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zawLW5U2tJtyjni+EU7QQ==" hashData="JmFGlHUV3oXwcLjq7UWnZnse6jke69NUvPkc9rvRVbFNv5tNoyU73yusXAbWYMqt9Frt0hOAqXvcuwAZbowOj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840F-9478-4DEB-9E2E-2DAAE7A75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75B7-889A-4601-838C-82524F85F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4051E-D850-4DCB-AC8F-F94372C3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B6DD-F0F7-4A76-805F-DDD8DBC3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F5479-5902-4D58-93FD-9FA11245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42D2-2DE7-42FD-8EEB-EA5B267F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2EAEF-555D-4FB4-BC39-F9BB29C63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EE78D-9ECC-4F82-95DA-41912897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7E813-A489-4052-B0BE-1A036012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D2F64-C779-486B-87F9-B196065C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97824-82A8-412E-B0D9-4CE220E8B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E8893-5EFD-47F7-BA9C-47F90E90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F937-E3C4-4F7B-96CD-A933A8F7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3E48-A737-4CED-ABE5-6A83456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82652-B208-47B4-9BAA-719646FB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9F5A-FD9F-49E9-AA8E-FD81A8E0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49F1-4460-4992-8E17-C3A4EE0AA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BE0C-2BEB-4512-A8DD-13CF0163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566E7-0434-46B7-B2C0-EA3DEA70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1578E-6263-4128-865F-D1F5EF70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A2E6-4174-47B9-9E5D-86C3D3D3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1142-52F8-41ED-8A17-FDB7D480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76D2C-3901-4096-86E1-E1056C96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94A3E-146C-475E-9A69-E5666D05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544C-8A53-4755-851B-33B2971D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70D2-2DCA-40E4-90B5-24B2206C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E0B8F-D6BC-4436-920F-2AE258A3D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6B012-5FE9-47F2-A8E7-873F72244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DC589-1BCC-4AD4-86DD-AC1DF55B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BEFB4-829A-4221-A187-7DADD68D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0D987-48D5-41C5-9D39-B14CCF2D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5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A2E1-0676-4C19-9C52-A234F4EE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6B6D-BE58-4E18-A27F-B3EC6889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57A0C-082A-402A-AAFB-D59E58820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7DA2B-93E1-4A94-8C6D-9C6EC04B2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AD09F-2A2A-43EB-9D50-A1AAFCB51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DE8CE-3518-4189-B4A2-B57E632E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7C668-B816-4941-A8C4-1165ED40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39BF90-7957-40ED-9D75-FFEC25FD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0342-0D51-40D2-AB66-9EF0ECE3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9822-4E8D-49A5-A7E4-665F9363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595FD-30EE-4574-A3DB-A3C26DE1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F6119-5EDB-43F3-9EDB-0AED75A1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1BC12-D9D6-4490-B96C-FC3FB96B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1EC79-E974-46F0-810A-387A12EC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13E3-B29E-4230-B4C9-E6C32AF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5CB8-30AF-46BE-83E1-07D9B980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B258D-F837-4938-A0FC-2B754D42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36CCC-D061-4CD7-9E8F-271EAE3A9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9756-6693-4DB5-8A80-C03BC4B4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D67A2-1B46-4F02-8C1F-FA8BF901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6E5D-ABCD-4255-AF6B-7B38E098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02D3-CC9C-473B-A6DA-31A02CB3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5CA43-73A0-455B-89C4-07F2F0538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29652-90AA-4A54-9C83-38BFBB7A7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B781-DED4-48AA-AE08-75B3A886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54346-C9A7-4D96-80B7-5FC0351A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CF959-290E-4866-B4DD-DE25C175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985A0-F24E-4800-A200-B891822D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6876-A583-45C4-8B38-EA31739F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975C-9808-4F51-80EF-10C8FD8F5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BA18-CCB7-4BDB-A61A-EC68AABADF2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83D50-9B0A-4B78-8B67-257487A8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2784F-4935-4106-80AB-10293B67A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FCF8-140F-48E7-8741-FC35F8EF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B72C9-CA38-43AF-8E65-C66CCD71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3" b="90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91DB7-CE89-462A-B253-81B53FAAC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8 Filters of Duplication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ABE63-9CC2-42DF-B956-9F88638B1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6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1B4B1-AB7C-409C-B782-DA0E2EE6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FILTERS OF DUPLICATION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A6D2-A31A-4EB8-AB1F-5FC0BC3E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Can the new person do it?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Are they willing  to do it to friends and family?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Can they do it with or without you?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Can they do it with someone else 5 MINUTES after you did it with them?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Will it work long distance?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Will It work 5 or 6 levels beneath you?</a:t>
            </a:r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Can those individuals do it immediately and have success, without ever having talked to you? 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Can a dud do it to a stud?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4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clothing, young, child&#10;&#10;Description automatically generated">
            <a:extLst>
              <a:ext uri="{FF2B5EF4-FFF2-40B4-BE49-F238E27FC236}">
                <a16:creationId xmlns:a16="http://schemas.microsoft.com/office/drawing/2014/main" id="{4821EEDA-5FCC-48EF-BFD5-A6F82D914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A7ADAB-8764-4CAE-93CC-2FA7937EC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39475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 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the new person do it?</a:t>
            </a:r>
            <a:b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F0141E-1F31-4D45-9125-7BBFF1556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8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talking on the phone&#10;&#10;Description automatically generated with low confidence">
            <a:extLst>
              <a:ext uri="{FF2B5EF4-FFF2-40B4-BE49-F238E27FC236}">
                <a16:creationId xmlns:a16="http://schemas.microsoft.com/office/drawing/2014/main" id="{BDDC00E7-0219-463E-AD37-37C3177C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 r="9091" b="1679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21B5-E6B7-4767-AFC7-9B94D0FAC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64" y="3908792"/>
            <a:ext cx="8861368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#2 </a:t>
            </a:r>
            <a:r>
              <a:rPr lang="en-US" sz="5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they willing  to do it…</a:t>
            </a:r>
            <a:br>
              <a:rPr lang="en-US" sz="5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1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6541C1-0A11-418B-8CE3-C46C20013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826" y="5652181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to friends, family and people that they know?</a:t>
            </a:r>
          </a:p>
        </p:txBody>
      </p:sp>
    </p:spTree>
    <p:extLst>
      <p:ext uri="{BB962C8B-B14F-4D97-AF65-F5344CB8AC3E}">
        <p14:creationId xmlns:p14="http://schemas.microsoft.com/office/powerpoint/2010/main" val="131278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5BCEC-533E-4B90-A89C-9C283AE7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8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D16C3B-A430-4470-B8C6-8B9E5678B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6" y="698835"/>
            <a:ext cx="5479844" cy="3204134"/>
          </a:xfrm>
        </p:spPr>
        <p:txBody>
          <a:bodyPr anchor="b">
            <a:normAutofit/>
          </a:bodyPr>
          <a:lstStyle/>
          <a:p>
            <a:pPr marL="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5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#3 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they do it with or without you?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397046-8D81-44A8-9AD3-7A1B5FBFD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5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CE37E8CE-FF36-4BB8-92B9-44CCC7D22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9091" r="12480" b="1"/>
          <a:stretch/>
        </p:blipFill>
        <p:spPr>
          <a:xfrm>
            <a:off x="3523488" y="-36566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8E7DA6-6B6A-43EF-BE35-B7F2AD893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 </a:t>
            </a:r>
            <a:r>
              <a:rPr lang="en-US" sz="3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they do it with someone else 5 MINUTES after you did it with them?</a:t>
            </a:r>
            <a:br>
              <a:rPr lang="en-US" sz="3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7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F3F34B-D326-4EF4-BB0D-4468C60D5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5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itting at a desk with a computer and a keyboard&#10;&#10;Description automatically generated with low confidence">
            <a:extLst>
              <a:ext uri="{FF2B5EF4-FFF2-40B4-BE49-F238E27FC236}">
                <a16:creationId xmlns:a16="http://schemas.microsoft.com/office/drawing/2014/main" id="{FB32773D-B4ED-46F2-8DA2-5BD5A1A30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r="23298" b="9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C3C9A-8349-4C58-A75B-D1BF523F8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#5 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it work long distance?</a:t>
            </a:r>
            <a:endParaRPr lang="en-US" sz="4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954252-59BE-4AEF-8B94-1110191DE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92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B013B-D9F7-4C2B-AAA9-37EC0F32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0669C-601A-406F-AA4E-8D503DE97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28" y="1342786"/>
            <a:ext cx="5565187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#6 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it work 5 or 6 levels beneath you?</a:t>
            </a:r>
            <a:b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673B59-A398-4008-87B5-A80953740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68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715BA061-7CB4-4F3C-B9B4-950402E8C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10282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2AF769-6CF2-487E-85CE-A8447D841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#7 </a:t>
            </a:r>
            <a:r>
              <a:rPr lang="en-US" sz="3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those individuals do it immediately and have success, without ever having talked to you? </a:t>
            </a:r>
            <a:endParaRPr lang="en-US" sz="37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D46324-5928-40B0-820D-25A307D42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6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957E2-39AB-4175-A74D-5CAEFFA8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6AABA6-FE03-4F6C-989F-01D0054BF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69" y="2613784"/>
            <a:ext cx="4023360" cy="163043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#8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a dud do it to a stud? 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A42550-D29A-46C0-9298-40CAFC211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21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228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8 Filters of Duplication</vt:lpstr>
      <vt:lpstr>#1 Can the new person do it? </vt:lpstr>
      <vt:lpstr>#2 Are they willing  to do it… </vt:lpstr>
      <vt:lpstr>#3 Can they do it with or without you?</vt:lpstr>
      <vt:lpstr>#4 Can they do it with someone else 5 MINUTES after you did it with them? </vt:lpstr>
      <vt:lpstr>#5 Will it work long distance?</vt:lpstr>
      <vt:lpstr>#6 Will it work 5 or 6 levels beneath you? </vt:lpstr>
      <vt:lpstr>#7 Can those individuals do it immediately and have success, without ever having talked to you? </vt:lpstr>
      <vt:lpstr>#8 Can a dud do it to a stud? </vt:lpstr>
      <vt:lpstr>8 FILTERS OF DUPLICATION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Filters of Duplication</dc:title>
  <dc:creator>Jay Stuart</dc:creator>
  <cp:lastModifiedBy>john Early</cp:lastModifiedBy>
  <cp:revision>4</cp:revision>
  <dcterms:created xsi:type="dcterms:W3CDTF">2022-04-02T15:35:34Z</dcterms:created>
  <dcterms:modified xsi:type="dcterms:W3CDTF">2023-06-14T20:43:23Z</dcterms:modified>
</cp:coreProperties>
</file>