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9" r:id="rId3"/>
    <p:sldId id="260" r:id="rId4"/>
    <p:sldId id="256" r:id="rId5"/>
    <p:sldId id="262" r:id="rId6"/>
    <p:sldId id="261" r:id="rId7"/>
    <p:sldId id="342" r:id="rId8"/>
    <p:sldId id="266" r:id="rId9"/>
    <p:sldId id="263" r:id="rId10"/>
    <p:sldId id="305" r:id="rId11"/>
    <p:sldId id="343" r:id="rId12"/>
    <p:sldId id="348" r:id="rId13"/>
    <p:sldId id="345" r:id="rId14"/>
    <p:sldId id="349" r:id="rId15"/>
    <p:sldId id="35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KD1a5Z3DDhZRNtZGdJTZw==" hashData="14i9/+eQ6mWKxBdcndpK0ccVHOAf08kEoVwuzz27lsynmhz4j80BbrKYp2HK5sZAZ2fVEtyE3W6QouY2I9SAS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9"/>
    <a:srgbClr val="020202"/>
    <a:srgbClr val="B9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37007-5438-4885-92DE-3853A551A4A3}" v="150" dt="2021-10-28T23:53:47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728" y="17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1702" y="834231"/>
            <a:ext cx="5191125" cy="5189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8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86704" y="1"/>
            <a:ext cx="9251863" cy="6857999"/>
          </a:xfrm>
          <a:custGeom>
            <a:avLst/>
            <a:gdLst>
              <a:gd name="connsiteX0" fmla="*/ 0 w 9251863"/>
              <a:gd name="connsiteY0" fmla="*/ 0 h 6857999"/>
              <a:gd name="connsiteX1" fmla="*/ 9251863 w 9251863"/>
              <a:gd name="connsiteY1" fmla="*/ 0 h 6857999"/>
              <a:gd name="connsiteX2" fmla="*/ 2384383 w 9251863"/>
              <a:gd name="connsiteY2" fmla="*/ 6857999 h 6857999"/>
              <a:gd name="connsiteX3" fmla="*/ 0 w 925186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863" h="6857999">
                <a:moveTo>
                  <a:pt x="0" y="0"/>
                </a:moveTo>
                <a:lnTo>
                  <a:pt x="9251863" y="0"/>
                </a:lnTo>
                <a:lnTo>
                  <a:pt x="2384383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86000" y="0"/>
            <a:ext cx="9906000" cy="6858000"/>
            <a:chOff x="2286000" y="0"/>
            <a:chExt cx="9906000" cy="6858000"/>
          </a:xfrm>
        </p:grpSpPr>
        <p:sp>
          <p:nvSpPr>
            <p:cNvPr id="4" name="Right Triangle 3"/>
            <p:cNvSpPr/>
            <p:nvPr/>
          </p:nvSpPr>
          <p:spPr>
            <a:xfrm flipH="1">
              <a:off x="2286000" y="0"/>
              <a:ext cx="6879160" cy="6858000"/>
            </a:xfrm>
            <a:prstGeom prst="rt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65160" y="0"/>
              <a:ext cx="3026840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790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28600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6879160 w 9906000"/>
              <a:gd name="connsiteY1" fmla="*/ 0 h 6858000"/>
              <a:gd name="connsiteX2" fmla="*/ 9906000 w 9906000"/>
              <a:gd name="connsiteY2" fmla="*/ 0 h 6858000"/>
              <a:gd name="connsiteX3" fmla="*/ 9906000 w 9906000"/>
              <a:gd name="connsiteY3" fmla="*/ 6858000 h 6858000"/>
              <a:gd name="connsiteX4" fmla="*/ 6879160 w 990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6879160" y="0"/>
                </a:lnTo>
                <a:lnTo>
                  <a:pt x="9906000" y="0"/>
                </a:lnTo>
                <a:lnTo>
                  <a:pt x="9906000" y="6858000"/>
                </a:lnTo>
                <a:lnTo>
                  <a:pt x="687916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19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2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0500" y="152400"/>
            <a:ext cx="6477000" cy="6477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94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21714" y="0"/>
            <a:ext cx="5370286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6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198" y="0"/>
            <a:ext cx="7474859" cy="6858000"/>
          </a:xfrm>
          <a:prstGeom prst="parallelogram">
            <a:avLst>
              <a:gd name="adj" fmla="val 62486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0283" y="0"/>
            <a:ext cx="7474859" cy="6858000"/>
          </a:xfrm>
          <a:prstGeom prst="parallelogram">
            <a:avLst>
              <a:gd name="adj" fmla="val 62486"/>
            </a:avLst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9791837" y="-20955"/>
            <a:ext cx="2451544" cy="3683000"/>
          </a:xfrm>
          <a:custGeom>
            <a:avLst/>
            <a:gdLst>
              <a:gd name="connsiteX0" fmla="*/ 2451544 w 2451544"/>
              <a:gd name="connsiteY0" fmla="*/ 0 h 3683000"/>
              <a:gd name="connsiteX1" fmla="*/ 2451544 w 2451544"/>
              <a:gd name="connsiteY1" fmla="*/ 2878943 h 3683000"/>
              <a:gd name="connsiteX2" fmla="*/ 0 w 2451544"/>
              <a:gd name="connsiteY2" fmla="*/ 3683000 h 3683000"/>
              <a:gd name="connsiteX3" fmla="*/ 0 w 2451544"/>
              <a:gd name="connsiteY3" fmla="*/ 804057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544" h="3683000">
                <a:moveTo>
                  <a:pt x="2451544" y="0"/>
                </a:moveTo>
                <a:lnTo>
                  <a:pt x="2451544" y="2878943"/>
                </a:lnTo>
                <a:lnTo>
                  <a:pt x="0" y="3683000"/>
                </a:lnTo>
                <a:lnTo>
                  <a:pt x="0" y="8040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348903" y="777425"/>
            <a:ext cx="2442934" cy="3683000"/>
          </a:xfrm>
          <a:custGeom>
            <a:avLst/>
            <a:gdLst>
              <a:gd name="connsiteX0" fmla="*/ 2442934 w 2442934"/>
              <a:gd name="connsiteY0" fmla="*/ 0 h 3683000"/>
              <a:gd name="connsiteX1" fmla="*/ 2442934 w 2442934"/>
              <a:gd name="connsiteY1" fmla="*/ 2881767 h 3683000"/>
              <a:gd name="connsiteX2" fmla="*/ 0 w 2442934"/>
              <a:gd name="connsiteY2" fmla="*/ 3683000 h 3683000"/>
              <a:gd name="connsiteX3" fmla="*/ 0 w 2442934"/>
              <a:gd name="connsiteY3" fmla="*/ 801233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34" h="3683000">
                <a:moveTo>
                  <a:pt x="2442934" y="0"/>
                </a:moveTo>
                <a:lnTo>
                  <a:pt x="2442934" y="2881767"/>
                </a:lnTo>
                <a:lnTo>
                  <a:pt x="0" y="3683000"/>
                </a:lnTo>
                <a:lnTo>
                  <a:pt x="0" y="8012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4897359" y="1587500"/>
            <a:ext cx="2442934" cy="3683000"/>
          </a:xfrm>
          <a:custGeom>
            <a:avLst/>
            <a:gdLst>
              <a:gd name="connsiteX0" fmla="*/ 2442934 w 2442934"/>
              <a:gd name="connsiteY0" fmla="*/ 0 h 3683000"/>
              <a:gd name="connsiteX1" fmla="*/ 2442934 w 2442934"/>
              <a:gd name="connsiteY1" fmla="*/ 2881767 h 3683000"/>
              <a:gd name="connsiteX2" fmla="*/ 0 w 2442934"/>
              <a:gd name="connsiteY2" fmla="*/ 3683000 h 3683000"/>
              <a:gd name="connsiteX3" fmla="*/ 0 w 2442934"/>
              <a:gd name="connsiteY3" fmla="*/ 801233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34" h="3683000">
                <a:moveTo>
                  <a:pt x="2442934" y="0"/>
                </a:moveTo>
                <a:lnTo>
                  <a:pt x="2442934" y="2881767"/>
                </a:lnTo>
                <a:lnTo>
                  <a:pt x="0" y="3683000"/>
                </a:lnTo>
                <a:lnTo>
                  <a:pt x="0" y="8012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2447241" y="2394948"/>
            <a:ext cx="2442934" cy="3683000"/>
          </a:xfrm>
          <a:custGeom>
            <a:avLst/>
            <a:gdLst>
              <a:gd name="connsiteX0" fmla="*/ 2442934 w 2442934"/>
              <a:gd name="connsiteY0" fmla="*/ 0 h 3683000"/>
              <a:gd name="connsiteX1" fmla="*/ 2442934 w 2442934"/>
              <a:gd name="connsiteY1" fmla="*/ 2881767 h 3683000"/>
              <a:gd name="connsiteX2" fmla="*/ 0 w 2442934"/>
              <a:gd name="connsiteY2" fmla="*/ 3683000 h 3683000"/>
              <a:gd name="connsiteX3" fmla="*/ 0 w 2442934"/>
              <a:gd name="connsiteY3" fmla="*/ 801233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34" h="3683000">
                <a:moveTo>
                  <a:pt x="2442934" y="0"/>
                </a:moveTo>
                <a:lnTo>
                  <a:pt x="2442934" y="2881767"/>
                </a:lnTo>
                <a:lnTo>
                  <a:pt x="0" y="3683000"/>
                </a:lnTo>
                <a:lnTo>
                  <a:pt x="0" y="8012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-4303" y="3204028"/>
            <a:ext cx="2442934" cy="3683000"/>
          </a:xfrm>
          <a:custGeom>
            <a:avLst/>
            <a:gdLst>
              <a:gd name="connsiteX0" fmla="*/ 2442934 w 2442934"/>
              <a:gd name="connsiteY0" fmla="*/ 0 h 3683000"/>
              <a:gd name="connsiteX1" fmla="*/ 2442934 w 2442934"/>
              <a:gd name="connsiteY1" fmla="*/ 2881767 h 3683000"/>
              <a:gd name="connsiteX2" fmla="*/ 0 w 2442934"/>
              <a:gd name="connsiteY2" fmla="*/ 3683000 h 3683000"/>
              <a:gd name="connsiteX3" fmla="*/ 0 w 2442934"/>
              <a:gd name="connsiteY3" fmla="*/ 801233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2934" h="3683000">
                <a:moveTo>
                  <a:pt x="2442934" y="0"/>
                </a:moveTo>
                <a:lnTo>
                  <a:pt x="2442934" y="2881767"/>
                </a:lnTo>
                <a:lnTo>
                  <a:pt x="0" y="3683000"/>
                </a:lnTo>
                <a:lnTo>
                  <a:pt x="0" y="8012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1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/>
      <p:bldP spid="30" grpId="0"/>
      <p:bldP spid="28" grpId="0"/>
      <p:bldP spid="2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125029"/>
          </a:xfrm>
          <a:custGeom>
            <a:avLst/>
            <a:gdLst>
              <a:gd name="connsiteX0" fmla="*/ 0 w 12192000"/>
              <a:gd name="connsiteY0" fmla="*/ 4318931 h 6125029"/>
              <a:gd name="connsiteX1" fmla="*/ 12192000 w 12192000"/>
              <a:gd name="connsiteY1" fmla="*/ 4318931 h 6125029"/>
              <a:gd name="connsiteX2" fmla="*/ 6096000 w 12192000"/>
              <a:gd name="connsiteY2" fmla="*/ 6125029 h 6125029"/>
              <a:gd name="connsiteX3" fmla="*/ 0 w 12192000"/>
              <a:gd name="connsiteY3" fmla="*/ 0 h 6125029"/>
              <a:gd name="connsiteX4" fmla="*/ 12192000 w 12192000"/>
              <a:gd name="connsiteY4" fmla="*/ 0 h 6125029"/>
              <a:gd name="connsiteX5" fmla="*/ 12192000 w 12192000"/>
              <a:gd name="connsiteY5" fmla="*/ 4318930 h 6125029"/>
              <a:gd name="connsiteX6" fmla="*/ 0 w 12192000"/>
              <a:gd name="connsiteY6" fmla="*/ 4318930 h 612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125029">
                <a:moveTo>
                  <a:pt x="0" y="4318931"/>
                </a:moveTo>
                <a:lnTo>
                  <a:pt x="12192000" y="4318931"/>
                </a:lnTo>
                <a:lnTo>
                  <a:pt x="6096000" y="612502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318930"/>
                </a:lnTo>
                <a:lnTo>
                  <a:pt x="0" y="4318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32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 w 12192000"/>
              <a:gd name="connsiteY1" fmla="*/ 0 h 6858000"/>
              <a:gd name="connsiteX2" fmla="*/ 12192000 w 12192000"/>
              <a:gd name="connsiteY2" fmla="*/ 3695698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" y="0"/>
                </a:lnTo>
                <a:lnTo>
                  <a:pt x="12192000" y="369569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4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2191997" cy="3686175"/>
          </a:xfrm>
          <a:custGeom>
            <a:avLst/>
            <a:gdLst>
              <a:gd name="connsiteX0" fmla="*/ 0 w 12191997"/>
              <a:gd name="connsiteY0" fmla="*/ 0 h 3686175"/>
              <a:gd name="connsiteX1" fmla="*/ 12191997 w 12191997"/>
              <a:gd name="connsiteY1" fmla="*/ 0 h 3686175"/>
              <a:gd name="connsiteX2" fmla="*/ 12191997 w 12191997"/>
              <a:gd name="connsiteY2" fmla="*/ 3686175 h 3686175"/>
              <a:gd name="connsiteX3" fmla="*/ 12142691 w 12191997"/>
              <a:gd name="connsiteY3" fmla="*/ 3686175 h 368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3686175">
                <a:moveTo>
                  <a:pt x="0" y="0"/>
                </a:moveTo>
                <a:lnTo>
                  <a:pt x="12191997" y="0"/>
                </a:lnTo>
                <a:lnTo>
                  <a:pt x="12191997" y="3686175"/>
                </a:lnTo>
                <a:lnTo>
                  <a:pt x="12142691" y="3686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7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0500" y="152400"/>
            <a:ext cx="11825288" cy="6477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39618" y="0"/>
            <a:ext cx="645238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5739618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1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36798" y="648435"/>
            <a:ext cx="7532915" cy="6209565"/>
          </a:xfrm>
          <a:prstGeom prst="triangl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4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9174" y="-1557231"/>
            <a:ext cx="5606377" cy="9963376"/>
          </a:xfrm>
          <a:custGeom>
            <a:avLst/>
            <a:gdLst>
              <a:gd name="connsiteX0" fmla="*/ 2922440 w 5606377"/>
              <a:gd name="connsiteY0" fmla="*/ 6888898 h 9963376"/>
              <a:gd name="connsiteX1" fmla="*/ 5594171 w 5606377"/>
              <a:gd name="connsiteY1" fmla="*/ 8431422 h 9963376"/>
              <a:gd name="connsiteX2" fmla="*/ 2928543 w 5606377"/>
              <a:gd name="connsiteY2" fmla="*/ 9963376 h 9963376"/>
              <a:gd name="connsiteX3" fmla="*/ 5606377 w 5606377"/>
              <a:gd name="connsiteY3" fmla="*/ 5147123 h 9963376"/>
              <a:gd name="connsiteX4" fmla="*/ 5600274 w 5606377"/>
              <a:gd name="connsiteY4" fmla="*/ 8221601 h 9963376"/>
              <a:gd name="connsiteX5" fmla="*/ 2934646 w 5606377"/>
              <a:gd name="connsiteY5" fmla="*/ 6689648 h 9963376"/>
              <a:gd name="connsiteX6" fmla="*/ 2934645 w 5606377"/>
              <a:gd name="connsiteY6" fmla="*/ 3405348 h 9963376"/>
              <a:gd name="connsiteX7" fmla="*/ 5594171 w 5606377"/>
              <a:gd name="connsiteY7" fmla="*/ 4947873 h 9963376"/>
              <a:gd name="connsiteX8" fmla="*/ 2934645 w 5606377"/>
              <a:gd name="connsiteY8" fmla="*/ 6490396 h 9963376"/>
              <a:gd name="connsiteX9" fmla="*/ 2767312 w 5606377"/>
              <a:gd name="connsiteY9" fmla="*/ 3405348 h 9963376"/>
              <a:gd name="connsiteX10" fmla="*/ 2767312 w 5606377"/>
              <a:gd name="connsiteY10" fmla="*/ 6490396 h 9963376"/>
              <a:gd name="connsiteX11" fmla="*/ 107786 w 5606377"/>
              <a:gd name="connsiteY11" fmla="*/ 4947873 h 9963376"/>
              <a:gd name="connsiteX12" fmla="*/ 0 w 5606377"/>
              <a:gd name="connsiteY12" fmla="*/ 1710186 h 9963376"/>
              <a:gd name="connsiteX13" fmla="*/ 2671731 w 5606377"/>
              <a:gd name="connsiteY13" fmla="*/ 3252711 h 9963376"/>
              <a:gd name="connsiteX14" fmla="*/ 6103 w 5606377"/>
              <a:gd name="connsiteY14" fmla="*/ 4784665 h 9963376"/>
              <a:gd name="connsiteX15" fmla="*/ 2767312 w 5606377"/>
              <a:gd name="connsiteY15" fmla="*/ 0 h 9963376"/>
              <a:gd name="connsiteX16" fmla="*/ 2767312 w 5606377"/>
              <a:gd name="connsiteY16" fmla="*/ 3085049 h 9963376"/>
              <a:gd name="connsiteX17" fmla="*/ 107786 w 5606377"/>
              <a:gd name="connsiteY17" fmla="*/ 1542525 h 99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6377" h="9963376">
                <a:moveTo>
                  <a:pt x="2922440" y="6888898"/>
                </a:moveTo>
                <a:lnTo>
                  <a:pt x="5594171" y="8431422"/>
                </a:lnTo>
                <a:lnTo>
                  <a:pt x="2928543" y="9963376"/>
                </a:lnTo>
                <a:close/>
                <a:moveTo>
                  <a:pt x="5606377" y="5147123"/>
                </a:moveTo>
                <a:lnTo>
                  <a:pt x="5600274" y="8221601"/>
                </a:lnTo>
                <a:lnTo>
                  <a:pt x="2934646" y="6689648"/>
                </a:lnTo>
                <a:close/>
                <a:moveTo>
                  <a:pt x="2934645" y="3405348"/>
                </a:moveTo>
                <a:lnTo>
                  <a:pt x="5594171" y="4947873"/>
                </a:lnTo>
                <a:lnTo>
                  <a:pt x="2934645" y="6490396"/>
                </a:lnTo>
                <a:close/>
                <a:moveTo>
                  <a:pt x="2767312" y="3405348"/>
                </a:moveTo>
                <a:lnTo>
                  <a:pt x="2767312" y="6490396"/>
                </a:lnTo>
                <a:lnTo>
                  <a:pt x="107786" y="4947873"/>
                </a:lnTo>
                <a:close/>
                <a:moveTo>
                  <a:pt x="0" y="1710186"/>
                </a:moveTo>
                <a:lnTo>
                  <a:pt x="2671731" y="3252711"/>
                </a:lnTo>
                <a:lnTo>
                  <a:pt x="6103" y="4784665"/>
                </a:lnTo>
                <a:close/>
                <a:moveTo>
                  <a:pt x="2767312" y="0"/>
                </a:moveTo>
                <a:lnTo>
                  <a:pt x="2767312" y="3085049"/>
                </a:lnTo>
                <a:lnTo>
                  <a:pt x="107786" y="1542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7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628900" y="0"/>
            <a:ext cx="3467100" cy="1733550"/>
          </a:xfrm>
          <a:custGeom>
            <a:avLst/>
            <a:gdLst>
              <a:gd name="connsiteX0" fmla="*/ 0 w 3467100"/>
              <a:gd name="connsiteY0" fmla="*/ 0 h 1733550"/>
              <a:gd name="connsiteX1" fmla="*/ 3467100 w 3467100"/>
              <a:gd name="connsiteY1" fmla="*/ 0 h 1733550"/>
              <a:gd name="connsiteX2" fmla="*/ 1733550 w 3467100"/>
              <a:gd name="connsiteY2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100" h="1733550">
                <a:moveTo>
                  <a:pt x="0" y="0"/>
                </a:moveTo>
                <a:lnTo>
                  <a:pt x="3467100" y="0"/>
                </a:lnTo>
                <a:lnTo>
                  <a:pt x="173355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3467100" cy="1733550"/>
          </a:xfrm>
          <a:custGeom>
            <a:avLst/>
            <a:gdLst>
              <a:gd name="connsiteX0" fmla="*/ 0 w 3467100"/>
              <a:gd name="connsiteY0" fmla="*/ 0 h 1733550"/>
              <a:gd name="connsiteX1" fmla="*/ 3467100 w 3467100"/>
              <a:gd name="connsiteY1" fmla="*/ 0 h 1733550"/>
              <a:gd name="connsiteX2" fmla="*/ 1733550 w 3467100"/>
              <a:gd name="connsiteY2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100" h="1733550">
                <a:moveTo>
                  <a:pt x="0" y="0"/>
                </a:moveTo>
                <a:lnTo>
                  <a:pt x="3467100" y="0"/>
                </a:lnTo>
                <a:lnTo>
                  <a:pt x="173355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3950834" y="190500"/>
            <a:ext cx="4290332" cy="4290332"/>
          </a:xfrm>
          <a:custGeom>
            <a:avLst/>
            <a:gdLst>
              <a:gd name="connsiteX0" fmla="*/ 2505075 w 5010150"/>
              <a:gd name="connsiteY0" fmla="*/ 0 h 5010150"/>
              <a:gd name="connsiteX1" fmla="*/ 5010150 w 5010150"/>
              <a:gd name="connsiteY1" fmla="*/ 2505075 h 5010150"/>
              <a:gd name="connsiteX2" fmla="*/ 2505075 w 5010150"/>
              <a:gd name="connsiteY2" fmla="*/ 5010150 h 5010150"/>
              <a:gd name="connsiteX3" fmla="*/ 0 w 5010150"/>
              <a:gd name="connsiteY3" fmla="*/ 2505075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5010150">
                <a:moveTo>
                  <a:pt x="2505075" y="0"/>
                </a:moveTo>
                <a:lnTo>
                  <a:pt x="5010150" y="2505075"/>
                </a:lnTo>
                <a:lnTo>
                  <a:pt x="2505075" y="5010150"/>
                </a:lnTo>
                <a:lnTo>
                  <a:pt x="0" y="2505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01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35853" y="-1"/>
            <a:ext cx="7442204" cy="3377918"/>
          </a:xfrm>
          <a:custGeom>
            <a:avLst/>
            <a:gdLst>
              <a:gd name="connsiteX0" fmla="*/ 0 w 7442204"/>
              <a:gd name="connsiteY0" fmla="*/ 0 h 3377918"/>
              <a:gd name="connsiteX1" fmla="*/ 7442204 w 7442204"/>
              <a:gd name="connsiteY1" fmla="*/ 0 h 3377918"/>
              <a:gd name="connsiteX2" fmla="*/ 3721102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0" y="0"/>
                </a:moveTo>
                <a:lnTo>
                  <a:pt x="7442204" y="0"/>
                </a:lnTo>
                <a:lnTo>
                  <a:pt x="3721102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35853" y="3480085"/>
            <a:ext cx="7442204" cy="3377918"/>
          </a:xfrm>
          <a:custGeom>
            <a:avLst/>
            <a:gdLst>
              <a:gd name="connsiteX0" fmla="*/ 3721102 w 7442204"/>
              <a:gd name="connsiteY0" fmla="*/ 0 h 3377918"/>
              <a:gd name="connsiteX1" fmla="*/ 7442204 w 7442204"/>
              <a:gd name="connsiteY1" fmla="*/ 3377918 h 3377918"/>
              <a:gd name="connsiteX2" fmla="*/ 0 w 7442204"/>
              <a:gd name="connsiteY2" fmla="*/ 3377918 h 33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2204" h="3377918">
                <a:moveTo>
                  <a:pt x="3721102" y="0"/>
                </a:moveTo>
                <a:lnTo>
                  <a:pt x="7442204" y="3377918"/>
                </a:lnTo>
                <a:lnTo>
                  <a:pt x="0" y="33779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3817256" cy="6858003"/>
          </a:xfrm>
          <a:custGeom>
            <a:avLst/>
            <a:gdLst>
              <a:gd name="connsiteX0" fmla="*/ 0 w 3817256"/>
              <a:gd name="connsiteY0" fmla="*/ 0 h 6858003"/>
              <a:gd name="connsiteX1" fmla="*/ 3817256 w 3817256"/>
              <a:gd name="connsiteY1" fmla="*/ 3429002 h 6858003"/>
              <a:gd name="connsiteX2" fmla="*/ 0 w 3817256"/>
              <a:gd name="connsiteY2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7256" h="6858003">
                <a:moveTo>
                  <a:pt x="0" y="0"/>
                </a:moveTo>
                <a:lnTo>
                  <a:pt x="3817256" y="3429002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04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44916" y="2286000"/>
            <a:ext cx="1302167" cy="1303337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5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434285" y="0"/>
            <a:ext cx="2757714" cy="6516914"/>
          </a:xfrm>
          <a:custGeom>
            <a:avLst/>
            <a:gdLst>
              <a:gd name="connsiteX0" fmla="*/ 0 w 2757714"/>
              <a:gd name="connsiteY0" fmla="*/ 0 h 6516914"/>
              <a:gd name="connsiteX1" fmla="*/ 2757713 w 2757714"/>
              <a:gd name="connsiteY1" fmla="*/ 0 h 6516914"/>
              <a:gd name="connsiteX2" fmla="*/ 2757713 w 2757714"/>
              <a:gd name="connsiteY2" fmla="*/ 5588000 h 6516914"/>
              <a:gd name="connsiteX3" fmla="*/ 2757714 w 2757714"/>
              <a:gd name="connsiteY3" fmla="*/ 5588000 h 6516914"/>
              <a:gd name="connsiteX4" fmla="*/ 1 w 2757714"/>
              <a:gd name="connsiteY4" fmla="*/ 6516914 h 6516914"/>
              <a:gd name="connsiteX5" fmla="*/ 1 w 2757714"/>
              <a:gd name="connsiteY5" fmla="*/ 5588000 h 6516914"/>
              <a:gd name="connsiteX6" fmla="*/ 0 w 2757714"/>
              <a:gd name="connsiteY6" fmla="*/ 5588000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4" h="6516914">
                <a:moveTo>
                  <a:pt x="0" y="0"/>
                </a:moveTo>
                <a:lnTo>
                  <a:pt x="2757713" y="0"/>
                </a:lnTo>
                <a:lnTo>
                  <a:pt x="2757713" y="5588000"/>
                </a:lnTo>
                <a:lnTo>
                  <a:pt x="2757714" y="5588000"/>
                </a:lnTo>
                <a:lnTo>
                  <a:pt x="1" y="6516914"/>
                </a:lnTo>
                <a:lnTo>
                  <a:pt x="1" y="5588000"/>
                </a:lnTo>
                <a:lnTo>
                  <a:pt x="0" y="558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466112" y="341086"/>
            <a:ext cx="2757714" cy="6516914"/>
          </a:xfrm>
          <a:custGeom>
            <a:avLst/>
            <a:gdLst>
              <a:gd name="connsiteX0" fmla="*/ 2757713 w 2757714"/>
              <a:gd name="connsiteY0" fmla="*/ 0 h 6516914"/>
              <a:gd name="connsiteX1" fmla="*/ 2757713 w 2757714"/>
              <a:gd name="connsiteY1" fmla="*/ 928914 h 6516914"/>
              <a:gd name="connsiteX2" fmla="*/ 2757714 w 2757714"/>
              <a:gd name="connsiteY2" fmla="*/ 928914 h 6516914"/>
              <a:gd name="connsiteX3" fmla="*/ 2757714 w 2757714"/>
              <a:gd name="connsiteY3" fmla="*/ 6516914 h 6516914"/>
              <a:gd name="connsiteX4" fmla="*/ 1 w 2757714"/>
              <a:gd name="connsiteY4" fmla="*/ 6516914 h 6516914"/>
              <a:gd name="connsiteX5" fmla="*/ 1 w 2757714"/>
              <a:gd name="connsiteY5" fmla="*/ 928914 h 6516914"/>
              <a:gd name="connsiteX6" fmla="*/ 0 w 2757714"/>
              <a:gd name="connsiteY6" fmla="*/ 928914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4" h="6516914">
                <a:moveTo>
                  <a:pt x="2757713" y="0"/>
                </a:moveTo>
                <a:lnTo>
                  <a:pt x="2757713" y="928914"/>
                </a:lnTo>
                <a:lnTo>
                  <a:pt x="2757714" y="928914"/>
                </a:lnTo>
                <a:lnTo>
                  <a:pt x="2757714" y="6516914"/>
                </a:lnTo>
                <a:lnTo>
                  <a:pt x="1" y="6516914"/>
                </a:lnTo>
                <a:lnTo>
                  <a:pt x="1" y="928914"/>
                </a:lnTo>
                <a:lnTo>
                  <a:pt x="0" y="928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497939" y="0"/>
            <a:ext cx="2757714" cy="6516914"/>
          </a:xfrm>
          <a:custGeom>
            <a:avLst/>
            <a:gdLst>
              <a:gd name="connsiteX0" fmla="*/ 1 w 2757714"/>
              <a:gd name="connsiteY0" fmla="*/ 0 h 6516914"/>
              <a:gd name="connsiteX1" fmla="*/ 2757714 w 2757714"/>
              <a:gd name="connsiteY1" fmla="*/ 0 h 6516914"/>
              <a:gd name="connsiteX2" fmla="*/ 2757714 w 2757714"/>
              <a:gd name="connsiteY2" fmla="*/ 5588000 h 6516914"/>
              <a:gd name="connsiteX3" fmla="*/ 2757713 w 2757714"/>
              <a:gd name="connsiteY3" fmla="*/ 5588000 h 6516914"/>
              <a:gd name="connsiteX4" fmla="*/ 0 w 2757714"/>
              <a:gd name="connsiteY4" fmla="*/ 6516914 h 6516914"/>
              <a:gd name="connsiteX5" fmla="*/ 0 w 2757714"/>
              <a:gd name="connsiteY5" fmla="*/ 5588000 h 6516914"/>
              <a:gd name="connsiteX6" fmla="*/ 1 w 2757714"/>
              <a:gd name="connsiteY6" fmla="*/ 5588000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4" h="6516914">
                <a:moveTo>
                  <a:pt x="1" y="0"/>
                </a:moveTo>
                <a:lnTo>
                  <a:pt x="2757714" y="0"/>
                </a:lnTo>
                <a:lnTo>
                  <a:pt x="2757714" y="5588000"/>
                </a:lnTo>
                <a:lnTo>
                  <a:pt x="2757713" y="5588000"/>
                </a:lnTo>
                <a:lnTo>
                  <a:pt x="0" y="6516914"/>
                </a:lnTo>
                <a:lnTo>
                  <a:pt x="0" y="5588000"/>
                </a:lnTo>
                <a:lnTo>
                  <a:pt x="1" y="558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81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2171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21714" y="0"/>
            <a:ext cx="5370286" cy="345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10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695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904685" y="-316059"/>
            <a:ext cx="9754744" cy="8656331"/>
          </a:xfrm>
          <a:custGeom>
            <a:avLst/>
            <a:gdLst>
              <a:gd name="connsiteX0" fmla="*/ 8203384 w 9754744"/>
              <a:gd name="connsiteY0" fmla="*/ 3334707 h 8656331"/>
              <a:gd name="connsiteX1" fmla="*/ 9754744 w 9754744"/>
              <a:gd name="connsiteY1" fmla="*/ 3334707 h 8656331"/>
              <a:gd name="connsiteX2" fmla="*/ 4433120 w 9754744"/>
              <a:gd name="connsiteY2" fmla="*/ 8656331 h 8656331"/>
              <a:gd name="connsiteX3" fmla="*/ 4433120 w 9754744"/>
              <a:gd name="connsiteY3" fmla="*/ 7104971 h 8656331"/>
              <a:gd name="connsiteX4" fmla="*/ 6020754 w 9754744"/>
              <a:gd name="connsiteY4" fmla="*/ 1871486 h 8656331"/>
              <a:gd name="connsiteX5" fmla="*/ 7572114 w 9754744"/>
              <a:gd name="connsiteY5" fmla="*/ 1871486 h 8656331"/>
              <a:gd name="connsiteX6" fmla="*/ 2250490 w 9754744"/>
              <a:gd name="connsiteY6" fmla="*/ 7193110 h 8656331"/>
              <a:gd name="connsiteX7" fmla="*/ 2250490 w 9754744"/>
              <a:gd name="connsiteY7" fmla="*/ 5641750 h 8656331"/>
              <a:gd name="connsiteX8" fmla="*/ 8866239 w 9754744"/>
              <a:gd name="connsiteY8" fmla="*/ 876038 h 8656331"/>
              <a:gd name="connsiteX9" fmla="*/ 8866239 w 9754744"/>
              <a:gd name="connsiteY9" fmla="*/ 2427399 h 8656331"/>
              <a:gd name="connsiteX10" fmla="*/ 5095975 w 9754744"/>
              <a:gd name="connsiteY10" fmla="*/ 6197662 h 8656331"/>
              <a:gd name="connsiteX11" fmla="*/ 3544615 w 9754744"/>
              <a:gd name="connsiteY11" fmla="*/ 6197662 h 8656331"/>
              <a:gd name="connsiteX12" fmla="*/ 3770264 w 9754744"/>
              <a:gd name="connsiteY12" fmla="*/ 471747 h 8656331"/>
              <a:gd name="connsiteX13" fmla="*/ 5321624 w 9754744"/>
              <a:gd name="connsiteY13" fmla="*/ 471747 h 8656331"/>
              <a:gd name="connsiteX14" fmla="*/ 0 w 9754744"/>
              <a:gd name="connsiteY14" fmla="*/ 5793371 h 8656331"/>
              <a:gd name="connsiteX15" fmla="*/ 0 w 9754744"/>
              <a:gd name="connsiteY15" fmla="*/ 4242011 h 8656331"/>
              <a:gd name="connsiteX16" fmla="*/ 6049389 w 9754744"/>
              <a:gd name="connsiteY16" fmla="*/ 0 h 8656331"/>
              <a:gd name="connsiteX17" fmla="*/ 6049389 w 9754744"/>
              <a:gd name="connsiteY17" fmla="*/ 1551360 h 8656331"/>
              <a:gd name="connsiteX18" fmla="*/ 2279125 w 9754744"/>
              <a:gd name="connsiteY18" fmla="*/ 5321624 h 8656331"/>
              <a:gd name="connsiteX19" fmla="*/ 727765 w 9754744"/>
              <a:gd name="connsiteY19" fmla="*/ 5321624 h 865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54744" h="8656331">
                <a:moveTo>
                  <a:pt x="8203384" y="3334707"/>
                </a:moveTo>
                <a:lnTo>
                  <a:pt x="9754744" y="3334707"/>
                </a:lnTo>
                <a:lnTo>
                  <a:pt x="4433120" y="8656331"/>
                </a:lnTo>
                <a:lnTo>
                  <a:pt x="4433120" y="7104971"/>
                </a:lnTo>
                <a:close/>
                <a:moveTo>
                  <a:pt x="6020754" y="1871486"/>
                </a:moveTo>
                <a:lnTo>
                  <a:pt x="7572114" y="1871486"/>
                </a:lnTo>
                <a:lnTo>
                  <a:pt x="2250490" y="7193110"/>
                </a:lnTo>
                <a:lnTo>
                  <a:pt x="2250490" y="5641750"/>
                </a:lnTo>
                <a:close/>
                <a:moveTo>
                  <a:pt x="8866239" y="876038"/>
                </a:moveTo>
                <a:lnTo>
                  <a:pt x="8866239" y="2427399"/>
                </a:lnTo>
                <a:lnTo>
                  <a:pt x="5095975" y="6197662"/>
                </a:lnTo>
                <a:lnTo>
                  <a:pt x="3544615" y="6197662"/>
                </a:lnTo>
                <a:close/>
                <a:moveTo>
                  <a:pt x="3770264" y="471747"/>
                </a:moveTo>
                <a:lnTo>
                  <a:pt x="5321624" y="471747"/>
                </a:lnTo>
                <a:lnTo>
                  <a:pt x="0" y="5793371"/>
                </a:lnTo>
                <a:lnTo>
                  <a:pt x="0" y="4242011"/>
                </a:lnTo>
                <a:close/>
                <a:moveTo>
                  <a:pt x="6049389" y="0"/>
                </a:moveTo>
                <a:lnTo>
                  <a:pt x="6049389" y="1551360"/>
                </a:lnTo>
                <a:lnTo>
                  <a:pt x="2279125" y="5321624"/>
                </a:lnTo>
                <a:lnTo>
                  <a:pt x="727765" y="5321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56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20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8187614" cy="6858000"/>
          </a:xfrm>
          <a:custGeom>
            <a:avLst/>
            <a:gdLst>
              <a:gd name="connsiteX0" fmla="*/ 5691723 w 8187614"/>
              <a:gd name="connsiteY0" fmla="*/ 1485529 h 6858000"/>
              <a:gd name="connsiteX1" fmla="*/ 1576013 w 8187614"/>
              <a:gd name="connsiteY1" fmla="*/ 2588330 h 6858000"/>
              <a:gd name="connsiteX2" fmla="*/ 4584558 w 8187614"/>
              <a:gd name="connsiteY2" fmla="*/ 5584955 h 6858000"/>
              <a:gd name="connsiteX3" fmla="*/ 4069133 w 8187614"/>
              <a:gd name="connsiteY3" fmla="*/ 0 h 6858000"/>
              <a:gd name="connsiteX4" fmla="*/ 8187614 w 8187614"/>
              <a:gd name="connsiteY4" fmla="*/ 0 h 6858000"/>
              <a:gd name="connsiteX5" fmla="*/ 6335421 w 8187614"/>
              <a:gd name="connsiteY5" fmla="*/ 6858000 h 6858000"/>
              <a:gd name="connsiteX6" fmla="*/ 2746417 w 8187614"/>
              <a:gd name="connsiteY6" fmla="*/ 6858000 h 6858000"/>
              <a:gd name="connsiteX7" fmla="*/ 0 w 8187614"/>
              <a:gd name="connsiteY7" fmla="*/ 4122466 h 6858000"/>
              <a:gd name="connsiteX8" fmla="*/ 0 w 8187614"/>
              <a:gd name="connsiteY8" fmla="*/ 1090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614" h="6858000">
                <a:moveTo>
                  <a:pt x="5691723" y="1485529"/>
                </a:moveTo>
                <a:lnTo>
                  <a:pt x="1576013" y="2588330"/>
                </a:lnTo>
                <a:lnTo>
                  <a:pt x="4584558" y="5584955"/>
                </a:lnTo>
                <a:close/>
                <a:moveTo>
                  <a:pt x="4069133" y="0"/>
                </a:moveTo>
                <a:lnTo>
                  <a:pt x="8187614" y="0"/>
                </a:lnTo>
                <a:lnTo>
                  <a:pt x="6335421" y="6858000"/>
                </a:lnTo>
                <a:lnTo>
                  <a:pt x="2746417" y="6858000"/>
                </a:lnTo>
                <a:lnTo>
                  <a:pt x="0" y="4122466"/>
                </a:lnTo>
                <a:lnTo>
                  <a:pt x="0" y="10903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2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8053" y="349024"/>
            <a:ext cx="1915204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78052" y="3505881"/>
            <a:ext cx="2873147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89881" y="349024"/>
            <a:ext cx="2873147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47824" y="3505881"/>
            <a:ext cx="1915204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59652" y="349024"/>
            <a:ext cx="4121377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877653" y="349024"/>
            <a:ext cx="1915204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559652" y="3505881"/>
            <a:ext cx="2873147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629423" y="3505881"/>
            <a:ext cx="3163434" cy="293846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7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4108" y="1060224"/>
            <a:ext cx="4281033" cy="46861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0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5766" y="2090739"/>
            <a:ext cx="2757035" cy="35117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52801" y="2090739"/>
            <a:ext cx="2757035" cy="35117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09836" y="2090739"/>
            <a:ext cx="2757035" cy="35117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66871" y="2090739"/>
            <a:ext cx="2757035" cy="35117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5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108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6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722664" y="707571"/>
            <a:ext cx="5664111" cy="5442857"/>
            <a:chOff x="6722664" y="707571"/>
            <a:chExt cx="5664111" cy="544285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64" y="707571"/>
              <a:ext cx="5664111" cy="544285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>
              <a:off x="8359331" y="1420131"/>
              <a:ext cx="2390775" cy="3926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327706" y="1420130"/>
            <a:ext cx="2390775" cy="392656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0" dist="76200" algn="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39869" y="1178831"/>
            <a:ext cx="2390775" cy="392656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0" dist="76200" algn="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27158" y="937532"/>
            <a:ext cx="2390775" cy="3926569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0" dist="76200" algn="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0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25000" r="17746" b="17778"/>
          <a:stretch/>
        </p:blipFill>
        <p:spPr>
          <a:xfrm>
            <a:off x="361043" y="2989943"/>
            <a:ext cx="6447404" cy="301171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5400000">
            <a:off x="2697211" y="1764868"/>
            <a:ext cx="1988403" cy="4811830"/>
          </a:xfrm>
          <a:custGeom>
            <a:avLst/>
            <a:gdLst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0 w 3021861"/>
              <a:gd name="connsiteY3" fmla="*/ 4686100 h 4686100"/>
              <a:gd name="connsiteX4" fmla="*/ 0 w 3021861"/>
              <a:gd name="connsiteY4" fmla="*/ 0 h 4686100"/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716280 w 3021861"/>
              <a:gd name="connsiteY3" fmla="*/ 4495600 h 4686100"/>
              <a:gd name="connsiteX4" fmla="*/ 0 w 3021861"/>
              <a:gd name="connsiteY4" fmla="*/ 0 h 4686100"/>
              <a:gd name="connsiteX0" fmla="*/ 365763 w 2305581"/>
              <a:gd name="connsiteY0" fmla="*/ 419100 h 4686100"/>
              <a:gd name="connsiteX1" fmla="*/ 2305581 w 2305581"/>
              <a:gd name="connsiteY1" fmla="*/ 0 h 4686100"/>
              <a:gd name="connsiteX2" fmla="*/ 2305581 w 2305581"/>
              <a:gd name="connsiteY2" fmla="*/ 4686100 h 4686100"/>
              <a:gd name="connsiteX3" fmla="*/ 0 w 2305581"/>
              <a:gd name="connsiteY3" fmla="*/ 4495600 h 4686100"/>
              <a:gd name="connsiteX4" fmla="*/ 365763 w 2305581"/>
              <a:gd name="connsiteY4" fmla="*/ 419100 h 4686100"/>
              <a:gd name="connsiteX0" fmla="*/ 365763 w 2305581"/>
              <a:gd name="connsiteY0" fmla="*/ 419100 h 4998520"/>
              <a:gd name="connsiteX1" fmla="*/ 2305581 w 2305581"/>
              <a:gd name="connsiteY1" fmla="*/ 0 h 4998520"/>
              <a:gd name="connsiteX2" fmla="*/ 1551203 w 2305581"/>
              <a:gd name="connsiteY2" fmla="*/ 4998520 h 4998520"/>
              <a:gd name="connsiteX3" fmla="*/ 0 w 2305581"/>
              <a:gd name="connsiteY3" fmla="*/ 4495600 h 4998520"/>
              <a:gd name="connsiteX4" fmla="*/ 365763 w 2305581"/>
              <a:gd name="connsiteY4" fmla="*/ 419100 h 4998520"/>
              <a:gd name="connsiteX0" fmla="*/ 365763 w 1993163"/>
              <a:gd name="connsiteY0" fmla="*/ 251460 h 4830880"/>
              <a:gd name="connsiteX1" fmla="*/ 1993163 w 1993163"/>
              <a:gd name="connsiteY1" fmla="*/ 0 h 4830880"/>
              <a:gd name="connsiteX2" fmla="*/ 1551203 w 1993163"/>
              <a:gd name="connsiteY2" fmla="*/ 4830880 h 4830880"/>
              <a:gd name="connsiteX3" fmla="*/ 0 w 1993163"/>
              <a:gd name="connsiteY3" fmla="*/ 4327960 h 4830880"/>
              <a:gd name="connsiteX4" fmla="*/ 365763 w 1993163"/>
              <a:gd name="connsiteY4" fmla="*/ 251460 h 4830880"/>
              <a:gd name="connsiteX0" fmla="*/ 372907 w 2000307"/>
              <a:gd name="connsiteY0" fmla="*/ 251460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72907 w 2000307"/>
              <a:gd name="connsiteY4" fmla="*/ 251460 h 4830880"/>
              <a:gd name="connsiteX0" fmla="*/ 363385 w 2000307"/>
              <a:gd name="connsiteY0" fmla="*/ 244316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63385 w 2000307"/>
              <a:gd name="connsiteY4" fmla="*/ 244316 h 4830880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58347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  <a:gd name="connsiteX0" fmla="*/ 363385 w 1988403"/>
              <a:gd name="connsiteY0" fmla="*/ 225266 h 4802305"/>
              <a:gd name="connsiteX1" fmla="*/ 1988403 w 1988403"/>
              <a:gd name="connsiteY1" fmla="*/ 0 h 4802305"/>
              <a:gd name="connsiteX2" fmla="*/ 1567874 w 1988403"/>
              <a:gd name="connsiteY2" fmla="*/ 4802305 h 4802305"/>
              <a:gd name="connsiteX3" fmla="*/ 0 w 1988403"/>
              <a:gd name="connsiteY3" fmla="*/ 4316054 h 4802305"/>
              <a:gd name="connsiteX4" fmla="*/ 363385 w 1988403"/>
              <a:gd name="connsiteY4" fmla="*/ 225266 h 4802305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63111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03" h="4811830">
                <a:moveTo>
                  <a:pt x="363385" y="225266"/>
                </a:moveTo>
                <a:lnTo>
                  <a:pt x="1988403" y="0"/>
                </a:lnTo>
                <a:lnTo>
                  <a:pt x="1563111" y="4811830"/>
                </a:lnTo>
                <a:lnTo>
                  <a:pt x="0" y="4316054"/>
                </a:lnTo>
                <a:lnTo>
                  <a:pt x="363385" y="2252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rot="5400000">
            <a:off x="2697211" y="928197"/>
            <a:ext cx="1988403" cy="4811830"/>
          </a:xfrm>
          <a:custGeom>
            <a:avLst/>
            <a:gdLst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0 w 3021861"/>
              <a:gd name="connsiteY3" fmla="*/ 4686100 h 4686100"/>
              <a:gd name="connsiteX4" fmla="*/ 0 w 3021861"/>
              <a:gd name="connsiteY4" fmla="*/ 0 h 4686100"/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716280 w 3021861"/>
              <a:gd name="connsiteY3" fmla="*/ 4495600 h 4686100"/>
              <a:gd name="connsiteX4" fmla="*/ 0 w 3021861"/>
              <a:gd name="connsiteY4" fmla="*/ 0 h 4686100"/>
              <a:gd name="connsiteX0" fmla="*/ 365763 w 2305581"/>
              <a:gd name="connsiteY0" fmla="*/ 419100 h 4686100"/>
              <a:gd name="connsiteX1" fmla="*/ 2305581 w 2305581"/>
              <a:gd name="connsiteY1" fmla="*/ 0 h 4686100"/>
              <a:gd name="connsiteX2" fmla="*/ 2305581 w 2305581"/>
              <a:gd name="connsiteY2" fmla="*/ 4686100 h 4686100"/>
              <a:gd name="connsiteX3" fmla="*/ 0 w 2305581"/>
              <a:gd name="connsiteY3" fmla="*/ 4495600 h 4686100"/>
              <a:gd name="connsiteX4" fmla="*/ 365763 w 2305581"/>
              <a:gd name="connsiteY4" fmla="*/ 419100 h 4686100"/>
              <a:gd name="connsiteX0" fmla="*/ 365763 w 2305581"/>
              <a:gd name="connsiteY0" fmla="*/ 419100 h 4998520"/>
              <a:gd name="connsiteX1" fmla="*/ 2305581 w 2305581"/>
              <a:gd name="connsiteY1" fmla="*/ 0 h 4998520"/>
              <a:gd name="connsiteX2" fmla="*/ 1551203 w 2305581"/>
              <a:gd name="connsiteY2" fmla="*/ 4998520 h 4998520"/>
              <a:gd name="connsiteX3" fmla="*/ 0 w 2305581"/>
              <a:gd name="connsiteY3" fmla="*/ 4495600 h 4998520"/>
              <a:gd name="connsiteX4" fmla="*/ 365763 w 2305581"/>
              <a:gd name="connsiteY4" fmla="*/ 419100 h 4998520"/>
              <a:gd name="connsiteX0" fmla="*/ 365763 w 1993163"/>
              <a:gd name="connsiteY0" fmla="*/ 251460 h 4830880"/>
              <a:gd name="connsiteX1" fmla="*/ 1993163 w 1993163"/>
              <a:gd name="connsiteY1" fmla="*/ 0 h 4830880"/>
              <a:gd name="connsiteX2" fmla="*/ 1551203 w 1993163"/>
              <a:gd name="connsiteY2" fmla="*/ 4830880 h 4830880"/>
              <a:gd name="connsiteX3" fmla="*/ 0 w 1993163"/>
              <a:gd name="connsiteY3" fmla="*/ 4327960 h 4830880"/>
              <a:gd name="connsiteX4" fmla="*/ 365763 w 1993163"/>
              <a:gd name="connsiteY4" fmla="*/ 251460 h 4830880"/>
              <a:gd name="connsiteX0" fmla="*/ 372907 w 2000307"/>
              <a:gd name="connsiteY0" fmla="*/ 251460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72907 w 2000307"/>
              <a:gd name="connsiteY4" fmla="*/ 251460 h 4830880"/>
              <a:gd name="connsiteX0" fmla="*/ 363385 w 2000307"/>
              <a:gd name="connsiteY0" fmla="*/ 244316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63385 w 2000307"/>
              <a:gd name="connsiteY4" fmla="*/ 244316 h 4830880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58347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  <a:gd name="connsiteX0" fmla="*/ 363385 w 1988403"/>
              <a:gd name="connsiteY0" fmla="*/ 225266 h 4802305"/>
              <a:gd name="connsiteX1" fmla="*/ 1988403 w 1988403"/>
              <a:gd name="connsiteY1" fmla="*/ 0 h 4802305"/>
              <a:gd name="connsiteX2" fmla="*/ 1567874 w 1988403"/>
              <a:gd name="connsiteY2" fmla="*/ 4802305 h 4802305"/>
              <a:gd name="connsiteX3" fmla="*/ 0 w 1988403"/>
              <a:gd name="connsiteY3" fmla="*/ 4316054 h 4802305"/>
              <a:gd name="connsiteX4" fmla="*/ 363385 w 1988403"/>
              <a:gd name="connsiteY4" fmla="*/ 225266 h 4802305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63111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03" h="4811830">
                <a:moveTo>
                  <a:pt x="363385" y="225266"/>
                </a:moveTo>
                <a:lnTo>
                  <a:pt x="1988403" y="0"/>
                </a:lnTo>
                <a:lnTo>
                  <a:pt x="1563111" y="4811830"/>
                </a:lnTo>
                <a:lnTo>
                  <a:pt x="0" y="4316054"/>
                </a:lnTo>
                <a:lnTo>
                  <a:pt x="363385" y="2252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1231900" dist="711200" dir="6660000" sx="75000" sy="75000" algn="ctr" rotWithShape="0">
              <a:srgbClr val="000000">
                <a:alpha val="90000"/>
              </a:srgbClr>
            </a:outerShdw>
          </a:effectLst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5400000">
            <a:off x="2697211" y="147535"/>
            <a:ext cx="1988403" cy="4811830"/>
          </a:xfrm>
          <a:custGeom>
            <a:avLst/>
            <a:gdLst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0 w 3021861"/>
              <a:gd name="connsiteY3" fmla="*/ 4686100 h 4686100"/>
              <a:gd name="connsiteX4" fmla="*/ 0 w 3021861"/>
              <a:gd name="connsiteY4" fmla="*/ 0 h 4686100"/>
              <a:gd name="connsiteX0" fmla="*/ 0 w 3021861"/>
              <a:gd name="connsiteY0" fmla="*/ 0 h 4686100"/>
              <a:gd name="connsiteX1" fmla="*/ 3021861 w 3021861"/>
              <a:gd name="connsiteY1" fmla="*/ 0 h 4686100"/>
              <a:gd name="connsiteX2" fmla="*/ 3021861 w 3021861"/>
              <a:gd name="connsiteY2" fmla="*/ 4686100 h 4686100"/>
              <a:gd name="connsiteX3" fmla="*/ 716280 w 3021861"/>
              <a:gd name="connsiteY3" fmla="*/ 4495600 h 4686100"/>
              <a:gd name="connsiteX4" fmla="*/ 0 w 3021861"/>
              <a:gd name="connsiteY4" fmla="*/ 0 h 4686100"/>
              <a:gd name="connsiteX0" fmla="*/ 365763 w 2305581"/>
              <a:gd name="connsiteY0" fmla="*/ 419100 h 4686100"/>
              <a:gd name="connsiteX1" fmla="*/ 2305581 w 2305581"/>
              <a:gd name="connsiteY1" fmla="*/ 0 h 4686100"/>
              <a:gd name="connsiteX2" fmla="*/ 2305581 w 2305581"/>
              <a:gd name="connsiteY2" fmla="*/ 4686100 h 4686100"/>
              <a:gd name="connsiteX3" fmla="*/ 0 w 2305581"/>
              <a:gd name="connsiteY3" fmla="*/ 4495600 h 4686100"/>
              <a:gd name="connsiteX4" fmla="*/ 365763 w 2305581"/>
              <a:gd name="connsiteY4" fmla="*/ 419100 h 4686100"/>
              <a:gd name="connsiteX0" fmla="*/ 365763 w 2305581"/>
              <a:gd name="connsiteY0" fmla="*/ 419100 h 4998520"/>
              <a:gd name="connsiteX1" fmla="*/ 2305581 w 2305581"/>
              <a:gd name="connsiteY1" fmla="*/ 0 h 4998520"/>
              <a:gd name="connsiteX2" fmla="*/ 1551203 w 2305581"/>
              <a:gd name="connsiteY2" fmla="*/ 4998520 h 4998520"/>
              <a:gd name="connsiteX3" fmla="*/ 0 w 2305581"/>
              <a:gd name="connsiteY3" fmla="*/ 4495600 h 4998520"/>
              <a:gd name="connsiteX4" fmla="*/ 365763 w 2305581"/>
              <a:gd name="connsiteY4" fmla="*/ 419100 h 4998520"/>
              <a:gd name="connsiteX0" fmla="*/ 365763 w 1993163"/>
              <a:gd name="connsiteY0" fmla="*/ 251460 h 4830880"/>
              <a:gd name="connsiteX1" fmla="*/ 1993163 w 1993163"/>
              <a:gd name="connsiteY1" fmla="*/ 0 h 4830880"/>
              <a:gd name="connsiteX2" fmla="*/ 1551203 w 1993163"/>
              <a:gd name="connsiteY2" fmla="*/ 4830880 h 4830880"/>
              <a:gd name="connsiteX3" fmla="*/ 0 w 1993163"/>
              <a:gd name="connsiteY3" fmla="*/ 4327960 h 4830880"/>
              <a:gd name="connsiteX4" fmla="*/ 365763 w 1993163"/>
              <a:gd name="connsiteY4" fmla="*/ 251460 h 4830880"/>
              <a:gd name="connsiteX0" fmla="*/ 372907 w 2000307"/>
              <a:gd name="connsiteY0" fmla="*/ 251460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72907 w 2000307"/>
              <a:gd name="connsiteY4" fmla="*/ 251460 h 4830880"/>
              <a:gd name="connsiteX0" fmla="*/ 363385 w 2000307"/>
              <a:gd name="connsiteY0" fmla="*/ 244316 h 4830880"/>
              <a:gd name="connsiteX1" fmla="*/ 2000307 w 2000307"/>
              <a:gd name="connsiteY1" fmla="*/ 0 h 4830880"/>
              <a:gd name="connsiteX2" fmla="*/ 1558347 w 2000307"/>
              <a:gd name="connsiteY2" fmla="*/ 4830880 h 4830880"/>
              <a:gd name="connsiteX3" fmla="*/ 0 w 2000307"/>
              <a:gd name="connsiteY3" fmla="*/ 4335104 h 4830880"/>
              <a:gd name="connsiteX4" fmla="*/ 363385 w 2000307"/>
              <a:gd name="connsiteY4" fmla="*/ 244316 h 4830880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58347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  <a:gd name="connsiteX0" fmla="*/ 363385 w 1988403"/>
              <a:gd name="connsiteY0" fmla="*/ 225266 h 4802305"/>
              <a:gd name="connsiteX1" fmla="*/ 1988403 w 1988403"/>
              <a:gd name="connsiteY1" fmla="*/ 0 h 4802305"/>
              <a:gd name="connsiteX2" fmla="*/ 1567874 w 1988403"/>
              <a:gd name="connsiteY2" fmla="*/ 4802305 h 4802305"/>
              <a:gd name="connsiteX3" fmla="*/ 0 w 1988403"/>
              <a:gd name="connsiteY3" fmla="*/ 4316054 h 4802305"/>
              <a:gd name="connsiteX4" fmla="*/ 363385 w 1988403"/>
              <a:gd name="connsiteY4" fmla="*/ 225266 h 4802305"/>
              <a:gd name="connsiteX0" fmla="*/ 363385 w 1988403"/>
              <a:gd name="connsiteY0" fmla="*/ 225266 h 4811830"/>
              <a:gd name="connsiteX1" fmla="*/ 1988403 w 1988403"/>
              <a:gd name="connsiteY1" fmla="*/ 0 h 4811830"/>
              <a:gd name="connsiteX2" fmla="*/ 1563111 w 1988403"/>
              <a:gd name="connsiteY2" fmla="*/ 4811830 h 4811830"/>
              <a:gd name="connsiteX3" fmla="*/ 0 w 1988403"/>
              <a:gd name="connsiteY3" fmla="*/ 4316054 h 4811830"/>
              <a:gd name="connsiteX4" fmla="*/ 363385 w 1988403"/>
              <a:gd name="connsiteY4" fmla="*/ 225266 h 48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03" h="4811830">
                <a:moveTo>
                  <a:pt x="363385" y="225266"/>
                </a:moveTo>
                <a:lnTo>
                  <a:pt x="1988403" y="0"/>
                </a:lnTo>
                <a:lnTo>
                  <a:pt x="1563111" y="4811830"/>
                </a:lnTo>
                <a:lnTo>
                  <a:pt x="0" y="4316054"/>
                </a:lnTo>
                <a:lnTo>
                  <a:pt x="363385" y="2252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1231900" dist="711200" dir="6660000" sx="75000" sy="75000" algn="ctr" rotWithShape="0">
              <a:srgbClr val="000000">
                <a:alpha val="90000"/>
              </a:srgbClr>
            </a:outerShdw>
          </a:effec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4455886"/>
            <a:ext cx="12192000" cy="24021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-3385" r="12429"/>
          <a:stretch/>
        </p:blipFill>
        <p:spPr>
          <a:xfrm>
            <a:off x="-1262744" y="457200"/>
            <a:ext cx="6191251" cy="6400800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83885" y="1433624"/>
            <a:ext cx="2068286" cy="367415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09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9" y="-2343152"/>
            <a:ext cx="10322622" cy="76662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88734" y="-1290526"/>
            <a:ext cx="7402965" cy="5538676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69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44704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82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58945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7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005686" y="4252882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348258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005686" y="2402212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663114" y="2358670"/>
            <a:ext cx="2437345" cy="1718640"/>
          </a:xfrm>
          <a:custGeom>
            <a:avLst/>
            <a:gdLst>
              <a:gd name="connsiteX0" fmla="*/ 0 w 2437345"/>
              <a:gd name="connsiteY0" fmla="*/ 0 h 1718640"/>
              <a:gd name="connsiteX1" fmla="*/ 2437345 w 2437345"/>
              <a:gd name="connsiteY1" fmla="*/ 0 h 1718640"/>
              <a:gd name="connsiteX2" fmla="*/ 1218673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0" y="0"/>
                </a:moveTo>
                <a:lnTo>
                  <a:pt x="2437345" y="0"/>
                </a:lnTo>
                <a:lnTo>
                  <a:pt x="1218673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663114" y="522514"/>
            <a:ext cx="2437345" cy="1718640"/>
          </a:xfrm>
          <a:custGeom>
            <a:avLst/>
            <a:gdLst>
              <a:gd name="connsiteX0" fmla="*/ 1218672 w 2437345"/>
              <a:gd name="connsiteY0" fmla="*/ 0 h 1718640"/>
              <a:gd name="connsiteX1" fmla="*/ 2437345 w 2437345"/>
              <a:gd name="connsiteY1" fmla="*/ 1718640 h 1718640"/>
              <a:gd name="connsiteX2" fmla="*/ 0 w 2437345"/>
              <a:gd name="connsiteY2" fmla="*/ 1718640 h 171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7345" h="1718640">
                <a:moveTo>
                  <a:pt x="1218672" y="0"/>
                </a:moveTo>
                <a:lnTo>
                  <a:pt x="2437345" y="1718640"/>
                </a:lnTo>
                <a:lnTo>
                  <a:pt x="0" y="171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3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1" grpId="0" animBg="1"/>
      <p:bldP spid="19" grpId="0" animBg="1"/>
      <p:bldP spid="17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26" y="1447856"/>
            <a:ext cx="8069631" cy="460519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48869" y="1790700"/>
            <a:ext cx="5265738" cy="3322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2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lantishc.co.uk/images/iphone6_gold_side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t="3380" r="29418" b="1634"/>
          <a:stretch/>
        </p:blipFill>
        <p:spPr bwMode="auto">
          <a:xfrm>
            <a:off x="6508525" y="1014416"/>
            <a:ext cx="2300288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48361" y="1843426"/>
            <a:ext cx="1411174" cy="3675063"/>
          </a:xfrm>
          <a:custGeom>
            <a:avLst/>
            <a:gdLst>
              <a:gd name="connsiteX0" fmla="*/ 0 w 1404030"/>
              <a:gd name="connsiteY0" fmla="*/ 0 h 3322638"/>
              <a:gd name="connsiteX1" fmla="*/ 1404030 w 1404030"/>
              <a:gd name="connsiteY1" fmla="*/ 0 h 3322638"/>
              <a:gd name="connsiteX2" fmla="*/ 1404030 w 1404030"/>
              <a:gd name="connsiteY2" fmla="*/ 3322638 h 3322638"/>
              <a:gd name="connsiteX3" fmla="*/ 0 w 1404030"/>
              <a:gd name="connsiteY3" fmla="*/ 3322638 h 3322638"/>
              <a:gd name="connsiteX4" fmla="*/ 0 w 1404030"/>
              <a:gd name="connsiteY4" fmla="*/ 0 h 3322638"/>
              <a:gd name="connsiteX0" fmla="*/ 0 w 1408792"/>
              <a:gd name="connsiteY0" fmla="*/ 342900 h 3665538"/>
              <a:gd name="connsiteX1" fmla="*/ 1408792 w 1408792"/>
              <a:gd name="connsiteY1" fmla="*/ 0 h 3665538"/>
              <a:gd name="connsiteX2" fmla="*/ 1404030 w 1408792"/>
              <a:gd name="connsiteY2" fmla="*/ 3665538 h 3665538"/>
              <a:gd name="connsiteX3" fmla="*/ 0 w 1408792"/>
              <a:gd name="connsiteY3" fmla="*/ 3665538 h 3665538"/>
              <a:gd name="connsiteX4" fmla="*/ 0 w 1408792"/>
              <a:gd name="connsiteY4" fmla="*/ 342900 h 3665538"/>
              <a:gd name="connsiteX0" fmla="*/ 2382 w 1408792"/>
              <a:gd name="connsiteY0" fmla="*/ 323850 h 3665538"/>
              <a:gd name="connsiteX1" fmla="*/ 1408792 w 1408792"/>
              <a:gd name="connsiteY1" fmla="*/ 0 h 3665538"/>
              <a:gd name="connsiteX2" fmla="*/ 1404030 w 1408792"/>
              <a:gd name="connsiteY2" fmla="*/ 3665538 h 3665538"/>
              <a:gd name="connsiteX3" fmla="*/ 0 w 1408792"/>
              <a:gd name="connsiteY3" fmla="*/ 3665538 h 3665538"/>
              <a:gd name="connsiteX4" fmla="*/ 2382 w 1408792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1649 w 1406411"/>
              <a:gd name="connsiteY2" fmla="*/ 3665538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4030 w 1406411"/>
              <a:gd name="connsiteY2" fmla="*/ 3613150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4030 w 1406411"/>
              <a:gd name="connsiteY2" fmla="*/ 3634581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4764 w 1411174"/>
              <a:gd name="connsiteY0" fmla="*/ 323850 h 3675063"/>
              <a:gd name="connsiteX1" fmla="*/ 1411174 w 1411174"/>
              <a:gd name="connsiteY1" fmla="*/ 0 h 3675063"/>
              <a:gd name="connsiteX2" fmla="*/ 1408793 w 1411174"/>
              <a:gd name="connsiteY2" fmla="*/ 3634581 h 3675063"/>
              <a:gd name="connsiteX3" fmla="*/ 0 w 1411174"/>
              <a:gd name="connsiteY3" fmla="*/ 3675063 h 3675063"/>
              <a:gd name="connsiteX4" fmla="*/ 4764 w 1411174"/>
              <a:gd name="connsiteY4" fmla="*/ 323850 h 36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74" h="3675063">
                <a:moveTo>
                  <a:pt x="4764" y="323850"/>
                </a:moveTo>
                <a:lnTo>
                  <a:pt x="1411174" y="0"/>
                </a:lnTo>
                <a:cubicBezTo>
                  <a:pt x="1409587" y="1221846"/>
                  <a:pt x="1410380" y="2412735"/>
                  <a:pt x="1408793" y="3634581"/>
                </a:cubicBezTo>
                <a:lnTo>
                  <a:pt x="0" y="3675063"/>
                </a:lnTo>
                <a:cubicBezTo>
                  <a:pt x="0" y="2561167"/>
                  <a:pt x="4764" y="1437746"/>
                  <a:pt x="4764" y="3238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8" name="Picture 2" descr="http://www.atlantishc.co.uk/images/iphone6_gold_side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t="3380" r="29418" b="1634"/>
          <a:stretch/>
        </p:blipFill>
        <p:spPr bwMode="auto">
          <a:xfrm>
            <a:off x="8432575" y="343572"/>
            <a:ext cx="2583768" cy="61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808813" y="1276223"/>
            <a:ext cx="1585082" cy="4127965"/>
          </a:xfrm>
          <a:custGeom>
            <a:avLst/>
            <a:gdLst>
              <a:gd name="connsiteX0" fmla="*/ 0 w 1404030"/>
              <a:gd name="connsiteY0" fmla="*/ 0 h 3322638"/>
              <a:gd name="connsiteX1" fmla="*/ 1404030 w 1404030"/>
              <a:gd name="connsiteY1" fmla="*/ 0 h 3322638"/>
              <a:gd name="connsiteX2" fmla="*/ 1404030 w 1404030"/>
              <a:gd name="connsiteY2" fmla="*/ 3322638 h 3322638"/>
              <a:gd name="connsiteX3" fmla="*/ 0 w 1404030"/>
              <a:gd name="connsiteY3" fmla="*/ 3322638 h 3322638"/>
              <a:gd name="connsiteX4" fmla="*/ 0 w 1404030"/>
              <a:gd name="connsiteY4" fmla="*/ 0 h 3322638"/>
              <a:gd name="connsiteX0" fmla="*/ 0 w 1408792"/>
              <a:gd name="connsiteY0" fmla="*/ 342900 h 3665538"/>
              <a:gd name="connsiteX1" fmla="*/ 1408792 w 1408792"/>
              <a:gd name="connsiteY1" fmla="*/ 0 h 3665538"/>
              <a:gd name="connsiteX2" fmla="*/ 1404030 w 1408792"/>
              <a:gd name="connsiteY2" fmla="*/ 3665538 h 3665538"/>
              <a:gd name="connsiteX3" fmla="*/ 0 w 1408792"/>
              <a:gd name="connsiteY3" fmla="*/ 3665538 h 3665538"/>
              <a:gd name="connsiteX4" fmla="*/ 0 w 1408792"/>
              <a:gd name="connsiteY4" fmla="*/ 342900 h 3665538"/>
              <a:gd name="connsiteX0" fmla="*/ 2382 w 1408792"/>
              <a:gd name="connsiteY0" fmla="*/ 323850 h 3665538"/>
              <a:gd name="connsiteX1" fmla="*/ 1408792 w 1408792"/>
              <a:gd name="connsiteY1" fmla="*/ 0 h 3665538"/>
              <a:gd name="connsiteX2" fmla="*/ 1404030 w 1408792"/>
              <a:gd name="connsiteY2" fmla="*/ 3665538 h 3665538"/>
              <a:gd name="connsiteX3" fmla="*/ 0 w 1408792"/>
              <a:gd name="connsiteY3" fmla="*/ 3665538 h 3665538"/>
              <a:gd name="connsiteX4" fmla="*/ 2382 w 1408792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1649 w 1406411"/>
              <a:gd name="connsiteY2" fmla="*/ 3665538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4030 w 1406411"/>
              <a:gd name="connsiteY2" fmla="*/ 3613150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1 w 1406411"/>
              <a:gd name="connsiteY0" fmla="*/ 323850 h 3665538"/>
              <a:gd name="connsiteX1" fmla="*/ 1406411 w 1406411"/>
              <a:gd name="connsiteY1" fmla="*/ 0 h 3665538"/>
              <a:gd name="connsiteX2" fmla="*/ 1404030 w 1406411"/>
              <a:gd name="connsiteY2" fmla="*/ 3634581 h 3665538"/>
              <a:gd name="connsiteX3" fmla="*/ 0 w 1406411"/>
              <a:gd name="connsiteY3" fmla="*/ 3665538 h 3665538"/>
              <a:gd name="connsiteX4" fmla="*/ 1 w 1406411"/>
              <a:gd name="connsiteY4" fmla="*/ 323850 h 3665538"/>
              <a:gd name="connsiteX0" fmla="*/ 4764 w 1411174"/>
              <a:gd name="connsiteY0" fmla="*/ 323850 h 3675063"/>
              <a:gd name="connsiteX1" fmla="*/ 1411174 w 1411174"/>
              <a:gd name="connsiteY1" fmla="*/ 0 h 3675063"/>
              <a:gd name="connsiteX2" fmla="*/ 1408793 w 1411174"/>
              <a:gd name="connsiteY2" fmla="*/ 3634581 h 3675063"/>
              <a:gd name="connsiteX3" fmla="*/ 0 w 1411174"/>
              <a:gd name="connsiteY3" fmla="*/ 3675063 h 3675063"/>
              <a:gd name="connsiteX4" fmla="*/ 4764 w 1411174"/>
              <a:gd name="connsiteY4" fmla="*/ 323850 h 367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174" h="3675063">
                <a:moveTo>
                  <a:pt x="4764" y="323850"/>
                </a:moveTo>
                <a:lnTo>
                  <a:pt x="1411174" y="0"/>
                </a:lnTo>
                <a:cubicBezTo>
                  <a:pt x="1409587" y="1221846"/>
                  <a:pt x="1410380" y="2412735"/>
                  <a:pt x="1408793" y="3634581"/>
                </a:cubicBezTo>
                <a:lnTo>
                  <a:pt x="0" y="3675063"/>
                </a:lnTo>
                <a:cubicBezTo>
                  <a:pt x="0" y="2561167"/>
                  <a:pt x="4764" y="1437746"/>
                  <a:pt x="4764" y="3238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833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-1793703" y="-2385885"/>
            <a:ext cx="8107418" cy="8224559"/>
          </a:xfrm>
          <a:custGeom>
            <a:avLst/>
            <a:gdLst>
              <a:gd name="connsiteX0" fmla="*/ 6000547 w 6335326"/>
              <a:gd name="connsiteY0" fmla="*/ 3413271 h 6426863"/>
              <a:gd name="connsiteX1" fmla="*/ 6187155 w 6335326"/>
              <a:gd name="connsiteY1" fmla="*/ 3469503 h 6426863"/>
              <a:gd name="connsiteX2" fmla="*/ 6279091 w 6335326"/>
              <a:gd name="connsiteY2" fmla="*/ 3931916 h 6426863"/>
              <a:gd name="connsiteX3" fmla="*/ 5224144 w 6335326"/>
              <a:gd name="connsiteY3" fmla="*/ 5510445 h 6426863"/>
              <a:gd name="connsiteX4" fmla="*/ 4761730 w 6335326"/>
              <a:gd name="connsiteY4" fmla="*/ 5602381 h 6426863"/>
              <a:gd name="connsiteX5" fmla="*/ 4669794 w 6335326"/>
              <a:gd name="connsiteY5" fmla="*/ 5139968 h 6426863"/>
              <a:gd name="connsiteX6" fmla="*/ 5724742 w 6335326"/>
              <a:gd name="connsiteY6" fmla="*/ 3561439 h 6426863"/>
              <a:gd name="connsiteX7" fmla="*/ 6000547 w 6335326"/>
              <a:gd name="connsiteY7" fmla="*/ 3413271 h 6426863"/>
              <a:gd name="connsiteX8" fmla="*/ 5894020 w 6335326"/>
              <a:gd name="connsiteY8" fmla="*/ 2199786 h 6426863"/>
              <a:gd name="connsiteX9" fmla="*/ 6080627 w 6335326"/>
              <a:gd name="connsiteY9" fmla="*/ 2256018 h 6426863"/>
              <a:gd name="connsiteX10" fmla="*/ 6172563 w 6335326"/>
              <a:gd name="connsiteY10" fmla="*/ 2718431 h 6426863"/>
              <a:gd name="connsiteX11" fmla="*/ 3793205 w 6335326"/>
              <a:gd name="connsiteY11" fmla="*/ 6278692 h 6426863"/>
              <a:gd name="connsiteX12" fmla="*/ 3330791 w 6335326"/>
              <a:gd name="connsiteY12" fmla="*/ 6370628 h 6426863"/>
              <a:gd name="connsiteX13" fmla="*/ 3238856 w 6335326"/>
              <a:gd name="connsiteY13" fmla="*/ 5908214 h 6426863"/>
              <a:gd name="connsiteX14" fmla="*/ 5618214 w 6335326"/>
              <a:gd name="connsiteY14" fmla="*/ 2347954 h 6426863"/>
              <a:gd name="connsiteX15" fmla="*/ 5894020 w 6335326"/>
              <a:gd name="connsiteY15" fmla="*/ 2199786 h 6426863"/>
              <a:gd name="connsiteX16" fmla="*/ 4173583 w 6335326"/>
              <a:gd name="connsiteY16" fmla="*/ 2020579 h 6426863"/>
              <a:gd name="connsiteX17" fmla="*/ 4360191 w 6335326"/>
              <a:gd name="connsiteY17" fmla="*/ 2076812 h 6426863"/>
              <a:gd name="connsiteX18" fmla="*/ 4452127 w 6335326"/>
              <a:gd name="connsiteY18" fmla="*/ 2539224 h 6426863"/>
              <a:gd name="connsiteX19" fmla="*/ 2043295 w 6335326"/>
              <a:gd name="connsiteY19" fmla="*/ 6143586 h 6426863"/>
              <a:gd name="connsiteX20" fmla="*/ 1580882 w 6335326"/>
              <a:gd name="connsiteY20" fmla="*/ 6235522 h 6426863"/>
              <a:gd name="connsiteX21" fmla="*/ 1488946 w 6335326"/>
              <a:gd name="connsiteY21" fmla="*/ 5773110 h 6426863"/>
              <a:gd name="connsiteX22" fmla="*/ 3897778 w 6335326"/>
              <a:gd name="connsiteY22" fmla="*/ 2168748 h 6426863"/>
              <a:gd name="connsiteX23" fmla="*/ 4173583 w 6335326"/>
              <a:gd name="connsiteY23" fmla="*/ 2020579 h 6426863"/>
              <a:gd name="connsiteX24" fmla="*/ 5761060 w 6335326"/>
              <a:gd name="connsiteY24" fmla="*/ 1029102 h 6426863"/>
              <a:gd name="connsiteX25" fmla="*/ 5947666 w 6335326"/>
              <a:gd name="connsiteY25" fmla="*/ 1085334 h 6426863"/>
              <a:gd name="connsiteX26" fmla="*/ 6039601 w 6335326"/>
              <a:gd name="connsiteY26" fmla="*/ 1547745 h 6426863"/>
              <a:gd name="connsiteX27" fmla="*/ 3259803 w 6335326"/>
              <a:gd name="connsiteY27" fmla="*/ 5707190 h 6426863"/>
              <a:gd name="connsiteX28" fmla="*/ 2797391 w 6335326"/>
              <a:gd name="connsiteY28" fmla="*/ 5799126 h 6426863"/>
              <a:gd name="connsiteX29" fmla="*/ 2705455 w 6335326"/>
              <a:gd name="connsiteY29" fmla="*/ 5336713 h 6426863"/>
              <a:gd name="connsiteX30" fmla="*/ 5485252 w 6335326"/>
              <a:gd name="connsiteY30" fmla="*/ 1177269 h 6426863"/>
              <a:gd name="connsiteX31" fmla="*/ 5761060 w 6335326"/>
              <a:gd name="connsiteY31" fmla="*/ 1029102 h 6426863"/>
              <a:gd name="connsiteX32" fmla="*/ 2185060 w 6335326"/>
              <a:gd name="connsiteY32" fmla="*/ 883878 h 6426863"/>
              <a:gd name="connsiteX33" fmla="*/ 2371667 w 6335326"/>
              <a:gd name="connsiteY33" fmla="*/ 940110 h 6426863"/>
              <a:gd name="connsiteX34" fmla="*/ 2463603 w 6335326"/>
              <a:gd name="connsiteY34" fmla="*/ 1402522 h 6426863"/>
              <a:gd name="connsiteX35" fmla="*/ 610585 w 6335326"/>
              <a:gd name="connsiteY35" fmla="*/ 4175214 h 6426863"/>
              <a:gd name="connsiteX36" fmla="*/ 148172 w 6335326"/>
              <a:gd name="connsiteY36" fmla="*/ 4267150 h 6426863"/>
              <a:gd name="connsiteX37" fmla="*/ 56236 w 6335326"/>
              <a:gd name="connsiteY37" fmla="*/ 3804738 h 6426863"/>
              <a:gd name="connsiteX38" fmla="*/ 1909254 w 6335326"/>
              <a:gd name="connsiteY38" fmla="*/ 1032045 h 6426863"/>
              <a:gd name="connsiteX39" fmla="*/ 2185060 w 6335326"/>
              <a:gd name="connsiteY39" fmla="*/ 883878 h 6426863"/>
              <a:gd name="connsiteX40" fmla="*/ 3244800 w 6335326"/>
              <a:gd name="connsiteY40" fmla="*/ 667811 h 6426863"/>
              <a:gd name="connsiteX41" fmla="*/ 3431408 w 6335326"/>
              <a:gd name="connsiteY41" fmla="*/ 724042 h 6426863"/>
              <a:gd name="connsiteX42" fmla="*/ 3523344 w 6335326"/>
              <a:gd name="connsiteY42" fmla="*/ 1186455 h 6426863"/>
              <a:gd name="connsiteX43" fmla="*/ 1143986 w 6335326"/>
              <a:gd name="connsiteY43" fmla="*/ 4746716 h 6426863"/>
              <a:gd name="connsiteX44" fmla="*/ 681573 w 6335326"/>
              <a:gd name="connsiteY44" fmla="*/ 4838652 h 6426863"/>
              <a:gd name="connsiteX45" fmla="*/ 589637 w 6335326"/>
              <a:gd name="connsiteY45" fmla="*/ 4376239 h 6426863"/>
              <a:gd name="connsiteX46" fmla="*/ 2968995 w 6335326"/>
              <a:gd name="connsiteY46" fmla="*/ 815978 h 6426863"/>
              <a:gd name="connsiteX47" fmla="*/ 3244800 w 6335326"/>
              <a:gd name="connsiteY47" fmla="*/ 667811 h 6426863"/>
              <a:gd name="connsiteX48" fmla="*/ 4608614 w 6335326"/>
              <a:gd name="connsiteY48" fmla="*/ 5 h 6426863"/>
              <a:gd name="connsiteX49" fmla="*/ 4795220 w 6335326"/>
              <a:gd name="connsiteY49" fmla="*/ 56236 h 6426863"/>
              <a:gd name="connsiteX50" fmla="*/ 4887157 w 6335326"/>
              <a:gd name="connsiteY50" fmla="*/ 518650 h 6426863"/>
              <a:gd name="connsiteX51" fmla="*/ 1464900 w 6335326"/>
              <a:gd name="connsiteY51" fmla="*/ 5639412 h 6426863"/>
              <a:gd name="connsiteX52" fmla="*/ 1002487 w 6335326"/>
              <a:gd name="connsiteY52" fmla="*/ 5731348 h 6426863"/>
              <a:gd name="connsiteX53" fmla="*/ 910551 w 6335326"/>
              <a:gd name="connsiteY53" fmla="*/ 5268935 h 6426863"/>
              <a:gd name="connsiteX54" fmla="*/ 4332807 w 6335326"/>
              <a:gd name="connsiteY54" fmla="*/ 148172 h 6426863"/>
              <a:gd name="connsiteX55" fmla="*/ 4608614 w 6335326"/>
              <a:gd name="connsiteY55" fmla="*/ 5 h 642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335326" h="6426863">
                <a:moveTo>
                  <a:pt x="6000547" y="3413271"/>
                </a:moveTo>
                <a:cubicBezTo>
                  <a:pt x="6064758" y="3412949"/>
                  <a:pt x="6129749" y="3431139"/>
                  <a:pt x="6187155" y="3469503"/>
                </a:cubicBezTo>
                <a:cubicBezTo>
                  <a:pt x="6340234" y="3571808"/>
                  <a:pt x="6381394" y="3778836"/>
                  <a:pt x="6279091" y="3931916"/>
                </a:cubicBezTo>
                <a:lnTo>
                  <a:pt x="5224144" y="5510445"/>
                </a:lnTo>
                <a:cubicBezTo>
                  <a:pt x="5121840" y="5663524"/>
                  <a:pt x="4914810" y="5704685"/>
                  <a:pt x="4761730" y="5602381"/>
                </a:cubicBezTo>
                <a:cubicBezTo>
                  <a:pt x="4608651" y="5500076"/>
                  <a:pt x="4567491" y="5293048"/>
                  <a:pt x="4669794" y="5139968"/>
                </a:cubicBezTo>
                <a:lnTo>
                  <a:pt x="5724742" y="3561439"/>
                </a:lnTo>
                <a:cubicBezTo>
                  <a:pt x="5788681" y="3465764"/>
                  <a:pt x="5893530" y="3413808"/>
                  <a:pt x="6000547" y="3413271"/>
                </a:cubicBezTo>
                <a:close/>
                <a:moveTo>
                  <a:pt x="5894020" y="2199786"/>
                </a:moveTo>
                <a:cubicBezTo>
                  <a:pt x="5958230" y="2199465"/>
                  <a:pt x="6023221" y="2217654"/>
                  <a:pt x="6080627" y="2256018"/>
                </a:cubicBezTo>
                <a:cubicBezTo>
                  <a:pt x="6233706" y="2358323"/>
                  <a:pt x="6274866" y="2565351"/>
                  <a:pt x="6172563" y="2718431"/>
                </a:cubicBezTo>
                <a:lnTo>
                  <a:pt x="3793205" y="6278692"/>
                </a:lnTo>
                <a:cubicBezTo>
                  <a:pt x="3690901" y="6431771"/>
                  <a:pt x="3483872" y="6472932"/>
                  <a:pt x="3330791" y="6370628"/>
                </a:cubicBezTo>
                <a:cubicBezTo>
                  <a:pt x="3177713" y="6268323"/>
                  <a:pt x="3136552" y="6061294"/>
                  <a:pt x="3238856" y="5908214"/>
                </a:cubicBezTo>
                <a:lnTo>
                  <a:pt x="5618214" y="2347954"/>
                </a:lnTo>
                <a:cubicBezTo>
                  <a:pt x="5682153" y="2252280"/>
                  <a:pt x="5787002" y="2200324"/>
                  <a:pt x="5894020" y="2199786"/>
                </a:cubicBezTo>
                <a:close/>
                <a:moveTo>
                  <a:pt x="4173583" y="2020579"/>
                </a:moveTo>
                <a:cubicBezTo>
                  <a:pt x="4237793" y="2020258"/>
                  <a:pt x="4302785" y="2038447"/>
                  <a:pt x="4360191" y="2076812"/>
                </a:cubicBezTo>
                <a:cubicBezTo>
                  <a:pt x="4513270" y="2179116"/>
                  <a:pt x="4554430" y="2386145"/>
                  <a:pt x="4452127" y="2539224"/>
                </a:cubicBezTo>
                <a:lnTo>
                  <a:pt x="2043295" y="6143586"/>
                </a:lnTo>
                <a:cubicBezTo>
                  <a:pt x="1940990" y="6296666"/>
                  <a:pt x="1733961" y="6337827"/>
                  <a:pt x="1580882" y="6235522"/>
                </a:cubicBezTo>
                <a:cubicBezTo>
                  <a:pt x="1427803" y="6133218"/>
                  <a:pt x="1386642" y="5926189"/>
                  <a:pt x="1488946" y="5773110"/>
                </a:cubicBezTo>
                <a:lnTo>
                  <a:pt x="3897778" y="2168748"/>
                </a:lnTo>
                <a:cubicBezTo>
                  <a:pt x="3961718" y="2073073"/>
                  <a:pt x="4066566" y="2021117"/>
                  <a:pt x="4173583" y="2020579"/>
                </a:cubicBezTo>
                <a:close/>
                <a:moveTo>
                  <a:pt x="5761060" y="1029102"/>
                </a:moveTo>
                <a:cubicBezTo>
                  <a:pt x="5825269" y="1028780"/>
                  <a:pt x="5890260" y="1046969"/>
                  <a:pt x="5947666" y="1085334"/>
                </a:cubicBezTo>
                <a:cubicBezTo>
                  <a:pt x="6100744" y="1187638"/>
                  <a:pt x="6141905" y="1394667"/>
                  <a:pt x="6039601" y="1547745"/>
                </a:cubicBezTo>
                <a:lnTo>
                  <a:pt x="3259803" y="5707190"/>
                </a:lnTo>
                <a:cubicBezTo>
                  <a:pt x="3157499" y="5860269"/>
                  <a:pt x="2950470" y="5901430"/>
                  <a:pt x="2797391" y="5799126"/>
                </a:cubicBezTo>
                <a:cubicBezTo>
                  <a:pt x="2644312" y="5696822"/>
                  <a:pt x="2603150" y="5489793"/>
                  <a:pt x="2705455" y="5336713"/>
                </a:cubicBezTo>
                <a:lnTo>
                  <a:pt x="5485252" y="1177269"/>
                </a:lnTo>
                <a:cubicBezTo>
                  <a:pt x="5549194" y="1081594"/>
                  <a:pt x="5654041" y="1029639"/>
                  <a:pt x="5761060" y="1029102"/>
                </a:cubicBezTo>
                <a:close/>
                <a:moveTo>
                  <a:pt x="2185060" y="883878"/>
                </a:moveTo>
                <a:cubicBezTo>
                  <a:pt x="2249270" y="883556"/>
                  <a:pt x="2314262" y="901746"/>
                  <a:pt x="2371667" y="940110"/>
                </a:cubicBezTo>
                <a:cubicBezTo>
                  <a:pt x="2524745" y="1042414"/>
                  <a:pt x="2565906" y="1249444"/>
                  <a:pt x="2463603" y="1402522"/>
                </a:cubicBezTo>
                <a:lnTo>
                  <a:pt x="610585" y="4175214"/>
                </a:lnTo>
                <a:cubicBezTo>
                  <a:pt x="508280" y="4328294"/>
                  <a:pt x="301251" y="4369455"/>
                  <a:pt x="148172" y="4267150"/>
                </a:cubicBezTo>
                <a:cubicBezTo>
                  <a:pt x="-4907" y="4164846"/>
                  <a:pt x="-46068" y="3957817"/>
                  <a:pt x="56236" y="3804738"/>
                </a:cubicBezTo>
                <a:lnTo>
                  <a:pt x="1909254" y="1032045"/>
                </a:lnTo>
                <a:cubicBezTo>
                  <a:pt x="1973194" y="936372"/>
                  <a:pt x="2078043" y="884414"/>
                  <a:pt x="2185060" y="883878"/>
                </a:cubicBezTo>
                <a:close/>
                <a:moveTo>
                  <a:pt x="3244800" y="667811"/>
                </a:moveTo>
                <a:cubicBezTo>
                  <a:pt x="3309011" y="667489"/>
                  <a:pt x="3374002" y="685679"/>
                  <a:pt x="3431408" y="724042"/>
                </a:cubicBezTo>
                <a:cubicBezTo>
                  <a:pt x="3584486" y="826346"/>
                  <a:pt x="3625648" y="1033375"/>
                  <a:pt x="3523344" y="1186455"/>
                </a:cubicBezTo>
                <a:lnTo>
                  <a:pt x="1143986" y="4746716"/>
                </a:lnTo>
                <a:cubicBezTo>
                  <a:pt x="1041681" y="4899795"/>
                  <a:pt x="834652" y="4940956"/>
                  <a:pt x="681573" y="4838652"/>
                </a:cubicBezTo>
                <a:cubicBezTo>
                  <a:pt x="528494" y="4736347"/>
                  <a:pt x="487333" y="4529318"/>
                  <a:pt x="589637" y="4376239"/>
                </a:cubicBezTo>
                <a:lnTo>
                  <a:pt x="2968995" y="815978"/>
                </a:lnTo>
                <a:cubicBezTo>
                  <a:pt x="3032935" y="720305"/>
                  <a:pt x="3137783" y="668348"/>
                  <a:pt x="3244800" y="667811"/>
                </a:cubicBezTo>
                <a:close/>
                <a:moveTo>
                  <a:pt x="4608614" y="5"/>
                </a:moveTo>
                <a:cubicBezTo>
                  <a:pt x="4672824" y="-316"/>
                  <a:pt x="4737816" y="17872"/>
                  <a:pt x="4795220" y="56236"/>
                </a:cubicBezTo>
                <a:cubicBezTo>
                  <a:pt x="4948299" y="158541"/>
                  <a:pt x="4989460" y="365570"/>
                  <a:pt x="4887157" y="518650"/>
                </a:cubicBezTo>
                <a:lnTo>
                  <a:pt x="1464900" y="5639412"/>
                </a:lnTo>
                <a:cubicBezTo>
                  <a:pt x="1362596" y="5792491"/>
                  <a:pt x="1155567" y="5833652"/>
                  <a:pt x="1002487" y="5731348"/>
                </a:cubicBezTo>
                <a:cubicBezTo>
                  <a:pt x="849408" y="5629043"/>
                  <a:pt x="808247" y="5422014"/>
                  <a:pt x="910551" y="5268935"/>
                </a:cubicBezTo>
                <a:lnTo>
                  <a:pt x="4332807" y="148172"/>
                </a:lnTo>
                <a:cubicBezTo>
                  <a:pt x="4396747" y="52498"/>
                  <a:pt x="4501596" y="541"/>
                  <a:pt x="460861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2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5254988" y="277586"/>
            <a:ext cx="6778036" cy="5978071"/>
          </a:xfrm>
          <a:custGeom>
            <a:avLst/>
            <a:gdLst>
              <a:gd name="connsiteX0" fmla="*/ 1645132 w 6456363"/>
              <a:gd name="connsiteY0" fmla="*/ 4681149 h 5694363"/>
              <a:gd name="connsiteX1" fmla="*/ 1629569 w 6456363"/>
              <a:gd name="connsiteY1" fmla="*/ 4705282 h 5694363"/>
              <a:gd name="connsiteX2" fmla="*/ 1633935 w 6456363"/>
              <a:gd name="connsiteY2" fmla="*/ 4696153 h 5694363"/>
              <a:gd name="connsiteX3" fmla="*/ 1641475 w 6456363"/>
              <a:gd name="connsiteY3" fmla="*/ 4685437 h 5694363"/>
              <a:gd name="connsiteX4" fmla="*/ 6307138 w 6456363"/>
              <a:gd name="connsiteY4" fmla="*/ 959711 h 5694363"/>
              <a:gd name="connsiteX5" fmla="*/ 6291660 w 6456363"/>
              <a:gd name="connsiteY5" fmla="*/ 972015 h 5694363"/>
              <a:gd name="connsiteX6" fmla="*/ 6268641 w 6456363"/>
              <a:gd name="connsiteY6" fmla="*/ 984716 h 5694363"/>
              <a:gd name="connsiteX7" fmla="*/ 6239273 w 6456363"/>
              <a:gd name="connsiteY7" fmla="*/ 999004 h 5694363"/>
              <a:gd name="connsiteX8" fmla="*/ 6209460 w 6456363"/>
              <a:gd name="connsiteY8" fmla="*/ 1011064 h 5694363"/>
              <a:gd name="connsiteX9" fmla="*/ 6226969 w 6456363"/>
              <a:gd name="connsiteY9" fmla="*/ 997417 h 5694363"/>
              <a:gd name="connsiteX10" fmla="*/ 6251179 w 6456363"/>
              <a:gd name="connsiteY10" fmla="*/ 980747 h 5694363"/>
              <a:gd name="connsiteX11" fmla="*/ 6273007 w 6456363"/>
              <a:gd name="connsiteY11" fmla="*/ 968840 h 5694363"/>
              <a:gd name="connsiteX12" fmla="*/ 6291660 w 6456363"/>
              <a:gd name="connsiteY12" fmla="*/ 961298 h 5694363"/>
              <a:gd name="connsiteX13" fmla="*/ 4804172 w 6456363"/>
              <a:gd name="connsiteY13" fmla="*/ 0 h 5694363"/>
              <a:gd name="connsiteX14" fmla="*/ 4803775 w 6456363"/>
              <a:gd name="connsiteY14" fmla="*/ 16273 h 5694363"/>
              <a:gd name="connsiteX15" fmla="*/ 4800997 w 6456363"/>
              <a:gd name="connsiteY15" fmla="*/ 34531 h 5694363"/>
              <a:gd name="connsiteX16" fmla="*/ 4795838 w 6456363"/>
              <a:gd name="connsiteY16" fmla="*/ 55170 h 5694363"/>
              <a:gd name="connsiteX17" fmla="*/ 4788297 w 6456363"/>
              <a:gd name="connsiteY17" fmla="*/ 78190 h 5694363"/>
              <a:gd name="connsiteX18" fmla="*/ 4778375 w 6456363"/>
              <a:gd name="connsiteY18" fmla="*/ 103592 h 5694363"/>
              <a:gd name="connsiteX19" fmla="*/ 4766866 w 6456363"/>
              <a:gd name="connsiteY19" fmla="*/ 130581 h 5694363"/>
              <a:gd name="connsiteX20" fmla="*/ 4753372 w 6456363"/>
              <a:gd name="connsiteY20" fmla="*/ 159555 h 5694363"/>
              <a:gd name="connsiteX21" fmla="*/ 4738688 w 6456363"/>
              <a:gd name="connsiteY21" fmla="*/ 190910 h 5694363"/>
              <a:gd name="connsiteX22" fmla="*/ 4722416 w 6456363"/>
              <a:gd name="connsiteY22" fmla="*/ 223853 h 5694363"/>
              <a:gd name="connsiteX23" fmla="*/ 4704557 w 6456363"/>
              <a:gd name="connsiteY23" fmla="*/ 257987 h 5694363"/>
              <a:gd name="connsiteX24" fmla="*/ 4685903 w 6456363"/>
              <a:gd name="connsiteY24" fmla="*/ 294502 h 5694363"/>
              <a:gd name="connsiteX25" fmla="*/ 4665663 w 6456363"/>
              <a:gd name="connsiteY25" fmla="*/ 332208 h 5694363"/>
              <a:gd name="connsiteX26" fmla="*/ 4623197 w 6456363"/>
              <a:gd name="connsiteY26" fmla="*/ 411588 h 5694363"/>
              <a:gd name="connsiteX27" fmla="*/ 4578351 w 6456363"/>
              <a:gd name="connsiteY27" fmla="*/ 496922 h 5694363"/>
              <a:gd name="connsiteX28" fmla="*/ 4555331 w 6456363"/>
              <a:gd name="connsiteY28" fmla="*/ 540978 h 5694363"/>
              <a:gd name="connsiteX29" fmla="*/ 4532313 w 6456363"/>
              <a:gd name="connsiteY29" fmla="*/ 585829 h 5694363"/>
              <a:gd name="connsiteX30" fmla="*/ 4509294 w 6456363"/>
              <a:gd name="connsiteY30" fmla="*/ 631869 h 5694363"/>
              <a:gd name="connsiteX31" fmla="*/ 4486275 w 6456363"/>
              <a:gd name="connsiteY31" fmla="*/ 679101 h 5694363"/>
              <a:gd name="connsiteX32" fmla="*/ 4464051 w 6456363"/>
              <a:gd name="connsiteY32" fmla="*/ 726729 h 5694363"/>
              <a:gd name="connsiteX33" fmla="*/ 4441825 w 6456363"/>
              <a:gd name="connsiteY33" fmla="*/ 775151 h 5694363"/>
              <a:gd name="connsiteX34" fmla="*/ 4420394 w 6456363"/>
              <a:gd name="connsiteY34" fmla="*/ 823970 h 5694363"/>
              <a:gd name="connsiteX35" fmla="*/ 4400153 w 6456363"/>
              <a:gd name="connsiteY35" fmla="*/ 873583 h 5694363"/>
              <a:gd name="connsiteX36" fmla="*/ 4380309 w 6456363"/>
              <a:gd name="connsiteY36" fmla="*/ 923593 h 5694363"/>
              <a:gd name="connsiteX37" fmla="*/ 4361259 w 6456363"/>
              <a:gd name="connsiteY37" fmla="*/ 973602 h 5694363"/>
              <a:gd name="connsiteX38" fmla="*/ 4343797 w 6456363"/>
              <a:gd name="connsiteY38" fmla="*/ 1024406 h 5694363"/>
              <a:gd name="connsiteX39" fmla="*/ 4327922 w 6456363"/>
              <a:gd name="connsiteY39" fmla="*/ 1074813 h 5694363"/>
              <a:gd name="connsiteX40" fmla="*/ 4313238 w 6456363"/>
              <a:gd name="connsiteY40" fmla="*/ 1125616 h 5694363"/>
              <a:gd name="connsiteX41" fmla="*/ 4300538 w 6456363"/>
              <a:gd name="connsiteY41" fmla="*/ 1176420 h 5694363"/>
              <a:gd name="connsiteX42" fmla="*/ 4289029 w 6456363"/>
              <a:gd name="connsiteY42" fmla="*/ 1227223 h 5694363"/>
              <a:gd name="connsiteX43" fmla="*/ 4280297 w 6456363"/>
              <a:gd name="connsiteY43" fmla="*/ 1277630 h 5694363"/>
              <a:gd name="connsiteX44" fmla="*/ 4277519 w 6456363"/>
              <a:gd name="connsiteY44" fmla="*/ 1284377 h 5694363"/>
              <a:gd name="connsiteX45" fmla="*/ 4270376 w 6456363"/>
              <a:gd name="connsiteY45" fmla="*/ 1301444 h 5694363"/>
              <a:gd name="connsiteX46" fmla="*/ 4259660 w 6456363"/>
              <a:gd name="connsiteY46" fmla="*/ 1326846 h 5694363"/>
              <a:gd name="connsiteX47" fmla="*/ 4245372 w 6456363"/>
              <a:gd name="connsiteY47" fmla="*/ 1358995 h 5694363"/>
              <a:gd name="connsiteX48" fmla="*/ 4229101 w 6456363"/>
              <a:gd name="connsiteY48" fmla="*/ 1397098 h 5694363"/>
              <a:gd name="connsiteX49" fmla="*/ 4210447 w 6456363"/>
              <a:gd name="connsiteY49" fmla="*/ 1438772 h 5694363"/>
              <a:gd name="connsiteX50" fmla="*/ 4190604 w 6456363"/>
              <a:gd name="connsiteY50" fmla="*/ 1484019 h 5694363"/>
              <a:gd name="connsiteX51" fmla="*/ 4169966 w 6456363"/>
              <a:gd name="connsiteY51" fmla="*/ 1530457 h 5694363"/>
              <a:gd name="connsiteX52" fmla="*/ 4153487 w 6456363"/>
              <a:gd name="connsiteY52" fmla="*/ 1567538 h 5694363"/>
              <a:gd name="connsiteX53" fmla="*/ 4152504 w 6456363"/>
              <a:gd name="connsiteY53" fmla="*/ 1568560 h 5694363"/>
              <a:gd name="connsiteX54" fmla="*/ 4133850 w 6456363"/>
              <a:gd name="connsiteY54" fmla="*/ 1589199 h 5694363"/>
              <a:gd name="connsiteX55" fmla="*/ 4115991 w 6456363"/>
              <a:gd name="connsiteY55" fmla="*/ 1610631 h 5694363"/>
              <a:gd name="connsiteX56" fmla="*/ 4099322 w 6456363"/>
              <a:gd name="connsiteY56" fmla="*/ 1632064 h 5694363"/>
              <a:gd name="connsiteX57" fmla="*/ 4084638 w 6456363"/>
              <a:gd name="connsiteY57" fmla="*/ 1652703 h 5694363"/>
              <a:gd name="connsiteX58" fmla="*/ 4071541 w 6456363"/>
              <a:gd name="connsiteY58" fmla="*/ 1672945 h 5694363"/>
              <a:gd name="connsiteX59" fmla="*/ 4060825 w 6456363"/>
              <a:gd name="connsiteY59" fmla="*/ 1692393 h 5694363"/>
              <a:gd name="connsiteX60" fmla="*/ 4052491 w 6456363"/>
              <a:gd name="connsiteY60" fmla="*/ 1711048 h 5694363"/>
              <a:gd name="connsiteX61" fmla="*/ 4046935 w 6456363"/>
              <a:gd name="connsiteY61" fmla="*/ 1728511 h 5694363"/>
              <a:gd name="connsiteX62" fmla="*/ 4044554 w 6456363"/>
              <a:gd name="connsiteY62" fmla="*/ 1744388 h 5694363"/>
              <a:gd name="connsiteX63" fmla="*/ 4044950 w 6456363"/>
              <a:gd name="connsiteY63" fmla="*/ 1758676 h 5694363"/>
              <a:gd name="connsiteX64" fmla="*/ 4049316 w 6456363"/>
              <a:gd name="connsiteY64" fmla="*/ 1771377 h 5694363"/>
              <a:gd name="connsiteX65" fmla="*/ 4057254 w 6456363"/>
              <a:gd name="connsiteY65" fmla="*/ 1781696 h 5694363"/>
              <a:gd name="connsiteX66" fmla="*/ 4060825 w 6456363"/>
              <a:gd name="connsiteY66" fmla="*/ 1775346 h 5694363"/>
              <a:gd name="connsiteX67" fmla="*/ 4068366 w 6456363"/>
              <a:gd name="connsiteY67" fmla="*/ 1758676 h 5694363"/>
              <a:gd name="connsiteX68" fmla="*/ 4079479 w 6456363"/>
              <a:gd name="connsiteY68" fmla="*/ 1733671 h 5694363"/>
              <a:gd name="connsiteX69" fmla="*/ 4094163 w 6456363"/>
              <a:gd name="connsiteY69" fmla="*/ 1701522 h 5694363"/>
              <a:gd name="connsiteX70" fmla="*/ 4110832 w 6456363"/>
              <a:gd name="connsiteY70" fmla="*/ 1663816 h 5694363"/>
              <a:gd name="connsiteX71" fmla="*/ 4129485 w 6456363"/>
              <a:gd name="connsiteY71" fmla="*/ 1621745 h 5694363"/>
              <a:gd name="connsiteX72" fmla="*/ 4149329 w 6456363"/>
              <a:gd name="connsiteY72" fmla="*/ 1576895 h 5694363"/>
              <a:gd name="connsiteX73" fmla="*/ 4153487 w 6456363"/>
              <a:gd name="connsiteY73" fmla="*/ 1567538 h 5694363"/>
              <a:gd name="connsiteX74" fmla="*/ 4172744 w 6456363"/>
              <a:gd name="connsiteY74" fmla="*/ 1547524 h 5694363"/>
              <a:gd name="connsiteX75" fmla="*/ 4192985 w 6456363"/>
              <a:gd name="connsiteY75" fmla="*/ 1527282 h 5694363"/>
              <a:gd name="connsiteX76" fmla="*/ 4214019 w 6456363"/>
              <a:gd name="connsiteY76" fmla="*/ 1507437 h 5694363"/>
              <a:gd name="connsiteX77" fmla="*/ 4235054 w 6456363"/>
              <a:gd name="connsiteY77" fmla="*/ 1488782 h 5694363"/>
              <a:gd name="connsiteX78" fmla="*/ 4255691 w 6456363"/>
              <a:gd name="connsiteY78" fmla="*/ 1471318 h 5694363"/>
              <a:gd name="connsiteX79" fmla="*/ 4275932 w 6456363"/>
              <a:gd name="connsiteY79" fmla="*/ 1455045 h 5694363"/>
              <a:gd name="connsiteX80" fmla="*/ 4295379 w 6456363"/>
              <a:gd name="connsiteY80" fmla="*/ 1440360 h 5694363"/>
              <a:gd name="connsiteX81" fmla="*/ 4314032 w 6456363"/>
              <a:gd name="connsiteY81" fmla="*/ 1428056 h 5694363"/>
              <a:gd name="connsiteX82" fmla="*/ 4331494 w 6456363"/>
              <a:gd name="connsiteY82" fmla="*/ 1416943 h 5694363"/>
              <a:gd name="connsiteX83" fmla="*/ 4346972 w 6456363"/>
              <a:gd name="connsiteY83" fmla="*/ 1408608 h 5694363"/>
              <a:gd name="connsiteX84" fmla="*/ 4360863 w 6456363"/>
              <a:gd name="connsiteY84" fmla="*/ 1402654 h 5694363"/>
              <a:gd name="connsiteX85" fmla="*/ 4372769 w 6456363"/>
              <a:gd name="connsiteY85" fmla="*/ 1399082 h 5694363"/>
              <a:gd name="connsiteX86" fmla="*/ 4382294 w 6456363"/>
              <a:gd name="connsiteY86" fmla="*/ 1398685 h 5694363"/>
              <a:gd name="connsiteX87" fmla="*/ 4389041 w 6456363"/>
              <a:gd name="connsiteY87" fmla="*/ 1401067 h 5694363"/>
              <a:gd name="connsiteX88" fmla="*/ 4393009 w 6456363"/>
              <a:gd name="connsiteY88" fmla="*/ 1407020 h 5694363"/>
              <a:gd name="connsiteX89" fmla="*/ 4393803 w 6456363"/>
              <a:gd name="connsiteY89" fmla="*/ 1416149 h 5694363"/>
              <a:gd name="connsiteX90" fmla="*/ 4391422 w 6456363"/>
              <a:gd name="connsiteY90" fmla="*/ 1429247 h 5694363"/>
              <a:gd name="connsiteX91" fmla="*/ 4385072 w 6456363"/>
              <a:gd name="connsiteY91" fmla="*/ 1446710 h 5694363"/>
              <a:gd name="connsiteX92" fmla="*/ 4375151 w 6456363"/>
              <a:gd name="connsiteY92" fmla="*/ 1467349 h 5694363"/>
              <a:gd name="connsiteX93" fmla="*/ 4360863 w 6456363"/>
              <a:gd name="connsiteY93" fmla="*/ 1493148 h 5694363"/>
              <a:gd name="connsiteX94" fmla="*/ 4341416 w 6456363"/>
              <a:gd name="connsiteY94" fmla="*/ 1526885 h 5694363"/>
              <a:gd name="connsiteX95" fmla="*/ 4327525 w 6456363"/>
              <a:gd name="connsiteY95" fmla="*/ 1554668 h 5694363"/>
              <a:gd name="connsiteX96" fmla="*/ 4318001 w 6456363"/>
              <a:gd name="connsiteY96" fmla="*/ 1577292 h 5694363"/>
              <a:gd name="connsiteX97" fmla="*/ 4313238 w 6456363"/>
              <a:gd name="connsiteY97" fmla="*/ 1594358 h 5694363"/>
              <a:gd name="connsiteX98" fmla="*/ 4312841 w 6456363"/>
              <a:gd name="connsiteY98" fmla="*/ 1606662 h 5694363"/>
              <a:gd name="connsiteX99" fmla="*/ 4316016 w 6456363"/>
              <a:gd name="connsiteY99" fmla="*/ 1614204 h 5694363"/>
              <a:gd name="connsiteX100" fmla="*/ 4322763 w 6456363"/>
              <a:gd name="connsiteY100" fmla="*/ 1617776 h 5694363"/>
              <a:gd name="connsiteX101" fmla="*/ 4332685 w 6456363"/>
              <a:gd name="connsiteY101" fmla="*/ 1617776 h 5694363"/>
              <a:gd name="connsiteX102" fmla="*/ 4345385 w 6456363"/>
              <a:gd name="connsiteY102" fmla="*/ 1614204 h 5694363"/>
              <a:gd name="connsiteX103" fmla="*/ 4360863 w 6456363"/>
              <a:gd name="connsiteY103" fmla="*/ 1607853 h 5694363"/>
              <a:gd name="connsiteX104" fmla="*/ 4378325 w 6456363"/>
              <a:gd name="connsiteY104" fmla="*/ 1598724 h 5694363"/>
              <a:gd name="connsiteX105" fmla="*/ 4397772 w 6456363"/>
              <a:gd name="connsiteY105" fmla="*/ 1586817 h 5694363"/>
              <a:gd name="connsiteX106" fmla="*/ 4418013 w 6456363"/>
              <a:gd name="connsiteY106" fmla="*/ 1573322 h 5694363"/>
              <a:gd name="connsiteX107" fmla="*/ 4440238 w 6456363"/>
              <a:gd name="connsiteY107" fmla="*/ 1558240 h 5694363"/>
              <a:gd name="connsiteX108" fmla="*/ 4462859 w 6456363"/>
              <a:gd name="connsiteY108" fmla="*/ 1541570 h 5694363"/>
              <a:gd name="connsiteX109" fmla="*/ 4486275 w 6456363"/>
              <a:gd name="connsiteY109" fmla="*/ 1524503 h 5694363"/>
              <a:gd name="connsiteX110" fmla="*/ 4533107 w 6456363"/>
              <a:gd name="connsiteY110" fmla="*/ 1488782 h 5694363"/>
              <a:gd name="connsiteX111" fmla="*/ 4577953 w 6456363"/>
              <a:gd name="connsiteY111" fmla="*/ 1453855 h 5694363"/>
              <a:gd name="connsiteX112" fmla="*/ 4618038 w 6456363"/>
              <a:gd name="connsiteY112" fmla="*/ 1422499 h 5694363"/>
              <a:gd name="connsiteX113" fmla="*/ 4650185 w 6456363"/>
              <a:gd name="connsiteY113" fmla="*/ 1397891 h 5694363"/>
              <a:gd name="connsiteX114" fmla="*/ 4663281 w 6456363"/>
              <a:gd name="connsiteY114" fmla="*/ 1388763 h 5694363"/>
              <a:gd name="connsiteX115" fmla="*/ 4672807 w 6456363"/>
              <a:gd name="connsiteY115" fmla="*/ 1382412 h 5694363"/>
              <a:gd name="connsiteX116" fmla="*/ 4679553 w 6456363"/>
              <a:gd name="connsiteY116" fmla="*/ 1379237 h 5694363"/>
              <a:gd name="connsiteX117" fmla="*/ 4682331 w 6456363"/>
              <a:gd name="connsiteY117" fmla="*/ 1379634 h 5694363"/>
              <a:gd name="connsiteX118" fmla="*/ 4681935 w 6456363"/>
              <a:gd name="connsiteY118" fmla="*/ 1383603 h 5694363"/>
              <a:gd name="connsiteX119" fmla="*/ 4677172 w 6456363"/>
              <a:gd name="connsiteY119" fmla="*/ 1391541 h 5694363"/>
              <a:gd name="connsiteX120" fmla="*/ 4667647 w 6456363"/>
              <a:gd name="connsiteY120" fmla="*/ 1404639 h 5694363"/>
              <a:gd name="connsiteX121" fmla="*/ 4653359 w 6456363"/>
              <a:gd name="connsiteY121" fmla="*/ 1422103 h 5694363"/>
              <a:gd name="connsiteX122" fmla="*/ 4643835 w 6456363"/>
              <a:gd name="connsiteY122" fmla="*/ 1434010 h 5694363"/>
              <a:gd name="connsiteX123" fmla="*/ 4633913 w 6456363"/>
              <a:gd name="connsiteY123" fmla="*/ 1446314 h 5694363"/>
              <a:gd name="connsiteX124" fmla="*/ 4624785 w 6456363"/>
              <a:gd name="connsiteY124" fmla="*/ 1458618 h 5694363"/>
              <a:gd name="connsiteX125" fmla="*/ 4616053 w 6456363"/>
              <a:gd name="connsiteY125" fmla="*/ 1471715 h 5694363"/>
              <a:gd name="connsiteX126" fmla="*/ 4606925 w 6456363"/>
              <a:gd name="connsiteY126" fmla="*/ 1484019 h 5694363"/>
              <a:gd name="connsiteX127" fmla="*/ 4598988 w 6456363"/>
              <a:gd name="connsiteY127" fmla="*/ 1496720 h 5694363"/>
              <a:gd name="connsiteX128" fmla="*/ 4591051 w 6456363"/>
              <a:gd name="connsiteY128" fmla="*/ 1509421 h 5694363"/>
              <a:gd name="connsiteX129" fmla="*/ 4583113 w 6456363"/>
              <a:gd name="connsiteY129" fmla="*/ 1521725 h 5694363"/>
              <a:gd name="connsiteX130" fmla="*/ 4576366 w 6456363"/>
              <a:gd name="connsiteY130" fmla="*/ 1533632 h 5694363"/>
              <a:gd name="connsiteX131" fmla="*/ 4570016 w 6456363"/>
              <a:gd name="connsiteY131" fmla="*/ 1545539 h 5694363"/>
              <a:gd name="connsiteX132" fmla="*/ 4563666 w 6456363"/>
              <a:gd name="connsiteY132" fmla="*/ 1556653 h 5694363"/>
              <a:gd name="connsiteX133" fmla="*/ 4558109 w 6456363"/>
              <a:gd name="connsiteY133" fmla="*/ 1566972 h 5694363"/>
              <a:gd name="connsiteX134" fmla="*/ 4553347 w 6456363"/>
              <a:gd name="connsiteY134" fmla="*/ 1577292 h 5694363"/>
              <a:gd name="connsiteX135" fmla="*/ 4549379 w 6456363"/>
              <a:gd name="connsiteY135" fmla="*/ 1586023 h 5694363"/>
              <a:gd name="connsiteX136" fmla="*/ 4545807 w 6456363"/>
              <a:gd name="connsiteY136" fmla="*/ 1594755 h 5694363"/>
              <a:gd name="connsiteX137" fmla="*/ 4543029 w 6456363"/>
              <a:gd name="connsiteY137" fmla="*/ 1602296 h 5694363"/>
              <a:gd name="connsiteX138" fmla="*/ 4540647 w 6456363"/>
              <a:gd name="connsiteY138" fmla="*/ 1608647 h 5694363"/>
              <a:gd name="connsiteX139" fmla="*/ 4539457 w 6456363"/>
              <a:gd name="connsiteY139" fmla="*/ 1613807 h 5694363"/>
              <a:gd name="connsiteX140" fmla="*/ 4539059 w 6456363"/>
              <a:gd name="connsiteY140" fmla="*/ 1618569 h 5694363"/>
              <a:gd name="connsiteX141" fmla="*/ 4539457 w 6456363"/>
              <a:gd name="connsiteY141" fmla="*/ 1621348 h 5694363"/>
              <a:gd name="connsiteX142" fmla="*/ 4540647 w 6456363"/>
              <a:gd name="connsiteY142" fmla="*/ 1622935 h 5694363"/>
              <a:gd name="connsiteX143" fmla="*/ 4543425 w 6456363"/>
              <a:gd name="connsiteY143" fmla="*/ 1622935 h 5694363"/>
              <a:gd name="connsiteX144" fmla="*/ 4546601 w 6456363"/>
              <a:gd name="connsiteY144" fmla="*/ 1621745 h 5694363"/>
              <a:gd name="connsiteX145" fmla="*/ 4550966 w 6456363"/>
              <a:gd name="connsiteY145" fmla="*/ 1618966 h 5694363"/>
              <a:gd name="connsiteX146" fmla="*/ 4556522 w 6456363"/>
              <a:gd name="connsiteY146" fmla="*/ 1613807 h 5694363"/>
              <a:gd name="connsiteX147" fmla="*/ 4562872 w 6456363"/>
              <a:gd name="connsiteY147" fmla="*/ 1607456 h 5694363"/>
              <a:gd name="connsiteX148" fmla="*/ 4570809 w 6456363"/>
              <a:gd name="connsiteY148" fmla="*/ 1599121 h 5694363"/>
              <a:gd name="connsiteX149" fmla="*/ 4579144 w 6456363"/>
              <a:gd name="connsiteY149" fmla="*/ 1588405 h 5694363"/>
              <a:gd name="connsiteX150" fmla="*/ 4589066 w 6456363"/>
              <a:gd name="connsiteY150" fmla="*/ 1576498 h 5694363"/>
              <a:gd name="connsiteX151" fmla="*/ 4600575 w 6456363"/>
              <a:gd name="connsiteY151" fmla="*/ 1561415 h 5694363"/>
              <a:gd name="connsiteX152" fmla="*/ 4612879 w 6456363"/>
              <a:gd name="connsiteY152" fmla="*/ 1545142 h 5694363"/>
              <a:gd name="connsiteX153" fmla="*/ 4627166 w 6456363"/>
              <a:gd name="connsiteY153" fmla="*/ 1525694 h 5694363"/>
              <a:gd name="connsiteX154" fmla="*/ 4641851 w 6456363"/>
              <a:gd name="connsiteY154" fmla="*/ 1510215 h 5694363"/>
              <a:gd name="connsiteX155" fmla="*/ 4664075 w 6456363"/>
              <a:gd name="connsiteY155" fmla="*/ 1493942 h 5694363"/>
              <a:gd name="connsiteX156" fmla="*/ 4692651 w 6456363"/>
              <a:gd name="connsiteY156" fmla="*/ 1477272 h 5694363"/>
              <a:gd name="connsiteX157" fmla="*/ 4727575 w 6456363"/>
              <a:gd name="connsiteY157" fmla="*/ 1459808 h 5694363"/>
              <a:gd name="connsiteX158" fmla="*/ 4768453 w 6456363"/>
              <a:gd name="connsiteY158" fmla="*/ 1441948 h 5694363"/>
              <a:gd name="connsiteX159" fmla="*/ 4814888 w 6456363"/>
              <a:gd name="connsiteY159" fmla="*/ 1423690 h 5694363"/>
              <a:gd name="connsiteX160" fmla="*/ 4865688 w 6456363"/>
              <a:gd name="connsiteY160" fmla="*/ 1405036 h 5694363"/>
              <a:gd name="connsiteX161" fmla="*/ 4921251 w 6456363"/>
              <a:gd name="connsiteY161" fmla="*/ 1385984 h 5694363"/>
              <a:gd name="connsiteX162" fmla="*/ 4980781 w 6456363"/>
              <a:gd name="connsiteY162" fmla="*/ 1366933 h 5694363"/>
              <a:gd name="connsiteX163" fmla="*/ 5043091 w 6456363"/>
              <a:gd name="connsiteY163" fmla="*/ 1347485 h 5694363"/>
              <a:gd name="connsiteX164" fmla="*/ 5108973 w 6456363"/>
              <a:gd name="connsiteY164" fmla="*/ 1328037 h 5694363"/>
              <a:gd name="connsiteX165" fmla="*/ 5176838 w 6456363"/>
              <a:gd name="connsiteY165" fmla="*/ 1308191 h 5694363"/>
              <a:gd name="connsiteX166" fmla="*/ 5247085 w 6456363"/>
              <a:gd name="connsiteY166" fmla="*/ 1287949 h 5694363"/>
              <a:gd name="connsiteX167" fmla="*/ 5318523 w 6456363"/>
              <a:gd name="connsiteY167" fmla="*/ 1268501 h 5694363"/>
              <a:gd name="connsiteX168" fmla="*/ 5391151 w 6456363"/>
              <a:gd name="connsiteY168" fmla="*/ 1248656 h 5694363"/>
              <a:gd name="connsiteX169" fmla="*/ 5463779 w 6456363"/>
              <a:gd name="connsiteY169" fmla="*/ 1228811 h 5694363"/>
              <a:gd name="connsiteX170" fmla="*/ 5609431 w 6456363"/>
              <a:gd name="connsiteY170" fmla="*/ 1189121 h 5694363"/>
              <a:gd name="connsiteX171" fmla="*/ 5751513 w 6456363"/>
              <a:gd name="connsiteY171" fmla="*/ 1151018 h 5694363"/>
              <a:gd name="connsiteX172" fmla="*/ 5819775 w 6456363"/>
              <a:gd name="connsiteY172" fmla="*/ 1131967 h 5694363"/>
              <a:gd name="connsiteX173" fmla="*/ 5885260 w 6456363"/>
              <a:gd name="connsiteY173" fmla="*/ 1113709 h 5694363"/>
              <a:gd name="connsiteX174" fmla="*/ 5948363 w 6456363"/>
              <a:gd name="connsiteY174" fmla="*/ 1095849 h 5694363"/>
              <a:gd name="connsiteX175" fmla="*/ 6007894 w 6456363"/>
              <a:gd name="connsiteY175" fmla="*/ 1077988 h 5694363"/>
              <a:gd name="connsiteX176" fmla="*/ 6064251 w 6456363"/>
              <a:gd name="connsiteY176" fmla="*/ 1060921 h 5694363"/>
              <a:gd name="connsiteX177" fmla="*/ 6115447 w 6456363"/>
              <a:gd name="connsiteY177" fmla="*/ 1044648 h 5694363"/>
              <a:gd name="connsiteX178" fmla="*/ 6162279 w 6456363"/>
              <a:gd name="connsiteY178" fmla="*/ 1028772 h 5694363"/>
              <a:gd name="connsiteX179" fmla="*/ 6203951 w 6456363"/>
              <a:gd name="connsiteY179" fmla="*/ 1013293 h 5694363"/>
              <a:gd name="connsiteX180" fmla="*/ 6209460 w 6456363"/>
              <a:gd name="connsiteY180" fmla="*/ 1011064 h 5694363"/>
              <a:gd name="connsiteX181" fmla="*/ 6199981 w 6456363"/>
              <a:gd name="connsiteY181" fmla="*/ 1018452 h 5694363"/>
              <a:gd name="connsiteX182" fmla="*/ 6170613 w 6456363"/>
              <a:gd name="connsiteY182" fmla="*/ 1043457 h 5694363"/>
              <a:gd name="connsiteX183" fmla="*/ 6139657 w 6456363"/>
              <a:gd name="connsiteY183" fmla="*/ 1071637 h 5694363"/>
              <a:gd name="connsiteX184" fmla="*/ 6105923 w 6456363"/>
              <a:gd name="connsiteY184" fmla="*/ 1103390 h 5694363"/>
              <a:gd name="connsiteX185" fmla="*/ 6070997 w 6456363"/>
              <a:gd name="connsiteY185" fmla="*/ 1138317 h 5694363"/>
              <a:gd name="connsiteX186" fmla="*/ 6034485 w 6456363"/>
              <a:gd name="connsiteY186" fmla="*/ 1176023 h 5694363"/>
              <a:gd name="connsiteX187" fmla="*/ 5997179 w 6456363"/>
              <a:gd name="connsiteY187" fmla="*/ 1215713 h 5694363"/>
              <a:gd name="connsiteX188" fmla="*/ 5958285 w 6456363"/>
              <a:gd name="connsiteY188" fmla="*/ 1257785 h 5694363"/>
              <a:gd name="connsiteX189" fmla="*/ 5919391 w 6456363"/>
              <a:gd name="connsiteY189" fmla="*/ 1301444 h 5694363"/>
              <a:gd name="connsiteX190" fmla="*/ 5879307 w 6456363"/>
              <a:gd name="connsiteY190" fmla="*/ 1346691 h 5694363"/>
              <a:gd name="connsiteX191" fmla="*/ 5838825 w 6456363"/>
              <a:gd name="connsiteY191" fmla="*/ 1393129 h 5694363"/>
              <a:gd name="connsiteX192" fmla="*/ 5823378 w 6456363"/>
              <a:gd name="connsiteY192" fmla="*/ 1411177 h 5694363"/>
              <a:gd name="connsiteX193" fmla="*/ 5812631 w 6456363"/>
              <a:gd name="connsiteY193" fmla="*/ 1420515 h 5694363"/>
              <a:gd name="connsiteX194" fmla="*/ 5788819 w 6456363"/>
              <a:gd name="connsiteY194" fmla="*/ 1441551 h 5694363"/>
              <a:gd name="connsiteX195" fmla="*/ 5765007 w 6456363"/>
              <a:gd name="connsiteY195" fmla="*/ 1463380 h 5694363"/>
              <a:gd name="connsiteX196" fmla="*/ 5741591 w 6456363"/>
              <a:gd name="connsiteY196" fmla="*/ 1485607 h 5694363"/>
              <a:gd name="connsiteX197" fmla="*/ 5718175 w 6456363"/>
              <a:gd name="connsiteY197" fmla="*/ 1508627 h 5694363"/>
              <a:gd name="connsiteX198" fmla="*/ 5695157 w 6456363"/>
              <a:gd name="connsiteY198" fmla="*/ 1531648 h 5694363"/>
              <a:gd name="connsiteX199" fmla="*/ 5672535 w 6456363"/>
              <a:gd name="connsiteY199" fmla="*/ 1555065 h 5694363"/>
              <a:gd name="connsiteX200" fmla="*/ 5650707 w 6456363"/>
              <a:gd name="connsiteY200" fmla="*/ 1578879 h 5694363"/>
              <a:gd name="connsiteX201" fmla="*/ 5628481 w 6456363"/>
              <a:gd name="connsiteY201" fmla="*/ 1603090 h 5694363"/>
              <a:gd name="connsiteX202" fmla="*/ 5606653 w 6456363"/>
              <a:gd name="connsiteY202" fmla="*/ 1627698 h 5694363"/>
              <a:gd name="connsiteX203" fmla="*/ 5585223 w 6456363"/>
              <a:gd name="connsiteY203" fmla="*/ 1652703 h 5694363"/>
              <a:gd name="connsiteX204" fmla="*/ 5564188 w 6456363"/>
              <a:gd name="connsiteY204" fmla="*/ 1677708 h 5694363"/>
              <a:gd name="connsiteX205" fmla="*/ 5543551 w 6456363"/>
              <a:gd name="connsiteY205" fmla="*/ 1703110 h 5694363"/>
              <a:gd name="connsiteX206" fmla="*/ 5523310 w 6456363"/>
              <a:gd name="connsiteY206" fmla="*/ 1728511 h 5694363"/>
              <a:gd name="connsiteX207" fmla="*/ 5503466 w 6456363"/>
              <a:gd name="connsiteY207" fmla="*/ 1754707 h 5694363"/>
              <a:gd name="connsiteX208" fmla="*/ 5484416 w 6456363"/>
              <a:gd name="connsiteY208" fmla="*/ 1780506 h 5694363"/>
              <a:gd name="connsiteX209" fmla="*/ 5465366 w 6456363"/>
              <a:gd name="connsiteY209" fmla="*/ 1806701 h 5694363"/>
              <a:gd name="connsiteX210" fmla="*/ 5447110 w 6456363"/>
              <a:gd name="connsiteY210" fmla="*/ 1833294 h 5694363"/>
              <a:gd name="connsiteX211" fmla="*/ 5428853 w 6456363"/>
              <a:gd name="connsiteY211" fmla="*/ 1859489 h 5694363"/>
              <a:gd name="connsiteX212" fmla="*/ 5411788 w 6456363"/>
              <a:gd name="connsiteY212" fmla="*/ 1886082 h 5694363"/>
              <a:gd name="connsiteX213" fmla="*/ 5394723 w 6456363"/>
              <a:gd name="connsiteY213" fmla="*/ 1913071 h 5694363"/>
              <a:gd name="connsiteX214" fmla="*/ 5378053 w 6456363"/>
              <a:gd name="connsiteY214" fmla="*/ 1939664 h 5694363"/>
              <a:gd name="connsiteX215" fmla="*/ 5362179 w 6456363"/>
              <a:gd name="connsiteY215" fmla="*/ 1966653 h 5694363"/>
              <a:gd name="connsiteX216" fmla="*/ 5346701 w 6456363"/>
              <a:gd name="connsiteY216" fmla="*/ 1993246 h 5694363"/>
              <a:gd name="connsiteX217" fmla="*/ 5332016 w 6456363"/>
              <a:gd name="connsiteY217" fmla="*/ 2020632 h 5694363"/>
              <a:gd name="connsiteX218" fmla="*/ 5317729 w 6456363"/>
              <a:gd name="connsiteY218" fmla="*/ 2047621 h 5694363"/>
              <a:gd name="connsiteX219" fmla="*/ 5329635 w 6456363"/>
              <a:gd name="connsiteY219" fmla="*/ 2030157 h 5694363"/>
              <a:gd name="connsiteX220" fmla="*/ 5345510 w 6456363"/>
              <a:gd name="connsiteY220" fmla="*/ 2008725 h 5694363"/>
              <a:gd name="connsiteX221" fmla="*/ 5364163 w 6456363"/>
              <a:gd name="connsiteY221" fmla="*/ 1983323 h 5694363"/>
              <a:gd name="connsiteX222" fmla="*/ 5385991 w 6456363"/>
              <a:gd name="connsiteY222" fmla="*/ 1954349 h 5694363"/>
              <a:gd name="connsiteX223" fmla="*/ 5410201 w 6456363"/>
              <a:gd name="connsiteY223" fmla="*/ 1922200 h 5694363"/>
              <a:gd name="connsiteX224" fmla="*/ 5437188 w 6456363"/>
              <a:gd name="connsiteY224" fmla="*/ 1886479 h 5694363"/>
              <a:gd name="connsiteX225" fmla="*/ 5466557 w 6456363"/>
              <a:gd name="connsiteY225" fmla="*/ 1848773 h 5694363"/>
              <a:gd name="connsiteX226" fmla="*/ 5497910 w 6456363"/>
              <a:gd name="connsiteY226" fmla="*/ 1808289 h 5694363"/>
              <a:gd name="connsiteX227" fmla="*/ 5531247 w 6456363"/>
              <a:gd name="connsiteY227" fmla="*/ 1765820 h 5694363"/>
              <a:gd name="connsiteX228" fmla="*/ 5566173 w 6456363"/>
              <a:gd name="connsiteY228" fmla="*/ 1722161 h 5694363"/>
              <a:gd name="connsiteX229" fmla="*/ 5602685 w 6456363"/>
              <a:gd name="connsiteY229" fmla="*/ 1676914 h 5694363"/>
              <a:gd name="connsiteX230" fmla="*/ 5639991 w 6456363"/>
              <a:gd name="connsiteY230" fmla="*/ 1630477 h 5694363"/>
              <a:gd name="connsiteX231" fmla="*/ 5678885 w 6456363"/>
              <a:gd name="connsiteY231" fmla="*/ 1583245 h 5694363"/>
              <a:gd name="connsiteX232" fmla="*/ 5718175 w 6456363"/>
              <a:gd name="connsiteY232" fmla="*/ 1535220 h 5694363"/>
              <a:gd name="connsiteX233" fmla="*/ 5758260 w 6456363"/>
              <a:gd name="connsiteY233" fmla="*/ 1487591 h 5694363"/>
              <a:gd name="connsiteX234" fmla="*/ 5798741 w 6456363"/>
              <a:gd name="connsiteY234" fmla="*/ 1439963 h 5694363"/>
              <a:gd name="connsiteX235" fmla="*/ 5823378 w 6456363"/>
              <a:gd name="connsiteY235" fmla="*/ 1411177 h 5694363"/>
              <a:gd name="connsiteX236" fmla="*/ 5836841 w 6456363"/>
              <a:gd name="connsiteY236" fmla="*/ 1399479 h 5694363"/>
              <a:gd name="connsiteX237" fmla="*/ 5861447 w 6456363"/>
              <a:gd name="connsiteY237" fmla="*/ 1379237 h 5694363"/>
              <a:gd name="connsiteX238" fmla="*/ 5886053 w 6456363"/>
              <a:gd name="connsiteY238" fmla="*/ 1358995 h 5694363"/>
              <a:gd name="connsiteX239" fmla="*/ 5910660 w 6456363"/>
              <a:gd name="connsiteY239" fmla="*/ 1339547 h 5694363"/>
              <a:gd name="connsiteX240" fmla="*/ 5935663 w 6456363"/>
              <a:gd name="connsiteY240" fmla="*/ 1321289 h 5694363"/>
              <a:gd name="connsiteX241" fmla="*/ 5960666 w 6456363"/>
              <a:gd name="connsiteY241" fmla="*/ 1303032 h 5694363"/>
              <a:gd name="connsiteX242" fmla="*/ 5986066 w 6456363"/>
              <a:gd name="connsiteY242" fmla="*/ 1285568 h 5694363"/>
              <a:gd name="connsiteX243" fmla="*/ 5994401 w 6456363"/>
              <a:gd name="connsiteY243" fmla="*/ 1290331 h 5694363"/>
              <a:gd name="connsiteX244" fmla="*/ 5999560 w 6456363"/>
              <a:gd name="connsiteY244" fmla="*/ 1298269 h 5694363"/>
              <a:gd name="connsiteX245" fmla="*/ 6002735 w 6456363"/>
              <a:gd name="connsiteY245" fmla="*/ 1308588 h 5694363"/>
              <a:gd name="connsiteX246" fmla="*/ 6003529 w 6456363"/>
              <a:gd name="connsiteY246" fmla="*/ 1320892 h 5694363"/>
              <a:gd name="connsiteX247" fmla="*/ 6002338 w 6456363"/>
              <a:gd name="connsiteY247" fmla="*/ 1335181 h 5694363"/>
              <a:gd name="connsiteX248" fmla="*/ 5999957 w 6456363"/>
              <a:gd name="connsiteY248" fmla="*/ 1351454 h 5694363"/>
              <a:gd name="connsiteX249" fmla="*/ 5995591 w 6456363"/>
              <a:gd name="connsiteY249" fmla="*/ 1368918 h 5694363"/>
              <a:gd name="connsiteX250" fmla="*/ 5990431 w 6456363"/>
              <a:gd name="connsiteY250" fmla="*/ 1387175 h 5694363"/>
              <a:gd name="connsiteX251" fmla="*/ 5983685 w 6456363"/>
              <a:gd name="connsiteY251" fmla="*/ 1406623 h 5694363"/>
              <a:gd name="connsiteX252" fmla="*/ 5976541 w 6456363"/>
              <a:gd name="connsiteY252" fmla="*/ 1426865 h 5694363"/>
              <a:gd name="connsiteX253" fmla="*/ 5969001 w 6456363"/>
              <a:gd name="connsiteY253" fmla="*/ 1447107 h 5694363"/>
              <a:gd name="connsiteX254" fmla="*/ 5960666 w 6456363"/>
              <a:gd name="connsiteY254" fmla="*/ 1466953 h 5694363"/>
              <a:gd name="connsiteX255" fmla="*/ 5945188 w 6456363"/>
              <a:gd name="connsiteY255" fmla="*/ 1506643 h 5694363"/>
              <a:gd name="connsiteX256" fmla="*/ 5930901 w 6456363"/>
              <a:gd name="connsiteY256" fmla="*/ 1542364 h 5694363"/>
              <a:gd name="connsiteX257" fmla="*/ 5925344 w 6456363"/>
              <a:gd name="connsiteY257" fmla="*/ 1558637 h 5694363"/>
              <a:gd name="connsiteX258" fmla="*/ 5920581 w 6456363"/>
              <a:gd name="connsiteY258" fmla="*/ 1573322 h 5694363"/>
              <a:gd name="connsiteX259" fmla="*/ 5917407 w 6456363"/>
              <a:gd name="connsiteY259" fmla="*/ 1586023 h 5694363"/>
              <a:gd name="connsiteX260" fmla="*/ 5915819 w 6456363"/>
              <a:gd name="connsiteY260" fmla="*/ 1596343 h 5694363"/>
              <a:gd name="connsiteX261" fmla="*/ 5916216 w 6456363"/>
              <a:gd name="connsiteY261" fmla="*/ 1604281 h 5694363"/>
              <a:gd name="connsiteX262" fmla="*/ 5918201 w 6456363"/>
              <a:gd name="connsiteY262" fmla="*/ 1609441 h 5694363"/>
              <a:gd name="connsiteX263" fmla="*/ 5922963 w 6456363"/>
              <a:gd name="connsiteY263" fmla="*/ 1611425 h 5694363"/>
              <a:gd name="connsiteX264" fmla="*/ 5930107 w 6456363"/>
              <a:gd name="connsiteY264" fmla="*/ 1610234 h 5694363"/>
              <a:gd name="connsiteX265" fmla="*/ 5940029 w 6456363"/>
              <a:gd name="connsiteY265" fmla="*/ 1605472 h 5694363"/>
              <a:gd name="connsiteX266" fmla="*/ 5953125 w 6456363"/>
              <a:gd name="connsiteY266" fmla="*/ 1597137 h 5694363"/>
              <a:gd name="connsiteX267" fmla="*/ 5969397 w 6456363"/>
              <a:gd name="connsiteY267" fmla="*/ 1584039 h 5694363"/>
              <a:gd name="connsiteX268" fmla="*/ 5989241 w 6456363"/>
              <a:gd name="connsiteY268" fmla="*/ 1566972 h 5694363"/>
              <a:gd name="connsiteX269" fmla="*/ 6013053 w 6456363"/>
              <a:gd name="connsiteY269" fmla="*/ 1545539 h 5694363"/>
              <a:gd name="connsiteX270" fmla="*/ 6040438 w 6456363"/>
              <a:gd name="connsiteY270" fmla="*/ 1518947 h 5694363"/>
              <a:gd name="connsiteX271" fmla="*/ 6072188 w 6456363"/>
              <a:gd name="connsiteY271" fmla="*/ 1486401 h 5694363"/>
              <a:gd name="connsiteX272" fmla="*/ 6108701 w 6456363"/>
              <a:gd name="connsiteY272" fmla="*/ 1449092 h 5694363"/>
              <a:gd name="connsiteX273" fmla="*/ 6117829 w 6456363"/>
              <a:gd name="connsiteY273" fmla="*/ 1439566 h 5694363"/>
              <a:gd name="connsiteX274" fmla="*/ 6129735 w 6456363"/>
              <a:gd name="connsiteY274" fmla="*/ 1428453 h 5694363"/>
              <a:gd name="connsiteX275" fmla="*/ 6143625 w 6456363"/>
              <a:gd name="connsiteY275" fmla="*/ 1415752 h 5694363"/>
              <a:gd name="connsiteX276" fmla="*/ 6159501 w 6456363"/>
              <a:gd name="connsiteY276" fmla="*/ 1402654 h 5694363"/>
              <a:gd name="connsiteX277" fmla="*/ 6176169 w 6456363"/>
              <a:gd name="connsiteY277" fmla="*/ 1387969 h 5694363"/>
              <a:gd name="connsiteX278" fmla="*/ 6194823 w 6456363"/>
              <a:gd name="connsiteY278" fmla="*/ 1373284 h 5694363"/>
              <a:gd name="connsiteX279" fmla="*/ 6214269 w 6456363"/>
              <a:gd name="connsiteY279" fmla="*/ 1357804 h 5694363"/>
              <a:gd name="connsiteX280" fmla="*/ 6234907 w 6456363"/>
              <a:gd name="connsiteY280" fmla="*/ 1342722 h 5694363"/>
              <a:gd name="connsiteX281" fmla="*/ 6255544 w 6456363"/>
              <a:gd name="connsiteY281" fmla="*/ 1326846 h 5694363"/>
              <a:gd name="connsiteX282" fmla="*/ 6276579 w 6456363"/>
              <a:gd name="connsiteY282" fmla="*/ 1311764 h 5694363"/>
              <a:gd name="connsiteX283" fmla="*/ 6297216 w 6456363"/>
              <a:gd name="connsiteY283" fmla="*/ 1297078 h 5694363"/>
              <a:gd name="connsiteX284" fmla="*/ 6317853 w 6456363"/>
              <a:gd name="connsiteY284" fmla="*/ 1283187 h 5694363"/>
              <a:gd name="connsiteX285" fmla="*/ 6338094 w 6456363"/>
              <a:gd name="connsiteY285" fmla="*/ 1270486 h 5694363"/>
              <a:gd name="connsiteX286" fmla="*/ 6357938 w 6456363"/>
              <a:gd name="connsiteY286" fmla="*/ 1258182 h 5694363"/>
              <a:gd name="connsiteX287" fmla="*/ 6376194 w 6456363"/>
              <a:gd name="connsiteY287" fmla="*/ 1248259 h 5694363"/>
              <a:gd name="connsiteX288" fmla="*/ 6393260 w 6456363"/>
              <a:gd name="connsiteY288" fmla="*/ 1239130 h 5694363"/>
              <a:gd name="connsiteX289" fmla="*/ 6408738 w 6456363"/>
              <a:gd name="connsiteY289" fmla="*/ 1232383 h 5694363"/>
              <a:gd name="connsiteX290" fmla="*/ 6423025 w 6456363"/>
              <a:gd name="connsiteY290" fmla="*/ 1227620 h 5694363"/>
              <a:gd name="connsiteX291" fmla="*/ 6434535 w 6456363"/>
              <a:gd name="connsiteY291" fmla="*/ 1225239 h 5694363"/>
              <a:gd name="connsiteX292" fmla="*/ 6444060 w 6456363"/>
              <a:gd name="connsiteY292" fmla="*/ 1225239 h 5694363"/>
              <a:gd name="connsiteX293" fmla="*/ 6451203 w 6456363"/>
              <a:gd name="connsiteY293" fmla="*/ 1228017 h 5694363"/>
              <a:gd name="connsiteX294" fmla="*/ 6455173 w 6456363"/>
              <a:gd name="connsiteY294" fmla="*/ 1233574 h 5694363"/>
              <a:gd name="connsiteX295" fmla="*/ 6456363 w 6456363"/>
              <a:gd name="connsiteY295" fmla="*/ 1243099 h 5694363"/>
              <a:gd name="connsiteX296" fmla="*/ 6453981 w 6456363"/>
              <a:gd name="connsiteY296" fmla="*/ 1255403 h 5694363"/>
              <a:gd name="connsiteX297" fmla="*/ 6448425 w 6456363"/>
              <a:gd name="connsiteY297" fmla="*/ 1271676 h 5694363"/>
              <a:gd name="connsiteX298" fmla="*/ 6438503 w 6456363"/>
              <a:gd name="connsiteY298" fmla="*/ 1291125 h 5694363"/>
              <a:gd name="connsiteX299" fmla="*/ 6425407 w 6456363"/>
              <a:gd name="connsiteY299" fmla="*/ 1315336 h 5694363"/>
              <a:gd name="connsiteX300" fmla="*/ 6407151 w 6456363"/>
              <a:gd name="connsiteY300" fmla="*/ 1344310 h 5694363"/>
              <a:gd name="connsiteX301" fmla="*/ 6384529 w 6456363"/>
              <a:gd name="connsiteY301" fmla="*/ 1377252 h 5694363"/>
              <a:gd name="connsiteX302" fmla="*/ 6357144 w 6456363"/>
              <a:gd name="connsiteY302" fmla="*/ 1414561 h 5694363"/>
              <a:gd name="connsiteX303" fmla="*/ 6324997 w 6456363"/>
              <a:gd name="connsiteY303" fmla="*/ 1457824 h 5694363"/>
              <a:gd name="connsiteX304" fmla="*/ 6286897 w 6456363"/>
              <a:gd name="connsiteY304" fmla="*/ 1505849 h 5694363"/>
              <a:gd name="connsiteX305" fmla="*/ 6257925 w 6456363"/>
              <a:gd name="connsiteY305" fmla="*/ 1541570 h 5694363"/>
              <a:gd name="connsiteX306" fmla="*/ 6228557 w 6456363"/>
              <a:gd name="connsiteY306" fmla="*/ 1576498 h 5694363"/>
              <a:gd name="connsiteX307" fmla="*/ 6198394 w 6456363"/>
              <a:gd name="connsiteY307" fmla="*/ 1609838 h 5694363"/>
              <a:gd name="connsiteX308" fmla="*/ 6168629 w 6456363"/>
              <a:gd name="connsiteY308" fmla="*/ 1642384 h 5694363"/>
              <a:gd name="connsiteX309" fmla="*/ 6138466 w 6456363"/>
              <a:gd name="connsiteY309" fmla="*/ 1674930 h 5694363"/>
              <a:gd name="connsiteX310" fmla="*/ 6108303 w 6456363"/>
              <a:gd name="connsiteY310" fmla="*/ 1705888 h 5694363"/>
              <a:gd name="connsiteX311" fmla="*/ 6077744 w 6456363"/>
              <a:gd name="connsiteY311" fmla="*/ 1736449 h 5694363"/>
              <a:gd name="connsiteX312" fmla="*/ 6047581 w 6456363"/>
              <a:gd name="connsiteY312" fmla="*/ 1766217 h 5694363"/>
              <a:gd name="connsiteX313" fmla="*/ 5988051 w 6456363"/>
              <a:gd name="connsiteY313" fmla="*/ 1825356 h 5694363"/>
              <a:gd name="connsiteX314" fmla="*/ 5928916 w 6456363"/>
              <a:gd name="connsiteY314" fmla="*/ 1882907 h 5694363"/>
              <a:gd name="connsiteX315" fmla="*/ 5900341 w 6456363"/>
              <a:gd name="connsiteY315" fmla="*/ 1911484 h 5694363"/>
              <a:gd name="connsiteX316" fmla="*/ 5872163 w 6456363"/>
              <a:gd name="connsiteY316" fmla="*/ 1940061 h 5694363"/>
              <a:gd name="connsiteX317" fmla="*/ 5844381 w 6456363"/>
              <a:gd name="connsiteY317" fmla="*/ 1968638 h 5694363"/>
              <a:gd name="connsiteX318" fmla="*/ 5816997 w 6456363"/>
              <a:gd name="connsiteY318" fmla="*/ 1998008 h 5694363"/>
              <a:gd name="connsiteX319" fmla="*/ 5790407 w 6456363"/>
              <a:gd name="connsiteY319" fmla="*/ 2026982 h 5694363"/>
              <a:gd name="connsiteX320" fmla="*/ 5764610 w 6456363"/>
              <a:gd name="connsiteY320" fmla="*/ 2056353 h 5694363"/>
              <a:gd name="connsiteX321" fmla="*/ 5740003 w 6456363"/>
              <a:gd name="connsiteY321" fmla="*/ 2086121 h 5694363"/>
              <a:gd name="connsiteX322" fmla="*/ 5716191 w 6456363"/>
              <a:gd name="connsiteY322" fmla="*/ 2116285 h 5694363"/>
              <a:gd name="connsiteX323" fmla="*/ 5693173 w 6456363"/>
              <a:gd name="connsiteY323" fmla="*/ 2147244 h 5694363"/>
              <a:gd name="connsiteX324" fmla="*/ 5670947 w 6456363"/>
              <a:gd name="connsiteY324" fmla="*/ 2178996 h 5694363"/>
              <a:gd name="connsiteX325" fmla="*/ 5650707 w 6456363"/>
              <a:gd name="connsiteY325" fmla="*/ 2211145 h 5694363"/>
              <a:gd name="connsiteX326" fmla="*/ 5630863 w 6456363"/>
              <a:gd name="connsiteY326" fmla="*/ 2244088 h 5694363"/>
              <a:gd name="connsiteX327" fmla="*/ 5612210 w 6456363"/>
              <a:gd name="connsiteY327" fmla="*/ 2278619 h 5694363"/>
              <a:gd name="connsiteX328" fmla="*/ 5595144 w 6456363"/>
              <a:gd name="connsiteY328" fmla="*/ 2313546 h 5694363"/>
              <a:gd name="connsiteX329" fmla="*/ 5579666 w 6456363"/>
              <a:gd name="connsiteY329" fmla="*/ 2350061 h 5694363"/>
              <a:gd name="connsiteX330" fmla="*/ 5565379 w 6456363"/>
              <a:gd name="connsiteY330" fmla="*/ 2386973 h 5694363"/>
              <a:gd name="connsiteX331" fmla="*/ 5552281 w 6456363"/>
              <a:gd name="connsiteY331" fmla="*/ 2425870 h 5694363"/>
              <a:gd name="connsiteX332" fmla="*/ 5541169 w 6456363"/>
              <a:gd name="connsiteY332" fmla="*/ 2465957 h 5694363"/>
              <a:gd name="connsiteX333" fmla="*/ 5532041 w 6456363"/>
              <a:gd name="connsiteY333" fmla="*/ 2507631 h 5694363"/>
              <a:gd name="connsiteX334" fmla="*/ 5524103 w 6456363"/>
              <a:gd name="connsiteY334" fmla="*/ 2550894 h 5694363"/>
              <a:gd name="connsiteX335" fmla="*/ 5534819 w 6456363"/>
              <a:gd name="connsiteY335" fmla="*/ 2544147 h 5694363"/>
              <a:gd name="connsiteX336" fmla="*/ 5563791 w 6456363"/>
              <a:gd name="connsiteY336" fmla="*/ 2525889 h 5694363"/>
              <a:gd name="connsiteX337" fmla="*/ 5607844 w 6456363"/>
              <a:gd name="connsiteY337" fmla="*/ 2497709 h 5694363"/>
              <a:gd name="connsiteX338" fmla="*/ 5662613 w 6456363"/>
              <a:gd name="connsiteY338" fmla="*/ 2462384 h 5694363"/>
              <a:gd name="connsiteX339" fmla="*/ 5724525 w 6456363"/>
              <a:gd name="connsiteY339" fmla="*/ 2423885 h 5694363"/>
              <a:gd name="connsiteX340" fmla="*/ 5789216 w 6456363"/>
              <a:gd name="connsiteY340" fmla="*/ 2383798 h 5694363"/>
              <a:gd name="connsiteX341" fmla="*/ 5822157 w 6456363"/>
              <a:gd name="connsiteY341" fmla="*/ 2364349 h 5694363"/>
              <a:gd name="connsiteX342" fmla="*/ 5853510 w 6456363"/>
              <a:gd name="connsiteY342" fmla="*/ 2345298 h 5694363"/>
              <a:gd name="connsiteX343" fmla="*/ 5884069 w 6456363"/>
              <a:gd name="connsiteY343" fmla="*/ 2328232 h 5694363"/>
              <a:gd name="connsiteX344" fmla="*/ 5913041 w 6456363"/>
              <a:gd name="connsiteY344" fmla="*/ 2311958 h 5694363"/>
              <a:gd name="connsiteX345" fmla="*/ 5940029 w 6456363"/>
              <a:gd name="connsiteY345" fmla="*/ 2298067 h 5694363"/>
              <a:gd name="connsiteX346" fmla="*/ 5964238 w 6456363"/>
              <a:gd name="connsiteY346" fmla="*/ 2285763 h 5694363"/>
              <a:gd name="connsiteX347" fmla="*/ 5984875 w 6456363"/>
              <a:gd name="connsiteY347" fmla="*/ 2276237 h 5694363"/>
              <a:gd name="connsiteX348" fmla="*/ 6002338 w 6456363"/>
              <a:gd name="connsiteY348" fmla="*/ 2269490 h 5694363"/>
              <a:gd name="connsiteX349" fmla="*/ 6015831 w 6456363"/>
              <a:gd name="connsiteY349" fmla="*/ 2266315 h 5694363"/>
              <a:gd name="connsiteX350" fmla="*/ 6024166 w 6456363"/>
              <a:gd name="connsiteY350" fmla="*/ 2266315 h 5694363"/>
              <a:gd name="connsiteX351" fmla="*/ 6028135 w 6456363"/>
              <a:gd name="connsiteY351" fmla="*/ 2271077 h 5694363"/>
              <a:gd name="connsiteX352" fmla="*/ 6026151 w 6456363"/>
              <a:gd name="connsiteY352" fmla="*/ 2279412 h 5694363"/>
              <a:gd name="connsiteX353" fmla="*/ 6018213 w 6456363"/>
              <a:gd name="connsiteY353" fmla="*/ 2292510 h 5694363"/>
              <a:gd name="connsiteX354" fmla="*/ 6003529 w 6456363"/>
              <a:gd name="connsiteY354" fmla="*/ 2310768 h 5694363"/>
              <a:gd name="connsiteX355" fmla="*/ 5982097 w 6456363"/>
              <a:gd name="connsiteY355" fmla="*/ 2334185 h 5694363"/>
              <a:gd name="connsiteX356" fmla="*/ 5953523 w 6456363"/>
              <a:gd name="connsiteY356" fmla="*/ 2363556 h 5694363"/>
              <a:gd name="connsiteX357" fmla="*/ 5916613 w 6456363"/>
              <a:gd name="connsiteY357" fmla="*/ 2398880 h 5694363"/>
              <a:gd name="connsiteX358" fmla="*/ 5870973 w 6456363"/>
              <a:gd name="connsiteY358" fmla="*/ 2440555 h 5694363"/>
              <a:gd name="connsiteX359" fmla="*/ 5816601 w 6456363"/>
              <a:gd name="connsiteY359" fmla="*/ 2488977 h 5694363"/>
              <a:gd name="connsiteX360" fmla="*/ 5753101 w 6456363"/>
              <a:gd name="connsiteY360" fmla="*/ 2544543 h 5694363"/>
              <a:gd name="connsiteX361" fmla="*/ 5702697 w 6456363"/>
              <a:gd name="connsiteY361" fmla="*/ 2587409 h 5694363"/>
              <a:gd name="connsiteX362" fmla="*/ 5648325 w 6456363"/>
              <a:gd name="connsiteY362" fmla="*/ 2632656 h 5694363"/>
              <a:gd name="connsiteX363" fmla="*/ 5591573 w 6456363"/>
              <a:gd name="connsiteY363" fmla="*/ 2679490 h 5694363"/>
              <a:gd name="connsiteX364" fmla="*/ 5531644 w 6456363"/>
              <a:gd name="connsiteY364" fmla="*/ 2728310 h 5694363"/>
              <a:gd name="connsiteX365" fmla="*/ 5403453 w 6456363"/>
              <a:gd name="connsiteY365" fmla="*/ 2830710 h 5694363"/>
              <a:gd name="connsiteX366" fmla="*/ 5267325 w 6456363"/>
              <a:gd name="connsiteY366" fmla="*/ 2939065 h 5694363"/>
              <a:gd name="connsiteX367" fmla="*/ 5196681 w 6456363"/>
              <a:gd name="connsiteY367" fmla="*/ 2995425 h 5694363"/>
              <a:gd name="connsiteX368" fmla="*/ 5124847 w 6456363"/>
              <a:gd name="connsiteY368" fmla="*/ 3053373 h 5694363"/>
              <a:gd name="connsiteX369" fmla="*/ 5052219 w 6456363"/>
              <a:gd name="connsiteY369" fmla="*/ 3112114 h 5694363"/>
              <a:gd name="connsiteX370" fmla="*/ 4978797 w 6456363"/>
              <a:gd name="connsiteY370" fmla="*/ 3171650 h 5694363"/>
              <a:gd name="connsiteX371" fmla="*/ 4904979 w 6456363"/>
              <a:gd name="connsiteY371" fmla="*/ 3232376 h 5694363"/>
              <a:gd name="connsiteX372" fmla="*/ 4830763 w 6456363"/>
              <a:gd name="connsiteY372" fmla="*/ 3293896 h 5694363"/>
              <a:gd name="connsiteX373" fmla="*/ 4756944 w 6456363"/>
              <a:gd name="connsiteY373" fmla="*/ 3356209 h 5694363"/>
              <a:gd name="connsiteX374" fmla="*/ 4683522 w 6456363"/>
              <a:gd name="connsiteY374" fmla="*/ 3418920 h 5694363"/>
              <a:gd name="connsiteX375" fmla="*/ 4610894 w 6456363"/>
              <a:gd name="connsiteY375" fmla="*/ 3482424 h 5694363"/>
              <a:gd name="connsiteX376" fmla="*/ 4539457 w 6456363"/>
              <a:gd name="connsiteY376" fmla="*/ 3545929 h 5694363"/>
              <a:gd name="connsiteX377" fmla="*/ 4469607 w 6456363"/>
              <a:gd name="connsiteY377" fmla="*/ 3610227 h 5694363"/>
              <a:gd name="connsiteX378" fmla="*/ 4401344 w 6456363"/>
              <a:gd name="connsiteY378" fmla="*/ 3674128 h 5694363"/>
              <a:gd name="connsiteX379" fmla="*/ 4334272 w 6456363"/>
              <a:gd name="connsiteY379" fmla="*/ 3738824 h 5694363"/>
              <a:gd name="connsiteX380" fmla="*/ 4269979 w 6456363"/>
              <a:gd name="connsiteY380" fmla="*/ 3803122 h 5694363"/>
              <a:gd name="connsiteX381" fmla="*/ 4208066 w 6456363"/>
              <a:gd name="connsiteY381" fmla="*/ 3867420 h 5694363"/>
              <a:gd name="connsiteX382" fmla="*/ 4148535 w 6456363"/>
              <a:gd name="connsiteY382" fmla="*/ 3931718 h 5694363"/>
              <a:gd name="connsiteX383" fmla="*/ 4092575 w 6456363"/>
              <a:gd name="connsiteY383" fmla="*/ 3995223 h 5694363"/>
              <a:gd name="connsiteX384" fmla="*/ 4039791 w 6456363"/>
              <a:gd name="connsiteY384" fmla="*/ 4058727 h 5694363"/>
              <a:gd name="connsiteX385" fmla="*/ 3990579 w 6456363"/>
              <a:gd name="connsiteY385" fmla="*/ 4121438 h 5694363"/>
              <a:gd name="connsiteX386" fmla="*/ 3945335 w 6456363"/>
              <a:gd name="connsiteY386" fmla="*/ 4184148 h 5694363"/>
              <a:gd name="connsiteX387" fmla="*/ 3904060 w 6456363"/>
              <a:gd name="connsiteY387" fmla="*/ 4245668 h 5694363"/>
              <a:gd name="connsiteX388" fmla="*/ 3867547 w 6456363"/>
              <a:gd name="connsiteY388" fmla="*/ 4306791 h 5694363"/>
              <a:gd name="connsiteX389" fmla="*/ 3835400 w 6456363"/>
              <a:gd name="connsiteY389" fmla="*/ 4366327 h 5694363"/>
              <a:gd name="connsiteX390" fmla="*/ 3808810 w 6456363"/>
              <a:gd name="connsiteY390" fmla="*/ 4425068 h 5694363"/>
              <a:gd name="connsiteX391" fmla="*/ 3811985 w 6456363"/>
              <a:gd name="connsiteY391" fmla="*/ 4423084 h 5694363"/>
              <a:gd name="connsiteX392" fmla="*/ 3822304 w 6456363"/>
              <a:gd name="connsiteY392" fmla="*/ 4416733 h 5694363"/>
              <a:gd name="connsiteX393" fmla="*/ 3838972 w 6456363"/>
              <a:gd name="connsiteY393" fmla="*/ 4406414 h 5694363"/>
              <a:gd name="connsiteX394" fmla="*/ 3861594 w 6456363"/>
              <a:gd name="connsiteY394" fmla="*/ 4392522 h 5694363"/>
              <a:gd name="connsiteX395" fmla="*/ 3889375 w 6456363"/>
              <a:gd name="connsiteY395" fmla="*/ 4376249 h 5694363"/>
              <a:gd name="connsiteX396" fmla="*/ 3921522 w 6456363"/>
              <a:gd name="connsiteY396" fmla="*/ 4357992 h 5694363"/>
              <a:gd name="connsiteX397" fmla="*/ 3956447 w 6456363"/>
              <a:gd name="connsiteY397" fmla="*/ 4337750 h 5694363"/>
              <a:gd name="connsiteX398" fmla="*/ 3994944 w 6456363"/>
              <a:gd name="connsiteY398" fmla="*/ 4316714 h 5694363"/>
              <a:gd name="connsiteX399" fmla="*/ 4035425 w 6456363"/>
              <a:gd name="connsiteY399" fmla="*/ 4295678 h 5694363"/>
              <a:gd name="connsiteX400" fmla="*/ 4076700 w 6456363"/>
              <a:gd name="connsiteY400" fmla="*/ 4274245 h 5694363"/>
              <a:gd name="connsiteX401" fmla="*/ 4097735 w 6456363"/>
              <a:gd name="connsiteY401" fmla="*/ 4263926 h 5694363"/>
              <a:gd name="connsiteX402" fmla="*/ 4118769 w 6456363"/>
              <a:gd name="connsiteY402" fmla="*/ 4254003 h 5694363"/>
              <a:gd name="connsiteX403" fmla="*/ 4140200 w 6456363"/>
              <a:gd name="connsiteY403" fmla="*/ 4244081 h 5694363"/>
              <a:gd name="connsiteX404" fmla="*/ 4160838 w 6456363"/>
              <a:gd name="connsiteY404" fmla="*/ 4234952 h 5694363"/>
              <a:gd name="connsiteX405" fmla="*/ 4181872 w 6456363"/>
              <a:gd name="connsiteY405" fmla="*/ 4225823 h 5694363"/>
              <a:gd name="connsiteX406" fmla="*/ 4201716 w 6456363"/>
              <a:gd name="connsiteY406" fmla="*/ 4217488 h 5694363"/>
              <a:gd name="connsiteX407" fmla="*/ 4221957 w 6456363"/>
              <a:gd name="connsiteY407" fmla="*/ 4209947 h 5694363"/>
              <a:gd name="connsiteX408" fmla="*/ 4241404 w 6456363"/>
              <a:gd name="connsiteY408" fmla="*/ 4203200 h 5694363"/>
              <a:gd name="connsiteX409" fmla="*/ 4260454 w 6456363"/>
              <a:gd name="connsiteY409" fmla="*/ 4196452 h 5694363"/>
              <a:gd name="connsiteX410" fmla="*/ 4278710 w 6456363"/>
              <a:gd name="connsiteY410" fmla="*/ 4191293 h 5694363"/>
              <a:gd name="connsiteX411" fmla="*/ 4295776 w 6456363"/>
              <a:gd name="connsiteY411" fmla="*/ 4186530 h 5694363"/>
              <a:gd name="connsiteX412" fmla="*/ 4312444 w 6456363"/>
              <a:gd name="connsiteY412" fmla="*/ 4182958 h 5694363"/>
              <a:gd name="connsiteX413" fmla="*/ 4359275 w 6456363"/>
              <a:gd name="connsiteY413" fmla="*/ 4173829 h 5694363"/>
              <a:gd name="connsiteX414" fmla="*/ 4401741 w 6456363"/>
              <a:gd name="connsiteY414" fmla="*/ 4165097 h 5694363"/>
              <a:gd name="connsiteX415" fmla="*/ 4439047 w 6456363"/>
              <a:gd name="connsiteY415" fmla="*/ 4157159 h 5694363"/>
              <a:gd name="connsiteX416" fmla="*/ 4472781 w 6456363"/>
              <a:gd name="connsiteY416" fmla="*/ 4149618 h 5694363"/>
              <a:gd name="connsiteX417" fmla="*/ 4526757 w 6456363"/>
              <a:gd name="connsiteY417" fmla="*/ 4136917 h 5694363"/>
              <a:gd name="connsiteX418" fmla="*/ 4564459 w 6456363"/>
              <a:gd name="connsiteY418" fmla="*/ 4127788 h 5694363"/>
              <a:gd name="connsiteX419" fmla="*/ 4578351 w 6456363"/>
              <a:gd name="connsiteY419" fmla="*/ 4124613 h 5694363"/>
              <a:gd name="connsiteX420" fmla="*/ 4588272 w 6456363"/>
              <a:gd name="connsiteY420" fmla="*/ 4122232 h 5694363"/>
              <a:gd name="connsiteX421" fmla="*/ 4595019 w 6456363"/>
              <a:gd name="connsiteY421" fmla="*/ 4121438 h 5694363"/>
              <a:gd name="connsiteX422" fmla="*/ 4598194 w 6456363"/>
              <a:gd name="connsiteY422" fmla="*/ 4121835 h 5694363"/>
              <a:gd name="connsiteX423" fmla="*/ 4598591 w 6456363"/>
              <a:gd name="connsiteY423" fmla="*/ 4123422 h 5694363"/>
              <a:gd name="connsiteX424" fmla="*/ 4595813 w 6456363"/>
              <a:gd name="connsiteY424" fmla="*/ 4126201 h 5694363"/>
              <a:gd name="connsiteX425" fmla="*/ 4589859 w 6456363"/>
              <a:gd name="connsiteY425" fmla="*/ 4130566 h 5694363"/>
              <a:gd name="connsiteX426" fmla="*/ 4581129 w 6456363"/>
              <a:gd name="connsiteY426" fmla="*/ 4136520 h 5694363"/>
              <a:gd name="connsiteX427" fmla="*/ 4556522 w 6456363"/>
              <a:gd name="connsiteY427" fmla="*/ 4152793 h 5694363"/>
              <a:gd name="connsiteX428" fmla="*/ 4522788 w 6456363"/>
              <a:gd name="connsiteY428" fmla="*/ 4175417 h 5694363"/>
              <a:gd name="connsiteX429" fmla="*/ 4502944 w 6456363"/>
              <a:gd name="connsiteY429" fmla="*/ 4190102 h 5694363"/>
              <a:gd name="connsiteX430" fmla="*/ 4480719 w 6456363"/>
              <a:gd name="connsiteY430" fmla="*/ 4206375 h 5694363"/>
              <a:gd name="connsiteX431" fmla="*/ 4456907 w 6456363"/>
              <a:gd name="connsiteY431" fmla="*/ 4223839 h 5694363"/>
              <a:gd name="connsiteX432" fmla="*/ 4431507 w 6456363"/>
              <a:gd name="connsiteY432" fmla="*/ 4244081 h 5694363"/>
              <a:gd name="connsiteX433" fmla="*/ 4404519 w 6456363"/>
              <a:gd name="connsiteY433" fmla="*/ 4266307 h 5694363"/>
              <a:gd name="connsiteX434" fmla="*/ 4376341 w 6456363"/>
              <a:gd name="connsiteY434" fmla="*/ 4290915 h 5694363"/>
              <a:gd name="connsiteX435" fmla="*/ 4346575 w 6456363"/>
              <a:gd name="connsiteY435" fmla="*/ 4317508 h 5694363"/>
              <a:gd name="connsiteX436" fmla="*/ 4316016 w 6456363"/>
              <a:gd name="connsiteY436" fmla="*/ 4346482 h 5694363"/>
              <a:gd name="connsiteX437" fmla="*/ 4284266 w 6456363"/>
              <a:gd name="connsiteY437" fmla="*/ 4377440 h 5694363"/>
              <a:gd name="connsiteX438" fmla="*/ 4251722 w 6456363"/>
              <a:gd name="connsiteY438" fmla="*/ 4411574 h 5694363"/>
              <a:gd name="connsiteX439" fmla="*/ 4218782 w 6456363"/>
              <a:gd name="connsiteY439" fmla="*/ 4447692 h 5694363"/>
              <a:gd name="connsiteX440" fmla="*/ 4185047 w 6456363"/>
              <a:gd name="connsiteY440" fmla="*/ 4486985 h 5694363"/>
              <a:gd name="connsiteX441" fmla="*/ 4112816 w 6456363"/>
              <a:gd name="connsiteY441" fmla="*/ 4572319 h 5694363"/>
              <a:gd name="connsiteX442" fmla="*/ 4057650 w 6456363"/>
              <a:gd name="connsiteY442" fmla="*/ 4637808 h 5694363"/>
              <a:gd name="connsiteX443" fmla="*/ 4037013 w 6456363"/>
              <a:gd name="connsiteY443" fmla="*/ 4663607 h 5694363"/>
              <a:gd name="connsiteX444" fmla="*/ 4019947 w 6456363"/>
              <a:gd name="connsiteY444" fmla="*/ 4685040 h 5694363"/>
              <a:gd name="connsiteX445" fmla="*/ 4006850 w 6456363"/>
              <a:gd name="connsiteY445" fmla="*/ 4701710 h 5694363"/>
              <a:gd name="connsiteX446" fmla="*/ 3997722 w 6456363"/>
              <a:gd name="connsiteY446" fmla="*/ 4715204 h 5694363"/>
              <a:gd name="connsiteX447" fmla="*/ 3992166 w 6456363"/>
              <a:gd name="connsiteY447" fmla="*/ 4724333 h 5694363"/>
              <a:gd name="connsiteX448" fmla="*/ 3990182 w 6456363"/>
              <a:gd name="connsiteY448" fmla="*/ 4730684 h 5694363"/>
              <a:gd name="connsiteX449" fmla="*/ 3991372 w 6456363"/>
              <a:gd name="connsiteY449" fmla="*/ 4733462 h 5694363"/>
              <a:gd name="connsiteX450" fmla="*/ 3995738 w 6456363"/>
              <a:gd name="connsiteY450" fmla="*/ 4733462 h 5694363"/>
              <a:gd name="connsiteX451" fmla="*/ 4002882 w 6456363"/>
              <a:gd name="connsiteY451" fmla="*/ 4730684 h 5694363"/>
              <a:gd name="connsiteX452" fmla="*/ 4013597 w 6456363"/>
              <a:gd name="connsiteY452" fmla="*/ 4724730 h 5694363"/>
              <a:gd name="connsiteX453" fmla="*/ 4026694 w 6456363"/>
              <a:gd name="connsiteY453" fmla="*/ 4717189 h 5694363"/>
              <a:gd name="connsiteX454" fmla="*/ 4042569 w 6456363"/>
              <a:gd name="connsiteY454" fmla="*/ 4707663 h 5694363"/>
              <a:gd name="connsiteX455" fmla="*/ 4081860 w 6456363"/>
              <a:gd name="connsiteY455" fmla="*/ 4682658 h 5694363"/>
              <a:gd name="connsiteX456" fmla="*/ 4130279 w 6456363"/>
              <a:gd name="connsiteY456" fmla="*/ 4652097 h 5694363"/>
              <a:gd name="connsiteX457" fmla="*/ 4157663 w 6456363"/>
              <a:gd name="connsiteY457" fmla="*/ 4635824 h 5694363"/>
              <a:gd name="connsiteX458" fmla="*/ 4186635 w 6456363"/>
              <a:gd name="connsiteY458" fmla="*/ 4618360 h 5694363"/>
              <a:gd name="connsiteX459" fmla="*/ 4217591 w 6456363"/>
              <a:gd name="connsiteY459" fmla="*/ 4600499 h 5694363"/>
              <a:gd name="connsiteX460" fmla="*/ 4249738 w 6456363"/>
              <a:gd name="connsiteY460" fmla="*/ 4583036 h 5694363"/>
              <a:gd name="connsiteX461" fmla="*/ 4283869 w 6456363"/>
              <a:gd name="connsiteY461" fmla="*/ 4565175 h 5694363"/>
              <a:gd name="connsiteX462" fmla="*/ 4319191 w 6456363"/>
              <a:gd name="connsiteY462" fmla="*/ 4547711 h 5694363"/>
              <a:gd name="connsiteX463" fmla="*/ 4355703 w 6456363"/>
              <a:gd name="connsiteY463" fmla="*/ 4531041 h 5694363"/>
              <a:gd name="connsiteX464" fmla="*/ 4392613 w 6456363"/>
              <a:gd name="connsiteY464" fmla="*/ 4514372 h 5694363"/>
              <a:gd name="connsiteX465" fmla="*/ 4431109 w 6456363"/>
              <a:gd name="connsiteY465" fmla="*/ 4498892 h 5694363"/>
              <a:gd name="connsiteX466" fmla="*/ 4470401 w 6456363"/>
              <a:gd name="connsiteY466" fmla="*/ 4485398 h 5694363"/>
              <a:gd name="connsiteX467" fmla="*/ 4510088 w 6456363"/>
              <a:gd name="connsiteY467" fmla="*/ 4472300 h 5694363"/>
              <a:gd name="connsiteX468" fmla="*/ 4550569 w 6456363"/>
              <a:gd name="connsiteY468" fmla="*/ 4461583 h 5694363"/>
              <a:gd name="connsiteX469" fmla="*/ 4612879 w 6456363"/>
              <a:gd name="connsiteY469" fmla="*/ 4446104 h 5694363"/>
              <a:gd name="connsiteX470" fmla="*/ 4658916 w 6456363"/>
              <a:gd name="connsiteY470" fmla="*/ 4434991 h 5694363"/>
              <a:gd name="connsiteX471" fmla="*/ 4675981 w 6456363"/>
              <a:gd name="connsiteY471" fmla="*/ 4431419 h 5694363"/>
              <a:gd name="connsiteX472" fmla="*/ 4689475 w 6456363"/>
              <a:gd name="connsiteY472" fmla="*/ 4428641 h 5694363"/>
              <a:gd name="connsiteX473" fmla="*/ 4699001 w 6456363"/>
              <a:gd name="connsiteY473" fmla="*/ 4426259 h 5694363"/>
              <a:gd name="connsiteX474" fmla="*/ 4704953 w 6456363"/>
              <a:gd name="connsiteY474" fmla="*/ 4425465 h 5694363"/>
              <a:gd name="connsiteX475" fmla="*/ 4708129 w 6456363"/>
              <a:gd name="connsiteY475" fmla="*/ 4425862 h 5694363"/>
              <a:gd name="connsiteX476" fmla="*/ 4707731 w 6456363"/>
              <a:gd name="connsiteY476" fmla="*/ 4427053 h 5694363"/>
              <a:gd name="connsiteX477" fmla="*/ 4704557 w 6456363"/>
              <a:gd name="connsiteY477" fmla="*/ 4429831 h 5694363"/>
              <a:gd name="connsiteX478" fmla="*/ 4698603 w 6456363"/>
              <a:gd name="connsiteY478" fmla="*/ 4432610 h 5694363"/>
              <a:gd name="connsiteX479" fmla="*/ 4678759 w 6456363"/>
              <a:gd name="connsiteY479" fmla="*/ 4441738 h 5694363"/>
              <a:gd name="connsiteX480" fmla="*/ 4649391 w 6456363"/>
              <a:gd name="connsiteY480" fmla="*/ 4455233 h 5694363"/>
              <a:gd name="connsiteX481" fmla="*/ 4611688 w 6456363"/>
              <a:gd name="connsiteY481" fmla="*/ 4471506 h 5694363"/>
              <a:gd name="connsiteX482" fmla="*/ 4567635 w 6456363"/>
              <a:gd name="connsiteY482" fmla="*/ 4491351 h 5694363"/>
              <a:gd name="connsiteX483" fmla="*/ 4543029 w 6456363"/>
              <a:gd name="connsiteY483" fmla="*/ 4502464 h 5694363"/>
              <a:gd name="connsiteX484" fmla="*/ 4516835 w 6456363"/>
              <a:gd name="connsiteY484" fmla="*/ 4514768 h 5694363"/>
              <a:gd name="connsiteX485" fmla="*/ 4489847 w 6456363"/>
              <a:gd name="connsiteY485" fmla="*/ 4527469 h 5694363"/>
              <a:gd name="connsiteX486" fmla="*/ 4461669 w 6456363"/>
              <a:gd name="connsiteY486" fmla="*/ 4541361 h 5694363"/>
              <a:gd name="connsiteX487" fmla="*/ 4433094 w 6456363"/>
              <a:gd name="connsiteY487" fmla="*/ 4556046 h 5694363"/>
              <a:gd name="connsiteX488" fmla="*/ 4403725 w 6456363"/>
              <a:gd name="connsiteY488" fmla="*/ 4571129 h 5694363"/>
              <a:gd name="connsiteX489" fmla="*/ 4373959 w 6456363"/>
              <a:gd name="connsiteY489" fmla="*/ 4587402 h 5694363"/>
              <a:gd name="connsiteX490" fmla="*/ 4343003 w 6456363"/>
              <a:gd name="connsiteY490" fmla="*/ 4604072 h 5694363"/>
              <a:gd name="connsiteX491" fmla="*/ 4312841 w 6456363"/>
              <a:gd name="connsiteY491" fmla="*/ 4621535 h 5694363"/>
              <a:gd name="connsiteX492" fmla="*/ 4282282 w 6456363"/>
              <a:gd name="connsiteY492" fmla="*/ 4639793 h 5694363"/>
              <a:gd name="connsiteX493" fmla="*/ 4251326 w 6456363"/>
              <a:gd name="connsiteY493" fmla="*/ 4658844 h 5694363"/>
              <a:gd name="connsiteX494" fmla="*/ 4221163 w 6456363"/>
              <a:gd name="connsiteY494" fmla="*/ 4677895 h 5694363"/>
              <a:gd name="connsiteX495" fmla="*/ 4201716 w 6456363"/>
              <a:gd name="connsiteY495" fmla="*/ 4690199 h 5694363"/>
              <a:gd name="connsiteX496" fmla="*/ 4174332 w 6456363"/>
              <a:gd name="connsiteY496" fmla="*/ 4707266 h 5694363"/>
              <a:gd name="connsiteX497" fmla="*/ 4139010 w 6456363"/>
              <a:gd name="connsiteY497" fmla="*/ 4727508 h 5694363"/>
              <a:gd name="connsiteX498" fmla="*/ 4096147 w 6456363"/>
              <a:gd name="connsiteY498" fmla="*/ 4752513 h 5694363"/>
              <a:gd name="connsiteX499" fmla="*/ 4046935 w 6456363"/>
              <a:gd name="connsiteY499" fmla="*/ 4781090 h 5694363"/>
              <a:gd name="connsiteX500" fmla="*/ 3991769 w 6456363"/>
              <a:gd name="connsiteY500" fmla="*/ 4812445 h 5694363"/>
              <a:gd name="connsiteX501" fmla="*/ 3930650 w 6456363"/>
              <a:gd name="connsiteY501" fmla="*/ 4846579 h 5694363"/>
              <a:gd name="connsiteX502" fmla="*/ 3864372 w 6456363"/>
              <a:gd name="connsiteY502" fmla="*/ 4883491 h 5694363"/>
              <a:gd name="connsiteX503" fmla="*/ 3720307 w 6456363"/>
              <a:gd name="connsiteY503" fmla="*/ 4963665 h 5694363"/>
              <a:gd name="connsiteX504" fmla="*/ 3563541 w 6456363"/>
              <a:gd name="connsiteY504" fmla="*/ 5049793 h 5694363"/>
              <a:gd name="connsiteX505" fmla="*/ 3398044 w 6456363"/>
              <a:gd name="connsiteY505" fmla="*/ 5140287 h 5694363"/>
              <a:gd name="connsiteX506" fmla="*/ 3228975 w 6456363"/>
              <a:gd name="connsiteY506" fmla="*/ 5231972 h 5694363"/>
              <a:gd name="connsiteX507" fmla="*/ 3144441 w 6456363"/>
              <a:gd name="connsiteY507" fmla="*/ 5276822 h 5694363"/>
              <a:gd name="connsiteX508" fmla="*/ 3060700 w 6456363"/>
              <a:gd name="connsiteY508" fmla="*/ 5321672 h 5694363"/>
              <a:gd name="connsiteX509" fmla="*/ 2978150 w 6456363"/>
              <a:gd name="connsiteY509" fmla="*/ 5365331 h 5694363"/>
              <a:gd name="connsiteX510" fmla="*/ 2897585 w 6456363"/>
              <a:gd name="connsiteY510" fmla="*/ 5407800 h 5694363"/>
              <a:gd name="connsiteX511" fmla="*/ 2819797 w 6456363"/>
              <a:gd name="connsiteY511" fmla="*/ 5448284 h 5694363"/>
              <a:gd name="connsiteX512" fmla="*/ 2744788 w 6456363"/>
              <a:gd name="connsiteY512" fmla="*/ 5487180 h 5694363"/>
              <a:gd name="connsiteX513" fmla="*/ 2673350 w 6456363"/>
              <a:gd name="connsiteY513" fmla="*/ 5523298 h 5694363"/>
              <a:gd name="connsiteX514" fmla="*/ 2606278 w 6456363"/>
              <a:gd name="connsiteY514" fmla="*/ 5557432 h 5694363"/>
              <a:gd name="connsiteX515" fmla="*/ 2544366 w 6456363"/>
              <a:gd name="connsiteY515" fmla="*/ 5588390 h 5694363"/>
              <a:gd name="connsiteX516" fmla="*/ 2487216 w 6456363"/>
              <a:gd name="connsiteY516" fmla="*/ 5615777 h 5694363"/>
              <a:gd name="connsiteX517" fmla="*/ 2436019 w 6456363"/>
              <a:gd name="connsiteY517" fmla="*/ 5639988 h 5694363"/>
              <a:gd name="connsiteX518" fmla="*/ 2391569 w 6456363"/>
              <a:gd name="connsiteY518" fmla="*/ 5659833 h 5694363"/>
              <a:gd name="connsiteX519" fmla="*/ 2354660 w 6456363"/>
              <a:gd name="connsiteY519" fmla="*/ 5675709 h 5694363"/>
              <a:gd name="connsiteX520" fmla="*/ 2324497 w 6456363"/>
              <a:gd name="connsiteY520" fmla="*/ 5687219 h 5694363"/>
              <a:gd name="connsiteX521" fmla="*/ 2303066 w 6456363"/>
              <a:gd name="connsiteY521" fmla="*/ 5693569 h 5694363"/>
              <a:gd name="connsiteX522" fmla="*/ 2290366 w 6456363"/>
              <a:gd name="connsiteY522" fmla="*/ 5694363 h 5694363"/>
              <a:gd name="connsiteX523" fmla="*/ 2296319 w 6456363"/>
              <a:gd name="connsiteY523" fmla="*/ 5658642 h 5694363"/>
              <a:gd name="connsiteX524" fmla="*/ 2303860 w 6456363"/>
              <a:gd name="connsiteY524" fmla="*/ 5622127 h 5694363"/>
              <a:gd name="connsiteX525" fmla="*/ 2312591 w 6456363"/>
              <a:gd name="connsiteY525" fmla="*/ 5586406 h 5694363"/>
              <a:gd name="connsiteX526" fmla="*/ 2322910 w 6456363"/>
              <a:gd name="connsiteY526" fmla="*/ 5550288 h 5694363"/>
              <a:gd name="connsiteX527" fmla="*/ 2334419 w 6456363"/>
              <a:gd name="connsiteY527" fmla="*/ 5514566 h 5694363"/>
              <a:gd name="connsiteX528" fmla="*/ 2347119 w 6456363"/>
              <a:gd name="connsiteY528" fmla="*/ 5479242 h 5694363"/>
              <a:gd name="connsiteX529" fmla="*/ 2360613 w 6456363"/>
              <a:gd name="connsiteY529" fmla="*/ 5444315 h 5694363"/>
              <a:gd name="connsiteX530" fmla="*/ 2375297 w 6456363"/>
              <a:gd name="connsiteY530" fmla="*/ 5409784 h 5694363"/>
              <a:gd name="connsiteX531" fmla="*/ 2390378 w 6456363"/>
              <a:gd name="connsiteY531" fmla="*/ 5374857 h 5694363"/>
              <a:gd name="connsiteX532" fmla="*/ 2406253 w 6456363"/>
              <a:gd name="connsiteY532" fmla="*/ 5341120 h 5694363"/>
              <a:gd name="connsiteX533" fmla="*/ 2422922 w 6456363"/>
              <a:gd name="connsiteY533" fmla="*/ 5307780 h 5694363"/>
              <a:gd name="connsiteX534" fmla="*/ 2439591 w 6456363"/>
              <a:gd name="connsiteY534" fmla="*/ 5274440 h 5694363"/>
              <a:gd name="connsiteX535" fmla="*/ 2456657 w 6456363"/>
              <a:gd name="connsiteY535" fmla="*/ 5242291 h 5694363"/>
              <a:gd name="connsiteX536" fmla="*/ 2474119 w 6456363"/>
              <a:gd name="connsiteY536" fmla="*/ 5210539 h 5694363"/>
              <a:gd name="connsiteX537" fmla="*/ 2491185 w 6456363"/>
              <a:gd name="connsiteY537" fmla="*/ 5178787 h 5694363"/>
              <a:gd name="connsiteX538" fmla="*/ 2509044 w 6456363"/>
              <a:gd name="connsiteY538" fmla="*/ 5148622 h 5694363"/>
              <a:gd name="connsiteX539" fmla="*/ 2543572 w 6456363"/>
              <a:gd name="connsiteY539" fmla="*/ 5089484 h 5694363"/>
              <a:gd name="connsiteX540" fmla="*/ 2576116 w 6456363"/>
              <a:gd name="connsiteY540" fmla="*/ 5033520 h 5694363"/>
              <a:gd name="connsiteX541" fmla="*/ 2591594 w 6456363"/>
              <a:gd name="connsiteY541" fmla="*/ 5006928 h 5694363"/>
              <a:gd name="connsiteX542" fmla="*/ 2606278 w 6456363"/>
              <a:gd name="connsiteY542" fmla="*/ 4980732 h 5694363"/>
              <a:gd name="connsiteX543" fmla="*/ 2620566 w 6456363"/>
              <a:gd name="connsiteY543" fmla="*/ 4956124 h 5694363"/>
              <a:gd name="connsiteX544" fmla="*/ 2633663 w 6456363"/>
              <a:gd name="connsiteY544" fmla="*/ 4931913 h 5694363"/>
              <a:gd name="connsiteX545" fmla="*/ 2645569 w 6456363"/>
              <a:gd name="connsiteY545" fmla="*/ 4908893 h 5694363"/>
              <a:gd name="connsiteX546" fmla="*/ 2656285 w 6456363"/>
              <a:gd name="connsiteY546" fmla="*/ 4887063 h 5694363"/>
              <a:gd name="connsiteX547" fmla="*/ 2666207 w 6456363"/>
              <a:gd name="connsiteY547" fmla="*/ 4866027 h 5694363"/>
              <a:gd name="connsiteX548" fmla="*/ 2674541 w 6456363"/>
              <a:gd name="connsiteY548" fmla="*/ 4846182 h 5694363"/>
              <a:gd name="connsiteX549" fmla="*/ 2680891 w 6456363"/>
              <a:gd name="connsiteY549" fmla="*/ 4827528 h 5694363"/>
              <a:gd name="connsiteX550" fmla="*/ 2686447 w 6456363"/>
              <a:gd name="connsiteY550" fmla="*/ 4810461 h 5694363"/>
              <a:gd name="connsiteX551" fmla="*/ 2690019 w 6456363"/>
              <a:gd name="connsiteY551" fmla="*/ 4794188 h 5694363"/>
              <a:gd name="connsiteX552" fmla="*/ 2691210 w 6456363"/>
              <a:gd name="connsiteY552" fmla="*/ 4779503 h 5694363"/>
              <a:gd name="connsiteX553" fmla="*/ 2690019 w 6456363"/>
              <a:gd name="connsiteY553" fmla="*/ 4780296 h 5694363"/>
              <a:gd name="connsiteX554" fmla="*/ 2687241 w 6456363"/>
              <a:gd name="connsiteY554" fmla="*/ 4783075 h 5694363"/>
              <a:gd name="connsiteX555" fmla="*/ 2683272 w 6456363"/>
              <a:gd name="connsiteY555" fmla="*/ 4788234 h 5694363"/>
              <a:gd name="connsiteX556" fmla="*/ 2678510 w 6456363"/>
              <a:gd name="connsiteY556" fmla="*/ 4794585 h 5694363"/>
              <a:gd name="connsiteX557" fmla="*/ 2667397 w 6456363"/>
              <a:gd name="connsiteY557" fmla="*/ 4811255 h 5694363"/>
              <a:gd name="connsiteX558" fmla="*/ 2654300 w 6456363"/>
              <a:gd name="connsiteY558" fmla="*/ 4831100 h 5694363"/>
              <a:gd name="connsiteX559" fmla="*/ 2641600 w 6456363"/>
              <a:gd name="connsiteY559" fmla="*/ 4850548 h 5694363"/>
              <a:gd name="connsiteX560" fmla="*/ 2630091 w 6456363"/>
              <a:gd name="connsiteY560" fmla="*/ 4868012 h 5694363"/>
              <a:gd name="connsiteX561" fmla="*/ 2621757 w 6456363"/>
              <a:gd name="connsiteY561" fmla="*/ 4880713 h 5694363"/>
              <a:gd name="connsiteX562" fmla="*/ 2617788 w 6456363"/>
              <a:gd name="connsiteY562" fmla="*/ 4886269 h 5694363"/>
              <a:gd name="connsiteX563" fmla="*/ 2548732 w 6456363"/>
              <a:gd name="connsiteY563" fmla="*/ 4939851 h 5694363"/>
              <a:gd name="connsiteX564" fmla="*/ 2488407 w 6456363"/>
              <a:gd name="connsiteY564" fmla="*/ 4985892 h 5694363"/>
              <a:gd name="connsiteX565" fmla="*/ 2436019 w 6456363"/>
              <a:gd name="connsiteY565" fmla="*/ 5024391 h 5694363"/>
              <a:gd name="connsiteX566" fmla="*/ 2391569 w 6456363"/>
              <a:gd name="connsiteY566" fmla="*/ 5055747 h 5694363"/>
              <a:gd name="connsiteX567" fmla="*/ 2355057 w 6456363"/>
              <a:gd name="connsiteY567" fmla="*/ 5080355 h 5694363"/>
              <a:gd name="connsiteX568" fmla="*/ 2324497 w 6456363"/>
              <a:gd name="connsiteY568" fmla="*/ 5098215 h 5694363"/>
              <a:gd name="connsiteX569" fmla="*/ 2301478 w 6456363"/>
              <a:gd name="connsiteY569" fmla="*/ 5110519 h 5694363"/>
              <a:gd name="connsiteX570" fmla="*/ 2284413 w 6456363"/>
              <a:gd name="connsiteY570" fmla="*/ 5116473 h 5694363"/>
              <a:gd name="connsiteX571" fmla="*/ 2272507 w 6456363"/>
              <a:gd name="connsiteY571" fmla="*/ 5117664 h 5694363"/>
              <a:gd name="connsiteX572" fmla="*/ 2266553 w 6456363"/>
              <a:gd name="connsiteY572" fmla="*/ 5113695 h 5694363"/>
              <a:gd name="connsiteX573" fmla="*/ 2264966 w 6456363"/>
              <a:gd name="connsiteY573" fmla="*/ 5104566 h 5694363"/>
              <a:gd name="connsiteX574" fmla="*/ 2268141 w 6456363"/>
              <a:gd name="connsiteY574" fmla="*/ 5091468 h 5694363"/>
              <a:gd name="connsiteX575" fmla="*/ 2275285 w 6456363"/>
              <a:gd name="connsiteY575" fmla="*/ 5074401 h 5694363"/>
              <a:gd name="connsiteX576" fmla="*/ 2286794 w 6456363"/>
              <a:gd name="connsiteY576" fmla="*/ 5053365 h 5694363"/>
              <a:gd name="connsiteX577" fmla="*/ 2301082 w 6456363"/>
              <a:gd name="connsiteY577" fmla="*/ 5029154 h 5694363"/>
              <a:gd name="connsiteX578" fmla="*/ 2317750 w 6456363"/>
              <a:gd name="connsiteY578" fmla="*/ 5002562 h 5694363"/>
              <a:gd name="connsiteX579" fmla="*/ 2337197 w 6456363"/>
              <a:gd name="connsiteY579" fmla="*/ 4972794 h 5694363"/>
              <a:gd name="connsiteX580" fmla="*/ 2358628 w 6456363"/>
              <a:gd name="connsiteY580" fmla="*/ 4941042 h 5694363"/>
              <a:gd name="connsiteX581" fmla="*/ 2382044 w 6456363"/>
              <a:gd name="connsiteY581" fmla="*/ 4907702 h 5694363"/>
              <a:gd name="connsiteX582" fmla="*/ 2406253 w 6456363"/>
              <a:gd name="connsiteY582" fmla="*/ 4872378 h 5694363"/>
              <a:gd name="connsiteX583" fmla="*/ 2431257 w 6456363"/>
              <a:gd name="connsiteY583" fmla="*/ 4835863 h 5694363"/>
              <a:gd name="connsiteX584" fmla="*/ 2456657 w 6456363"/>
              <a:gd name="connsiteY584" fmla="*/ 4798554 h 5694363"/>
              <a:gd name="connsiteX585" fmla="*/ 2482057 w 6456363"/>
              <a:gd name="connsiteY585" fmla="*/ 4761245 h 5694363"/>
              <a:gd name="connsiteX586" fmla="*/ 2506663 w 6456363"/>
              <a:gd name="connsiteY586" fmla="*/ 4723142 h 5694363"/>
              <a:gd name="connsiteX587" fmla="*/ 2530872 w 6456363"/>
              <a:gd name="connsiteY587" fmla="*/ 4685833 h 5694363"/>
              <a:gd name="connsiteX588" fmla="*/ 2553494 w 6456363"/>
              <a:gd name="connsiteY588" fmla="*/ 4648525 h 5694363"/>
              <a:gd name="connsiteX589" fmla="*/ 2574528 w 6456363"/>
              <a:gd name="connsiteY589" fmla="*/ 4612406 h 5694363"/>
              <a:gd name="connsiteX590" fmla="*/ 2593578 w 6456363"/>
              <a:gd name="connsiteY590" fmla="*/ 4577479 h 5694363"/>
              <a:gd name="connsiteX591" fmla="*/ 2609453 w 6456363"/>
              <a:gd name="connsiteY591" fmla="*/ 4544536 h 5694363"/>
              <a:gd name="connsiteX592" fmla="*/ 2623344 w 6456363"/>
              <a:gd name="connsiteY592" fmla="*/ 4513181 h 5694363"/>
              <a:gd name="connsiteX593" fmla="*/ 2632869 w 6456363"/>
              <a:gd name="connsiteY593" fmla="*/ 4484207 h 5694363"/>
              <a:gd name="connsiteX594" fmla="*/ 2639616 w 6456363"/>
              <a:gd name="connsiteY594" fmla="*/ 4458011 h 5694363"/>
              <a:gd name="connsiteX595" fmla="*/ 2646760 w 6456363"/>
              <a:gd name="connsiteY595" fmla="*/ 4427053 h 5694363"/>
              <a:gd name="connsiteX596" fmla="*/ 2658666 w 6456363"/>
              <a:gd name="connsiteY596" fmla="*/ 4394904 h 5694363"/>
              <a:gd name="connsiteX597" fmla="*/ 2674938 w 6456363"/>
              <a:gd name="connsiteY597" fmla="*/ 4361167 h 5694363"/>
              <a:gd name="connsiteX598" fmla="*/ 2694782 w 6456363"/>
              <a:gd name="connsiteY598" fmla="*/ 4325843 h 5694363"/>
              <a:gd name="connsiteX599" fmla="*/ 2718197 w 6456363"/>
              <a:gd name="connsiteY599" fmla="*/ 4289725 h 5694363"/>
              <a:gd name="connsiteX600" fmla="*/ 2744788 w 6456363"/>
              <a:gd name="connsiteY600" fmla="*/ 4252813 h 5694363"/>
              <a:gd name="connsiteX601" fmla="*/ 2773760 w 6456363"/>
              <a:gd name="connsiteY601" fmla="*/ 4214710 h 5694363"/>
              <a:gd name="connsiteX602" fmla="*/ 2805113 w 6456363"/>
              <a:gd name="connsiteY602" fmla="*/ 4176210 h 5694363"/>
              <a:gd name="connsiteX603" fmla="*/ 2838847 w 6456363"/>
              <a:gd name="connsiteY603" fmla="*/ 4137314 h 5694363"/>
              <a:gd name="connsiteX604" fmla="*/ 2873772 w 6456363"/>
              <a:gd name="connsiteY604" fmla="*/ 4098020 h 5694363"/>
              <a:gd name="connsiteX605" fmla="*/ 2910682 w 6456363"/>
              <a:gd name="connsiteY605" fmla="*/ 4059124 h 5694363"/>
              <a:gd name="connsiteX606" fmla="*/ 2947591 w 6456363"/>
              <a:gd name="connsiteY606" fmla="*/ 4020228 h 5694363"/>
              <a:gd name="connsiteX607" fmla="*/ 2985691 w 6456363"/>
              <a:gd name="connsiteY607" fmla="*/ 3981728 h 5694363"/>
              <a:gd name="connsiteX608" fmla="*/ 3024188 w 6456363"/>
              <a:gd name="connsiteY608" fmla="*/ 3943228 h 5694363"/>
              <a:gd name="connsiteX609" fmla="*/ 3061891 w 6456363"/>
              <a:gd name="connsiteY609" fmla="*/ 3905920 h 5694363"/>
              <a:gd name="connsiteX610" fmla="*/ 3099594 w 6456363"/>
              <a:gd name="connsiteY610" fmla="*/ 3869008 h 5694363"/>
              <a:gd name="connsiteX611" fmla="*/ 3171825 w 6456363"/>
              <a:gd name="connsiteY611" fmla="*/ 3798756 h 5694363"/>
              <a:gd name="connsiteX612" fmla="*/ 3237310 w 6456363"/>
              <a:gd name="connsiteY612" fmla="*/ 3734061 h 5694363"/>
              <a:gd name="connsiteX613" fmla="*/ 3267472 w 6456363"/>
              <a:gd name="connsiteY613" fmla="*/ 3704690 h 5694363"/>
              <a:gd name="connsiteX614" fmla="*/ 3294063 w 6456363"/>
              <a:gd name="connsiteY614" fmla="*/ 3676510 h 5694363"/>
              <a:gd name="connsiteX615" fmla="*/ 3318272 w 6456363"/>
              <a:gd name="connsiteY615" fmla="*/ 3651108 h 5694363"/>
              <a:gd name="connsiteX616" fmla="*/ 3338910 w 6456363"/>
              <a:gd name="connsiteY616" fmla="*/ 3627294 h 5694363"/>
              <a:gd name="connsiteX617" fmla="*/ 3355579 w 6456363"/>
              <a:gd name="connsiteY617" fmla="*/ 3606258 h 5694363"/>
              <a:gd name="connsiteX618" fmla="*/ 3368675 w 6456363"/>
              <a:gd name="connsiteY618" fmla="*/ 3587604 h 5694363"/>
              <a:gd name="connsiteX619" fmla="*/ 3377010 w 6456363"/>
              <a:gd name="connsiteY619" fmla="*/ 3572124 h 5694363"/>
              <a:gd name="connsiteX620" fmla="*/ 3380185 w 6456363"/>
              <a:gd name="connsiteY620" fmla="*/ 3559424 h 5694363"/>
              <a:gd name="connsiteX621" fmla="*/ 3378994 w 6456363"/>
              <a:gd name="connsiteY621" fmla="*/ 3550295 h 5694363"/>
              <a:gd name="connsiteX622" fmla="*/ 3371850 w 6456363"/>
              <a:gd name="connsiteY622" fmla="*/ 3543944 h 5694363"/>
              <a:gd name="connsiteX623" fmla="*/ 3358754 w 6456363"/>
              <a:gd name="connsiteY623" fmla="*/ 3541166 h 5694363"/>
              <a:gd name="connsiteX624" fmla="*/ 3339704 w 6456363"/>
              <a:gd name="connsiteY624" fmla="*/ 3542357 h 5694363"/>
              <a:gd name="connsiteX625" fmla="*/ 3298032 w 6456363"/>
              <a:gd name="connsiteY625" fmla="*/ 3544738 h 5694363"/>
              <a:gd name="connsiteX626" fmla="*/ 3271838 w 6456363"/>
              <a:gd name="connsiteY626" fmla="*/ 3539578 h 5694363"/>
              <a:gd name="connsiteX627" fmla="*/ 3260725 w 6456363"/>
              <a:gd name="connsiteY627" fmla="*/ 3526877 h 5694363"/>
              <a:gd name="connsiteX628" fmla="*/ 3263107 w 6456363"/>
              <a:gd name="connsiteY628" fmla="*/ 3507032 h 5694363"/>
              <a:gd name="connsiteX629" fmla="*/ 3278585 w 6456363"/>
              <a:gd name="connsiteY629" fmla="*/ 3480837 h 5694363"/>
              <a:gd name="connsiteX630" fmla="*/ 3305969 w 6456363"/>
              <a:gd name="connsiteY630" fmla="*/ 3448688 h 5694363"/>
              <a:gd name="connsiteX631" fmla="*/ 3344069 w 6456363"/>
              <a:gd name="connsiteY631" fmla="*/ 3411776 h 5694363"/>
              <a:gd name="connsiteX632" fmla="*/ 3391694 w 6456363"/>
              <a:gd name="connsiteY632" fmla="*/ 3369704 h 5694363"/>
              <a:gd name="connsiteX633" fmla="*/ 3448050 w 6456363"/>
              <a:gd name="connsiteY633" fmla="*/ 3323266 h 5694363"/>
              <a:gd name="connsiteX634" fmla="*/ 3512344 w 6456363"/>
              <a:gd name="connsiteY634" fmla="*/ 3273257 h 5694363"/>
              <a:gd name="connsiteX635" fmla="*/ 3582988 w 6456363"/>
              <a:gd name="connsiteY635" fmla="*/ 3220072 h 5694363"/>
              <a:gd name="connsiteX636" fmla="*/ 3659188 w 6456363"/>
              <a:gd name="connsiteY636" fmla="*/ 3164108 h 5694363"/>
              <a:gd name="connsiteX637" fmla="*/ 3740150 w 6456363"/>
              <a:gd name="connsiteY637" fmla="*/ 3106161 h 5694363"/>
              <a:gd name="connsiteX638" fmla="*/ 3825479 w 6456363"/>
              <a:gd name="connsiteY638" fmla="*/ 3046228 h 5694363"/>
              <a:gd name="connsiteX639" fmla="*/ 3912394 w 6456363"/>
              <a:gd name="connsiteY639" fmla="*/ 2985899 h 5694363"/>
              <a:gd name="connsiteX640" fmla="*/ 4001691 w 6456363"/>
              <a:gd name="connsiteY640" fmla="*/ 2924379 h 5694363"/>
              <a:gd name="connsiteX641" fmla="*/ 4180682 w 6456363"/>
              <a:gd name="connsiteY641" fmla="*/ 2802133 h 5694363"/>
              <a:gd name="connsiteX642" fmla="*/ 4353719 w 6456363"/>
              <a:gd name="connsiteY642" fmla="*/ 2683459 h 5694363"/>
              <a:gd name="connsiteX643" fmla="*/ 4435079 w 6456363"/>
              <a:gd name="connsiteY643" fmla="*/ 2627099 h 5694363"/>
              <a:gd name="connsiteX644" fmla="*/ 4512469 w 6456363"/>
              <a:gd name="connsiteY644" fmla="*/ 2573517 h 5694363"/>
              <a:gd name="connsiteX645" fmla="*/ 4584303 w 6456363"/>
              <a:gd name="connsiteY645" fmla="*/ 2522714 h 5694363"/>
              <a:gd name="connsiteX646" fmla="*/ 4649788 w 6456363"/>
              <a:gd name="connsiteY646" fmla="*/ 2475482 h 5694363"/>
              <a:gd name="connsiteX647" fmla="*/ 4707731 w 6456363"/>
              <a:gd name="connsiteY647" fmla="*/ 2432220 h 5694363"/>
              <a:gd name="connsiteX648" fmla="*/ 4756944 w 6456363"/>
              <a:gd name="connsiteY648" fmla="*/ 2393720 h 5694363"/>
              <a:gd name="connsiteX649" fmla="*/ 4796631 w 6456363"/>
              <a:gd name="connsiteY649" fmla="*/ 2360778 h 5694363"/>
              <a:gd name="connsiteX650" fmla="*/ 4826001 w 6456363"/>
              <a:gd name="connsiteY650" fmla="*/ 2333788 h 5694363"/>
              <a:gd name="connsiteX651" fmla="*/ 4843463 w 6456363"/>
              <a:gd name="connsiteY651" fmla="*/ 2312355 h 5694363"/>
              <a:gd name="connsiteX652" fmla="*/ 4848623 w 6456363"/>
              <a:gd name="connsiteY652" fmla="*/ 2298464 h 5694363"/>
              <a:gd name="connsiteX653" fmla="*/ 4839891 w 6456363"/>
              <a:gd name="connsiteY653" fmla="*/ 2290922 h 5694363"/>
              <a:gd name="connsiteX654" fmla="*/ 4816872 w 6456363"/>
              <a:gd name="connsiteY654" fmla="*/ 2291716 h 5694363"/>
              <a:gd name="connsiteX655" fmla="*/ 4782344 w 6456363"/>
              <a:gd name="connsiteY655" fmla="*/ 2298464 h 5694363"/>
              <a:gd name="connsiteX656" fmla="*/ 4746625 w 6456363"/>
              <a:gd name="connsiteY656" fmla="*/ 2307196 h 5694363"/>
              <a:gd name="connsiteX657" fmla="*/ 4710509 w 6456363"/>
              <a:gd name="connsiteY657" fmla="*/ 2317515 h 5694363"/>
              <a:gd name="connsiteX658" fmla="*/ 4672807 w 6456363"/>
              <a:gd name="connsiteY658" fmla="*/ 2330216 h 5694363"/>
              <a:gd name="connsiteX659" fmla="*/ 4634707 w 6456363"/>
              <a:gd name="connsiteY659" fmla="*/ 2344505 h 5694363"/>
              <a:gd name="connsiteX660" fmla="*/ 4595813 w 6456363"/>
              <a:gd name="connsiteY660" fmla="*/ 2360380 h 5694363"/>
              <a:gd name="connsiteX661" fmla="*/ 4556125 w 6456363"/>
              <a:gd name="connsiteY661" fmla="*/ 2378241 h 5694363"/>
              <a:gd name="connsiteX662" fmla="*/ 4516041 w 6456363"/>
              <a:gd name="connsiteY662" fmla="*/ 2397689 h 5694363"/>
              <a:gd name="connsiteX663" fmla="*/ 4475957 w 6456363"/>
              <a:gd name="connsiteY663" fmla="*/ 2418328 h 5694363"/>
              <a:gd name="connsiteX664" fmla="*/ 4434681 w 6456363"/>
              <a:gd name="connsiteY664" fmla="*/ 2440158 h 5694363"/>
              <a:gd name="connsiteX665" fmla="*/ 4393407 w 6456363"/>
              <a:gd name="connsiteY665" fmla="*/ 2463575 h 5694363"/>
              <a:gd name="connsiteX666" fmla="*/ 4352529 w 6456363"/>
              <a:gd name="connsiteY666" fmla="*/ 2488183 h 5694363"/>
              <a:gd name="connsiteX667" fmla="*/ 4310857 w 6456363"/>
              <a:gd name="connsiteY667" fmla="*/ 2513585 h 5694363"/>
              <a:gd name="connsiteX668" fmla="*/ 4269185 w 6456363"/>
              <a:gd name="connsiteY668" fmla="*/ 2540177 h 5694363"/>
              <a:gd name="connsiteX669" fmla="*/ 4228307 w 6456363"/>
              <a:gd name="connsiteY669" fmla="*/ 2567961 h 5694363"/>
              <a:gd name="connsiteX670" fmla="*/ 4186635 w 6456363"/>
              <a:gd name="connsiteY670" fmla="*/ 2596141 h 5694363"/>
              <a:gd name="connsiteX671" fmla="*/ 4145757 w 6456363"/>
              <a:gd name="connsiteY671" fmla="*/ 2625115 h 5694363"/>
              <a:gd name="connsiteX672" fmla="*/ 4104879 w 6456363"/>
              <a:gd name="connsiteY672" fmla="*/ 2654882 h 5694363"/>
              <a:gd name="connsiteX673" fmla="*/ 4064794 w 6456363"/>
              <a:gd name="connsiteY673" fmla="*/ 2685047 h 5694363"/>
              <a:gd name="connsiteX674" fmla="*/ 4025107 w 6456363"/>
              <a:gd name="connsiteY674" fmla="*/ 2715211 h 5694363"/>
              <a:gd name="connsiteX675" fmla="*/ 3985816 w 6456363"/>
              <a:gd name="connsiteY675" fmla="*/ 2746170 h 5694363"/>
              <a:gd name="connsiteX676" fmla="*/ 3947716 w 6456363"/>
              <a:gd name="connsiteY676" fmla="*/ 2777525 h 5694363"/>
              <a:gd name="connsiteX677" fmla="*/ 3910013 w 6456363"/>
              <a:gd name="connsiteY677" fmla="*/ 2808484 h 5694363"/>
              <a:gd name="connsiteX678" fmla="*/ 3873500 w 6456363"/>
              <a:gd name="connsiteY678" fmla="*/ 2839839 h 5694363"/>
              <a:gd name="connsiteX679" fmla="*/ 3837385 w 6456363"/>
              <a:gd name="connsiteY679" fmla="*/ 2870797 h 5694363"/>
              <a:gd name="connsiteX680" fmla="*/ 3802857 w 6456363"/>
              <a:gd name="connsiteY680" fmla="*/ 2902153 h 5694363"/>
              <a:gd name="connsiteX681" fmla="*/ 3769122 w 6456363"/>
              <a:gd name="connsiteY681" fmla="*/ 2933111 h 5694363"/>
              <a:gd name="connsiteX682" fmla="*/ 3736975 w 6456363"/>
              <a:gd name="connsiteY682" fmla="*/ 2963673 h 5694363"/>
              <a:gd name="connsiteX683" fmla="*/ 3706019 w 6456363"/>
              <a:gd name="connsiteY683" fmla="*/ 2993440 h 5694363"/>
              <a:gd name="connsiteX684" fmla="*/ 3676254 w 6456363"/>
              <a:gd name="connsiteY684" fmla="*/ 3023605 h 5694363"/>
              <a:gd name="connsiteX685" fmla="*/ 3647679 w 6456363"/>
              <a:gd name="connsiteY685" fmla="*/ 3052579 h 5694363"/>
              <a:gd name="connsiteX686" fmla="*/ 3621088 w 6456363"/>
              <a:gd name="connsiteY686" fmla="*/ 3080759 h 5694363"/>
              <a:gd name="connsiteX687" fmla="*/ 3588941 w 6456363"/>
              <a:gd name="connsiteY687" fmla="*/ 3114496 h 5694363"/>
              <a:gd name="connsiteX688" fmla="*/ 3556794 w 6456363"/>
              <a:gd name="connsiteY688" fmla="*/ 3146645 h 5694363"/>
              <a:gd name="connsiteX689" fmla="*/ 3524250 w 6456363"/>
              <a:gd name="connsiteY689" fmla="*/ 3177206 h 5694363"/>
              <a:gd name="connsiteX690" fmla="*/ 3492500 w 6456363"/>
              <a:gd name="connsiteY690" fmla="*/ 3205783 h 5694363"/>
              <a:gd name="connsiteX691" fmla="*/ 3460750 w 6456363"/>
              <a:gd name="connsiteY691" fmla="*/ 3232773 h 5694363"/>
              <a:gd name="connsiteX692" fmla="*/ 3428207 w 6456363"/>
              <a:gd name="connsiteY692" fmla="*/ 3258174 h 5694363"/>
              <a:gd name="connsiteX693" fmla="*/ 3396457 w 6456363"/>
              <a:gd name="connsiteY693" fmla="*/ 3282782 h 5694363"/>
              <a:gd name="connsiteX694" fmla="*/ 3364310 w 6456363"/>
              <a:gd name="connsiteY694" fmla="*/ 3305803 h 5694363"/>
              <a:gd name="connsiteX695" fmla="*/ 3332163 w 6456363"/>
              <a:gd name="connsiteY695" fmla="*/ 3328426 h 5694363"/>
              <a:gd name="connsiteX696" fmla="*/ 3300016 w 6456363"/>
              <a:gd name="connsiteY696" fmla="*/ 3350256 h 5694363"/>
              <a:gd name="connsiteX697" fmla="*/ 3267472 w 6456363"/>
              <a:gd name="connsiteY697" fmla="*/ 3371292 h 5694363"/>
              <a:gd name="connsiteX698" fmla="*/ 3234532 w 6456363"/>
              <a:gd name="connsiteY698" fmla="*/ 3391931 h 5694363"/>
              <a:gd name="connsiteX699" fmla="*/ 3168650 w 6456363"/>
              <a:gd name="connsiteY699" fmla="*/ 3433208 h 5694363"/>
              <a:gd name="connsiteX700" fmla="*/ 3101182 w 6456363"/>
              <a:gd name="connsiteY700" fmla="*/ 3474883 h 5694363"/>
              <a:gd name="connsiteX701" fmla="*/ 3066653 w 6456363"/>
              <a:gd name="connsiteY701" fmla="*/ 3495919 h 5694363"/>
              <a:gd name="connsiteX702" fmla="*/ 3032125 w 6456363"/>
              <a:gd name="connsiteY702" fmla="*/ 3517749 h 5694363"/>
              <a:gd name="connsiteX703" fmla="*/ 2996407 w 6456363"/>
              <a:gd name="connsiteY703" fmla="*/ 3540372 h 5694363"/>
              <a:gd name="connsiteX704" fmla="*/ 2961085 w 6456363"/>
              <a:gd name="connsiteY704" fmla="*/ 3564186 h 5694363"/>
              <a:gd name="connsiteX705" fmla="*/ 2924572 w 6456363"/>
              <a:gd name="connsiteY705" fmla="*/ 3588794 h 5694363"/>
              <a:gd name="connsiteX706" fmla="*/ 2888060 w 6456363"/>
              <a:gd name="connsiteY706" fmla="*/ 3614593 h 5694363"/>
              <a:gd name="connsiteX707" fmla="*/ 2850357 w 6456363"/>
              <a:gd name="connsiteY707" fmla="*/ 3641979 h 5694363"/>
              <a:gd name="connsiteX708" fmla="*/ 2812257 w 6456363"/>
              <a:gd name="connsiteY708" fmla="*/ 3670953 h 5694363"/>
              <a:gd name="connsiteX709" fmla="*/ 2773363 w 6456363"/>
              <a:gd name="connsiteY709" fmla="*/ 3701912 h 5694363"/>
              <a:gd name="connsiteX710" fmla="*/ 2733675 w 6456363"/>
              <a:gd name="connsiteY710" fmla="*/ 3734458 h 5694363"/>
              <a:gd name="connsiteX711" fmla="*/ 2693591 w 6456363"/>
              <a:gd name="connsiteY711" fmla="*/ 3768988 h 5694363"/>
              <a:gd name="connsiteX712" fmla="*/ 2652713 w 6456363"/>
              <a:gd name="connsiteY712" fmla="*/ 3806297 h 5694363"/>
              <a:gd name="connsiteX713" fmla="*/ 2610644 w 6456363"/>
              <a:gd name="connsiteY713" fmla="*/ 3845193 h 5694363"/>
              <a:gd name="connsiteX714" fmla="*/ 2568178 w 6456363"/>
              <a:gd name="connsiteY714" fmla="*/ 3887265 h 5694363"/>
              <a:gd name="connsiteX715" fmla="*/ 2524125 w 6456363"/>
              <a:gd name="connsiteY715" fmla="*/ 3932115 h 5694363"/>
              <a:gd name="connsiteX716" fmla="*/ 2479675 w 6456363"/>
              <a:gd name="connsiteY716" fmla="*/ 3979743 h 5694363"/>
              <a:gd name="connsiteX717" fmla="*/ 2464991 w 6456363"/>
              <a:gd name="connsiteY717" fmla="*/ 3994429 h 5694363"/>
              <a:gd name="connsiteX718" fmla="*/ 2447528 w 6456363"/>
              <a:gd name="connsiteY718" fmla="*/ 4011893 h 5694363"/>
              <a:gd name="connsiteX719" fmla="*/ 2427288 w 6456363"/>
              <a:gd name="connsiteY719" fmla="*/ 4030547 h 5694363"/>
              <a:gd name="connsiteX720" fmla="*/ 2404269 w 6456363"/>
              <a:gd name="connsiteY720" fmla="*/ 4050392 h 5694363"/>
              <a:gd name="connsiteX721" fmla="*/ 2379266 w 6456363"/>
              <a:gd name="connsiteY721" fmla="*/ 4072222 h 5694363"/>
              <a:gd name="connsiteX722" fmla="*/ 2351882 w 6456363"/>
              <a:gd name="connsiteY722" fmla="*/ 4095639 h 5694363"/>
              <a:gd name="connsiteX723" fmla="*/ 2322513 w 6456363"/>
              <a:gd name="connsiteY723" fmla="*/ 4119850 h 5694363"/>
              <a:gd name="connsiteX724" fmla="*/ 2291953 w 6456363"/>
              <a:gd name="connsiteY724" fmla="*/ 4145252 h 5694363"/>
              <a:gd name="connsiteX725" fmla="*/ 2226072 w 6456363"/>
              <a:gd name="connsiteY725" fmla="*/ 4198437 h 5694363"/>
              <a:gd name="connsiteX726" fmla="*/ 2156619 w 6456363"/>
              <a:gd name="connsiteY726" fmla="*/ 4254400 h 5694363"/>
              <a:gd name="connsiteX727" fmla="*/ 2084785 w 6456363"/>
              <a:gd name="connsiteY727" fmla="*/ 4311554 h 5694363"/>
              <a:gd name="connsiteX728" fmla="*/ 2012157 w 6456363"/>
              <a:gd name="connsiteY728" fmla="*/ 4368708 h 5694363"/>
              <a:gd name="connsiteX729" fmla="*/ 1941116 w 6456363"/>
              <a:gd name="connsiteY729" fmla="*/ 4425068 h 5694363"/>
              <a:gd name="connsiteX730" fmla="*/ 1873250 w 6456363"/>
              <a:gd name="connsiteY730" fmla="*/ 4480238 h 5694363"/>
              <a:gd name="connsiteX731" fmla="*/ 1840707 w 6456363"/>
              <a:gd name="connsiteY731" fmla="*/ 4506433 h 5694363"/>
              <a:gd name="connsiteX732" fmla="*/ 1810147 w 6456363"/>
              <a:gd name="connsiteY732" fmla="*/ 4531835 h 5694363"/>
              <a:gd name="connsiteX733" fmla="*/ 1780778 w 6456363"/>
              <a:gd name="connsiteY733" fmla="*/ 4556046 h 5694363"/>
              <a:gd name="connsiteX734" fmla="*/ 1753791 w 6456363"/>
              <a:gd name="connsiteY734" fmla="*/ 4579464 h 5694363"/>
              <a:gd name="connsiteX735" fmla="*/ 1728391 w 6456363"/>
              <a:gd name="connsiteY735" fmla="*/ 4600896 h 5694363"/>
              <a:gd name="connsiteX736" fmla="*/ 1705372 w 6456363"/>
              <a:gd name="connsiteY736" fmla="*/ 4621138 h 5694363"/>
              <a:gd name="connsiteX737" fmla="*/ 1685132 w 6456363"/>
              <a:gd name="connsiteY737" fmla="*/ 4640190 h 5694363"/>
              <a:gd name="connsiteX738" fmla="*/ 1667669 w 6456363"/>
              <a:gd name="connsiteY738" fmla="*/ 4657257 h 5694363"/>
              <a:gd name="connsiteX739" fmla="*/ 1652985 w 6456363"/>
              <a:gd name="connsiteY739" fmla="*/ 4671942 h 5694363"/>
              <a:gd name="connsiteX740" fmla="*/ 1645132 w 6456363"/>
              <a:gd name="connsiteY740" fmla="*/ 4681149 h 5694363"/>
              <a:gd name="connsiteX741" fmla="*/ 1664891 w 6456363"/>
              <a:gd name="connsiteY741" fmla="*/ 4650509 h 5694363"/>
              <a:gd name="connsiteX742" fmla="*/ 1699816 w 6456363"/>
              <a:gd name="connsiteY742" fmla="*/ 4599706 h 5694363"/>
              <a:gd name="connsiteX743" fmla="*/ 1733153 w 6456363"/>
              <a:gd name="connsiteY743" fmla="*/ 4551680 h 5694363"/>
              <a:gd name="connsiteX744" fmla="*/ 1765697 w 6456363"/>
              <a:gd name="connsiteY744" fmla="*/ 4507227 h 5694363"/>
              <a:gd name="connsiteX745" fmla="*/ 1797050 w 6456363"/>
              <a:gd name="connsiteY745" fmla="*/ 4464759 h 5694363"/>
              <a:gd name="connsiteX746" fmla="*/ 1827213 w 6456363"/>
              <a:gd name="connsiteY746" fmla="*/ 4425862 h 5694363"/>
              <a:gd name="connsiteX747" fmla="*/ 1855788 w 6456363"/>
              <a:gd name="connsiteY747" fmla="*/ 4389744 h 5694363"/>
              <a:gd name="connsiteX748" fmla="*/ 1883172 w 6456363"/>
              <a:gd name="connsiteY748" fmla="*/ 4356007 h 5694363"/>
              <a:gd name="connsiteX749" fmla="*/ 1909366 w 6456363"/>
              <a:gd name="connsiteY749" fmla="*/ 4324652 h 5694363"/>
              <a:gd name="connsiteX750" fmla="*/ 1933972 w 6456363"/>
              <a:gd name="connsiteY750" fmla="*/ 4296472 h 5694363"/>
              <a:gd name="connsiteX751" fmla="*/ 1956991 w 6456363"/>
              <a:gd name="connsiteY751" fmla="*/ 4270276 h 5694363"/>
              <a:gd name="connsiteX752" fmla="*/ 1978819 w 6456363"/>
              <a:gd name="connsiteY752" fmla="*/ 4246859 h 5694363"/>
              <a:gd name="connsiteX753" fmla="*/ 2016919 w 6456363"/>
              <a:gd name="connsiteY753" fmla="*/ 4206375 h 5694363"/>
              <a:gd name="connsiteX754" fmla="*/ 2047875 w 6456363"/>
              <a:gd name="connsiteY754" fmla="*/ 4173829 h 5694363"/>
              <a:gd name="connsiteX755" fmla="*/ 2060972 w 6456363"/>
              <a:gd name="connsiteY755" fmla="*/ 4161128 h 5694363"/>
              <a:gd name="connsiteX756" fmla="*/ 2071688 w 6456363"/>
              <a:gd name="connsiteY756" fmla="*/ 4149618 h 5694363"/>
              <a:gd name="connsiteX757" fmla="*/ 2080419 w 6456363"/>
              <a:gd name="connsiteY757" fmla="*/ 4140489 h 5694363"/>
              <a:gd name="connsiteX758" fmla="*/ 2087563 w 6456363"/>
              <a:gd name="connsiteY758" fmla="*/ 4132551 h 5694363"/>
              <a:gd name="connsiteX759" fmla="*/ 2092325 w 6456363"/>
              <a:gd name="connsiteY759" fmla="*/ 4126201 h 5694363"/>
              <a:gd name="connsiteX760" fmla="*/ 2094707 w 6456363"/>
              <a:gd name="connsiteY760" fmla="*/ 4121835 h 5694363"/>
              <a:gd name="connsiteX761" fmla="*/ 2095103 w 6456363"/>
              <a:gd name="connsiteY761" fmla="*/ 4118659 h 5694363"/>
              <a:gd name="connsiteX762" fmla="*/ 2093119 w 6456363"/>
              <a:gd name="connsiteY762" fmla="*/ 4116675 h 5694363"/>
              <a:gd name="connsiteX763" fmla="*/ 2089150 w 6456363"/>
              <a:gd name="connsiteY763" fmla="*/ 4116278 h 5694363"/>
              <a:gd name="connsiteX764" fmla="*/ 2082007 w 6456363"/>
              <a:gd name="connsiteY764" fmla="*/ 4116675 h 5694363"/>
              <a:gd name="connsiteX765" fmla="*/ 2073275 w 6456363"/>
              <a:gd name="connsiteY765" fmla="*/ 4118263 h 5694363"/>
              <a:gd name="connsiteX766" fmla="*/ 2061766 w 6456363"/>
              <a:gd name="connsiteY766" fmla="*/ 4121041 h 5694363"/>
              <a:gd name="connsiteX767" fmla="*/ 2030413 w 6456363"/>
              <a:gd name="connsiteY767" fmla="*/ 4129773 h 5694363"/>
              <a:gd name="connsiteX768" fmla="*/ 1989138 w 6456363"/>
              <a:gd name="connsiteY768" fmla="*/ 4140886 h 5694363"/>
              <a:gd name="connsiteX769" fmla="*/ 1968897 w 6456363"/>
              <a:gd name="connsiteY769" fmla="*/ 4144061 h 5694363"/>
              <a:gd name="connsiteX770" fmla="*/ 1953816 w 6456363"/>
              <a:gd name="connsiteY770" fmla="*/ 4142870 h 5694363"/>
              <a:gd name="connsiteX771" fmla="*/ 1943894 w 6456363"/>
              <a:gd name="connsiteY771" fmla="*/ 4137711 h 5694363"/>
              <a:gd name="connsiteX772" fmla="*/ 1937544 w 6456363"/>
              <a:gd name="connsiteY772" fmla="*/ 4128185 h 5694363"/>
              <a:gd name="connsiteX773" fmla="*/ 1935957 w 6456363"/>
              <a:gd name="connsiteY773" fmla="*/ 4114690 h 5694363"/>
              <a:gd name="connsiteX774" fmla="*/ 1937544 w 6456363"/>
              <a:gd name="connsiteY774" fmla="*/ 4097624 h 5694363"/>
              <a:gd name="connsiteX775" fmla="*/ 1942703 w 6456363"/>
              <a:gd name="connsiteY775" fmla="*/ 4078572 h 5694363"/>
              <a:gd name="connsiteX776" fmla="*/ 1950641 w 6456363"/>
              <a:gd name="connsiteY776" fmla="*/ 4056346 h 5694363"/>
              <a:gd name="connsiteX777" fmla="*/ 1960960 w 6456363"/>
              <a:gd name="connsiteY777" fmla="*/ 4031738 h 5694363"/>
              <a:gd name="connsiteX778" fmla="*/ 1973660 w 6456363"/>
              <a:gd name="connsiteY778" fmla="*/ 4005542 h 5694363"/>
              <a:gd name="connsiteX779" fmla="*/ 1987947 w 6456363"/>
              <a:gd name="connsiteY779" fmla="*/ 3977759 h 5694363"/>
              <a:gd name="connsiteX780" fmla="*/ 2003425 w 6456363"/>
              <a:gd name="connsiteY780" fmla="*/ 3948785 h 5694363"/>
              <a:gd name="connsiteX781" fmla="*/ 2037160 w 6456363"/>
              <a:gd name="connsiteY781" fmla="*/ 3888853 h 5694363"/>
              <a:gd name="connsiteX782" fmla="*/ 2072085 w 6456363"/>
              <a:gd name="connsiteY782" fmla="*/ 3828920 h 5694363"/>
              <a:gd name="connsiteX783" fmla="*/ 2088753 w 6456363"/>
              <a:gd name="connsiteY783" fmla="*/ 3799550 h 5694363"/>
              <a:gd name="connsiteX784" fmla="*/ 2104628 w 6456363"/>
              <a:gd name="connsiteY784" fmla="*/ 3771370 h 5694363"/>
              <a:gd name="connsiteX785" fmla="*/ 2119313 w 6456363"/>
              <a:gd name="connsiteY785" fmla="*/ 3744380 h 5694363"/>
              <a:gd name="connsiteX786" fmla="*/ 2132807 w 6456363"/>
              <a:gd name="connsiteY786" fmla="*/ 3719375 h 5694363"/>
              <a:gd name="connsiteX787" fmla="*/ 2143522 w 6456363"/>
              <a:gd name="connsiteY787" fmla="*/ 3696355 h 5694363"/>
              <a:gd name="connsiteX788" fmla="*/ 2152253 w 6456363"/>
              <a:gd name="connsiteY788" fmla="*/ 3676113 h 5694363"/>
              <a:gd name="connsiteX789" fmla="*/ 2158603 w 6456363"/>
              <a:gd name="connsiteY789" fmla="*/ 3658252 h 5694363"/>
              <a:gd name="connsiteX790" fmla="*/ 2161382 w 6456363"/>
              <a:gd name="connsiteY790" fmla="*/ 3643567 h 5694363"/>
              <a:gd name="connsiteX791" fmla="*/ 2160588 w 6456363"/>
              <a:gd name="connsiteY791" fmla="*/ 3632454 h 5694363"/>
              <a:gd name="connsiteX792" fmla="*/ 2155825 w 6456363"/>
              <a:gd name="connsiteY792" fmla="*/ 3625706 h 5694363"/>
              <a:gd name="connsiteX793" fmla="*/ 2147094 w 6456363"/>
              <a:gd name="connsiteY793" fmla="*/ 3622531 h 5694363"/>
              <a:gd name="connsiteX794" fmla="*/ 2133997 w 6456363"/>
              <a:gd name="connsiteY794" fmla="*/ 3624119 h 5694363"/>
              <a:gd name="connsiteX795" fmla="*/ 2115344 w 6456363"/>
              <a:gd name="connsiteY795" fmla="*/ 3631263 h 5694363"/>
              <a:gd name="connsiteX796" fmla="*/ 2091532 w 6456363"/>
              <a:gd name="connsiteY796" fmla="*/ 3643170 h 5694363"/>
              <a:gd name="connsiteX797" fmla="*/ 2062163 w 6456363"/>
              <a:gd name="connsiteY797" fmla="*/ 3661031 h 5694363"/>
              <a:gd name="connsiteX798" fmla="*/ 2026444 w 6456363"/>
              <a:gd name="connsiteY798" fmla="*/ 3685242 h 5694363"/>
              <a:gd name="connsiteX799" fmla="*/ 1984772 w 6456363"/>
              <a:gd name="connsiteY799" fmla="*/ 3713422 h 5694363"/>
              <a:gd name="connsiteX800" fmla="*/ 1951038 w 6456363"/>
              <a:gd name="connsiteY800" fmla="*/ 3735648 h 5694363"/>
              <a:gd name="connsiteX801" fmla="*/ 1923653 w 6456363"/>
              <a:gd name="connsiteY801" fmla="*/ 3752318 h 5694363"/>
              <a:gd name="connsiteX802" fmla="*/ 1902619 w 6456363"/>
              <a:gd name="connsiteY802" fmla="*/ 3763432 h 5694363"/>
              <a:gd name="connsiteX803" fmla="*/ 1887141 w 6456363"/>
              <a:gd name="connsiteY803" fmla="*/ 3769782 h 5694363"/>
              <a:gd name="connsiteX804" fmla="*/ 1877616 w 6456363"/>
              <a:gd name="connsiteY804" fmla="*/ 3771766 h 5694363"/>
              <a:gd name="connsiteX805" fmla="*/ 1872060 w 6456363"/>
              <a:gd name="connsiteY805" fmla="*/ 3769782 h 5694363"/>
              <a:gd name="connsiteX806" fmla="*/ 1871266 w 6456363"/>
              <a:gd name="connsiteY806" fmla="*/ 3764225 h 5694363"/>
              <a:gd name="connsiteX807" fmla="*/ 1873647 w 6456363"/>
              <a:gd name="connsiteY807" fmla="*/ 3755493 h 5694363"/>
              <a:gd name="connsiteX808" fmla="*/ 1879600 w 6456363"/>
              <a:gd name="connsiteY808" fmla="*/ 3743586 h 5694363"/>
              <a:gd name="connsiteX809" fmla="*/ 1887935 w 6456363"/>
              <a:gd name="connsiteY809" fmla="*/ 3729298 h 5694363"/>
              <a:gd name="connsiteX810" fmla="*/ 1899047 w 6456363"/>
              <a:gd name="connsiteY810" fmla="*/ 3713025 h 5694363"/>
              <a:gd name="connsiteX811" fmla="*/ 1925241 w 6456363"/>
              <a:gd name="connsiteY811" fmla="*/ 3676510 h 5694363"/>
              <a:gd name="connsiteX812" fmla="*/ 1954213 w 6456363"/>
              <a:gd name="connsiteY812" fmla="*/ 3636820 h 5694363"/>
              <a:gd name="connsiteX813" fmla="*/ 1968897 w 6456363"/>
              <a:gd name="connsiteY813" fmla="*/ 3616578 h 5694363"/>
              <a:gd name="connsiteX814" fmla="*/ 1981994 w 6456363"/>
              <a:gd name="connsiteY814" fmla="*/ 3596732 h 5694363"/>
              <a:gd name="connsiteX815" fmla="*/ 1994694 w 6456363"/>
              <a:gd name="connsiteY815" fmla="*/ 3578078 h 5694363"/>
              <a:gd name="connsiteX816" fmla="*/ 2004616 w 6456363"/>
              <a:gd name="connsiteY816" fmla="*/ 3560614 h 5694363"/>
              <a:gd name="connsiteX817" fmla="*/ 2012950 w 6456363"/>
              <a:gd name="connsiteY817" fmla="*/ 3544341 h 5694363"/>
              <a:gd name="connsiteX818" fmla="*/ 2018110 w 6456363"/>
              <a:gd name="connsiteY818" fmla="*/ 3530847 h 5694363"/>
              <a:gd name="connsiteX819" fmla="*/ 2020094 w 6456363"/>
              <a:gd name="connsiteY819" fmla="*/ 3519336 h 5694363"/>
              <a:gd name="connsiteX820" fmla="*/ 2018110 w 6456363"/>
              <a:gd name="connsiteY820" fmla="*/ 3510604 h 5694363"/>
              <a:gd name="connsiteX821" fmla="*/ 2011363 w 6456363"/>
              <a:gd name="connsiteY821" fmla="*/ 3505445 h 5694363"/>
              <a:gd name="connsiteX822" fmla="*/ 2000250 w 6456363"/>
              <a:gd name="connsiteY822" fmla="*/ 3504254 h 5694363"/>
              <a:gd name="connsiteX823" fmla="*/ 1983582 w 6456363"/>
              <a:gd name="connsiteY823" fmla="*/ 3506635 h 5694363"/>
              <a:gd name="connsiteX824" fmla="*/ 1960960 w 6456363"/>
              <a:gd name="connsiteY824" fmla="*/ 3513383 h 5694363"/>
              <a:gd name="connsiteX825" fmla="*/ 1932385 w 6456363"/>
              <a:gd name="connsiteY825" fmla="*/ 3525687 h 5694363"/>
              <a:gd name="connsiteX826" fmla="*/ 1897063 w 6456363"/>
              <a:gd name="connsiteY826" fmla="*/ 3542754 h 5694363"/>
              <a:gd name="connsiteX827" fmla="*/ 1853803 w 6456363"/>
              <a:gd name="connsiteY827" fmla="*/ 3565774 h 5694363"/>
              <a:gd name="connsiteX828" fmla="*/ 1802607 w 6456363"/>
              <a:gd name="connsiteY828" fmla="*/ 3594748 h 5694363"/>
              <a:gd name="connsiteX829" fmla="*/ 1784350 w 6456363"/>
              <a:gd name="connsiteY829" fmla="*/ 3605067 h 5694363"/>
              <a:gd name="connsiteX830" fmla="*/ 1737916 w 6456363"/>
              <a:gd name="connsiteY830" fmla="*/ 3630072 h 5694363"/>
              <a:gd name="connsiteX831" fmla="*/ 1669257 w 6456363"/>
              <a:gd name="connsiteY831" fmla="*/ 3666587 h 5694363"/>
              <a:gd name="connsiteX832" fmla="*/ 1583135 w 6456363"/>
              <a:gd name="connsiteY832" fmla="*/ 3712231 h 5694363"/>
              <a:gd name="connsiteX833" fmla="*/ 1535113 w 6456363"/>
              <a:gd name="connsiteY833" fmla="*/ 3737236 h 5694363"/>
              <a:gd name="connsiteX834" fmla="*/ 1484313 w 6456363"/>
              <a:gd name="connsiteY834" fmla="*/ 3763432 h 5694363"/>
              <a:gd name="connsiteX835" fmla="*/ 1431528 w 6456363"/>
              <a:gd name="connsiteY835" fmla="*/ 3790024 h 5694363"/>
              <a:gd name="connsiteX836" fmla="*/ 1377553 w 6456363"/>
              <a:gd name="connsiteY836" fmla="*/ 3817013 h 5694363"/>
              <a:gd name="connsiteX837" fmla="*/ 1322785 w 6456363"/>
              <a:gd name="connsiteY837" fmla="*/ 3843606 h 5694363"/>
              <a:gd name="connsiteX838" fmla="*/ 1268413 w 6456363"/>
              <a:gd name="connsiteY838" fmla="*/ 3870198 h 5694363"/>
              <a:gd name="connsiteX839" fmla="*/ 1214041 w 6456363"/>
              <a:gd name="connsiteY839" fmla="*/ 3895600 h 5694363"/>
              <a:gd name="connsiteX840" fmla="*/ 1160860 w 6456363"/>
              <a:gd name="connsiteY840" fmla="*/ 3919811 h 5694363"/>
              <a:gd name="connsiteX841" fmla="*/ 1110060 w 6456363"/>
              <a:gd name="connsiteY841" fmla="*/ 3942038 h 5694363"/>
              <a:gd name="connsiteX842" fmla="*/ 1061244 w 6456363"/>
              <a:gd name="connsiteY842" fmla="*/ 3962677 h 5694363"/>
              <a:gd name="connsiteX843" fmla="*/ 1015603 w 6456363"/>
              <a:gd name="connsiteY843" fmla="*/ 3980934 h 5694363"/>
              <a:gd name="connsiteX844" fmla="*/ 973535 w 6456363"/>
              <a:gd name="connsiteY844" fmla="*/ 3996016 h 5694363"/>
              <a:gd name="connsiteX845" fmla="*/ 936228 w 6456363"/>
              <a:gd name="connsiteY845" fmla="*/ 4008320 h 5694363"/>
              <a:gd name="connsiteX846" fmla="*/ 903685 w 6456363"/>
              <a:gd name="connsiteY846" fmla="*/ 4016655 h 5694363"/>
              <a:gd name="connsiteX847" fmla="*/ 875903 w 6456363"/>
              <a:gd name="connsiteY847" fmla="*/ 4021021 h 5694363"/>
              <a:gd name="connsiteX848" fmla="*/ 854869 w 6456363"/>
              <a:gd name="connsiteY848" fmla="*/ 4021418 h 5694363"/>
              <a:gd name="connsiteX849" fmla="*/ 840978 w 6456363"/>
              <a:gd name="connsiteY849" fmla="*/ 4017052 h 5694363"/>
              <a:gd name="connsiteX850" fmla="*/ 834232 w 6456363"/>
              <a:gd name="connsiteY850" fmla="*/ 4007527 h 5694363"/>
              <a:gd name="connsiteX851" fmla="*/ 835819 w 6456363"/>
              <a:gd name="connsiteY851" fmla="*/ 3992444 h 5694363"/>
              <a:gd name="connsiteX852" fmla="*/ 845344 w 6456363"/>
              <a:gd name="connsiteY852" fmla="*/ 3971409 h 5694363"/>
              <a:gd name="connsiteX853" fmla="*/ 864791 w 6456363"/>
              <a:gd name="connsiteY853" fmla="*/ 3944419 h 5694363"/>
              <a:gd name="connsiteX854" fmla="*/ 893763 w 6456363"/>
              <a:gd name="connsiteY854" fmla="*/ 3911079 h 5694363"/>
              <a:gd name="connsiteX855" fmla="*/ 933450 w 6456363"/>
              <a:gd name="connsiteY855" fmla="*/ 3870198 h 5694363"/>
              <a:gd name="connsiteX856" fmla="*/ 984250 w 6456363"/>
              <a:gd name="connsiteY856" fmla="*/ 3821776 h 5694363"/>
              <a:gd name="connsiteX857" fmla="*/ 949325 w 6456363"/>
              <a:gd name="connsiteY857" fmla="*/ 3812647 h 5694363"/>
              <a:gd name="connsiteX858" fmla="*/ 910432 w 6456363"/>
              <a:gd name="connsiteY858" fmla="*/ 3809472 h 5694363"/>
              <a:gd name="connsiteX859" fmla="*/ 867569 w 6456363"/>
              <a:gd name="connsiteY859" fmla="*/ 3811060 h 5694363"/>
              <a:gd name="connsiteX860" fmla="*/ 821532 w 6456363"/>
              <a:gd name="connsiteY860" fmla="*/ 3817013 h 5694363"/>
              <a:gd name="connsiteX861" fmla="*/ 772319 w 6456363"/>
              <a:gd name="connsiteY861" fmla="*/ 3827730 h 5694363"/>
              <a:gd name="connsiteX862" fmla="*/ 721122 w 6456363"/>
              <a:gd name="connsiteY862" fmla="*/ 3841621 h 5694363"/>
              <a:gd name="connsiteX863" fmla="*/ 667941 w 6456363"/>
              <a:gd name="connsiteY863" fmla="*/ 3858688 h 5694363"/>
              <a:gd name="connsiteX864" fmla="*/ 613569 w 6456363"/>
              <a:gd name="connsiteY864" fmla="*/ 3878136 h 5694363"/>
              <a:gd name="connsiteX865" fmla="*/ 558403 w 6456363"/>
              <a:gd name="connsiteY865" fmla="*/ 3899172 h 5694363"/>
              <a:gd name="connsiteX866" fmla="*/ 503238 w 6456363"/>
              <a:gd name="connsiteY866" fmla="*/ 3921796 h 5694363"/>
              <a:gd name="connsiteX867" fmla="*/ 448469 w 6456363"/>
              <a:gd name="connsiteY867" fmla="*/ 3945610 h 5694363"/>
              <a:gd name="connsiteX868" fmla="*/ 394097 w 6456363"/>
              <a:gd name="connsiteY868" fmla="*/ 3969424 h 5694363"/>
              <a:gd name="connsiteX869" fmla="*/ 290513 w 6456363"/>
              <a:gd name="connsiteY869" fmla="*/ 4016655 h 5694363"/>
              <a:gd name="connsiteX870" fmla="*/ 196453 w 6456363"/>
              <a:gd name="connsiteY870" fmla="*/ 4058330 h 5694363"/>
              <a:gd name="connsiteX871" fmla="*/ 154385 w 6456363"/>
              <a:gd name="connsiteY871" fmla="*/ 4075794 h 5694363"/>
              <a:gd name="connsiteX872" fmla="*/ 116285 w 6456363"/>
              <a:gd name="connsiteY872" fmla="*/ 4090876 h 5694363"/>
              <a:gd name="connsiteX873" fmla="*/ 82550 w 6456363"/>
              <a:gd name="connsiteY873" fmla="*/ 4102386 h 5694363"/>
              <a:gd name="connsiteX874" fmla="*/ 53975 w 6456363"/>
              <a:gd name="connsiteY874" fmla="*/ 4109531 h 5694363"/>
              <a:gd name="connsiteX875" fmla="*/ 30957 w 6456363"/>
              <a:gd name="connsiteY875" fmla="*/ 4112706 h 5694363"/>
              <a:gd name="connsiteX876" fmla="*/ 13891 w 6456363"/>
              <a:gd name="connsiteY876" fmla="*/ 4110721 h 5694363"/>
              <a:gd name="connsiteX877" fmla="*/ 3175 w 6456363"/>
              <a:gd name="connsiteY877" fmla="*/ 4103180 h 5694363"/>
              <a:gd name="connsiteX878" fmla="*/ 0 w 6456363"/>
              <a:gd name="connsiteY878" fmla="*/ 4089289 h 5694363"/>
              <a:gd name="connsiteX879" fmla="*/ 4366 w 6456363"/>
              <a:gd name="connsiteY879" fmla="*/ 4068650 h 5694363"/>
              <a:gd name="connsiteX880" fmla="*/ 16669 w 6456363"/>
              <a:gd name="connsiteY880" fmla="*/ 4041263 h 5694363"/>
              <a:gd name="connsiteX881" fmla="*/ 37703 w 6456363"/>
              <a:gd name="connsiteY881" fmla="*/ 4006336 h 5694363"/>
              <a:gd name="connsiteX882" fmla="*/ 67866 w 6456363"/>
              <a:gd name="connsiteY882" fmla="*/ 3962677 h 5694363"/>
              <a:gd name="connsiteX883" fmla="*/ 107553 w 6456363"/>
              <a:gd name="connsiteY883" fmla="*/ 3910682 h 5694363"/>
              <a:gd name="connsiteX884" fmla="*/ 158353 w 6456363"/>
              <a:gd name="connsiteY884" fmla="*/ 3848766 h 5694363"/>
              <a:gd name="connsiteX885" fmla="*/ 219075 w 6456363"/>
              <a:gd name="connsiteY885" fmla="*/ 3777720 h 5694363"/>
              <a:gd name="connsiteX886" fmla="*/ 291307 w 6456363"/>
              <a:gd name="connsiteY886" fmla="*/ 3695958 h 5694363"/>
              <a:gd name="connsiteX887" fmla="*/ 352425 w 6456363"/>
              <a:gd name="connsiteY887" fmla="*/ 3630866 h 5694363"/>
              <a:gd name="connsiteX888" fmla="*/ 417116 w 6456363"/>
              <a:gd name="connsiteY888" fmla="*/ 3565377 h 5694363"/>
              <a:gd name="connsiteX889" fmla="*/ 486172 w 6456363"/>
              <a:gd name="connsiteY889" fmla="*/ 3500682 h 5694363"/>
              <a:gd name="connsiteX890" fmla="*/ 558800 w 6456363"/>
              <a:gd name="connsiteY890" fmla="*/ 3435987 h 5694363"/>
              <a:gd name="connsiteX891" fmla="*/ 634603 w 6456363"/>
              <a:gd name="connsiteY891" fmla="*/ 3371292 h 5694363"/>
              <a:gd name="connsiteX892" fmla="*/ 713582 w 6456363"/>
              <a:gd name="connsiteY892" fmla="*/ 3307390 h 5694363"/>
              <a:gd name="connsiteX893" fmla="*/ 794941 w 6456363"/>
              <a:gd name="connsiteY893" fmla="*/ 3243092 h 5694363"/>
              <a:gd name="connsiteX894" fmla="*/ 878285 w 6456363"/>
              <a:gd name="connsiteY894" fmla="*/ 3179588 h 5694363"/>
              <a:gd name="connsiteX895" fmla="*/ 964407 w 6456363"/>
              <a:gd name="connsiteY895" fmla="*/ 3116083 h 5694363"/>
              <a:gd name="connsiteX896" fmla="*/ 1051719 w 6456363"/>
              <a:gd name="connsiteY896" fmla="*/ 3052976 h 5694363"/>
              <a:gd name="connsiteX897" fmla="*/ 1139825 w 6456363"/>
              <a:gd name="connsiteY897" fmla="*/ 2989868 h 5694363"/>
              <a:gd name="connsiteX898" fmla="*/ 1229122 w 6456363"/>
              <a:gd name="connsiteY898" fmla="*/ 2927554 h 5694363"/>
              <a:gd name="connsiteX899" fmla="*/ 1319213 w 6456363"/>
              <a:gd name="connsiteY899" fmla="*/ 2864844 h 5694363"/>
              <a:gd name="connsiteX900" fmla="*/ 1408907 w 6456363"/>
              <a:gd name="connsiteY900" fmla="*/ 2802927 h 5694363"/>
              <a:gd name="connsiteX901" fmla="*/ 1498997 w 6456363"/>
              <a:gd name="connsiteY901" fmla="*/ 2741010 h 5694363"/>
              <a:gd name="connsiteX902" fmla="*/ 1588691 w 6456363"/>
              <a:gd name="connsiteY902" fmla="*/ 2679887 h 5694363"/>
              <a:gd name="connsiteX903" fmla="*/ 1677988 w 6456363"/>
              <a:gd name="connsiteY903" fmla="*/ 2618764 h 5694363"/>
              <a:gd name="connsiteX904" fmla="*/ 1765300 w 6456363"/>
              <a:gd name="connsiteY904" fmla="*/ 2558435 h 5694363"/>
              <a:gd name="connsiteX905" fmla="*/ 1851819 w 6456363"/>
              <a:gd name="connsiteY905" fmla="*/ 2498503 h 5694363"/>
              <a:gd name="connsiteX906" fmla="*/ 1936353 w 6456363"/>
              <a:gd name="connsiteY906" fmla="*/ 2438173 h 5694363"/>
              <a:gd name="connsiteX907" fmla="*/ 2018903 w 6456363"/>
              <a:gd name="connsiteY907" fmla="*/ 2379035 h 5694363"/>
              <a:gd name="connsiteX908" fmla="*/ 2098675 w 6456363"/>
              <a:gd name="connsiteY908" fmla="*/ 2319896 h 5694363"/>
              <a:gd name="connsiteX909" fmla="*/ 2176066 w 6456363"/>
              <a:gd name="connsiteY909" fmla="*/ 2261155 h 5694363"/>
              <a:gd name="connsiteX910" fmla="*/ 2249885 w 6456363"/>
              <a:gd name="connsiteY910" fmla="*/ 2203207 h 5694363"/>
              <a:gd name="connsiteX911" fmla="*/ 2320925 w 6456363"/>
              <a:gd name="connsiteY911" fmla="*/ 2145656 h 5694363"/>
              <a:gd name="connsiteX912" fmla="*/ 2387600 w 6456363"/>
              <a:gd name="connsiteY912" fmla="*/ 2088105 h 5694363"/>
              <a:gd name="connsiteX913" fmla="*/ 2450703 w 6456363"/>
              <a:gd name="connsiteY913" fmla="*/ 2031348 h 5694363"/>
              <a:gd name="connsiteX914" fmla="*/ 2509044 w 6456363"/>
              <a:gd name="connsiteY914" fmla="*/ 1974988 h 5694363"/>
              <a:gd name="connsiteX915" fmla="*/ 2562225 w 6456363"/>
              <a:gd name="connsiteY915" fmla="*/ 1919422 h 5694363"/>
              <a:gd name="connsiteX916" fmla="*/ 2611041 w 6456363"/>
              <a:gd name="connsiteY916" fmla="*/ 1863855 h 5694363"/>
              <a:gd name="connsiteX917" fmla="*/ 2653903 w 6456363"/>
              <a:gd name="connsiteY917" fmla="*/ 1809083 h 5694363"/>
              <a:gd name="connsiteX918" fmla="*/ 2691210 w 6456363"/>
              <a:gd name="connsiteY918" fmla="*/ 1754707 h 5694363"/>
              <a:gd name="connsiteX919" fmla="*/ 2708275 w 6456363"/>
              <a:gd name="connsiteY919" fmla="*/ 1722955 h 5694363"/>
              <a:gd name="connsiteX920" fmla="*/ 2713832 w 6456363"/>
              <a:gd name="connsiteY920" fmla="*/ 1700331 h 5694363"/>
              <a:gd name="connsiteX921" fmla="*/ 2707878 w 6456363"/>
              <a:gd name="connsiteY921" fmla="*/ 1686440 h 5694363"/>
              <a:gd name="connsiteX922" fmla="*/ 2692797 w 6456363"/>
              <a:gd name="connsiteY922" fmla="*/ 1680883 h 5694363"/>
              <a:gd name="connsiteX923" fmla="*/ 2668191 w 6456363"/>
              <a:gd name="connsiteY923" fmla="*/ 1682471 h 5694363"/>
              <a:gd name="connsiteX924" fmla="*/ 2635647 w 6456363"/>
              <a:gd name="connsiteY924" fmla="*/ 1690806 h 5694363"/>
              <a:gd name="connsiteX925" fmla="*/ 2595960 w 6456363"/>
              <a:gd name="connsiteY925" fmla="*/ 1705094 h 5694363"/>
              <a:gd name="connsiteX926" fmla="*/ 2549922 w 6456363"/>
              <a:gd name="connsiteY926" fmla="*/ 1724542 h 5694363"/>
              <a:gd name="connsiteX927" fmla="*/ 2499122 w 6456363"/>
              <a:gd name="connsiteY927" fmla="*/ 1748357 h 5694363"/>
              <a:gd name="connsiteX928" fmla="*/ 2443163 w 6456363"/>
              <a:gd name="connsiteY928" fmla="*/ 1775743 h 5694363"/>
              <a:gd name="connsiteX929" fmla="*/ 2384425 w 6456363"/>
              <a:gd name="connsiteY929" fmla="*/ 1806701 h 5694363"/>
              <a:gd name="connsiteX930" fmla="*/ 2322513 w 6456363"/>
              <a:gd name="connsiteY930" fmla="*/ 1839644 h 5694363"/>
              <a:gd name="connsiteX931" fmla="*/ 2259807 w 6456363"/>
              <a:gd name="connsiteY931" fmla="*/ 1874572 h 5694363"/>
              <a:gd name="connsiteX932" fmla="*/ 2195910 w 6456363"/>
              <a:gd name="connsiteY932" fmla="*/ 1910293 h 5694363"/>
              <a:gd name="connsiteX933" fmla="*/ 2132807 w 6456363"/>
              <a:gd name="connsiteY933" fmla="*/ 1946808 h 5694363"/>
              <a:gd name="connsiteX934" fmla="*/ 2070100 w 6456363"/>
              <a:gd name="connsiteY934" fmla="*/ 1982529 h 5694363"/>
              <a:gd name="connsiteX935" fmla="*/ 2009775 w 6456363"/>
              <a:gd name="connsiteY935" fmla="*/ 2016663 h 5694363"/>
              <a:gd name="connsiteX936" fmla="*/ 1953022 w 6456363"/>
              <a:gd name="connsiteY936" fmla="*/ 2050003 h 5694363"/>
              <a:gd name="connsiteX937" fmla="*/ 1899841 w 6456363"/>
              <a:gd name="connsiteY937" fmla="*/ 2080167 h 5694363"/>
              <a:gd name="connsiteX938" fmla="*/ 1851819 w 6456363"/>
              <a:gd name="connsiteY938" fmla="*/ 2107157 h 5694363"/>
              <a:gd name="connsiteX939" fmla="*/ 1809353 w 6456363"/>
              <a:gd name="connsiteY939" fmla="*/ 2130574 h 5694363"/>
              <a:gd name="connsiteX940" fmla="*/ 1773635 w 6456363"/>
              <a:gd name="connsiteY940" fmla="*/ 2149228 h 5694363"/>
              <a:gd name="connsiteX941" fmla="*/ 1745457 w 6456363"/>
              <a:gd name="connsiteY941" fmla="*/ 2162326 h 5694363"/>
              <a:gd name="connsiteX942" fmla="*/ 1726821 w 6456363"/>
              <a:gd name="connsiteY942" fmla="*/ 2169315 h 5694363"/>
              <a:gd name="connsiteX943" fmla="*/ 1735932 w 6456363"/>
              <a:gd name="connsiteY943" fmla="*/ 2148434 h 5694363"/>
              <a:gd name="connsiteX944" fmla="*/ 1745722 w 6456363"/>
              <a:gd name="connsiteY944" fmla="*/ 2132558 h 5694363"/>
              <a:gd name="connsiteX945" fmla="*/ 1753791 w 6456363"/>
              <a:gd name="connsiteY945" fmla="*/ 2124620 h 5694363"/>
              <a:gd name="connsiteX946" fmla="*/ 1791097 w 6456363"/>
              <a:gd name="connsiteY946" fmla="*/ 2090884 h 5694363"/>
              <a:gd name="connsiteX947" fmla="*/ 1843485 w 6456363"/>
              <a:gd name="connsiteY947" fmla="*/ 2047621 h 5694363"/>
              <a:gd name="connsiteX948" fmla="*/ 1910160 w 6456363"/>
              <a:gd name="connsiteY948" fmla="*/ 1992849 h 5694363"/>
              <a:gd name="connsiteX949" fmla="*/ 1993107 w 6456363"/>
              <a:gd name="connsiteY949" fmla="*/ 1926963 h 5694363"/>
              <a:gd name="connsiteX950" fmla="*/ 2058591 w 6456363"/>
              <a:gd name="connsiteY950" fmla="*/ 1874572 h 5694363"/>
              <a:gd name="connsiteX951" fmla="*/ 2114550 w 6456363"/>
              <a:gd name="connsiteY951" fmla="*/ 1829325 h 5694363"/>
              <a:gd name="connsiteX952" fmla="*/ 2161382 w 6456363"/>
              <a:gd name="connsiteY952" fmla="*/ 1790825 h 5694363"/>
              <a:gd name="connsiteX953" fmla="*/ 2198688 w 6456363"/>
              <a:gd name="connsiteY953" fmla="*/ 1758676 h 5694363"/>
              <a:gd name="connsiteX954" fmla="*/ 2228057 w 6456363"/>
              <a:gd name="connsiteY954" fmla="*/ 1732877 h 5694363"/>
              <a:gd name="connsiteX955" fmla="*/ 2249885 w 6456363"/>
              <a:gd name="connsiteY955" fmla="*/ 1712635 h 5694363"/>
              <a:gd name="connsiteX956" fmla="*/ 2264172 w 6456363"/>
              <a:gd name="connsiteY956" fmla="*/ 1698347 h 5694363"/>
              <a:gd name="connsiteX957" fmla="*/ 2271713 w 6456363"/>
              <a:gd name="connsiteY957" fmla="*/ 1688821 h 5694363"/>
              <a:gd name="connsiteX958" fmla="*/ 2272903 w 6456363"/>
              <a:gd name="connsiteY958" fmla="*/ 1684455 h 5694363"/>
              <a:gd name="connsiteX959" fmla="*/ 2268141 w 6456363"/>
              <a:gd name="connsiteY959" fmla="*/ 1684455 h 5694363"/>
              <a:gd name="connsiteX960" fmla="*/ 2258616 w 6456363"/>
              <a:gd name="connsiteY960" fmla="*/ 1688424 h 5694363"/>
              <a:gd name="connsiteX961" fmla="*/ 2243535 w 6456363"/>
              <a:gd name="connsiteY961" fmla="*/ 1697156 h 5694363"/>
              <a:gd name="connsiteX962" fmla="*/ 2224485 w 6456363"/>
              <a:gd name="connsiteY962" fmla="*/ 1708666 h 5694363"/>
              <a:gd name="connsiteX963" fmla="*/ 2201863 w 6456363"/>
              <a:gd name="connsiteY963" fmla="*/ 1723749 h 5694363"/>
              <a:gd name="connsiteX964" fmla="*/ 2176066 w 6456363"/>
              <a:gd name="connsiteY964" fmla="*/ 1741609 h 5694363"/>
              <a:gd name="connsiteX965" fmla="*/ 2147094 w 6456363"/>
              <a:gd name="connsiteY965" fmla="*/ 1762248 h 5694363"/>
              <a:gd name="connsiteX966" fmla="*/ 2116138 w 6456363"/>
              <a:gd name="connsiteY966" fmla="*/ 1784872 h 5694363"/>
              <a:gd name="connsiteX967" fmla="*/ 2083197 w 6456363"/>
              <a:gd name="connsiteY967" fmla="*/ 1809876 h 5694363"/>
              <a:gd name="connsiteX968" fmla="*/ 2049463 w 6456363"/>
              <a:gd name="connsiteY968" fmla="*/ 1836469 h 5694363"/>
              <a:gd name="connsiteX969" fmla="*/ 2014935 w 6456363"/>
              <a:gd name="connsiteY969" fmla="*/ 1864252 h 5694363"/>
              <a:gd name="connsiteX970" fmla="*/ 1979613 w 6456363"/>
              <a:gd name="connsiteY970" fmla="*/ 1893226 h 5694363"/>
              <a:gd name="connsiteX971" fmla="*/ 1944688 w 6456363"/>
              <a:gd name="connsiteY971" fmla="*/ 1923391 h 5694363"/>
              <a:gd name="connsiteX972" fmla="*/ 1910557 w 6456363"/>
              <a:gd name="connsiteY972" fmla="*/ 1953158 h 5694363"/>
              <a:gd name="connsiteX973" fmla="*/ 1878013 w 6456363"/>
              <a:gd name="connsiteY973" fmla="*/ 1983323 h 5694363"/>
              <a:gd name="connsiteX974" fmla="*/ 1847057 w 6456363"/>
              <a:gd name="connsiteY974" fmla="*/ 2013091 h 5694363"/>
              <a:gd name="connsiteX975" fmla="*/ 1818085 w 6456363"/>
              <a:gd name="connsiteY975" fmla="*/ 2042461 h 5694363"/>
              <a:gd name="connsiteX976" fmla="*/ 1792288 w 6456363"/>
              <a:gd name="connsiteY976" fmla="*/ 2071435 h 5694363"/>
              <a:gd name="connsiteX977" fmla="*/ 1769269 w 6456363"/>
              <a:gd name="connsiteY977" fmla="*/ 2098822 h 5694363"/>
              <a:gd name="connsiteX978" fmla="*/ 1750616 w 6456363"/>
              <a:gd name="connsiteY978" fmla="*/ 2124620 h 5694363"/>
              <a:gd name="connsiteX979" fmla="*/ 1745722 w 6456363"/>
              <a:gd name="connsiteY979" fmla="*/ 2132558 h 5694363"/>
              <a:gd name="connsiteX980" fmla="*/ 1729582 w 6456363"/>
              <a:gd name="connsiteY980" fmla="*/ 2148434 h 5694363"/>
              <a:gd name="connsiteX981" fmla="*/ 1717278 w 6456363"/>
              <a:gd name="connsiteY981" fmla="*/ 2163120 h 5694363"/>
              <a:gd name="connsiteX982" fmla="*/ 1716485 w 6456363"/>
              <a:gd name="connsiteY982" fmla="*/ 2170264 h 5694363"/>
              <a:gd name="connsiteX983" fmla="*/ 1726407 w 6456363"/>
              <a:gd name="connsiteY983" fmla="*/ 2169471 h 5694363"/>
              <a:gd name="connsiteX984" fmla="*/ 1726821 w 6456363"/>
              <a:gd name="connsiteY984" fmla="*/ 2169315 h 5694363"/>
              <a:gd name="connsiteX985" fmla="*/ 1726407 w 6456363"/>
              <a:gd name="connsiteY985" fmla="*/ 2170264 h 5694363"/>
              <a:gd name="connsiteX986" fmla="*/ 1721644 w 6456363"/>
              <a:gd name="connsiteY986" fmla="*/ 2189316 h 5694363"/>
              <a:gd name="connsiteX987" fmla="*/ 1717675 w 6456363"/>
              <a:gd name="connsiteY987" fmla="*/ 2197650 h 5694363"/>
              <a:gd name="connsiteX988" fmla="*/ 1708150 w 6456363"/>
              <a:gd name="connsiteY988" fmla="*/ 2207176 h 5694363"/>
              <a:gd name="connsiteX989" fmla="*/ 1693069 w 6456363"/>
              <a:gd name="connsiteY989" fmla="*/ 2217892 h 5694363"/>
              <a:gd name="connsiteX990" fmla="*/ 1672828 w 6456363"/>
              <a:gd name="connsiteY990" fmla="*/ 2230196 h 5694363"/>
              <a:gd name="connsiteX991" fmla="*/ 1648222 w 6456363"/>
              <a:gd name="connsiteY991" fmla="*/ 2243294 h 5694363"/>
              <a:gd name="connsiteX992" fmla="*/ 1619647 w 6456363"/>
              <a:gd name="connsiteY992" fmla="*/ 2257186 h 5694363"/>
              <a:gd name="connsiteX993" fmla="*/ 1587500 w 6456363"/>
              <a:gd name="connsiteY993" fmla="*/ 2271871 h 5694363"/>
              <a:gd name="connsiteX994" fmla="*/ 1552178 w 6456363"/>
              <a:gd name="connsiteY994" fmla="*/ 2286557 h 5694363"/>
              <a:gd name="connsiteX995" fmla="*/ 1514475 w 6456363"/>
              <a:gd name="connsiteY995" fmla="*/ 2302433 h 5694363"/>
              <a:gd name="connsiteX996" fmla="*/ 1474391 w 6456363"/>
              <a:gd name="connsiteY996" fmla="*/ 2317515 h 5694363"/>
              <a:gd name="connsiteX997" fmla="*/ 1432719 w 6456363"/>
              <a:gd name="connsiteY997" fmla="*/ 2333391 h 5694363"/>
              <a:gd name="connsiteX998" fmla="*/ 1390253 w 6456363"/>
              <a:gd name="connsiteY998" fmla="*/ 2349267 h 5694363"/>
              <a:gd name="connsiteX999" fmla="*/ 1346994 w 6456363"/>
              <a:gd name="connsiteY999" fmla="*/ 2364349 h 5694363"/>
              <a:gd name="connsiteX1000" fmla="*/ 1303338 w 6456363"/>
              <a:gd name="connsiteY1000" fmla="*/ 2379829 h 5694363"/>
              <a:gd name="connsiteX1001" fmla="*/ 1260078 w 6456363"/>
              <a:gd name="connsiteY1001" fmla="*/ 2394117 h 5694363"/>
              <a:gd name="connsiteX1002" fmla="*/ 1217613 w 6456363"/>
              <a:gd name="connsiteY1002" fmla="*/ 2408009 h 5694363"/>
              <a:gd name="connsiteX1003" fmla="*/ 1176338 w 6456363"/>
              <a:gd name="connsiteY1003" fmla="*/ 2421107 h 5694363"/>
              <a:gd name="connsiteX1004" fmla="*/ 1136650 w 6456363"/>
              <a:gd name="connsiteY1004" fmla="*/ 2433014 h 5694363"/>
              <a:gd name="connsiteX1005" fmla="*/ 1099344 w 6456363"/>
              <a:gd name="connsiteY1005" fmla="*/ 2443333 h 5694363"/>
              <a:gd name="connsiteX1006" fmla="*/ 1064419 w 6456363"/>
              <a:gd name="connsiteY1006" fmla="*/ 2453256 h 5694363"/>
              <a:gd name="connsiteX1007" fmla="*/ 1032669 w 6456363"/>
              <a:gd name="connsiteY1007" fmla="*/ 2461194 h 5694363"/>
              <a:gd name="connsiteX1008" fmla="*/ 1004888 w 6456363"/>
              <a:gd name="connsiteY1008" fmla="*/ 2467544 h 5694363"/>
              <a:gd name="connsiteX1009" fmla="*/ 1002983 w 6456363"/>
              <a:gd name="connsiteY1009" fmla="*/ 2467957 h 5694363"/>
              <a:gd name="connsiteX1010" fmla="*/ 1026716 w 6456363"/>
              <a:gd name="connsiteY1010" fmla="*/ 2444921 h 5694363"/>
              <a:gd name="connsiteX1011" fmla="*/ 1112441 w 6456363"/>
              <a:gd name="connsiteY1011" fmla="*/ 2362762 h 5694363"/>
              <a:gd name="connsiteX1012" fmla="*/ 1172385 w 6456363"/>
              <a:gd name="connsiteY1012" fmla="*/ 2306064 h 5694363"/>
              <a:gd name="connsiteX1013" fmla="*/ 1180703 w 6456363"/>
              <a:gd name="connsiteY1013" fmla="*/ 2299257 h 5694363"/>
              <a:gd name="connsiteX1014" fmla="*/ 1197372 w 6456363"/>
              <a:gd name="connsiteY1014" fmla="*/ 2284572 h 5694363"/>
              <a:gd name="connsiteX1015" fmla="*/ 1212453 w 6456363"/>
              <a:gd name="connsiteY1015" fmla="*/ 2271475 h 5694363"/>
              <a:gd name="connsiteX1016" fmla="*/ 1227138 w 6456363"/>
              <a:gd name="connsiteY1016" fmla="*/ 2258376 h 5694363"/>
              <a:gd name="connsiteX1017" fmla="*/ 1251347 w 6456363"/>
              <a:gd name="connsiteY1017" fmla="*/ 2235753 h 5694363"/>
              <a:gd name="connsiteX1018" fmla="*/ 1268413 w 6456363"/>
              <a:gd name="connsiteY1018" fmla="*/ 2219480 h 5694363"/>
              <a:gd name="connsiteX1019" fmla="*/ 1273572 w 6456363"/>
              <a:gd name="connsiteY1019" fmla="*/ 2214320 h 5694363"/>
              <a:gd name="connsiteX1020" fmla="*/ 1275953 w 6456363"/>
              <a:gd name="connsiteY1020" fmla="*/ 2211542 h 5694363"/>
              <a:gd name="connsiteX1021" fmla="*/ 1275953 w 6456363"/>
              <a:gd name="connsiteY1021" fmla="*/ 2211145 h 5694363"/>
              <a:gd name="connsiteX1022" fmla="*/ 1272778 w 6456363"/>
              <a:gd name="connsiteY1022" fmla="*/ 2213526 h 5694363"/>
              <a:gd name="connsiteX1023" fmla="*/ 1256507 w 6456363"/>
              <a:gd name="connsiteY1023" fmla="*/ 2227815 h 5694363"/>
              <a:gd name="connsiteX1024" fmla="*/ 1225550 w 6456363"/>
              <a:gd name="connsiteY1024" fmla="*/ 2255995 h 5694363"/>
              <a:gd name="connsiteX1025" fmla="*/ 1178322 w 6456363"/>
              <a:gd name="connsiteY1025" fmla="*/ 2300448 h 5694363"/>
              <a:gd name="connsiteX1026" fmla="*/ 1172385 w 6456363"/>
              <a:gd name="connsiteY1026" fmla="*/ 2306064 h 5694363"/>
              <a:gd name="connsiteX1027" fmla="*/ 1163241 w 6456363"/>
              <a:gd name="connsiteY1027" fmla="*/ 2313546 h 5694363"/>
              <a:gd name="connsiteX1028" fmla="*/ 1146175 w 6456363"/>
              <a:gd name="connsiteY1028" fmla="*/ 2328232 h 5694363"/>
              <a:gd name="connsiteX1029" fmla="*/ 1127919 w 6456363"/>
              <a:gd name="connsiteY1029" fmla="*/ 2342520 h 5694363"/>
              <a:gd name="connsiteX1030" fmla="*/ 1110060 w 6456363"/>
              <a:gd name="connsiteY1030" fmla="*/ 2356412 h 5694363"/>
              <a:gd name="connsiteX1031" fmla="*/ 1092200 w 6456363"/>
              <a:gd name="connsiteY1031" fmla="*/ 2369509 h 5694363"/>
              <a:gd name="connsiteX1032" fmla="*/ 1075135 w 6456363"/>
              <a:gd name="connsiteY1032" fmla="*/ 2382210 h 5694363"/>
              <a:gd name="connsiteX1033" fmla="*/ 1058466 w 6456363"/>
              <a:gd name="connsiteY1033" fmla="*/ 2392926 h 5694363"/>
              <a:gd name="connsiteX1034" fmla="*/ 1042194 w 6456363"/>
              <a:gd name="connsiteY1034" fmla="*/ 2402849 h 5694363"/>
              <a:gd name="connsiteX1035" fmla="*/ 1027907 w 6456363"/>
              <a:gd name="connsiteY1035" fmla="*/ 2410787 h 5694363"/>
              <a:gd name="connsiteX1036" fmla="*/ 993378 w 6456363"/>
              <a:gd name="connsiteY1036" fmla="*/ 2429045 h 5694363"/>
              <a:gd name="connsiteX1037" fmla="*/ 967582 w 6456363"/>
              <a:gd name="connsiteY1037" fmla="*/ 2443333 h 5694363"/>
              <a:gd name="connsiteX1038" fmla="*/ 949325 w 6456363"/>
              <a:gd name="connsiteY1038" fmla="*/ 2455240 h 5694363"/>
              <a:gd name="connsiteX1039" fmla="*/ 939007 w 6456363"/>
              <a:gd name="connsiteY1039" fmla="*/ 2464369 h 5694363"/>
              <a:gd name="connsiteX1040" fmla="*/ 935435 w 6456363"/>
              <a:gd name="connsiteY1040" fmla="*/ 2470323 h 5694363"/>
              <a:gd name="connsiteX1041" fmla="*/ 938213 w 6456363"/>
              <a:gd name="connsiteY1041" fmla="*/ 2474689 h 5694363"/>
              <a:gd name="connsiteX1042" fmla="*/ 946944 w 6456363"/>
              <a:gd name="connsiteY1042" fmla="*/ 2476276 h 5694363"/>
              <a:gd name="connsiteX1043" fmla="*/ 961628 w 6456363"/>
              <a:gd name="connsiteY1043" fmla="*/ 2475482 h 5694363"/>
              <a:gd name="connsiteX1044" fmla="*/ 981075 w 6456363"/>
              <a:gd name="connsiteY1044" fmla="*/ 2472704 h 5694363"/>
              <a:gd name="connsiteX1045" fmla="*/ 1002983 w 6456363"/>
              <a:gd name="connsiteY1045" fmla="*/ 2467957 h 5694363"/>
              <a:gd name="connsiteX1046" fmla="*/ 918766 w 6456363"/>
              <a:gd name="connsiteY1046" fmla="*/ 2549703 h 5694363"/>
              <a:gd name="connsiteX1047" fmla="*/ 912019 w 6456363"/>
              <a:gd name="connsiteY1047" fmla="*/ 2555260 h 5694363"/>
              <a:gd name="connsiteX1048" fmla="*/ 904478 w 6456363"/>
              <a:gd name="connsiteY1048" fmla="*/ 2560023 h 5694363"/>
              <a:gd name="connsiteX1049" fmla="*/ 895747 w 6456363"/>
              <a:gd name="connsiteY1049" fmla="*/ 2563198 h 5694363"/>
              <a:gd name="connsiteX1050" fmla="*/ 886619 w 6456363"/>
              <a:gd name="connsiteY1050" fmla="*/ 2565579 h 5694363"/>
              <a:gd name="connsiteX1051" fmla="*/ 876697 w 6456363"/>
              <a:gd name="connsiteY1051" fmla="*/ 2567564 h 5694363"/>
              <a:gd name="connsiteX1052" fmla="*/ 866775 w 6456363"/>
              <a:gd name="connsiteY1052" fmla="*/ 2568357 h 5694363"/>
              <a:gd name="connsiteX1053" fmla="*/ 856457 w 6456363"/>
              <a:gd name="connsiteY1053" fmla="*/ 2568357 h 5694363"/>
              <a:gd name="connsiteX1054" fmla="*/ 844947 w 6456363"/>
              <a:gd name="connsiteY1054" fmla="*/ 2568357 h 5694363"/>
              <a:gd name="connsiteX1055" fmla="*/ 833835 w 6456363"/>
              <a:gd name="connsiteY1055" fmla="*/ 2567564 h 5694363"/>
              <a:gd name="connsiteX1056" fmla="*/ 821928 w 6456363"/>
              <a:gd name="connsiteY1056" fmla="*/ 2566373 h 5694363"/>
              <a:gd name="connsiteX1057" fmla="*/ 810419 w 6456363"/>
              <a:gd name="connsiteY1057" fmla="*/ 2565182 h 5694363"/>
              <a:gd name="connsiteX1058" fmla="*/ 798513 w 6456363"/>
              <a:gd name="connsiteY1058" fmla="*/ 2563595 h 5694363"/>
              <a:gd name="connsiteX1059" fmla="*/ 774303 w 6456363"/>
              <a:gd name="connsiteY1059" fmla="*/ 2560816 h 5694363"/>
              <a:gd name="connsiteX1060" fmla="*/ 750888 w 6456363"/>
              <a:gd name="connsiteY1060" fmla="*/ 2558832 h 5694363"/>
              <a:gd name="connsiteX1061" fmla="*/ 739775 w 6456363"/>
              <a:gd name="connsiteY1061" fmla="*/ 2558038 h 5694363"/>
              <a:gd name="connsiteX1062" fmla="*/ 728266 w 6456363"/>
              <a:gd name="connsiteY1062" fmla="*/ 2558038 h 5694363"/>
              <a:gd name="connsiteX1063" fmla="*/ 717550 w 6456363"/>
              <a:gd name="connsiteY1063" fmla="*/ 2558435 h 5694363"/>
              <a:gd name="connsiteX1064" fmla="*/ 706835 w 6456363"/>
              <a:gd name="connsiteY1064" fmla="*/ 2559626 h 5694363"/>
              <a:gd name="connsiteX1065" fmla="*/ 696913 w 6456363"/>
              <a:gd name="connsiteY1065" fmla="*/ 2561610 h 5694363"/>
              <a:gd name="connsiteX1066" fmla="*/ 687785 w 6456363"/>
              <a:gd name="connsiteY1066" fmla="*/ 2564388 h 5694363"/>
              <a:gd name="connsiteX1067" fmla="*/ 678657 w 6456363"/>
              <a:gd name="connsiteY1067" fmla="*/ 2567961 h 5694363"/>
              <a:gd name="connsiteX1068" fmla="*/ 670719 w 6456363"/>
              <a:gd name="connsiteY1068" fmla="*/ 2573517 h 5694363"/>
              <a:gd name="connsiteX1069" fmla="*/ 663575 w 6456363"/>
              <a:gd name="connsiteY1069" fmla="*/ 2579471 h 5694363"/>
              <a:gd name="connsiteX1070" fmla="*/ 656828 w 6456363"/>
              <a:gd name="connsiteY1070" fmla="*/ 2586615 h 5694363"/>
              <a:gd name="connsiteX1071" fmla="*/ 651272 w 6456363"/>
              <a:gd name="connsiteY1071" fmla="*/ 2595347 h 5694363"/>
              <a:gd name="connsiteX1072" fmla="*/ 646907 w 6456363"/>
              <a:gd name="connsiteY1072" fmla="*/ 2606063 h 5694363"/>
              <a:gd name="connsiteX1073" fmla="*/ 643335 w 6456363"/>
              <a:gd name="connsiteY1073" fmla="*/ 2617970 h 5694363"/>
              <a:gd name="connsiteX1074" fmla="*/ 640953 w 6456363"/>
              <a:gd name="connsiteY1074" fmla="*/ 2631862 h 5694363"/>
              <a:gd name="connsiteX1075" fmla="*/ 639763 w 6456363"/>
              <a:gd name="connsiteY1075" fmla="*/ 2647341 h 5694363"/>
              <a:gd name="connsiteX1076" fmla="*/ 639366 w 6456363"/>
              <a:gd name="connsiteY1076" fmla="*/ 2664408 h 5694363"/>
              <a:gd name="connsiteX1077" fmla="*/ 637778 w 6456363"/>
              <a:gd name="connsiteY1077" fmla="*/ 2669568 h 5694363"/>
              <a:gd name="connsiteX1078" fmla="*/ 633810 w 6456363"/>
              <a:gd name="connsiteY1078" fmla="*/ 2675521 h 5694363"/>
              <a:gd name="connsiteX1079" fmla="*/ 627063 w 6456363"/>
              <a:gd name="connsiteY1079" fmla="*/ 2681475 h 5694363"/>
              <a:gd name="connsiteX1080" fmla="*/ 618332 w 6456363"/>
              <a:gd name="connsiteY1080" fmla="*/ 2688222 h 5694363"/>
              <a:gd name="connsiteX1081" fmla="*/ 606822 w 6456363"/>
              <a:gd name="connsiteY1081" fmla="*/ 2694970 h 5694363"/>
              <a:gd name="connsiteX1082" fmla="*/ 593328 w 6456363"/>
              <a:gd name="connsiteY1082" fmla="*/ 2702907 h 5694363"/>
              <a:gd name="connsiteX1083" fmla="*/ 578247 w 6456363"/>
              <a:gd name="connsiteY1083" fmla="*/ 2710846 h 5694363"/>
              <a:gd name="connsiteX1084" fmla="*/ 561182 w 6456363"/>
              <a:gd name="connsiteY1084" fmla="*/ 2718784 h 5694363"/>
              <a:gd name="connsiteX1085" fmla="*/ 542925 w 6456363"/>
              <a:gd name="connsiteY1085" fmla="*/ 2727515 h 5694363"/>
              <a:gd name="connsiteX1086" fmla="*/ 523478 w 6456363"/>
              <a:gd name="connsiteY1086" fmla="*/ 2736247 h 5694363"/>
              <a:gd name="connsiteX1087" fmla="*/ 502444 w 6456363"/>
              <a:gd name="connsiteY1087" fmla="*/ 2744979 h 5694363"/>
              <a:gd name="connsiteX1088" fmla="*/ 480616 w 6456363"/>
              <a:gd name="connsiteY1088" fmla="*/ 2754108 h 5694363"/>
              <a:gd name="connsiteX1089" fmla="*/ 434975 w 6456363"/>
              <a:gd name="connsiteY1089" fmla="*/ 2772365 h 5694363"/>
              <a:gd name="connsiteX1090" fmla="*/ 388144 w 6456363"/>
              <a:gd name="connsiteY1090" fmla="*/ 2790226 h 5694363"/>
              <a:gd name="connsiteX1091" fmla="*/ 340916 w 6456363"/>
              <a:gd name="connsiteY1091" fmla="*/ 2807690 h 5694363"/>
              <a:gd name="connsiteX1092" fmla="*/ 295672 w 6456363"/>
              <a:gd name="connsiteY1092" fmla="*/ 2823963 h 5694363"/>
              <a:gd name="connsiteX1093" fmla="*/ 253207 w 6456363"/>
              <a:gd name="connsiteY1093" fmla="*/ 2839045 h 5694363"/>
              <a:gd name="connsiteX1094" fmla="*/ 214710 w 6456363"/>
              <a:gd name="connsiteY1094" fmla="*/ 2852143 h 5694363"/>
              <a:gd name="connsiteX1095" fmla="*/ 182563 w 6456363"/>
              <a:gd name="connsiteY1095" fmla="*/ 2863256 h 5694363"/>
              <a:gd name="connsiteX1096" fmla="*/ 157957 w 6456363"/>
              <a:gd name="connsiteY1096" fmla="*/ 2871194 h 5694363"/>
              <a:gd name="connsiteX1097" fmla="*/ 141685 w 6456363"/>
              <a:gd name="connsiteY1097" fmla="*/ 2877148 h 5694363"/>
              <a:gd name="connsiteX1098" fmla="*/ 136128 w 6456363"/>
              <a:gd name="connsiteY1098" fmla="*/ 2879132 h 5694363"/>
              <a:gd name="connsiteX1099" fmla="*/ 146447 w 6456363"/>
              <a:gd name="connsiteY1099" fmla="*/ 2868813 h 5694363"/>
              <a:gd name="connsiteX1100" fmla="*/ 176213 w 6456363"/>
              <a:gd name="connsiteY1100" fmla="*/ 2840633 h 5694363"/>
              <a:gd name="connsiteX1101" fmla="*/ 223044 w 6456363"/>
              <a:gd name="connsiteY1101" fmla="*/ 2796577 h 5694363"/>
              <a:gd name="connsiteX1102" fmla="*/ 284163 w 6456363"/>
              <a:gd name="connsiteY1102" fmla="*/ 2739423 h 5694363"/>
              <a:gd name="connsiteX1103" fmla="*/ 356394 w 6456363"/>
              <a:gd name="connsiteY1103" fmla="*/ 2671552 h 5694363"/>
              <a:gd name="connsiteX1104" fmla="*/ 436960 w 6456363"/>
              <a:gd name="connsiteY1104" fmla="*/ 2595347 h 5694363"/>
              <a:gd name="connsiteX1105" fmla="*/ 524272 w 6456363"/>
              <a:gd name="connsiteY1105" fmla="*/ 2513585 h 5694363"/>
              <a:gd name="connsiteX1106" fmla="*/ 614760 w 6456363"/>
              <a:gd name="connsiteY1106" fmla="*/ 2428251 h 5694363"/>
              <a:gd name="connsiteX1107" fmla="*/ 706041 w 6456363"/>
              <a:gd name="connsiteY1107" fmla="*/ 2342123 h 5694363"/>
              <a:gd name="connsiteX1108" fmla="*/ 795735 w 6456363"/>
              <a:gd name="connsiteY1108" fmla="*/ 2257583 h 5694363"/>
              <a:gd name="connsiteX1109" fmla="*/ 881063 w 6456363"/>
              <a:gd name="connsiteY1109" fmla="*/ 2177011 h 5694363"/>
              <a:gd name="connsiteX1110" fmla="*/ 958850 w 6456363"/>
              <a:gd name="connsiteY1110" fmla="*/ 2103188 h 5694363"/>
              <a:gd name="connsiteX1111" fmla="*/ 1027113 w 6456363"/>
              <a:gd name="connsiteY1111" fmla="*/ 2038096 h 5694363"/>
              <a:gd name="connsiteX1112" fmla="*/ 1082675 w 6456363"/>
              <a:gd name="connsiteY1112" fmla="*/ 1984514 h 5694363"/>
              <a:gd name="connsiteX1113" fmla="*/ 1123157 w 6456363"/>
              <a:gd name="connsiteY1113" fmla="*/ 1945617 h 5694363"/>
              <a:gd name="connsiteX1114" fmla="*/ 1146175 w 6456363"/>
              <a:gd name="connsiteY1114" fmla="*/ 1922200 h 5694363"/>
              <a:gd name="connsiteX1115" fmla="*/ 1165622 w 6456363"/>
              <a:gd name="connsiteY1115" fmla="*/ 1900370 h 5694363"/>
              <a:gd name="connsiteX1116" fmla="*/ 1212453 w 6456363"/>
              <a:gd name="connsiteY1116" fmla="*/ 1849170 h 5694363"/>
              <a:gd name="connsiteX1117" fmla="*/ 1281907 w 6456363"/>
              <a:gd name="connsiteY1117" fmla="*/ 1772965 h 5694363"/>
              <a:gd name="connsiteX1118" fmla="*/ 1370013 w 6456363"/>
              <a:gd name="connsiteY1118" fmla="*/ 1677311 h 5694363"/>
              <a:gd name="connsiteX1119" fmla="*/ 1419622 w 6456363"/>
              <a:gd name="connsiteY1119" fmla="*/ 1624126 h 5694363"/>
              <a:gd name="connsiteX1120" fmla="*/ 1472407 w 6456363"/>
              <a:gd name="connsiteY1120" fmla="*/ 1567369 h 5694363"/>
              <a:gd name="connsiteX1121" fmla="*/ 1527572 w 6456363"/>
              <a:gd name="connsiteY1121" fmla="*/ 1509024 h 5694363"/>
              <a:gd name="connsiteX1122" fmla="*/ 1585516 w 6456363"/>
              <a:gd name="connsiteY1122" fmla="*/ 1448695 h 5694363"/>
              <a:gd name="connsiteX1123" fmla="*/ 1644253 w 6456363"/>
              <a:gd name="connsiteY1123" fmla="*/ 1387175 h 5694363"/>
              <a:gd name="connsiteX1124" fmla="*/ 1704578 w 6456363"/>
              <a:gd name="connsiteY1124" fmla="*/ 1325258 h 5694363"/>
              <a:gd name="connsiteX1125" fmla="*/ 1765300 w 6456363"/>
              <a:gd name="connsiteY1125" fmla="*/ 1263738 h 5694363"/>
              <a:gd name="connsiteX1126" fmla="*/ 1826419 w 6456363"/>
              <a:gd name="connsiteY1126" fmla="*/ 1203012 h 5694363"/>
              <a:gd name="connsiteX1127" fmla="*/ 1886347 w 6456363"/>
              <a:gd name="connsiteY1127" fmla="*/ 1143874 h 5694363"/>
              <a:gd name="connsiteX1128" fmla="*/ 1945878 w 6456363"/>
              <a:gd name="connsiteY1128" fmla="*/ 1086720 h 5694363"/>
              <a:gd name="connsiteX1129" fmla="*/ 2003425 w 6456363"/>
              <a:gd name="connsiteY1129" fmla="*/ 1032344 h 5694363"/>
              <a:gd name="connsiteX1130" fmla="*/ 2059385 w 6456363"/>
              <a:gd name="connsiteY1130" fmla="*/ 981541 h 5694363"/>
              <a:gd name="connsiteX1131" fmla="*/ 2112963 w 6456363"/>
              <a:gd name="connsiteY1131" fmla="*/ 934706 h 5694363"/>
              <a:gd name="connsiteX1132" fmla="*/ 2163366 w 6456363"/>
              <a:gd name="connsiteY1132" fmla="*/ 893031 h 5694363"/>
              <a:gd name="connsiteX1133" fmla="*/ 2210197 w 6456363"/>
              <a:gd name="connsiteY1133" fmla="*/ 855722 h 5694363"/>
              <a:gd name="connsiteX1134" fmla="*/ 2252266 w 6456363"/>
              <a:gd name="connsiteY1134" fmla="*/ 825161 h 5694363"/>
              <a:gd name="connsiteX1135" fmla="*/ 2290763 w 6456363"/>
              <a:gd name="connsiteY1135" fmla="*/ 800950 h 5694363"/>
              <a:gd name="connsiteX1136" fmla="*/ 2323703 w 6456363"/>
              <a:gd name="connsiteY1136" fmla="*/ 783883 h 5694363"/>
              <a:gd name="connsiteX1137" fmla="*/ 2351485 w 6456363"/>
              <a:gd name="connsiteY1137" fmla="*/ 774754 h 5694363"/>
              <a:gd name="connsiteX1138" fmla="*/ 2372519 w 6456363"/>
              <a:gd name="connsiteY1138" fmla="*/ 774357 h 5694363"/>
              <a:gd name="connsiteX1139" fmla="*/ 2387203 w 6456363"/>
              <a:gd name="connsiteY1139" fmla="*/ 782692 h 5694363"/>
              <a:gd name="connsiteX1140" fmla="*/ 2394744 w 6456363"/>
              <a:gd name="connsiteY1140" fmla="*/ 800950 h 5694363"/>
              <a:gd name="connsiteX1141" fmla="*/ 2394744 w 6456363"/>
              <a:gd name="connsiteY1141" fmla="*/ 829527 h 5694363"/>
              <a:gd name="connsiteX1142" fmla="*/ 2386410 w 6456363"/>
              <a:gd name="connsiteY1142" fmla="*/ 869614 h 5694363"/>
              <a:gd name="connsiteX1143" fmla="*/ 2367360 w 6456363"/>
              <a:gd name="connsiteY1143" fmla="*/ 936690 h 5694363"/>
              <a:gd name="connsiteX1144" fmla="*/ 2347913 w 6456363"/>
              <a:gd name="connsiteY1144" fmla="*/ 999004 h 5694363"/>
              <a:gd name="connsiteX1145" fmla="*/ 2329657 w 6456363"/>
              <a:gd name="connsiteY1145" fmla="*/ 1055761 h 5694363"/>
              <a:gd name="connsiteX1146" fmla="*/ 2311003 w 6456363"/>
              <a:gd name="connsiteY1146" fmla="*/ 1107359 h 5694363"/>
              <a:gd name="connsiteX1147" fmla="*/ 2293144 w 6456363"/>
              <a:gd name="connsiteY1147" fmla="*/ 1154193 h 5694363"/>
              <a:gd name="connsiteX1148" fmla="*/ 2276872 w 6456363"/>
              <a:gd name="connsiteY1148" fmla="*/ 1195868 h 5694363"/>
              <a:gd name="connsiteX1149" fmla="*/ 2260997 w 6456363"/>
              <a:gd name="connsiteY1149" fmla="*/ 1231986 h 5694363"/>
              <a:gd name="connsiteX1150" fmla="*/ 2246313 w 6456363"/>
              <a:gd name="connsiteY1150" fmla="*/ 1263738 h 5694363"/>
              <a:gd name="connsiteX1151" fmla="*/ 2233613 w 6456363"/>
              <a:gd name="connsiteY1151" fmla="*/ 1290331 h 5694363"/>
              <a:gd name="connsiteX1152" fmla="*/ 2222103 w 6456363"/>
              <a:gd name="connsiteY1152" fmla="*/ 1312557 h 5694363"/>
              <a:gd name="connsiteX1153" fmla="*/ 2221150 w 6456363"/>
              <a:gd name="connsiteY1153" fmla="*/ 1314306 h 5694363"/>
              <a:gd name="connsiteX1154" fmla="*/ 2213769 w 6456363"/>
              <a:gd name="connsiteY1154" fmla="*/ 1325258 h 5694363"/>
              <a:gd name="connsiteX1155" fmla="*/ 2205435 w 6456363"/>
              <a:gd name="connsiteY1155" fmla="*/ 1338753 h 5694363"/>
              <a:gd name="connsiteX1156" fmla="*/ 2199482 w 6456363"/>
              <a:gd name="connsiteY1156" fmla="*/ 1348279 h 5694363"/>
              <a:gd name="connsiteX1157" fmla="*/ 2196703 w 6456363"/>
              <a:gd name="connsiteY1157" fmla="*/ 1353438 h 5694363"/>
              <a:gd name="connsiteX1158" fmla="*/ 2197100 w 6456363"/>
              <a:gd name="connsiteY1158" fmla="*/ 1354232 h 5694363"/>
              <a:gd name="connsiteX1159" fmla="*/ 2199878 w 6456363"/>
              <a:gd name="connsiteY1159" fmla="*/ 1350660 h 5694363"/>
              <a:gd name="connsiteX1160" fmla="*/ 2205435 w 6456363"/>
              <a:gd name="connsiteY1160" fmla="*/ 1342722 h 5694363"/>
              <a:gd name="connsiteX1161" fmla="*/ 2212578 w 6456363"/>
              <a:gd name="connsiteY1161" fmla="*/ 1330021 h 5694363"/>
              <a:gd name="connsiteX1162" fmla="*/ 2221150 w 6456363"/>
              <a:gd name="connsiteY1162" fmla="*/ 1314306 h 5694363"/>
              <a:gd name="connsiteX1163" fmla="*/ 2226072 w 6456363"/>
              <a:gd name="connsiteY1163" fmla="*/ 1307001 h 5694363"/>
              <a:gd name="connsiteX1164" fmla="*/ 2241947 w 6456363"/>
              <a:gd name="connsiteY1164" fmla="*/ 1285171 h 5694363"/>
              <a:gd name="connsiteX1165" fmla="*/ 2261394 w 6456363"/>
              <a:gd name="connsiteY1165" fmla="*/ 1258975 h 5694363"/>
              <a:gd name="connsiteX1166" fmla="*/ 2285207 w 6456363"/>
              <a:gd name="connsiteY1166" fmla="*/ 1229208 h 5694363"/>
              <a:gd name="connsiteX1167" fmla="*/ 2312988 w 6456363"/>
              <a:gd name="connsiteY1167" fmla="*/ 1195471 h 5694363"/>
              <a:gd name="connsiteX1168" fmla="*/ 2344738 w 6456363"/>
              <a:gd name="connsiteY1168" fmla="*/ 1157368 h 5694363"/>
              <a:gd name="connsiteX1169" fmla="*/ 2381647 w 6456363"/>
              <a:gd name="connsiteY1169" fmla="*/ 1115694 h 5694363"/>
              <a:gd name="connsiteX1170" fmla="*/ 2423319 w 6456363"/>
              <a:gd name="connsiteY1170" fmla="*/ 1070844 h 5694363"/>
              <a:gd name="connsiteX1171" fmla="*/ 2469753 w 6456363"/>
              <a:gd name="connsiteY1171" fmla="*/ 1022025 h 5694363"/>
              <a:gd name="connsiteX1172" fmla="*/ 2521347 w 6456363"/>
              <a:gd name="connsiteY1172" fmla="*/ 969633 h 5694363"/>
              <a:gd name="connsiteX1173" fmla="*/ 2578100 w 6456363"/>
              <a:gd name="connsiteY1173" fmla="*/ 913670 h 5694363"/>
              <a:gd name="connsiteX1174" fmla="*/ 2640410 w 6456363"/>
              <a:gd name="connsiteY1174" fmla="*/ 854532 h 5694363"/>
              <a:gd name="connsiteX1175" fmla="*/ 2708275 w 6456363"/>
              <a:gd name="connsiteY1175" fmla="*/ 791821 h 5694363"/>
              <a:gd name="connsiteX1176" fmla="*/ 2782888 w 6456363"/>
              <a:gd name="connsiteY1176" fmla="*/ 725935 h 5694363"/>
              <a:gd name="connsiteX1177" fmla="*/ 2801144 w 6456363"/>
              <a:gd name="connsiteY1177" fmla="*/ 709265 h 5694363"/>
              <a:gd name="connsiteX1178" fmla="*/ 2826544 w 6456363"/>
              <a:gd name="connsiteY1178" fmla="*/ 687039 h 5694363"/>
              <a:gd name="connsiteX1179" fmla="*/ 2858294 w 6456363"/>
              <a:gd name="connsiteY1179" fmla="*/ 660446 h 5694363"/>
              <a:gd name="connsiteX1180" fmla="*/ 2893219 w 6456363"/>
              <a:gd name="connsiteY1180" fmla="*/ 630678 h 5694363"/>
              <a:gd name="connsiteX1181" fmla="*/ 2911872 w 6456363"/>
              <a:gd name="connsiteY1181" fmla="*/ 615993 h 5694363"/>
              <a:gd name="connsiteX1182" fmla="*/ 2930922 w 6456363"/>
              <a:gd name="connsiteY1182" fmla="*/ 600514 h 5694363"/>
              <a:gd name="connsiteX1183" fmla="*/ 2949575 w 6456363"/>
              <a:gd name="connsiteY1183" fmla="*/ 585035 h 5694363"/>
              <a:gd name="connsiteX1184" fmla="*/ 2968625 w 6456363"/>
              <a:gd name="connsiteY1184" fmla="*/ 570746 h 5694363"/>
              <a:gd name="connsiteX1185" fmla="*/ 2987675 w 6456363"/>
              <a:gd name="connsiteY1185" fmla="*/ 556061 h 5694363"/>
              <a:gd name="connsiteX1186" fmla="*/ 3006328 w 6456363"/>
              <a:gd name="connsiteY1186" fmla="*/ 542963 h 5694363"/>
              <a:gd name="connsiteX1187" fmla="*/ 3024188 w 6456363"/>
              <a:gd name="connsiteY1187" fmla="*/ 530262 h 5694363"/>
              <a:gd name="connsiteX1188" fmla="*/ 3040857 w 6456363"/>
              <a:gd name="connsiteY1188" fmla="*/ 519546 h 5694363"/>
              <a:gd name="connsiteX1189" fmla="*/ 3057128 w 6456363"/>
              <a:gd name="connsiteY1189" fmla="*/ 509226 h 5694363"/>
              <a:gd name="connsiteX1190" fmla="*/ 3072210 w 6456363"/>
              <a:gd name="connsiteY1190" fmla="*/ 501288 h 5694363"/>
              <a:gd name="connsiteX1191" fmla="*/ 3085307 w 6456363"/>
              <a:gd name="connsiteY1191" fmla="*/ 494938 h 5694363"/>
              <a:gd name="connsiteX1192" fmla="*/ 3097213 w 6456363"/>
              <a:gd name="connsiteY1192" fmla="*/ 490969 h 5694363"/>
              <a:gd name="connsiteX1193" fmla="*/ 3107135 w 6456363"/>
              <a:gd name="connsiteY1193" fmla="*/ 488587 h 5694363"/>
              <a:gd name="connsiteX1194" fmla="*/ 3114675 w 6456363"/>
              <a:gd name="connsiteY1194" fmla="*/ 488984 h 5694363"/>
              <a:gd name="connsiteX1195" fmla="*/ 3120628 w 6456363"/>
              <a:gd name="connsiteY1195" fmla="*/ 492556 h 5694363"/>
              <a:gd name="connsiteX1196" fmla="*/ 3124200 w 6456363"/>
              <a:gd name="connsiteY1196" fmla="*/ 498113 h 5694363"/>
              <a:gd name="connsiteX1197" fmla="*/ 3124597 w 6456363"/>
              <a:gd name="connsiteY1197" fmla="*/ 507242 h 5694363"/>
              <a:gd name="connsiteX1198" fmla="*/ 3122613 w 6456363"/>
              <a:gd name="connsiteY1198" fmla="*/ 519943 h 5694363"/>
              <a:gd name="connsiteX1199" fmla="*/ 3117057 w 6456363"/>
              <a:gd name="connsiteY1199" fmla="*/ 535422 h 5694363"/>
              <a:gd name="connsiteX1200" fmla="*/ 3108722 w 6456363"/>
              <a:gd name="connsiteY1200" fmla="*/ 555267 h 5694363"/>
              <a:gd name="connsiteX1201" fmla="*/ 3097213 w 6456363"/>
              <a:gd name="connsiteY1201" fmla="*/ 578684 h 5694363"/>
              <a:gd name="connsiteX1202" fmla="*/ 3081735 w 6456363"/>
              <a:gd name="connsiteY1202" fmla="*/ 606467 h 5694363"/>
              <a:gd name="connsiteX1203" fmla="*/ 3062288 w 6456363"/>
              <a:gd name="connsiteY1203" fmla="*/ 638220 h 5694363"/>
              <a:gd name="connsiteX1204" fmla="*/ 3039269 w 6456363"/>
              <a:gd name="connsiteY1204" fmla="*/ 675132 h 5694363"/>
              <a:gd name="connsiteX1205" fmla="*/ 3039269 w 6456363"/>
              <a:gd name="connsiteY1205" fmla="*/ 675529 h 5694363"/>
              <a:gd name="connsiteX1206" fmla="*/ 3041650 w 6456363"/>
              <a:gd name="connsiteY1206" fmla="*/ 674338 h 5694363"/>
              <a:gd name="connsiteX1207" fmla="*/ 3046413 w 6456363"/>
              <a:gd name="connsiteY1207" fmla="*/ 671560 h 5694363"/>
              <a:gd name="connsiteX1208" fmla="*/ 3053160 w 6456363"/>
              <a:gd name="connsiteY1208" fmla="*/ 667590 h 5694363"/>
              <a:gd name="connsiteX1209" fmla="*/ 3071019 w 6456363"/>
              <a:gd name="connsiteY1209" fmla="*/ 654890 h 5694363"/>
              <a:gd name="connsiteX1210" fmla="*/ 3095228 w 6456363"/>
              <a:gd name="connsiteY1210" fmla="*/ 638220 h 5694363"/>
              <a:gd name="connsiteX1211" fmla="*/ 3123803 w 6456363"/>
              <a:gd name="connsiteY1211" fmla="*/ 618771 h 5694363"/>
              <a:gd name="connsiteX1212" fmla="*/ 3155157 w 6456363"/>
              <a:gd name="connsiteY1212" fmla="*/ 597736 h 5694363"/>
              <a:gd name="connsiteX1213" fmla="*/ 3171825 w 6456363"/>
              <a:gd name="connsiteY1213" fmla="*/ 587019 h 5694363"/>
              <a:gd name="connsiteX1214" fmla="*/ 3188097 w 6456363"/>
              <a:gd name="connsiteY1214" fmla="*/ 576303 h 5694363"/>
              <a:gd name="connsiteX1215" fmla="*/ 3204766 w 6456363"/>
              <a:gd name="connsiteY1215" fmla="*/ 565983 h 5694363"/>
              <a:gd name="connsiteX1216" fmla="*/ 3221435 w 6456363"/>
              <a:gd name="connsiteY1216" fmla="*/ 556061 h 5694363"/>
              <a:gd name="connsiteX1217" fmla="*/ 3237310 w 6456363"/>
              <a:gd name="connsiteY1217" fmla="*/ 546535 h 5694363"/>
              <a:gd name="connsiteX1218" fmla="*/ 3253185 w 6456363"/>
              <a:gd name="connsiteY1218" fmla="*/ 537406 h 5694363"/>
              <a:gd name="connsiteX1219" fmla="*/ 3268266 w 6456363"/>
              <a:gd name="connsiteY1219" fmla="*/ 529865 h 5694363"/>
              <a:gd name="connsiteX1220" fmla="*/ 3282157 w 6456363"/>
              <a:gd name="connsiteY1220" fmla="*/ 523118 h 5694363"/>
              <a:gd name="connsiteX1221" fmla="*/ 3295650 w 6456363"/>
              <a:gd name="connsiteY1221" fmla="*/ 517164 h 5694363"/>
              <a:gd name="connsiteX1222" fmla="*/ 3307557 w 6456363"/>
              <a:gd name="connsiteY1222" fmla="*/ 512401 h 5694363"/>
              <a:gd name="connsiteX1223" fmla="*/ 3318272 w 6456363"/>
              <a:gd name="connsiteY1223" fmla="*/ 509623 h 5694363"/>
              <a:gd name="connsiteX1224" fmla="*/ 3327400 w 6456363"/>
              <a:gd name="connsiteY1224" fmla="*/ 508432 h 5694363"/>
              <a:gd name="connsiteX1225" fmla="*/ 3334941 w 6456363"/>
              <a:gd name="connsiteY1225" fmla="*/ 508829 h 5694363"/>
              <a:gd name="connsiteX1226" fmla="*/ 3340894 w 6456363"/>
              <a:gd name="connsiteY1226" fmla="*/ 511608 h 5694363"/>
              <a:gd name="connsiteX1227" fmla="*/ 3344466 w 6456363"/>
              <a:gd name="connsiteY1227" fmla="*/ 516371 h 5694363"/>
              <a:gd name="connsiteX1228" fmla="*/ 3345657 w 6456363"/>
              <a:gd name="connsiteY1228" fmla="*/ 523118 h 5694363"/>
              <a:gd name="connsiteX1229" fmla="*/ 3344466 w 6456363"/>
              <a:gd name="connsiteY1229" fmla="*/ 532247 h 5694363"/>
              <a:gd name="connsiteX1230" fmla="*/ 3341291 w 6456363"/>
              <a:gd name="connsiteY1230" fmla="*/ 544154 h 5694363"/>
              <a:gd name="connsiteX1231" fmla="*/ 3334544 w 6456363"/>
              <a:gd name="connsiteY1231" fmla="*/ 558839 h 5694363"/>
              <a:gd name="connsiteX1232" fmla="*/ 3325416 w 6456363"/>
              <a:gd name="connsiteY1232" fmla="*/ 576303 h 5694363"/>
              <a:gd name="connsiteX1233" fmla="*/ 3317479 w 6456363"/>
              <a:gd name="connsiteY1233" fmla="*/ 592179 h 5694363"/>
              <a:gd name="connsiteX1234" fmla="*/ 3311922 w 6456363"/>
              <a:gd name="connsiteY1234" fmla="*/ 604086 h 5694363"/>
              <a:gd name="connsiteX1235" fmla="*/ 3309938 w 6456363"/>
              <a:gd name="connsiteY1235" fmla="*/ 612818 h 5694363"/>
              <a:gd name="connsiteX1236" fmla="*/ 3310732 w 6456363"/>
              <a:gd name="connsiteY1236" fmla="*/ 618375 h 5694363"/>
              <a:gd name="connsiteX1237" fmla="*/ 3314700 w 6456363"/>
              <a:gd name="connsiteY1237" fmla="*/ 621153 h 5694363"/>
              <a:gd name="connsiteX1238" fmla="*/ 3320654 w 6456363"/>
              <a:gd name="connsiteY1238" fmla="*/ 620756 h 5694363"/>
              <a:gd name="connsiteX1239" fmla="*/ 3329385 w 6456363"/>
              <a:gd name="connsiteY1239" fmla="*/ 618375 h 5694363"/>
              <a:gd name="connsiteX1240" fmla="*/ 3340100 w 6456363"/>
              <a:gd name="connsiteY1240" fmla="*/ 612818 h 5694363"/>
              <a:gd name="connsiteX1241" fmla="*/ 3352800 w 6456363"/>
              <a:gd name="connsiteY1241" fmla="*/ 605674 h 5694363"/>
              <a:gd name="connsiteX1242" fmla="*/ 3367882 w 6456363"/>
              <a:gd name="connsiteY1242" fmla="*/ 596942 h 5694363"/>
              <a:gd name="connsiteX1243" fmla="*/ 3384154 w 6456363"/>
              <a:gd name="connsiteY1243" fmla="*/ 585829 h 5694363"/>
              <a:gd name="connsiteX1244" fmla="*/ 3402410 w 6456363"/>
              <a:gd name="connsiteY1244" fmla="*/ 573525 h 5694363"/>
              <a:gd name="connsiteX1245" fmla="*/ 3442494 w 6456363"/>
              <a:gd name="connsiteY1245" fmla="*/ 545741 h 5694363"/>
              <a:gd name="connsiteX1246" fmla="*/ 3487341 w 6456363"/>
              <a:gd name="connsiteY1246" fmla="*/ 513989 h 5694363"/>
              <a:gd name="connsiteX1247" fmla="*/ 3511154 w 6456363"/>
              <a:gd name="connsiteY1247" fmla="*/ 497716 h 5694363"/>
              <a:gd name="connsiteX1248" fmla="*/ 3535363 w 6456363"/>
              <a:gd name="connsiteY1248" fmla="*/ 481046 h 5694363"/>
              <a:gd name="connsiteX1249" fmla="*/ 3559969 w 6456363"/>
              <a:gd name="connsiteY1249" fmla="*/ 464773 h 5694363"/>
              <a:gd name="connsiteX1250" fmla="*/ 3584972 w 6456363"/>
              <a:gd name="connsiteY1250" fmla="*/ 448500 h 5694363"/>
              <a:gd name="connsiteX1251" fmla="*/ 3609975 w 6456363"/>
              <a:gd name="connsiteY1251" fmla="*/ 432227 h 5694363"/>
              <a:gd name="connsiteX1252" fmla="*/ 3635375 w 6456363"/>
              <a:gd name="connsiteY1252" fmla="*/ 417542 h 5694363"/>
              <a:gd name="connsiteX1253" fmla="*/ 3659982 w 6456363"/>
              <a:gd name="connsiteY1253" fmla="*/ 402856 h 5694363"/>
              <a:gd name="connsiteX1254" fmla="*/ 3684588 w 6456363"/>
              <a:gd name="connsiteY1254" fmla="*/ 389759 h 5694363"/>
              <a:gd name="connsiteX1255" fmla="*/ 3708797 w 6456363"/>
              <a:gd name="connsiteY1255" fmla="*/ 377851 h 5694363"/>
              <a:gd name="connsiteX1256" fmla="*/ 3732213 w 6456363"/>
              <a:gd name="connsiteY1256" fmla="*/ 367532 h 5694363"/>
              <a:gd name="connsiteX1257" fmla="*/ 3754835 w 6456363"/>
              <a:gd name="connsiteY1257" fmla="*/ 358403 h 5694363"/>
              <a:gd name="connsiteX1258" fmla="*/ 3776266 w 6456363"/>
              <a:gd name="connsiteY1258" fmla="*/ 352053 h 5694363"/>
              <a:gd name="connsiteX1259" fmla="*/ 3796904 w 6456363"/>
              <a:gd name="connsiteY1259" fmla="*/ 347290 h 5694363"/>
              <a:gd name="connsiteX1260" fmla="*/ 3815557 w 6456363"/>
              <a:gd name="connsiteY1260" fmla="*/ 345305 h 5694363"/>
              <a:gd name="connsiteX1261" fmla="*/ 3833416 w 6456363"/>
              <a:gd name="connsiteY1261" fmla="*/ 345702 h 5694363"/>
              <a:gd name="connsiteX1262" fmla="*/ 3849291 w 6456363"/>
              <a:gd name="connsiteY1262" fmla="*/ 348878 h 5694363"/>
              <a:gd name="connsiteX1263" fmla="*/ 3860404 w 6456363"/>
              <a:gd name="connsiteY1263" fmla="*/ 350862 h 5694363"/>
              <a:gd name="connsiteX1264" fmla="*/ 3875088 w 6456363"/>
              <a:gd name="connsiteY1264" fmla="*/ 350465 h 5694363"/>
              <a:gd name="connsiteX1265" fmla="*/ 3893344 w 6456363"/>
              <a:gd name="connsiteY1265" fmla="*/ 348481 h 5694363"/>
              <a:gd name="connsiteX1266" fmla="*/ 3913982 w 6456363"/>
              <a:gd name="connsiteY1266" fmla="*/ 344512 h 5694363"/>
              <a:gd name="connsiteX1267" fmla="*/ 3937794 w 6456363"/>
              <a:gd name="connsiteY1267" fmla="*/ 338955 h 5694363"/>
              <a:gd name="connsiteX1268" fmla="*/ 3964782 w 6456363"/>
              <a:gd name="connsiteY1268" fmla="*/ 331811 h 5694363"/>
              <a:gd name="connsiteX1269" fmla="*/ 3993357 w 6456363"/>
              <a:gd name="connsiteY1269" fmla="*/ 323476 h 5694363"/>
              <a:gd name="connsiteX1270" fmla="*/ 4024313 w 6456363"/>
              <a:gd name="connsiteY1270" fmla="*/ 313156 h 5694363"/>
              <a:gd name="connsiteX1271" fmla="*/ 4057254 w 6456363"/>
              <a:gd name="connsiteY1271" fmla="*/ 302440 h 5694363"/>
              <a:gd name="connsiteX1272" fmla="*/ 4091782 w 6456363"/>
              <a:gd name="connsiteY1272" fmla="*/ 290533 h 5694363"/>
              <a:gd name="connsiteX1273" fmla="*/ 4127897 w 6456363"/>
              <a:gd name="connsiteY1273" fmla="*/ 277435 h 5694363"/>
              <a:gd name="connsiteX1274" fmla="*/ 4165204 w 6456363"/>
              <a:gd name="connsiteY1274" fmla="*/ 263147 h 5694363"/>
              <a:gd name="connsiteX1275" fmla="*/ 4203304 w 6456363"/>
              <a:gd name="connsiteY1275" fmla="*/ 248858 h 5694363"/>
              <a:gd name="connsiteX1276" fmla="*/ 4242197 w 6456363"/>
              <a:gd name="connsiteY1276" fmla="*/ 233776 h 5694363"/>
              <a:gd name="connsiteX1277" fmla="*/ 4281885 w 6456363"/>
              <a:gd name="connsiteY1277" fmla="*/ 218297 h 5694363"/>
              <a:gd name="connsiteX1278" fmla="*/ 4321176 w 6456363"/>
              <a:gd name="connsiteY1278" fmla="*/ 202024 h 5694363"/>
              <a:gd name="connsiteX1279" fmla="*/ 4400947 w 6456363"/>
              <a:gd name="connsiteY1279" fmla="*/ 169874 h 5694363"/>
              <a:gd name="connsiteX1280" fmla="*/ 4478338 w 6456363"/>
              <a:gd name="connsiteY1280" fmla="*/ 137328 h 5694363"/>
              <a:gd name="connsiteX1281" fmla="*/ 4552553 w 6456363"/>
              <a:gd name="connsiteY1281" fmla="*/ 106370 h 5694363"/>
              <a:gd name="connsiteX1282" fmla="*/ 4621213 w 6456363"/>
              <a:gd name="connsiteY1282" fmla="*/ 76999 h 5694363"/>
              <a:gd name="connsiteX1283" fmla="*/ 4682331 w 6456363"/>
              <a:gd name="connsiteY1283" fmla="*/ 50804 h 5694363"/>
              <a:gd name="connsiteX1284" fmla="*/ 4735116 w 6456363"/>
              <a:gd name="connsiteY1284" fmla="*/ 28577 h 5694363"/>
              <a:gd name="connsiteX1285" fmla="*/ 4775994 w 6456363"/>
              <a:gd name="connsiteY1285" fmla="*/ 11113 h 569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</a:cxnLst>
            <a:rect l="l" t="t" r="r" b="b"/>
            <a:pathLst>
              <a:path w="6456363" h="5694363">
                <a:moveTo>
                  <a:pt x="1645132" y="4681149"/>
                </a:moveTo>
                <a:lnTo>
                  <a:pt x="1629569" y="4705282"/>
                </a:lnTo>
                <a:lnTo>
                  <a:pt x="1633935" y="4696153"/>
                </a:lnTo>
                <a:lnTo>
                  <a:pt x="1641475" y="4685437"/>
                </a:lnTo>
                <a:close/>
                <a:moveTo>
                  <a:pt x="6307138" y="959711"/>
                </a:moveTo>
                <a:lnTo>
                  <a:pt x="6291660" y="972015"/>
                </a:lnTo>
                <a:lnTo>
                  <a:pt x="6268641" y="984716"/>
                </a:lnTo>
                <a:lnTo>
                  <a:pt x="6239273" y="999004"/>
                </a:lnTo>
                <a:lnTo>
                  <a:pt x="6209460" y="1011064"/>
                </a:lnTo>
                <a:lnTo>
                  <a:pt x="6226969" y="997417"/>
                </a:lnTo>
                <a:lnTo>
                  <a:pt x="6251179" y="980747"/>
                </a:lnTo>
                <a:lnTo>
                  <a:pt x="6273007" y="968840"/>
                </a:lnTo>
                <a:lnTo>
                  <a:pt x="6291660" y="961298"/>
                </a:lnTo>
                <a:close/>
                <a:moveTo>
                  <a:pt x="4804172" y="0"/>
                </a:moveTo>
                <a:lnTo>
                  <a:pt x="4803775" y="16273"/>
                </a:lnTo>
                <a:lnTo>
                  <a:pt x="4800997" y="34531"/>
                </a:lnTo>
                <a:lnTo>
                  <a:pt x="4795838" y="55170"/>
                </a:lnTo>
                <a:lnTo>
                  <a:pt x="4788297" y="78190"/>
                </a:lnTo>
                <a:lnTo>
                  <a:pt x="4778375" y="103592"/>
                </a:lnTo>
                <a:lnTo>
                  <a:pt x="4766866" y="130581"/>
                </a:lnTo>
                <a:lnTo>
                  <a:pt x="4753372" y="159555"/>
                </a:lnTo>
                <a:lnTo>
                  <a:pt x="4738688" y="190910"/>
                </a:lnTo>
                <a:lnTo>
                  <a:pt x="4722416" y="223853"/>
                </a:lnTo>
                <a:lnTo>
                  <a:pt x="4704557" y="257987"/>
                </a:lnTo>
                <a:lnTo>
                  <a:pt x="4685903" y="294502"/>
                </a:lnTo>
                <a:lnTo>
                  <a:pt x="4665663" y="332208"/>
                </a:lnTo>
                <a:lnTo>
                  <a:pt x="4623197" y="411588"/>
                </a:lnTo>
                <a:lnTo>
                  <a:pt x="4578351" y="496922"/>
                </a:lnTo>
                <a:lnTo>
                  <a:pt x="4555331" y="540978"/>
                </a:lnTo>
                <a:lnTo>
                  <a:pt x="4532313" y="585829"/>
                </a:lnTo>
                <a:lnTo>
                  <a:pt x="4509294" y="631869"/>
                </a:lnTo>
                <a:lnTo>
                  <a:pt x="4486275" y="679101"/>
                </a:lnTo>
                <a:lnTo>
                  <a:pt x="4464051" y="726729"/>
                </a:lnTo>
                <a:lnTo>
                  <a:pt x="4441825" y="775151"/>
                </a:lnTo>
                <a:lnTo>
                  <a:pt x="4420394" y="823970"/>
                </a:lnTo>
                <a:lnTo>
                  <a:pt x="4400153" y="873583"/>
                </a:lnTo>
                <a:lnTo>
                  <a:pt x="4380309" y="923593"/>
                </a:lnTo>
                <a:lnTo>
                  <a:pt x="4361259" y="973602"/>
                </a:lnTo>
                <a:lnTo>
                  <a:pt x="4343797" y="1024406"/>
                </a:lnTo>
                <a:lnTo>
                  <a:pt x="4327922" y="1074813"/>
                </a:lnTo>
                <a:lnTo>
                  <a:pt x="4313238" y="1125616"/>
                </a:lnTo>
                <a:lnTo>
                  <a:pt x="4300538" y="1176420"/>
                </a:lnTo>
                <a:lnTo>
                  <a:pt x="4289029" y="1227223"/>
                </a:lnTo>
                <a:lnTo>
                  <a:pt x="4280297" y="1277630"/>
                </a:lnTo>
                <a:lnTo>
                  <a:pt x="4277519" y="1284377"/>
                </a:lnTo>
                <a:lnTo>
                  <a:pt x="4270376" y="1301444"/>
                </a:lnTo>
                <a:lnTo>
                  <a:pt x="4259660" y="1326846"/>
                </a:lnTo>
                <a:lnTo>
                  <a:pt x="4245372" y="1358995"/>
                </a:lnTo>
                <a:lnTo>
                  <a:pt x="4229101" y="1397098"/>
                </a:lnTo>
                <a:lnTo>
                  <a:pt x="4210447" y="1438772"/>
                </a:lnTo>
                <a:lnTo>
                  <a:pt x="4190604" y="1484019"/>
                </a:lnTo>
                <a:lnTo>
                  <a:pt x="4169966" y="1530457"/>
                </a:lnTo>
                <a:lnTo>
                  <a:pt x="4153487" y="1567538"/>
                </a:lnTo>
                <a:lnTo>
                  <a:pt x="4152504" y="1568560"/>
                </a:lnTo>
                <a:lnTo>
                  <a:pt x="4133850" y="1589199"/>
                </a:lnTo>
                <a:lnTo>
                  <a:pt x="4115991" y="1610631"/>
                </a:lnTo>
                <a:lnTo>
                  <a:pt x="4099322" y="1632064"/>
                </a:lnTo>
                <a:lnTo>
                  <a:pt x="4084638" y="1652703"/>
                </a:lnTo>
                <a:lnTo>
                  <a:pt x="4071541" y="1672945"/>
                </a:lnTo>
                <a:lnTo>
                  <a:pt x="4060825" y="1692393"/>
                </a:lnTo>
                <a:lnTo>
                  <a:pt x="4052491" y="1711048"/>
                </a:lnTo>
                <a:lnTo>
                  <a:pt x="4046935" y="1728511"/>
                </a:lnTo>
                <a:lnTo>
                  <a:pt x="4044554" y="1744388"/>
                </a:lnTo>
                <a:lnTo>
                  <a:pt x="4044950" y="1758676"/>
                </a:lnTo>
                <a:lnTo>
                  <a:pt x="4049316" y="1771377"/>
                </a:lnTo>
                <a:lnTo>
                  <a:pt x="4057254" y="1781696"/>
                </a:lnTo>
                <a:lnTo>
                  <a:pt x="4060825" y="1775346"/>
                </a:lnTo>
                <a:lnTo>
                  <a:pt x="4068366" y="1758676"/>
                </a:lnTo>
                <a:lnTo>
                  <a:pt x="4079479" y="1733671"/>
                </a:lnTo>
                <a:lnTo>
                  <a:pt x="4094163" y="1701522"/>
                </a:lnTo>
                <a:lnTo>
                  <a:pt x="4110832" y="1663816"/>
                </a:lnTo>
                <a:lnTo>
                  <a:pt x="4129485" y="1621745"/>
                </a:lnTo>
                <a:lnTo>
                  <a:pt x="4149329" y="1576895"/>
                </a:lnTo>
                <a:lnTo>
                  <a:pt x="4153487" y="1567538"/>
                </a:lnTo>
                <a:lnTo>
                  <a:pt x="4172744" y="1547524"/>
                </a:lnTo>
                <a:lnTo>
                  <a:pt x="4192985" y="1527282"/>
                </a:lnTo>
                <a:lnTo>
                  <a:pt x="4214019" y="1507437"/>
                </a:lnTo>
                <a:lnTo>
                  <a:pt x="4235054" y="1488782"/>
                </a:lnTo>
                <a:lnTo>
                  <a:pt x="4255691" y="1471318"/>
                </a:lnTo>
                <a:lnTo>
                  <a:pt x="4275932" y="1455045"/>
                </a:lnTo>
                <a:lnTo>
                  <a:pt x="4295379" y="1440360"/>
                </a:lnTo>
                <a:lnTo>
                  <a:pt x="4314032" y="1428056"/>
                </a:lnTo>
                <a:lnTo>
                  <a:pt x="4331494" y="1416943"/>
                </a:lnTo>
                <a:lnTo>
                  <a:pt x="4346972" y="1408608"/>
                </a:lnTo>
                <a:lnTo>
                  <a:pt x="4360863" y="1402654"/>
                </a:lnTo>
                <a:lnTo>
                  <a:pt x="4372769" y="1399082"/>
                </a:lnTo>
                <a:lnTo>
                  <a:pt x="4382294" y="1398685"/>
                </a:lnTo>
                <a:lnTo>
                  <a:pt x="4389041" y="1401067"/>
                </a:lnTo>
                <a:lnTo>
                  <a:pt x="4393009" y="1407020"/>
                </a:lnTo>
                <a:lnTo>
                  <a:pt x="4393803" y="1416149"/>
                </a:lnTo>
                <a:lnTo>
                  <a:pt x="4391422" y="1429247"/>
                </a:lnTo>
                <a:lnTo>
                  <a:pt x="4385072" y="1446710"/>
                </a:lnTo>
                <a:lnTo>
                  <a:pt x="4375151" y="1467349"/>
                </a:lnTo>
                <a:lnTo>
                  <a:pt x="4360863" y="1493148"/>
                </a:lnTo>
                <a:lnTo>
                  <a:pt x="4341416" y="1526885"/>
                </a:lnTo>
                <a:lnTo>
                  <a:pt x="4327525" y="1554668"/>
                </a:lnTo>
                <a:lnTo>
                  <a:pt x="4318001" y="1577292"/>
                </a:lnTo>
                <a:lnTo>
                  <a:pt x="4313238" y="1594358"/>
                </a:lnTo>
                <a:lnTo>
                  <a:pt x="4312841" y="1606662"/>
                </a:lnTo>
                <a:lnTo>
                  <a:pt x="4316016" y="1614204"/>
                </a:lnTo>
                <a:lnTo>
                  <a:pt x="4322763" y="1617776"/>
                </a:lnTo>
                <a:lnTo>
                  <a:pt x="4332685" y="1617776"/>
                </a:lnTo>
                <a:lnTo>
                  <a:pt x="4345385" y="1614204"/>
                </a:lnTo>
                <a:lnTo>
                  <a:pt x="4360863" y="1607853"/>
                </a:lnTo>
                <a:lnTo>
                  <a:pt x="4378325" y="1598724"/>
                </a:lnTo>
                <a:lnTo>
                  <a:pt x="4397772" y="1586817"/>
                </a:lnTo>
                <a:lnTo>
                  <a:pt x="4418013" y="1573322"/>
                </a:lnTo>
                <a:lnTo>
                  <a:pt x="4440238" y="1558240"/>
                </a:lnTo>
                <a:lnTo>
                  <a:pt x="4462859" y="1541570"/>
                </a:lnTo>
                <a:lnTo>
                  <a:pt x="4486275" y="1524503"/>
                </a:lnTo>
                <a:lnTo>
                  <a:pt x="4533107" y="1488782"/>
                </a:lnTo>
                <a:lnTo>
                  <a:pt x="4577953" y="1453855"/>
                </a:lnTo>
                <a:lnTo>
                  <a:pt x="4618038" y="1422499"/>
                </a:lnTo>
                <a:lnTo>
                  <a:pt x="4650185" y="1397891"/>
                </a:lnTo>
                <a:lnTo>
                  <a:pt x="4663281" y="1388763"/>
                </a:lnTo>
                <a:lnTo>
                  <a:pt x="4672807" y="1382412"/>
                </a:lnTo>
                <a:lnTo>
                  <a:pt x="4679553" y="1379237"/>
                </a:lnTo>
                <a:lnTo>
                  <a:pt x="4682331" y="1379634"/>
                </a:lnTo>
                <a:lnTo>
                  <a:pt x="4681935" y="1383603"/>
                </a:lnTo>
                <a:lnTo>
                  <a:pt x="4677172" y="1391541"/>
                </a:lnTo>
                <a:lnTo>
                  <a:pt x="4667647" y="1404639"/>
                </a:lnTo>
                <a:lnTo>
                  <a:pt x="4653359" y="1422103"/>
                </a:lnTo>
                <a:lnTo>
                  <a:pt x="4643835" y="1434010"/>
                </a:lnTo>
                <a:lnTo>
                  <a:pt x="4633913" y="1446314"/>
                </a:lnTo>
                <a:lnTo>
                  <a:pt x="4624785" y="1458618"/>
                </a:lnTo>
                <a:lnTo>
                  <a:pt x="4616053" y="1471715"/>
                </a:lnTo>
                <a:lnTo>
                  <a:pt x="4606925" y="1484019"/>
                </a:lnTo>
                <a:lnTo>
                  <a:pt x="4598988" y="1496720"/>
                </a:lnTo>
                <a:lnTo>
                  <a:pt x="4591051" y="1509421"/>
                </a:lnTo>
                <a:lnTo>
                  <a:pt x="4583113" y="1521725"/>
                </a:lnTo>
                <a:lnTo>
                  <a:pt x="4576366" y="1533632"/>
                </a:lnTo>
                <a:lnTo>
                  <a:pt x="4570016" y="1545539"/>
                </a:lnTo>
                <a:lnTo>
                  <a:pt x="4563666" y="1556653"/>
                </a:lnTo>
                <a:lnTo>
                  <a:pt x="4558109" y="1566972"/>
                </a:lnTo>
                <a:lnTo>
                  <a:pt x="4553347" y="1577292"/>
                </a:lnTo>
                <a:lnTo>
                  <a:pt x="4549379" y="1586023"/>
                </a:lnTo>
                <a:lnTo>
                  <a:pt x="4545807" y="1594755"/>
                </a:lnTo>
                <a:lnTo>
                  <a:pt x="4543029" y="1602296"/>
                </a:lnTo>
                <a:lnTo>
                  <a:pt x="4540647" y="1608647"/>
                </a:lnTo>
                <a:lnTo>
                  <a:pt x="4539457" y="1613807"/>
                </a:lnTo>
                <a:lnTo>
                  <a:pt x="4539059" y="1618569"/>
                </a:lnTo>
                <a:lnTo>
                  <a:pt x="4539457" y="1621348"/>
                </a:lnTo>
                <a:lnTo>
                  <a:pt x="4540647" y="1622935"/>
                </a:lnTo>
                <a:lnTo>
                  <a:pt x="4543425" y="1622935"/>
                </a:lnTo>
                <a:lnTo>
                  <a:pt x="4546601" y="1621745"/>
                </a:lnTo>
                <a:lnTo>
                  <a:pt x="4550966" y="1618966"/>
                </a:lnTo>
                <a:lnTo>
                  <a:pt x="4556522" y="1613807"/>
                </a:lnTo>
                <a:lnTo>
                  <a:pt x="4562872" y="1607456"/>
                </a:lnTo>
                <a:lnTo>
                  <a:pt x="4570809" y="1599121"/>
                </a:lnTo>
                <a:lnTo>
                  <a:pt x="4579144" y="1588405"/>
                </a:lnTo>
                <a:lnTo>
                  <a:pt x="4589066" y="1576498"/>
                </a:lnTo>
                <a:lnTo>
                  <a:pt x="4600575" y="1561415"/>
                </a:lnTo>
                <a:lnTo>
                  <a:pt x="4612879" y="1545142"/>
                </a:lnTo>
                <a:lnTo>
                  <a:pt x="4627166" y="1525694"/>
                </a:lnTo>
                <a:lnTo>
                  <a:pt x="4641851" y="1510215"/>
                </a:lnTo>
                <a:lnTo>
                  <a:pt x="4664075" y="1493942"/>
                </a:lnTo>
                <a:lnTo>
                  <a:pt x="4692651" y="1477272"/>
                </a:lnTo>
                <a:lnTo>
                  <a:pt x="4727575" y="1459808"/>
                </a:lnTo>
                <a:lnTo>
                  <a:pt x="4768453" y="1441948"/>
                </a:lnTo>
                <a:lnTo>
                  <a:pt x="4814888" y="1423690"/>
                </a:lnTo>
                <a:lnTo>
                  <a:pt x="4865688" y="1405036"/>
                </a:lnTo>
                <a:lnTo>
                  <a:pt x="4921251" y="1385984"/>
                </a:lnTo>
                <a:lnTo>
                  <a:pt x="4980781" y="1366933"/>
                </a:lnTo>
                <a:lnTo>
                  <a:pt x="5043091" y="1347485"/>
                </a:lnTo>
                <a:lnTo>
                  <a:pt x="5108973" y="1328037"/>
                </a:lnTo>
                <a:lnTo>
                  <a:pt x="5176838" y="1308191"/>
                </a:lnTo>
                <a:lnTo>
                  <a:pt x="5247085" y="1287949"/>
                </a:lnTo>
                <a:lnTo>
                  <a:pt x="5318523" y="1268501"/>
                </a:lnTo>
                <a:lnTo>
                  <a:pt x="5391151" y="1248656"/>
                </a:lnTo>
                <a:lnTo>
                  <a:pt x="5463779" y="1228811"/>
                </a:lnTo>
                <a:lnTo>
                  <a:pt x="5609431" y="1189121"/>
                </a:lnTo>
                <a:lnTo>
                  <a:pt x="5751513" y="1151018"/>
                </a:lnTo>
                <a:lnTo>
                  <a:pt x="5819775" y="1131967"/>
                </a:lnTo>
                <a:lnTo>
                  <a:pt x="5885260" y="1113709"/>
                </a:lnTo>
                <a:lnTo>
                  <a:pt x="5948363" y="1095849"/>
                </a:lnTo>
                <a:lnTo>
                  <a:pt x="6007894" y="1077988"/>
                </a:lnTo>
                <a:lnTo>
                  <a:pt x="6064251" y="1060921"/>
                </a:lnTo>
                <a:lnTo>
                  <a:pt x="6115447" y="1044648"/>
                </a:lnTo>
                <a:lnTo>
                  <a:pt x="6162279" y="1028772"/>
                </a:lnTo>
                <a:lnTo>
                  <a:pt x="6203951" y="1013293"/>
                </a:lnTo>
                <a:lnTo>
                  <a:pt x="6209460" y="1011064"/>
                </a:lnTo>
                <a:lnTo>
                  <a:pt x="6199981" y="1018452"/>
                </a:lnTo>
                <a:lnTo>
                  <a:pt x="6170613" y="1043457"/>
                </a:lnTo>
                <a:lnTo>
                  <a:pt x="6139657" y="1071637"/>
                </a:lnTo>
                <a:lnTo>
                  <a:pt x="6105923" y="1103390"/>
                </a:lnTo>
                <a:lnTo>
                  <a:pt x="6070997" y="1138317"/>
                </a:lnTo>
                <a:lnTo>
                  <a:pt x="6034485" y="1176023"/>
                </a:lnTo>
                <a:lnTo>
                  <a:pt x="5997179" y="1215713"/>
                </a:lnTo>
                <a:lnTo>
                  <a:pt x="5958285" y="1257785"/>
                </a:lnTo>
                <a:lnTo>
                  <a:pt x="5919391" y="1301444"/>
                </a:lnTo>
                <a:lnTo>
                  <a:pt x="5879307" y="1346691"/>
                </a:lnTo>
                <a:lnTo>
                  <a:pt x="5838825" y="1393129"/>
                </a:lnTo>
                <a:lnTo>
                  <a:pt x="5823378" y="1411177"/>
                </a:lnTo>
                <a:lnTo>
                  <a:pt x="5812631" y="1420515"/>
                </a:lnTo>
                <a:lnTo>
                  <a:pt x="5788819" y="1441551"/>
                </a:lnTo>
                <a:lnTo>
                  <a:pt x="5765007" y="1463380"/>
                </a:lnTo>
                <a:lnTo>
                  <a:pt x="5741591" y="1485607"/>
                </a:lnTo>
                <a:lnTo>
                  <a:pt x="5718175" y="1508627"/>
                </a:lnTo>
                <a:lnTo>
                  <a:pt x="5695157" y="1531648"/>
                </a:lnTo>
                <a:lnTo>
                  <a:pt x="5672535" y="1555065"/>
                </a:lnTo>
                <a:lnTo>
                  <a:pt x="5650707" y="1578879"/>
                </a:lnTo>
                <a:lnTo>
                  <a:pt x="5628481" y="1603090"/>
                </a:lnTo>
                <a:lnTo>
                  <a:pt x="5606653" y="1627698"/>
                </a:lnTo>
                <a:lnTo>
                  <a:pt x="5585223" y="1652703"/>
                </a:lnTo>
                <a:lnTo>
                  <a:pt x="5564188" y="1677708"/>
                </a:lnTo>
                <a:lnTo>
                  <a:pt x="5543551" y="1703110"/>
                </a:lnTo>
                <a:lnTo>
                  <a:pt x="5523310" y="1728511"/>
                </a:lnTo>
                <a:lnTo>
                  <a:pt x="5503466" y="1754707"/>
                </a:lnTo>
                <a:lnTo>
                  <a:pt x="5484416" y="1780506"/>
                </a:lnTo>
                <a:lnTo>
                  <a:pt x="5465366" y="1806701"/>
                </a:lnTo>
                <a:lnTo>
                  <a:pt x="5447110" y="1833294"/>
                </a:lnTo>
                <a:lnTo>
                  <a:pt x="5428853" y="1859489"/>
                </a:lnTo>
                <a:lnTo>
                  <a:pt x="5411788" y="1886082"/>
                </a:lnTo>
                <a:lnTo>
                  <a:pt x="5394723" y="1913071"/>
                </a:lnTo>
                <a:lnTo>
                  <a:pt x="5378053" y="1939664"/>
                </a:lnTo>
                <a:lnTo>
                  <a:pt x="5362179" y="1966653"/>
                </a:lnTo>
                <a:lnTo>
                  <a:pt x="5346701" y="1993246"/>
                </a:lnTo>
                <a:lnTo>
                  <a:pt x="5332016" y="2020632"/>
                </a:lnTo>
                <a:lnTo>
                  <a:pt x="5317729" y="2047621"/>
                </a:lnTo>
                <a:lnTo>
                  <a:pt x="5329635" y="2030157"/>
                </a:lnTo>
                <a:lnTo>
                  <a:pt x="5345510" y="2008725"/>
                </a:lnTo>
                <a:lnTo>
                  <a:pt x="5364163" y="1983323"/>
                </a:lnTo>
                <a:lnTo>
                  <a:pt x="5385991" y="1954349"/>
                </a:lnTo>
                <a:lnTo>
                  <a:pt x="5410201" y="1922200"/>
                </a:lnTo>
                <a:lnTo>
                  <a:pt x="5437188" y="1886479"/>
                </a:lnTo>
                <a:lnTo>
                  <a:pt x="5466557" y="1848773"/>
                </a:lnTo>
                <a:lnTo>
                  <a:pt x="5497910" y="1808289"/>
                </a:lnTo>
                <a:lnTo>
                  <a:pt x="5531247" y="1765820"/>
                </a:lnTo>
                <a:lnTo>
                  <a:pt x="5566173" y="1722161"/>
                </a:lnTo>
                <a:lnTo>
                  <a:pt x="5602685" y="1676914"/>
                </a:lnTo>
                <a:lnTo>
                  <a:pt x="5639991" y="1630477"/>
                </a:lnTo>
                <a:lnTo>
                  <a:pt x="5678885" y="1583245"/>
                </a:lnTo>
                <a:lnTo>
                  <a:pt x="5718175" y="1535220"/>
                </a:lnTo>
                <a:lnTo>
                  <a:pt x="5758260" y="1487591"/>
                </a:lnTo>
                <a:lnTo>
                  <a:pt x="5798741" y="1439963"/>
                </a:lnTo>
                <a:lnTo>
                  <a:pt x="5823378" y="1411177"/>
                </a:lnTo>
                <a:lnTo>
                  <a:pt x="5836841" y="1399479"/>
                </a:lnTo>
                <a:lnTo>
                  <a:pt x="5861447" y="1379237"/>
                </a:lnTo>
                <a:lnTo>
                  <a:pt x="5886053" y="1358995"/>
                </a:lnTo>
                <a:lnTo>
                  <a:pt x="5910660" y="1339547"/>
                </a:lnTo>
                <a:lnTo>
                  <a:pt x="5935663" y="1321289"/>
                </a:lnTo>
                <a:lnTo>
                  <a:pt x="5960666" y="1303032"/>
                </a:lnTo>
                <a:lnTo>
                  <a:pt x="5986066" y="1285568"/>
                </a:lnTo>
                <a:lnTo>
                  <a:pt x="5994401" y="1290331"/>
                </a:lnTo>
                <a:lnTo>
                  <a:pt x="5999560" y="1298269"/>
                </a:lnTo>
                <a:lnTo>
                  <a:pt x="6002735" y="1308588"/>
                </a:lnTo>
                <a:lnTo>
                  <a:pt x="6003529" y="1320892"/>
                </a:lnTo>
                <a:lnTo>
                  <a:pt x="6002338" y="1335181"/>
                </a:lnTo>
                <a:lnTo>
                  <a:pt x="5999957" y="1351454"/>
                </a:lnTo>
                <a:lnTo>
                  <a:pt x="5995591" y="1368918"/>
                </a:lnTo>
                <a:lnTo>
                  <a:pt x="5990431" y="1387175"/>
                </a:lnTo>
                <a:lnTo>
                  <a:pt x="5983685" y="1406623"/>
                </a:lnTo>
                <a:lnTo>
                  <a:pt x="5976541" y="1426865"/>
                </a:lnTo>
                <a:lnTo>
                  <a:pt x="5969001" y="1447107"/>
                </a:lnTo>
                <a:lnTo>
                  <a:pt x="5960666" y="1466953"/>
                </a:lnTo>
                <a:lnTo>
                  <a:pt x="5945188" y="1506643"/>
                </a:lnTo>
                <a:lnTo>
                  <a:pt x="5930901" y="1542364"/>
                </a:lnTo>
                <a:lnTo>
                  <a:pt x="5925344" y="1558637"/>
                </a:lnTo>
                <a:lnTo>
                  <a:pt x="5920581" y="1573322"/>
                </a:lnTo>
                <a:lnTo>
                  <a:pt x="5917407" y="1586023"/>
                </a:lnTo>
                <a:lnTo>
                  <a:pt x="5915819" y="1596343"/>
                </a:lnTo>
                <a:lnTo>
                  <a:pt x="5916216" y="1604281"/>
                </a:lnTo>
                <a:lnTo>
                  <a:pt x="5918201" y="1609441"/>
                </a:lnTo>
                <a:lnTo>
                  <a:pt x="5922963" y="1611425"/>
                </a:lnTo>
                <a:lnTo>
                  <a:pt x="5930107" y="1610234"/>
                </a:lnTo>
                <a:lnTo>
                  <a:pt x="5940029" y="1605472"/>
                </a:lnTo>
                <a:lnTo>
                  <a:pt x="5953125" y="1597137"/>
                </a:lnTo>
                <a:lnTo>
                  <a:pt x="5969397" y="1584039"/>
                </a:lnTo>
                <a:lnTo>
                  <a:pt x="5989241" y="1566972"/>
                </a:lnTo>
                <a:lnTo>
                  <a:pt x="6013053" y="1545539"/>
                </a:lnTo>
                <a:lnTo>
                  <a:pt x="6040438" y="1518947"/>
                </a:lnTo>
                <a:lnTo>
                  <a:pt x="6072188" y="1486401"/>
                </a:lnTo>
                <a:lnTo>
                  <a:pt x="6108701" y="1449092"/>
                </a:lnTo>
                <a:lnTo>
                  <a:pt x="6117829" y="1439566"/>
                </a:lnTo>
                <a:lnTo>
                  <a:pt x="6129735" y="1428453"/>
                </a:lnTo>
                <a:lnTo>
                  <a:pt x="6143625" y="1415752"/>
                </a:lnTo>
                <a:lnTo>
                  <a:pt x="6159501" y="1402654"/>
                </a:lnTo>
                <a:lnTo>
                  <a:pt x="6176169" y="1387969"/>
                </a:lnTo>
                <a:lnTo>
                  <a:pt x="6194823" y="1373284"/>
                </a:lnTo>
                <a:lnTo>
                  <a:pt x="6214269" y="1357804"/>
                </a:lnTo>
                <a:lnTo>
                  <a:pt x="6234907" y="1342722"/>
                </a:lnTo>
                <a:lnTo>
                  <a:pt x="6255544" y="1326846"/>
                </a:lnTo>
                <a:lnTo>
                  <a:pt x="6276579" y="1311764"/>
                </a:lnTo>
                <a:lnTo>
                  <a:pt x="6297216" y="1297078"/>
                </a:lnTo>
                <a:lnTo>
                  <a:pt x="6317853" y="1283187"/>
                </a:lnTo>
                <a:lnTo>
                  <a:pt x="6338094" y="1270486"/>
                </a:lnTo>
                <a:lnTo>
                  <a:pt x="6357938" y="1258182"/>
                </a:lnTo>
                <a:lnTo>
                  <a:pt x="6376194" y="1248259"/>
                </a:lnTo>
                <a:lnTo>
                  <a:pt x="6393260" y="1239130"/>
                </a:lnTo>
                <a:lnTo>
                  <a:pt x="6408738" y="1232383"/>
                </a:lnTo>
                <a:lnTo>
                  <a:pt x="6423025" y="1227620"/>
                </a:lnTo>
                <a:lnTo>
                  <a:pt x="6434535" y="1225239"/>
                </a:lnTo>
                <a:lnTo>
                  <a:pt x="6444060" y="1225239"/>
                </a:lnTo>
                <a:lnTo>
                  <a:pt x="6451203" y="1228017"/>
                </a:lnTo>
                <a:lnTo>
                  <a:pt x="6455173" y="1233574"/>
                </a:lnTo>
                <a:lnTo>
                  <a:pt x="6456363" y="1243099"/>
                </a:lnTo>
                <a:lnTo>
                  <a:pt x="6453981" y="1255403"/>
                </a:lnTo>
                <a:lnTo>
                  <a:pt x="6448425" y="1271676"/>
                </a:lnTo>
                <a:lnTo>
                  <a:pt x="6438503" y="1291125"/>
                </a:lnTo>
                <a:lnTo>
                  <a:pt x="6425407" y="1315336"/>
                </a:lnTo>
                <a:lnTo>
                  <a:pt x="6407151" y="1344310"/>
                </a:lnTo>
                <a:lnTo>
                  <a:pt x="6384529" y="1377252"/>
                </a:lnTo>
                <a:lnTo>
                  <a:pt x="6357144" y="1414561"/>
                </a:lnTo>
                <a:lnTo>
                  <a:pt x="6324997" y="1457824"/>
                </a:lnTo>
                <a:lnTo>
                  <a:pt x="6286897" y="1505849"/>
                </a:lnTo>
                <a:lnTo>
                  <a:pt x="6257925" y="1541570"/>
                </a:lnTo>
                <a:lnTo>
                  <a:pt x="6228557" y="1576498"/>
                </a:lnTo>
                <a:lnTo>
                  <a:pt x="6198394" y="1609838"/>
                </a:lnTo>
                <a:lnTo>
                  <a:pt x="6168629" y="1642384"/>
                </a:lnTo>
                <a:lnTo>
                  <a:pt x="6138466" y="1674930"/>
                </a:lnTo>
                <a:lnTo>
                  <a:pt x="6108303" y="1705888"/>
                </a:lnTo>
                <a:lnTo>
                  <a:pt x="6077744" y="1736449"/>
                </a:lnTo>
                <a:lnTo>
                  <a:pt x="6047581" y="1766217"/>
                </a:lnTo>
                <a:lnTo>
                  <a:pt x="5988051" y="1825356"/>
                </a:lnTo>
                <a:lnTo>
                  <a:pt x="5928916" y="1882907"/>
                </a:lnTo>
                <a:lnTo>
                  <a:pt x="5900341" y="1911484"/>
                </a:lnTo>
                <a:lnTo>
                  <a:pt x="5872163" y="1940061"/>
                </a:lnTo>
                <a:lnTo>
                  <a:pt x="5844381" y="1968638"/>
                </a:lnTo>
                <a:lnTo>
                  <a:pt x="5816997" y="1998008"/>
                </a:lnTo>
                <a:lnTo>
                  <a:pt x="5790407" y="2026982"/>
                </a:lnTo>
                <a:lnTo>
                  <a:pt x="5764610" y="2056353"/>
                </a:lnTo>
                <a:lnTo>
                  <a:pt x="5740003" y="2086121"/>
                </a:lnTo>
                <a:lnTo>
                  <a:pt x="5716191" y="2116285"/>
                </a:lnTo>
                <a:lnTo>
                  <a:pt x="5693173" y="2147244"/>
                </a:lnTo>
                <a:lnTo>
                  <a:pt x="5670947" y="2178996"/>
                </a:lnTo>
                <a:lnTo>
                  <a:pt x="5650707" y="2211145"/>
                </a:lnTo>
                <a:lnTo>
                  <a:pt x="5630863" y="2244088"/>
                </a:lnTo>
                <a:lnTo>
                  <a:pt x="5612210" y="2278619"/>
                </a:lnTo>
                <a:lnTo>
                  <a:pt x="5595144" y="2313546"/>
                </a:lnTo>
                <a:lnTo>
                  <a:pt x="5579666" y="2350061"/>
                </a:lnTo>
                <a:lnTo>
                  <a:pt x="5565379" y="2386973"/>
                </a:lnTo>
                <a:lnTo>
                  <a:pt x="5552281" y="2425870"/>
                </a:lnTo>
                <a:lnTo>
                  <a:pt x="5541169" y="2465957"/>
                </a:lnTo>
                <a:lnTo>
                  <a:pt x="5532041" y="2507631"/>
                </a:lnTo>
                <a:lnTo>
                  <a:pt x="5524103" y="2550894"/>
                </a:lnTo>
                <a:lnTo>
                  <a:pt x="5534819" y="2544147"/>
                </a:lnTo>
                <a:lnTo>
                  <a:pt x="5563791" y="2525889"/>
                </a:lnTo>
                <a:lnTo>
                  <a:pt x="5607844" y="2497709"/>
                </a:lnTo>
                <a:lnTo>
                  <a:pt x="5662613" y="2462384"/>
                </a:lnTo>
                <a:lnTo>
                  <a:pt x="5724525" y="2423885"/>
                </a:lnTo>
                <a:lnTo>
                  <a:pt x="5789216" y="2383798"/>
                </a:lnTo>
                <a:lnTo>
                  <a:pt x="5822157" y="2364349"/>
                </a:lnTo>
                <a:lnTo>
                  <a:pt x="5853510" y="2345298"/>
                </a:lnTo>
                <a:lnTo>
                  <a:pt x="5884069" y="2328232"/>
                </a:lnTo>
                <a:lnTo>
                  <a:pt x="5913041" y="2311958"/>
                </a:lnTo>
                <a:lnTo>
                  <a:pt x="5940029" y="2298067"/>
                </a:lnTo>
                <a:lnTo>
                  <a:pt x="5964238" y="2285763"/>
                </a:lnTo>
                <a:lnTo>
                  <a:pt x="5984875" y="2276237"/>
                </a:lnTo>
                <a:lnTo>
                  <a:pt x="6002338" y="2269490"/>
                </a:lnTo>
                <a:lnTo>
                  <a:pt x="6015831" y="2266315"/>
                </a:lnTo>
                <a:lnTo>
                  <a:pt x="6024166" y="2266315"/>
                </a:lnTo>
                <a:lnTo>
                  <a:pt x="6028135" y="2271077"/>
                </a:lnTo>
                <a:lnTo>
                  <a:pt x="6026151" y="2279412"/>
                </a:lnTo>
                <a:lnTo>
                  <a:pt x="6018213" y="2292510"/>
                </a:lnTo>
                <a:lnTo>
                  <a:pt x="6003529" y="2310768"/>
                </a:lnTo>
                <a:lnTo>
                  <a:pt x="5982097" y="2334185"/>
                </a:lnTo>
                <a:lnTo>
                  <a:pt x="5953523" y="2363556"/>
                </a:lnTo>
                <a:lnTo>
                  <a:pt x="5916613" y="2398880"/>
                </a:lnTo>
                <a:lnTo>
                  <a:pt x="5870973" y="2440555"/>
                </a:lnTo>
                <a:lnTo>
                  <a:pt x="5816601" y="2488977"/>
                </a:lnTo>
                <a:lnTo>
                  <a:pt x="5753101" y="2544543"/>
                </a:lnTo>
                <a:lnTo>
                  <a:pt x="5702697" y="2587409"/>
                </a:lnTo>
                <a:lnTo>
                  <a:pt x="5648325" y="2632656"/>
                </a:lnTo>
                <a:lnTo>
                  <a:pt x="5591573" y="2679490"/>
                </a:lnTo>
                <a:lnTo>
                  <a:pt x="5531644" y="2728310"/>
                </a:lnTo>
                <a:lnTo>
                  <a:pt x="5403453" y="2830710"/>
                </a:lnTo>
                <a:lnTo>
                  <a:pt x="5267325" y="2939065"/>
                </a:lnTo>
                <a:lnTo>
                  <a:pt x="5196681" y="2995425"/>
                </a:lnTo>
                <a:lnTo>
                  <a:pt x="5124847" y="3053373"/>
                </a:lnTo>
                <a:lnTo>
                  <a:pt x="5052219" y="3112114"/>
                </a:lnTo>
                <a:lnTo>
                  <a:pt x="4978797" y="3171650"/>
                </a:lnTo>
                <a:lnTo>
                  <a:pt x="4904979" y="3232376"/>
                </a:lnTo>
                <a:lnTo>
                  <a:pt x="4830763" y="3293896"/>
                </a:lnTo>
                <a:lnTo>
                  <a:pt x="4756944" y="3356209"/>
                </a:lnTo>
                <a:lnTo>
                  <a:pt x="4683522" y="3418920"/>
                </a:lnTo>
                <a:lnTo>
                  <a:pt x="4610894" y="3482424"/>
                </a:lnTo>
                <a:lnTo>
                  <a:pt x="4539457" y="3545929"/>
                </a:lnTo>
                <a:lnTo>
                  <a:pt x="4469607" y="3610227"/>
                </a:lnTo>
                <a:lnTo>
                  <a:pt x="4401344" y="3674128"/>
                </a:lnTo>
                <a:lnTo>
                  <a:pt x="4334272" y="3738824"/>
                </a:lnTo>
                <a:lnTo>
                  <a:pt x="4269979" y="3803122"/>
                </a:lnTo>
                <a:lnTo>
                  <a:pt x="4208066" y="3867420"/>
                </a:lnTo>
                <a:lnTo>
                  <a:pt x="4148535" y="3931718"/>
                </a:lnTo>
                <a:lnTo>
                  <a:pt x="4092575" y="3995223"/>
                </a:lnTo>
                <a:lnTo>
                  <a:pt x="4039791" y="4058727"/>
                </a:lnTo>
                <a:lnTo>
                  <a:pt x="3990579" y="4121438"/>
                </a:lnTo>
                <a:lnTo>
                  <a:pt x="3945335" y="4184148"/>
                </a:lnTo>
                <a:lnTo>
                  <a:pt x="3904060" y="4245668"/>
                </a:lnTo>
                <a:lnTo>
                  <a:pt x="3867547" y="4306791"/>
                </a:lnTo>
                <a:lnTo>
                  <a:pt x="3835400" y="4366327"/>
                </a:lnTo>
                <a:lnTo>
                  <a:pt x="3808810" y="4425068"/>
                </a:lnTo>
                <a:lnTo>
                  <a:pt x="3811985" y="4423084"/>
                </a:lnTo>
                <a:lnTo>
                  <a:pt x="3822304" y="4416733"/>
                </a:lnTo>
                <a:lnTo>
                  <a:pt x="3838972" y="4406414"/>
                </a:lnTo>
                <a:lnTo>
                  <a:pt x="3861594" y="4392522"/>
                </a:lnTo>
                <a:lnTo>
                  <a:pt x="3889375" y="4376249"/>
                </a:lnTo>
                <a:lnTo>
                  <a:pt x="3921522" y="4357992"/>
                </a:lnTo>
                <a:lnTo>
                  <a:pt x="3956447" y="4337750"/>
                </a:lnTo>
                <a:lnTo>
                  <a:pt x="3994944" y="4316714"/>
                </a:lnTo>
                <a:lnTo>
                  <a:pt x="4035425" y="4295678"/>
                </a:lnTo>
                <a:lnTo>
                  <a:pt x="4076700" y="4274245"/>
                </a:lnTo>
                <a:lnTo>
                  <a:pt x="4097735" y="4263926"/>
                </a:lnTo>
                <a:lnTo>
                  <a:pt x="4118769" y="4254003"/>
                </a:lnTo>
                <a:lnTo>
                  <a:pt x="4140200" y="4244081"/>
                </a:lnTo>
                <a:lnTo>
                  <a:pt x="4160838" y="4234952"/>
                </a:lnTo>
                <a:lnTo>
                  <a:pt x="4181872" y="4225823"/>
                </a:lnTo>
                <a:lnTo>
                  <a:pt x="4201716" y="4217488"/>
                </a:lnTo>
                <a:lnTo>
                  <a:pt x="4221957" y="4209947"/>
                </a:lnTo>
                <a:lnTo>
                  <a:pt x="4241404" y="4203200"/>
                </a:lnTo>
                <a:lnTo>
                  <a:pt x="4260454" y="4196452"/>
                </a:lnTo>
                <a:lnTo>
                  <a:pt x="4278710" y="4191293"/>
                </a:lnTo>
                <a:lnTo>
                  <a:pt x="4295776" y="4186530"/>
                </a:lnTo>
                <a:lnTo>
                  <a:pt x="4312444" y="4182958"/>
                </a:lnTo>
                <a:lnTo>
                  <a:pt x="4359275" y="4173829"/>
                </a:lnTo>
                <a:lnTo>
                  <a:pt x="4401741" y="4165097"/>
                </a:lnTo>
                <a:lnTo>
                  <a:pt x="4439047" y="4157159"/>
                </a:lnTo>
                <a:lnTo>
                  <a:pt x="4472781" y="4149618"/>
                </a:lnTo>
                <a:lnTo>
                  <a:pt x="4526757" y="4136917"/>
                </a:lnTo>
                <a:lnTo>
                  <a:pt x="4564459" y="4127788"/>
                </a:lnTo>
                <a:lnTo>
                  <a:pt x="4578351" y="4124613"/>
                </a:lnTo>
                <a:lnTo>
                  <a:pt x="4588272" y="4122232"/>
                </a:lnTo>
                <a:lnTo>
                  <a:pt x="4595019" y="4121438"/>
                </a:lnTo>
                <a:lnTo>
                  <a:pt x="4598194" y="4121835"/>
                </a:lnTo>
                <a:lnTo>
                  <a:pt x="4598591" y="4123422"/>
                </a:lnTo>
                <a:lnTo>
                  <a:pt x="4595813" y="4126201"/>
                </a:lnTo>
                <a:lnTo>
                  <a:pt x="4589859" y="4130566"/>
                </a:lnTo>
                <a:lnTo>
                  <a:pt x="4581129" y="4136520"/>
                </a:lnTo>
                <a:lnTo>
                  <a:pt x="4556522" y="4152793"/>
                </a:lnTo>
                <a:lnTo>
                  <a:pt x="4522788" y="4175417"/>
                </a:lnTo>
                <a:lnTo>
                  <a:pt x="4502944" y="4190102"/>
                </a:lnTo>
                <a:lnTo>
                  <a:pt x="4480719" y="4206375"/>
                </a:lnTo>
                <a:lnTo>
                  <a:pt x="4456907" y="4223839"/>
                </a:lnTo>
                <a:lnTo>
                  <a:pt x="4431507" y="4244081"/>
                </a:lnTo>
                <a:lnTo>
                  <a:pt x="4404519" y="4266307"/>
                </a:lnTo>
                <a:lnTo>
                  <a:pt x="4376341" y="4290915"/>
                </a:lnTo>
                <a:lnTo>
                  <a:pt x="4346575" y="4317508"/>
                </a:lnTo>
                <a:lnTo>
                  <a:pt x="4316016" y="4346482"/>
                </a:lnTo>
                <a:lnTo>
                  <a:pt x="4284266" y="4377440"/>
                </a:lnTo>
                <a:lnTo>
                  <a:pt x="4251722" y="4411574"/>
                </a:lnTo>
                <a:lnTo>
                  <a:pt x="4218782" y="4447692"/>
                </a:lnTo>
                <a:lnTo>
                  <a:pt x="4185047" y="4486985"/>
                </a:lnTo>
                <a:lnTo>
                  <a:pt x="4112816" y="4572319"/>
                </a:lnTo>
                <a:lnTo>
                  <a:pt x="4057650" y="4637808"/>
                </a:lnTo>
                <a:lnTo>
                  <a:pt x="4037013" y="4663607"/>
                </a:lnTo>
                <a:lnTo>
                  <a:pt x="4019947" y="4685040"/>
                </a:lnTo>
                <a:lnTo>
                  <a:pt x="4006850" y="4701710"/>
                </a:lnTo>
                <a:lnTo>
                  <a:pt x="3997722" y="4715204"/>
                </a:lnTo>
                <a:lnTo>
                  <a:pt x="3992166" y="4724333"/>
                </a:lnTo>
                <a:lnTo>
                  <a:pt x="3990182" y="4730684"/>
                </a:lnTo>
                <a:lnTo>
                  <a:pt x="3991372" y="4733462"/>
                </a:lnTo>
                <a:lnTo>
                  <a:pt x="3995738" y="4733462"/>
                </a:lnTo>
                <a:lnTo>
                  <a:pt x="4002882" y="4730684"/>
                </a:lnTo>
                <a:lnTo>
                  <a:pt x="4013597" y="4724730"/>
                </a:lnTo>
                <a:lnTo>
                  <a:pt x="4026694" y="4717189"/>
                </a:lnTo>
                <a:lnTo>
                  <a:pt x="4042569" y="4707663"/>
                </a:lnTo>
                <a:lnTo>
                  <a:pt x="4081860" y="4682658"/>
                </a:lnTo>
                <a:lnTo>
                  <a:pt x="4130279" y="4652097"/>
                </a:lnTo>
                <a:lnTo>
                  <a:pt x="4157663" y="4635824"/>
                </a:lnTo>
                <a:lnTo>
                  <a:pt x="4186635" y="4618360"/>
                </a:lnTo>
                <a:lnTo>
                  <a:pt x="4217591" y="4600499"/>
                </a:lnTo>
                <a:lnTo>
                  <a:pt x="4249738" y="4583036"/>
                </a:lnTo>
                <a:lnTo>
                  <a:pt x="4283869" y="4565175"/>
                </a:lnTo>
                <a:lnTo>
                  <a:pt x="4319191" y="4547711"/>
                </a:lnTo>
                <a:lnTo>
                  <a:pt x="4355703" y="4531041"/>
                </a:lnTo>
                <a:lnTo>
                  <a:pt x="4392613" y="4514372"/>
                </a:lnTo>
                <a:lnTo>
                  <a:pt x="4431109" y="4498892"/>
                </a:lnTo>
                <a:lnTo>
                  <a:pt x="4470401" y="4485398"/>
                </a:lnTo>
                <a:lnTo>
                  <a:pt x="4510088" y="4472300"/>
                </a:lnTo>
                <a:lnTo>
                  <a:pt x="4550569" y="4461583"/>
                </a:lnTo>
                <a:lnTo>
                  <a:pt x="4612879" y="4446104"/>
                </a:lnTo>
                <a:lnTo>
                  <a:pt x="4658916" y="4434991"/>
                </a:lnTo>
                <a:lnTo>
                  <a:pt x="4675981" y="4431419"/>
                </a:lnTo>
                <a:lnTo>
                  <a:pt x="4689475" y="4428641"/>
                </a:lnTo>
                <a:lnTo>
                  <a:pt x="4699001" y="4426259"/>
                </a:lnTo>
                <a:lnTo>
                  <a:pt x="4704953" y="4425465"/>
                </a:lnTo>
                <a:lnTo>
                  <a:pt x="4708129" y="4425862"/>
                </a:lnTo>
                <a:lnTo>
                  <a:pt x="4707731" y="4427053"/>
                </a:lnTo>
                <a:lnTo>
                  <a:pt x="4704557" y="4429831"/>
                </a:lnTo>
                <a:lnTo>
                  <a:pt x="4698603" y="4432610"/>
                </a:lnTo>
                <a:lnTo>
                  <a:pt x="4678759" y="4441738"/>
                </a:lnTo>
                <a:lnTo>
                  <a:pt x="4649391" y="4455233"/>
                </a:lnTo>
                <a:lnTo>
                  <a:pt x="4611688" y="4471506"/>
                </a:lnTo>
                <a:lnTo>
                  <a:pt x="4567635" y="4491351"/>
                </a:lnTo>
                <a:lnTo>
                  <a:pt x="4543029" y="4502464"/>
                </a:lnTo>
                <a:lnTo>
                  <a:pt x="4516835" y="4514768"/>
                </a:lnTo>
                <a:lnTo>
                  <a:pt x="4489847" y="4527469"/>
                </a:lnTo>
                <a:lnTo>
                  <a:pt x="4461669" y="4541361"/>
                </a:lnTo>
                <a:lnTo>
                  <a:pt x="4433094" y="4556046"/>
                </a:lnTo>
                <a:lnTo>
                  <a:pt x="4403725" y="4571129"/>
                </a:lnTo>
                <a:lnTo>
                  <a:pt x="4373959" y="4587402"/>
                </a:lnTo>
                <a:lnTo>
                  <a:pt x="4343003" y="4604072"/>
                </a:lnTo>
                <a:lnTo>
                  <a:pt x="4312841" y="4621535"/>
                </a:lnTo>
                <a:lnTo>
                  <a:pt x="4282282" y="4639793"/>
                </a:lnTo>
                <a:lnTo>
                  <a:pt x="4251326" y="4658844"/>
                </a:lnTo>
                <a:lnTo>
                  <a:pt x="4221163" y="4677895"/>
                </a:lnTo>
                <a:lnTo>
                  <a:pt x="4201716" y="4690199"/>
                </a:lnTo>
                <a:lnTo>
                  <a:pt x="4174332" y="4707266"/>
                </a:lnTo>
                <a:lnTo>
                  <a:pt x="4139010" y="4727508"/>
                </a:lnTo>
                <a:lnTo>
                  <a:pt x="4096147" y="4752513"/>
                </a:lnTo>
                <a:lnTo>
                  <a:pt x="4046935" y="4781090"/>
                </a:lnTo>
                <a:lnTo>
                  <a:pt x="3991769" y="4812445"/>
                </a:lnTo>
                <a:lnTo>
                  <a:pt x="3930650" y="4846579"/>
                </a:lnTo>
                <a:lnTo>
                  <a:pt x="3864372" y="4883491"/>
                </a:lnTo>
                <a:lnTo>
                  <a:pt x="3720307" y="4963665"/>
                </a:lnTo>
                <a:lnTo>
                  <a:pt x="3563541" y="5049793"/>
                </a:lnTo>
                <a:lnTo>
                  <a:pt x="3398044" y="5140287"/>
                </a:lnTo>
                <a:lnTo>
                  <a:pt x="3228975" y="5231972"/>
                </a:lnTo>
                <a:lnTo>
                  <a:pt x="3144441" y="5276822"/>
                </a:lnTo>
                <a:lnTo>
                  <a:pt x="3060700" y="5321672"/>
                </a:lnTo>
                <a:lnTo>
                  <a:pt x="2978150" y="5365331"/>
                </a:lnTo>
                <a:lnTo>
                  <a:pt x="2897585" y="5407800"/>
                </a:lnTo>
                <a:lnTo>
                  <a:pt x="2819797" y="5448284"/>
                </a:lnTo>
                <a:lnTo>
                  <a:pt x="2744788" y="5487180"/>
                </a:lnTo>
                <a:lnTo>
                  <a:pt x="2673350" y="5523298"/>
                </a:lnTo>
                <a:lnTo>
                  <a:pt x="2606278" y="5557432"/>
                </a:lnTo>
                <a:lnTo>
                  <a:pt x="2544366" y="5588390"/>
                </a:lnTo>
                <a:lnTo>
                  <a:pt x="2487216" y="5615777"/>
                </a:lnTo>
                <a:lnTo>
                  <a:pt x="2436019" y="5639988"/>
                </a:lnTo>
                <a:lnTo>
                  <a:pt x="2391569" y="5659833"/>
                </a:lnTo>
                <a:lnTo>
                  <a:pt x="2354660" y="5675709"/>
                </a:lnTo>
                <a:lnTo>
                  <a:pt x="2324497" y="5687219"/>
                </a:lnTo>
                <a:lnTo>
                  <a:pt x="2303066" y="5693569"/>
                </a:lnTo>
                <a:lnTo>
                  <a:pt x="2290366" y="5694363"/>
                </a:lnTo>
                <a:lnTo>
                  <a:pt x="2296319" y="5658642"/>
                </a:lnTo>
                <a:lnTo>
                  <a:pt x="2303860" y="5622127"/>
                </a:lnTo>
                <a:lnTo>
                  <a:pt x="2312591" y="5586406"/>
                </a:lnTo>
                <a:lnTo>
                  <a:pt x="2322910" y="5550288"/>
                </a:lnTo>
                <a:lnTo>
                  <a:pt x="2334419" y="5514566"/>
                </a:lnTo>
                <a:lnTo>
                  <a:pt x="2347119" y="5479242"/>
                </a:lnTo>
                <a:lnTo>
                  <a:pt x="2360613" y="5444315"/>
                </a:lnTo>
                <a:lnTo>
                  <a:pt x="2375297" y="5409784"/>
                </a:lnTo>
                <a:lnTo>
                  <a:pt x="2390378" y="5374857"/>
                </a:lnTo>
                <a:lnTo>
                  <a:pt x="2406253" y="5341120"/>
                </a:lnTo>
                <a:lnTo>
                  <a:pt x="2422922" y="5307780"/>
                </a:lnTo>
                <a:lnTo>
                  <a:pt x="2439591" y="5274440"/>
                </a:lnTo>
                <a:lnTo>
                  <a:pt x="2456657" y="5242291"/>
                </a:lnTo>
                <a:lnTo>
                  <a:pt x="2474119" y="5210539"/>
                </a:lnTo>
                <a:lnTo>
                  <a:pt x="2491185" y="5178787"/>
                </a:lnTo>
                <a:lnTo>
                  <a:pt x="2509044" y="5148622"/>
                </a:lnTo>
                <a:lnTo>
                  <a:pt x="2543572" y="5089484"/>
                </a:lnTo>
                <a:lnTo>
                  <a:pt x="2576116" y="5033520"/>
                </a:lnTo>
                <a:lnTo>
                  <a:pt x="2591594" y="5006928"/>
                </a:lnTo>
                <a:lnTo>
                  <a:pt x="2606278" y="4980732"/>
                </a:lnTo>
                <a:lnTo>
                  <a:pt x="2620566" y="4956124"/>
                </a:lnTo>
                <a:lnTo>
                  <a:pt x="2633663" y="4931913"/>
                </a:lnTo>
                <a:lnTo>
                  <a:pt x="2645569" y="4908893"/>
                </a:lnTo>
                <a:lnTo>
                  <a:pt x="2656285" y="4887063"/>
                </a:lnTo>
                <a:lnTo>
                  <a:pt x="2666207" y="4866027"/>
                </a:lnTo>
                <a:lnTo>
                  <a:pt x="2674541" y="4846182"/>
                </a:lnTo>
                <a:lnTo>
                  <a:pt x="2680891" y="4827528"/>
                </a:lnTo>
                <a:lnTo>
                  <a:pt x="2686447" y="4810461"/>
                </a:lnTo>
                <a:lnTo>
                  <a:pt x="2690019" y="4794188"/>
                </a:lnTo>
                <a:lnTo>
                  <a:pt x="2691210" y="4779503"/>
                </a:lnTo>
                <a:lnTo>
                  <a:pt x="2690019" y="4780296"/>
                </a:lnTo>
                <a:lnTo>
                  <a:pt x="2687241" y="4783075"/>
                </a:lnTo>
                <a:lnTo>
                  <a:pt x="2683272" y="4788234"/>
                </a:lnTo>
                <a:lnTo>
                  <a:pt x="2678510" y="4794585"/>
                </a:lnTo>
                <a:lnTo>
                  <a:pt x="2667397" y="4811255"/>
                </a:lnTo>
                <a:lnTo>
                  <a:pt x="2654300" y="4831100"/>
                </a:lnTo>
                <a:lnTo>
                  <a:pt x="2641600" y="4850548"/>
                </a:lnTo>
                <a:lnTo>
                  <a:pt x="2630091" y="4868012"/>
                </a:lnTo>
                <a:lnTo>
                  <a:pt x="2621757" y="4880713"/>
                </a:lnTo>
                <a:lnTo>
                  <a:pt x="2617788" y="4886269"/>
                </a:lnTo>
                <a:lnTo>
                  <a:pt x="2548732" y="4939851"/>
                </a:lnTo>
                <a:lnTo>
                  <a:pt x="2488407" y="4985892"/>
                </a:lnTo>
                <a:lnTo>
                  <a:pt x="2436019" y="5024391"/>
                </a:lnTo>
                <a:lnTo>
                  <a:pt x="2391569" y="5055747"/>
                </a:lnTo>
                <a:lnTo>
                  <a:pt x="2355057" y="5080355"/>
                </a:lnTo>
                <a:lnTo>
                  <a:pt x="2324497" y="5098215"/>
                </a:lnTo>
                <a:lnTo>
                  <a:pt x="2301478" y="5110519"/>
                </a:lnTo>
                <a:lnTo>
                  <a:pt x="2284413" y="5116473"/>
                </a:lnTo>
                <a:lnTo>
                  <a:pt x="2272507" y="5117664"/>
                </a:lnTo>
                <a:lnTo>
                  <a:pt x="2266553" y="5113695"/>
                </a:lnTo>
                <a:lnTo>
                  <a:pt x="2264966" y="5104566"/>
                </a:lnTo>
                <a:lnTo>
                  <a:pt x="2268141" y="5091468"/>
                </a:lnTo>
                <a:lnTo>
                  <a:pt x="2275285" y="5074401"/>
                </a:lnTo>
                <a:lnTo>
                  <a:pt x="2286794" y="5053365"/>
                </a:lnTo>
                <a:lnTo>
                  <a:pt x="2301082" y="5029154"/>
                </a:lnTo>
                <a:lnTo>
                  <a:pt x="2317750" y="5002562"/>
                </a:lnTo>
                <a:lnTo>
                  <a:pt x="2337197" y="4972794"/>
                </a:lnTo>
                <a:lnTo>
                  <a:pt x="2358628" y="4941042"/>
                </a:lnTo>
                <a:lnTo>
                  <a:pt x="2382044" y="4907702"/>
                </a:lnTo>
                <a:lnTo>
                  <a:pt x="2406253" y="4872378"/>
                </a:lnTo>
                <a:lnTo>
                  <a:pt x="2431257" y="4835863"/>
                </a:lnTo>
                <a:lnTo>
                  <a:pt x="2456657" y="4798554"/>
                </a:lnTo>
                <a:lnTo>
                  <a:pt x="2482057" y="4761245"/>
                </a:lnTo>
                <a:lnTo>
                  <a:pt x="2506663" y="4723142"/>
                </a:lnTo>
                <a:lnTo>
                  <a:pt x="2530872" y="4685833"/>
                </a:lnTo>
                <a:lnTo>
                  <a:pt x="2553494" y="4648525"/>
                </a:lnTo>
                <a:lnTo>
                  <a:pt x="2574528" y="4612406"/>
                </a:lnTo>
                <a:lnTo>
                  <a:pt x="2593578" y="4577479"/>
                </a:lnTo>
                <a:lnTo>
                  <a:pt x="2609453" y="4544536"/>
                </a:lnTo>
                <a:lnTo>
                  <a:pt x="2623344" y="4513181"/>
                </a:lnTo>
                <a:lnTo>
                  <a:pt x="2632869" y="4484207"/>
                </a:lnTo>
                <a:lnTo>
                  <a:pt x="2639616" y="4458011"/>
                </a:lnTo>
                <a:lnTo>
                  <a:pt x="2646760" y="4427053"/>
                </a:lnTo>
                <a:lnTo>
                  <a:pt x="2658666" y="4394904"/>
                </a:lnTo>
                <a:lnTo>
                  <a:pt x="2674938" y="4361167"/>
                </a:lnTo>
                <a:lnTo>
                  <a:pt x="2694782" y="4325843"/>
                </a:lnTo>
                <a:lnTo>
                  <a:pt x="2718197" y="4289725"/>
                </a:lnTo>
                <a:lnTo>
                  <a:pt x="2744788" y="4252813"/>
                </a:lnTo>
                <a:lnTo>
                  <a:pt x="2773760" y="4214710"/>
                </a:lnTo>
                <a:lnTo>
                  <a:pt x="2805113" y="4176210"/>
                </a:lnTo>
                <a:lnTo>
                  <a:pt x="2838847" y="4137314"/>
                </a:lnTo>
                <a:lnTo>
                  <a:pt x="2873772" y="4098020"/>
                </a:lnTo>
                <a:lnTo>
                  <a:pt x="2910682" y="4059124"/>
                </a:lnTo>
                <a:lnTo>
                  <a:pt x="2947591" y="4020228"/>
                </a:lnTo>
                <a:lnTo>
                  <a:pt x="2985691" y="3981728"/>
                </a:lnTo>
                <a:lnTo>
                  <a:pt x="3024188" y="3943228"/>
                </a:lnTo>
                <a:lnTo>
                  <a:pt x="3061891" y="3905920"/>
                </a:lnTo>
                <a:lnTo>
                  <a:pt x="3099594" y="3869008"/>
                </a:lnTo>
                <a:lnTo>
                  <a:pt x="3171825" y="3798756"/>
                </a:lnTo>
                <a:lnTo>
                  <a:pt x="3237310" y="3734061"/>
                </a:lnTo>
                <a:lnTo>
                  <a:pt x="3267472" y="3704690"/>
                </a:lnTo>
                <a:lnTo>
                  <a:pt x="3294063" y="3676510"/>
                </a:lnTo>
                <a:lnTo>
                  <a:pt x="3318272" y="3651108"/>
                </a:lnTo>
                <a:lnTo>
                  <a:pt x="3338910" y="3627294"/>
                </a:lnTo>
                <a:lnTo>
                  <a:pt x="3355579" y="3606258"/>
                </a:lnTo>
                <a:lnTo>
                  <a:pt x="3368675" y="3587604"/>
                </a:lnTo>
                <a:lnTo>
                  <a:pt x="3377010" y="3572124"/>
                </a:lnTo>
                <a:lnTo>
                  <a:pt x="3380185" y="3559424"/>
                </a:lnTo>
                <a:lnTo>
                  <a:pt x="3378994" y="3550295"/>
                </a:lnTo>
                <a:lnTo>
                  <a:pt x="3371850" y="3543944"/>
                </a:lnTo>
                <a:lnTo>
                  <a:pt x="3358754" y="3541166"/>
                </a:lnTo>
                <a:lnTo>
                  <a:pt x="3339704" y="3542357"/>
                </a:lnTo>
                <a:lnTo>
                  <a:pt x="3298032" y="3544738"/>
                </a:lnTo>
                <a:lnTo>
                  <a:pt x="3271838" y="3539578"/>
                </a:lnTo>
                <a:lnTo>
                  <a:pt x="3260725" y="3526877"/>
                </a:lnTo>
                <a:lnTo>
                  <a:pt x="3263107" y="3507032"/>
                </a:lnTo>
                <a:lnTo>
                  <a:pt x="3278585" y="3480837"/>
                </a:lnTo>
                <a:lnTo>
                  <a:pt x="3305969" y="3448688"/>
                </a:lnTo>
                <a:lnTo>
                  <a:pt x="3344069" y="3411776"/>
                </a:lnTo>
                <a:lnTo>
                  <a:pt x="3391694" y="3369704"/>
                </a:lnTo>
                <a:lnTo>
                  <a:pt x="3448050" y="3323266"/>
                </a:lnTo>
                <a:lnTo>
                  <a:pt x="3512344" y="3273257"/>
                </a:lnTo>
                <a:lnTo>
                  <a:pt x="3582988" y="3220072"/>
                </a:lnTo>
                <a:lnTo>
                  <a:pt x="3659188" y="3164108"/>
                </a:lnTo>
                <a:lnTo>
                  <a:pt x="3740150" y="3106161"/>
                </a:lnTo>
                <a:lnTo>
                  <a:pt x="3825479" y="3046228"/>
                </a:lnTo>
                <a:lnTo>
                  <a:pt x="3912394" y="2985899"/>
                </a:lnTo>
                <a:lnTo>
                  <a:pt x="4001691" y="2924379"/>
                </a:lnTo>
                <a:lnTo>
                  <a:pt x="4180682" y="2802133"/>
                </a:lnTo>
                <a:lnTo>
                  <a:pt x="4353719" y="2683459"/>
                </a:lnTo>
                <a:lnTo>
                  <a:pt x="4435079" y="2627099"/>
                </a:lnTo>
                <a:lnTo>
                  <a:pt x="4512469" y="2573517"/>
                </a:lnTo>
                <a:lnTo>
                  <a:pt x="4584303" y="2522714"/>
                </a:lnTo>
                <a:lnTo>
                  <a:pt x="4649788" y="2475482"/>
                </a:lnTo>
                <a:lnTo>
                  <a:pt x="4707731" y="2432220"/>
                </a:lnTo>
                <a:lnTo>
                  <a:pt x="4756944" y="2393720"/>
                </a:lnTo>
                <a:lnTo>
                  <a:pt x="4796631" y="2360778"/>
                </a:lnTo>
                <a:lnTo>
                  <a:pt x="4826001" y="2333788"/>
                </a:lnTo>
                <a:lnTo>
                  <a:pt x="4843463" y="2312355"/>
                </a:lnTo>
                <a:lnTo>
                  <a:pt x="4848623" y="2298464"/>
                </a:lnTo>
                <a:lnTo>
                  <a:pt x="4839891" y="2290922"/>
                </a:lnTo>
                <a:lnTo>
                  <a:pt x="4816872" y="2291716"/>
                </a:lnTo>
                <a:lnTo>
                  <a:pt x="4782344" y="2298464"/>
                </a:lnTo>
                <a:lnTo>
                  <a:pt x="4746625" y="2307196"/>
                </a:lnTo>
                <a:lnTo>
                  <a:pt x="4710509" y="2317515"/>
                </a:lnTo>
                <a:lnTo>
                  <a:pt x="4672807" y="2330216"/>
                </a:lnTo>
                <a:lnTo>
                  <a:pt x="4634707" y="2344505"/>
                </a:lnTo>
                <a:lnTo>
                  <a:pt x="4595813" y="2360380"/>
                </a:lnTo>
                <a:lnTo>
                  <a:pt x="4556125" y="2378241"/>
                </a:lnTo>
                <a:lnTo>
                  <a:pt x="4516041" y="2397689"/>
                </a:lnTo>
                <a:lnTo>
                  <a:pt x="4475957" y="2418328"/>
                </a:lnTo>
                <a:lnTo>
                  <a:pt x="4434681" y="2440158"/>
                </a:lnTo>
                <a:lnTo>
                  <a:pt x="4393407" y="2463575"/>
                </a:lnTo>
                <a:lnTo>
                  <a:pt x="4352529" y="2488183"/>
                </a:lnTo>
                <a:lnTo>
                  <a:pt x="4310857" y="2513585"/>
                </a:lnTo>
                <a:lnTo>
                  <a:pt x="4269185" y="2540177"/>
                </a:lnTo>
                <a:lnTo>
                  <a:pt x="4228307" y="2567961"/>
                </a:lnTo>
                <a:lnTo>
                  <a:pt x="4186635" y="2596141"/>
                </a:lnTo>
                <a:lnTo>
                  <a:pt x="4145757" y="2625115"/>
                </a:lnTo>
                <a:lnTo>
                  <a:pt x="4104879" y="2654882"/>
                </a:lnTo>
                <a:lnTo>
                  <a:pt x="4064794" y="2685047"/>
                </a:lnTo>
                <a:lnTo>
                  <a:pt x="4025107" y="2715211"/>
                </a:lnTo>
                <a:lnTo>
                  <a:pt x="3985816" y="2746170"/>
                </a:lnTo>
                <a:lnTo>
                  <a:pt x="3947716" y="2777525"/>
                </a:lnTo>
                <a:lnTo>
                  <a:pt x="3910013" y="2808484"/>
                </a:lnTo>
                <a:lnTo>
                  <a:pt x="3873500" y="2839839"/>
                </a:lnTo>
                <a:lnTo>
                  <a:pt x="3837385" y="2870797"/>
                </a:lnTo>
                <a:lnTo>
                  <a:pt x="3802857" y="2902153"/>
                </a:lnTo>
                <a:lnTo>
                  <a:pt x="3769122" y="2933111"/>
                </a:lnTo>
                <a:lnTo>
                  <a:pt x="3736975" y="2963673"/>
                </a:lnTo>
                <a:lnTo>
                  <a:pt x="3706019" y="2993440"/>
                </a:lnTo>
                <a:lnTo>
                  <a:pt x="3676254" y="3023605"/>
                </a:lnTo>
                <a:lnTo>
                  <a:pt x="3647679" y="3052579"/>
                </a:lnTo>
                <a:lnTo>
                  <a:pt x="3621088" y="3080759"/>
                </a:lnTo>
                <a:lnTo>
                  <a:pt x="3588941" y="3114496"/>
                </a:lnTo>
                <a:lnTo>
                  <a:pt x="3556794" y="3146645"/>
                </a:lnTo>
                <a:lnTo>
                  <a:pt x="3524250" y="3177206"/>
                </a:lnTo>
                <a:lnTo>
                  <a:pt x="3492500" y="3205783"/>
                </a:lnTo>
                <a:lnTo>
                  <a:pt x="3460750" y="3232773"/>
                </a:lnTo>
                <a:lnTo>
                  <a:pt x="3428207" y="3258174"/>
                </a:lnTo>
                <a:lnTo>
                  <a:pt x="3396457" y="3282782"/>
                </a:lnTo>
                <a:lnTo>
                  <a:pt x="3364310" y="3305803"/>
                </a:lnTo>
                <a:lnTo>
                  <a:pt x="3332163" y="3328426"/>
                </a:lnTo>
                <a:lnTo>
                  <a:pt x="3300016" y="3350256"/>
                </a:lnTo>
                <a:lnTo>
                  <a:pt x="3267472" y="3371292"/>
                </a:lnTo>
                <a:lnTo>
                  <a:pt x="3234532" y="3391931"/>
                </a:lnTo>
                <a:lnTo>
                  <a:pt x="3168650" y="3433208"/>
                </a:lnTo>
                <a:lnTo>
                  <a:pt x="3101182" y="3474883"/>
                </a:lnTo>
                <a:lnTo>
                  <a:pt x="3066653" y="3495919"/>
                </a:lnTo>
                <a:lnTo>
                  <a:pt x="3032125" y="3517749"/>
                </a:lnTo>
                <a:lnTo>
                  <a:pt x="2996407" y="3540372"/>
                </a:lnTo>
                <a:lnTo>
                  <a:pt x="2961085" y="3564186"/>
                </a:lnTo>
                <a:lnTo>
                  <a:pt x="2924572" y="3588794"/>
                </a:lnTo>
                <a:lnTo>
                  <a:pt x="2888060" y="3614593"/>
                </a:lnTo>
                <a:lnTo>
                  <a:pt x="2850357" y="3641979"/>
                </a:lnTo>
                <a:lnTo>
                  <a:pt x="2812257" y="3670953"/>
                </a:lnTo>
                <a:lnTo>
                  <a:pt x="2773363" y="3701912"/>
                </a:lnTo>
                <a:lnTo>
                  <a:pt x="2733675" y="3734458"/>
                </a:lnTo>
                <a:lnTo>
                  <a:pt x="2693591" y="3768988"/>
                </a:lnTo>
                <a:lnTo>
                  <a:pt x="2652713" y="3806297"/>
                </a:lnTo>
                <a:lnTo>
                  <a:pt x="2610644" y="3845193"/>
                </a:lnTo>
                <a:lnTo>
                  <a:pt x="2568178" y="3887265"/>
                </a:lnTo>
                <a:lnTo>
                  <a:pt x="2524125" y="3932115"/>
                </a:lnTo>
                <a:lnTo>
                  <a:pt x="2479675" y="3979743"/>
                </a:lnTo>
                <a:lnTo>
                  <a:pt x="2464991" y="3994429"/>
                </a:lnTo>
                <a:lnTo>
                  <a:pt x="2447528" y="4011893"/>
                </a:lnTo>
                <a:lnTo>
                  <a:pt x="2427288" y="4030547"/>
                </a:lnTo>
                <a:lnTo>
                  <a:pt x="2404269" y="4050392"/>
                </a:lnTo>
                <a:lnTo>
                  <a:pt x="2379266" y="4072222"/>
                </a:lnTo>
                <a:lnTo>
                  <a:pt x="2351882" y="4095639"/>
                </a:lnTo>
                <a:lnTo>
                  <a:pt x="2322513" y="4119850"/>
                </a:lnTo>
                <a:lnTo>
                  <a:pt x="2291953" y="4145252"/>
                </a:lnTo>
                <a:lnTo>
                  <a:pt x="2226072" y="4198437"/>
                </a:lnTo>
                <a:lnTo>
                  <a:pt x="2156619" y="4254400"/>
                </a:lnTo>
                <a:lnTo>
                  <a:pt x="2084785" y="4311554"/>
                </a:lnTo>
                <a:lnTo>
                  <a:pt x="2012157" y="4368708"/>
                </a:lnTo>
                <a:lnTo>
                  <a:pt x="1941116" y="4425068"/>
                </a:lnTo>
                <a:lnTo>
                  <a:pt x="1873250" y="4480238"/>
                </a:lnTo>
                <a:lnTo>
                  <a:pt x="1840707" y="4506433"/>
                </a:lnTo>
                <a:lnTo>
                  <a:pt x="1810147" y="4531835"/>
                </a:lnTo>
                <a:lnTo>
                  <a:pt x="1780778" y="4556046"/>
                </a:lnTo>
                <a:lnTo>
                  <a:pt x="1753791" y="4579464"/>
                </a:lnTo>
                <a:lnTo>
                  <a:pt x="1728391" y="4600896"/>
                </a:lnTo>
                <a:lnTo>
                  <a:pt x="1705372" y="4621138"/>
                </a:lnTo>
                <a:lnTo>
                  <a:pt x="1685132" y="4640190"/>
                </a:lnTo>
                <a:lnTo>
                  <a:pt x="1667669" y="4657257"/>
                </a:lnTo>
                <a:lnTo>
                  <a:pt x="1652985" y="4671942"/>
                </a:lnTo>
                <a:lnTo>
                  <a:pt x="1645132" y="4681149"/>
                </a:lnTo>
                <a:lnTo>
                  <a:pt x="1664891" y="4650509"/>
                </a:lnTo>
                <a:lnTo>
                  <a:pt x="1699816" y="4599706"/>
                </a:lnTo>
                <a:lnTo>
                  <a:pt x="1733153" y="4551680"/>
                </a:lnTo>
                <a:lnTo>
                  <a:pt x="1765697" y="4507227"/>
                </a:lnTo>
                <a:lnTo>
                  <a:pt x="1797050" y="4464759"/>
                </a:lnTo>
                <a:lnTo>
                  <a:pt x="1827213" y="4425862"/>
                </a:lnTo>
                <a:lnTo>
                  <a:pt x="1855788" y="4389744"/>
                </a:lnTo>
                <a:lnTo>
                  <a:pt x="1883172" y="4356007"/>
                </a:lnTo>
                <a:lnTo>
                  <a:pt x="1909366" y="4324652"/>
                </a:lnTo>
                <a:lnTo>
                  <a:pt x="1933972" y="4296472"/>
                </a:lnTo>
                <a:lnTo>
                  <a:pt x="1956991" y="4270276"/>
                </a:lnTo>
                <a:lnTo>
                  <a:pt x="1978819" y="4246859"/>
                </a:lnTo>
                <a:lnTo>
                  <a:pt x="2016919" y="4206375"/>
                </a:lnTo>
                <a:lnTo>
                  <a:pt x="2047875" y="4173829"/>
                </a:lnTo>
                <a:lnTo>
                  <a:pt x="2060972" y="4161128"/>
                </a:lnTo>
                <a:lnTo>
                  <a:pt x="2071688" y="4149618"/>
                </a:lnTo>
                <a:lnTo>
                  <a:pt x="2080419" y="4140489"/>
                </a:lnTo>
                <a:lnTo>
                  <a:pt x="2087563" y="4132551"/>
                </a:lnTo>
                <a:lnTo>
                  <a:pt x="2092325" y="4126201"/>
                </a:lnTo>
                <a:lnTo>
                  <a:pt x="2094707" y="4121835"/>
                </a:lnTo>
                <a:lnTo>
                  <a:pt x="2095103" y="4118659"/>
                </a:lnTo>
                <a:lnTo>
                  <a:pt x="2093119" y="4116675"/>
                </a:lnTo>
                <a:lnTo>
                  <a:pt x="2089150" y="4116278"/>
                </a:lnTo>
                <a:lnTo>
                  <a:pt x="2082007" y="4116675"/>
                </a:lnTo>
                <a:lnTo>
                  <a:pt x="2073275" y="4118263"/>
                </a:lnTo>
                <a:lnTo>
                  <a:pt x="2061766" y="4121041"/>
                </a:lnTo>
                <a:lnTo>
                  <a:pt x="2030413" y="4129773"/>
                </a:lnTo>
                <a:lnTo>
                  <a:pt x="1989138" y="4140886"/>
                </a:lnTo>
                <a:lnTo>
                  <a:pt x="1968897" y="4144061"/>
                </a:lnTo>
                <a:lnTo>
                  <a:pt x="1953816" y="4142870"/>
                </a:lnTo>
                <a:lnTo>
                  <a:pt x="1943894" y="4137711"/>
                </a:lnTo>
                <a:lnTo>
                  <a:pt x="1937544" y="4128185"/>
                </a:lnTo>
                <a:lnTo>
                  <a:pt x="1935957" y="4114690"/>
                </a:lnTo>
                <a:lnTo>
                  <a:pt x="1937544" y="4097624"/>
                </a:lnTo>
                <a:lnTo>
                  <a:pt x="1942703" y="4078572"/>
                </a:lnTo>
                <a:lnTo>
                  <a:pt x="1950641" y="4056346"/>
                </a:lnTo>
                <a:lnTo>
                  <a:pt x="1960960" y="4031738"/>
                </a:lnTo>
                <a:lnTo>
                  <a:pt x="1973660" y="4005542"/>
                </a:lnTo>
                <a:lnTo>
                  <a:pt x="1987947" y="3977759"/>
                </a:lnTo>
                <a:lnTo>
                  <a:pt x="2003425" y="3948785"/>
                </a:lnTo>
                <a:lnTo>
                  <a:pt x="2037160" y="3888853"/>
                </a:lnTo>
                <a:lnTo>
                  <a:pt x="2072085" y="3828920"/>
                </a:lnTo>
                <a:lnTo>
                  <a:pt x="2088753" y="3799550"/>
                </a:lnTo>
                <a:lnTo>
                  <a:pt x="2104628" y="3771370"/>
                </a:lnTo>
                <a:lnTo>
                  <a:pt x="2119313" y="3744380"/>
                </a:lnTo>
                <a:lnTo>
                  <a:pt x="2132807" y="3719375"/>
                </a:lnTo>
                <a:lnTo>
                  <a:pt x="2143522" y="3696355"/>
                </a:lnTo>
                <a:lnTo>
                  <a:pt x="2152253" y="3676113"/>
                </a:lnTo>
                <a:lnTo>
                  <a:pt x="2158603" y="3658252"/>
                </a:lnTo>
                <a:lnTo>
                  <a:pt x="2161382" y="3643567"/>
                </a:lnTo>
                <a:lnTo>
                  <a:pt x="2160588" y="3632454"/>
                </a:lnTo>
                <a:lnTo>
                  <a:pt x="2155825" y="3625706"/>
                </a:lnTo>
                <a:lnTo>
                  <a:pt x="2147094" y="3622531"/>
                </a:lnTo>
                <a:lnTo>
                  <a:pt x="2133997" y="3624119"/>
                </a:lnTo>
                <a:lnTo>
                  <a:pt x="2115344" y="3631263"/>
                </a:lnTo>
                <a:lnTo>
                  <a:pt x="2091532" y="3643170"/>
                </a:lnTo>
                <a:lnTo>
                  <a:pt x="2062163" y="3661031"/>
                </a:lnTo>
                <a:lnTo>
                  <a:pt x="2026444" y="3685242"/>
                </a:lnTo>
                <a:lnTo>
                  <a:pt x="1984772" y="3713422"/>
                </a:lnTo>
                <a:lnTo>
                  <a:pt x="1951038" y="3735648"/>
                </a:lnTo>
                <a:lnTo>
                  <a:pt x="1923653" y="3752318"/>
                </a:lnTo>
                <a:lnTo>
                  <a:pt x="1902619" y="3763432"/>
                </a:lnTo>
                <a:lnTo>
                  <a:pt x="1887141" y="3769782"/>
                </a:lnTo>
                <a:lnTo>
                  <a:pt x="1877616" y="3771766"/>
                </a:lnTo>
                <a:lnTo>
                  <a:pt x="1872060" y="3769782"/>
                </a:lnTo>
                <a:lnTo>
                  <a:pt x="1871266" y="3764225"/>
                </a:lnTo>
                <a:lnTo>
                  <a:pt x="1873647" y="3755493"/>
                </a:lnTo>
                <a:lnTo>
                  <a:pt x="1879600" y="3743586"/>
                </a:lnTo>
                <a:lnTo>
                  <a:pt x="1887935" y="3729298"/>
                </a:lnTo>
                <a:lnTo>
                  <a:pt x="1899047" y="3713025"/>
                </a:lnTo>
                <a:lnTo>
                  <a:pt x="1925241" y="3676510"/>
                </a:lnTo>
                <a:lnTo>
                  <a:pt x="1954213" y="3636820"/>
                </a:lnTo>
                <a:lnTo>
                  <a:pt x="1968897" y="3616578"/>
                </a:lnTo>
                <a:lnTo>
                  <a:pt x="1981994" y="3596732"/>
                </a:lnTo>
                <a:lnTo>
                  <a:pt x="1994694" y="3578078"/>
                </a:lnTo>
                <a:lnTo>
                  <a:pt x="2004616" y="3560614"/>
                </a:lnTo>
                <a:lnTo>
                  <a:pt x="2012950" y="3544341"/>
                </a:lnTo>
                <a:lnTo>
                  <a:pt x="2018110" y="3530847"/>
                </a:lnTo>
                <a:lnTo>
                  <a:pt x="2020094" y="3519336"/>
                </a:lnTo>
                <a:lnTo>
                  <a:pt x="2018110" y="3510604"/>
                </a:lnTo>
                <a:lnTo>
                  <a:pt x="2011363" y="3505445"/>
                </a:lnTo>
                <a:lnTo>
                  <a:pt x="2000250" y="3504254"/>
                </a:lnTo>
                <a:lnTo>
                  <a:pt x="1983582" y="3506635"/>
                </a:lnTo>
                <a:lnTo>
                  <a:pt x="1960960" y="3513383"/>
                </a:lnTo>
                <a:lnTo>
                  <a:pt x="1932385" y="3525687"/>
                </a:lnTo>
                <a:lnTo>
                  <a:pt x="1897063" y="3542754"/>
                </a:lnTo>
                <a:lnTo>
                  <a:pt x="1853803" y="3565774"/>
                </a:lnTo>
                <a:lnTo>
                  <a:pt x="1802607" y="3594748"/>
                </a:lnTo>
                <a:lnTo>
                  <a:pt x="1784350" y="3605067"/>
                </a:lnTo>
                <a:lnTo>
                  <a:pt x="1737916" y="3630072"/>
                </a:lnTo>
                <a:lnTo>
                  <a:pt x="1669257" y="3666587"/>
                </a:lnTo>
                <a:lnTo>
                  <a:pt x="1583135" y="3712231"/>
                </a:lnTo>
                <a:lnTo>
                  <a:pt x="1535113" y="3737236"/>
                </a:lnTo>
                <a:lnTo>
                  <a:pt x="1484313" y="3763432"/>
                </a:lnTo>
                <a:lnTo>
                  <a:pt x="1431528" y="3790024"/>
                </a:lnTo>
                <a:lnTo>
                  <a:pt x="1377553" y="3817013"/>
                </a:lnTo>
                <a:lnTo>
                  <a:pt x="1322785" y="3843606"/>
                </a:lnTo>
                <a:lnTo>
                  <a:pt x="1268413" y="3870198"/>
                </a:lnTo>
                <a:lnTo>
                  <a:pt x="1214041" y="3895600"/>
                </a:lnTo>
                <a:lnTo>
                  <a:pt x="1160860" y="3919811"/>
                </a:lnTo>
                <a:lnTo>
                  <a:pt x="1110060" y="3942038"/>
                </a:lnTo>
                <a:lnTo>
                  <a:pt x="1061244" y="3962677"/>
                </a:lnTo>
                <a:lnTo>
                  <a:pt x="1015603" y="3980934"/>
                </a:lnTo>
                <a:lnTo>
                  <a:pt x="973535" y="3996016"/>
                </a:lnTo>
                <a:lnTo>
                  <a:pt x="936228" y="4008320"/>
                </a:lnTo>
                <a:lnTo>
                  <a:pt x="903685" y="4016655"/>
                </a:lnTo>
                <a:lnTo>
                  <a:pt x="875903" y="4021021"/>
                </a:lnTo>
                <a:lnTo>
                  <a:pt x="854869" y="4021418"/>
                </a:lnTo>
                <a:lnTo>
                  <a:pt x="840978" y="4017052"/>
                </a:lnTo>
                <a:lnTo>
                  <a:pt x="834232" y="4007527"/>
                </a:lnTo>
                <a:lnTo>
                  <a:pt x="835819" y="3992444"/>
                </a:lnTo>
                <a:lnTo>
                  <a:pt x="845344" y="3971409"/>
                </a:lnTo>
                <a:lnTo>
                  <a:pt x="864791" y="3944419"/>
                </a:lnTo>
                <a:lnTo>
                  <a:pt x="893763" y="3911079"/>
                </a:lnTo>
                <a:lnTo>
                  <a:pt x="933450" y="3870198"/>
                </a:lnTo>
                <a:lnTo>
                  <a:pt x="984250" y="3821776"/>
                </a:lnTo>
                <a:lnTo>
                  <a:pt x="949325" y="3812647"/>
                </a:lnTo>
                <a:lnTo>
                  <a:pt x="910432" y="3809472"/>
                </a:lnTo>
                <a:lnTo>
                  <a:pt x="867569" y="3811060"/>
                </a:lnTo>
                <a:lnTo>
                  <a:pt x="821532" y="3817013"/>
                </a:lnTo>
                <a:lnTo>
                  <a:pt x="772319" y="3827730"/>
                </a:lnTo>
                <a:lnTo>
                  <a:pt x="721122" y="3841621"/>
                </a:lnTo>
                <a:lnTo>
                  <a:pt x="667941" y="3858688"/>
                </a:lnTo>
                <a:lnTo>
                  <a:pt x="613569" y="3878136"/>
                </a:lnTo>
                <a:lnTo>
                  <a:pt x="558403" y="3899172"/>
                </a:lnTo>
                <a:lnTo>
                  <a:pt x="503238" y="3921796"/>
                </a:lnTo>
                <a:lnTo>
                  <a:pt x="448469" y="3945610"/>
                </a:lnTo>
                <a:lnTo>
                  <a:pt x="394097" y="3969424"/>
                </a:lnTo>
                <a:lnTo>
                  <a:pt x="290513" y="4016655"/>
                </a:lnTo>
                <a:lnTo>
                  <a:pt x="196453" y="4058330"/>
                </a:lnTo>
                <a:lnTo>
                  <a:pt x="154385" y="4075794"/>
                </a:lnTo>
                <a:lnTo>
                  <a:pt x="116285" y="4090876"/>
                </a:lnTo>
                <a:lnTo>
                  <a:pt x="82550" y="4102386"/>
                </a:lnTo>
                <a:lnTo>
                  <a:pt x="53975" y="4109531"/>
                </a:lnTo>
                <a:lnTo>
                  <a:pt x="30957" y="4112706"/>
                </a:lnTo>
                <a:lnTo>
                  <a:pt x="13891" y="4110721"/>
                </a:lnTo>
                <a:lnTo>
                  <a:pt x="3175" y="4103180"/>
                </a:lnTo>
                <a:lnTo>
                  <a:pt x="0" y="4089289"/>
                </a:lnTo>
                <a:lnTo>
                  <a:pt x="4366" y="4068650"/>
                </a:lnTo>
                <a:lnTo>
                  <a:pt x="16669" y="4041263"/>
                </a:lnTo>
                <a:lnTo>
                  <a:pt x="37703" y="4006336"/>
                </a:lnTo>
                <a:lnTo>
                  <a:pt x="67866" y="3962677"/>
                </a:lnTo>
                <a:lnTo>
                  <a:pt x="107553" y="3910682"/>
                </a:lnTo>
                <a:lnTo>
                  <a:pt x="158353" y="3848766"/>
                </a:lnTo>
                <a:lnTo>
                  <a:pt x="219075" y="3777720"/>
                </a:lnTo>
                <a:lnTo>
                  <a:pt x="291307" y="3695958"/>
                </a:lnTo>
                <a:lnTo>
                  <a:pt x="352425" y="3630866"/>
                </a:lnTo>
                <a:lnTo>
                  <a:pt x="417116" y="3565377"/>
                </a:lnTo>
                <a:lnTo>
                  <a:pt x="486172" y="3500682"/>
                </a:lnTo>
                <a:lnTo>
                  <a:pt x="558800" y="3435987"/>
                </a:lnTo>
                <a:lnTo>
                  <a:pt x="634603" y="3371292"/>
                </a:lnTo>
                <a:lnTo>
                  <a:pt x="713582" y="3307390"/>
                </a:lnTo>
                <a:lnTo>
                  <a:pt x="794941" y="3243092"/>
                </a:lnTo>
                <a:lnTo>
                  <a:pt x="878285" y="3179588"/>
                </a:lnTo>
                <a:lnTo>
                  <a:pt x="964407" y="3116083"/>
                </a:lnTo>
                <a:lnTo>
                  <a:pt x="1051719" y="3052976"/>
                </a:lnTo>
                <a:lnTo>
                  <a:pt x="1139825" y="2989868"/>
                </a:lnTo>
                <a:lnTo>
                  <a:pt x="1229122" y="2927554"/>
                </a:lnTo>
                <a:lnTo>
                  <a:pt x="1319213" y="2864844"/>
                </a:lnTo>
                <a:lnTo>
                  <a:pt x="1408907" y="2802927"/>
                </a:lnTo>
                <a:lnTo>
                  <a:pt x="1498997" y="2741010"/>
                </a:lnTo>
                <a:lnTo>
                  <a:pt x="1588691" y="2679887"/>
                </a:lnTo>
                <a:lnTo>
                  <a:pt x="1677988" y="2618764"/>
                </a:lnTo>
                <a:lnTo>
                  <a:pt x="1765300" y="2558435"/>
                </a:lnTo>
                <a:lnTo>
                  <a:pt x="1851819" y="2498503"/>
                </a:lnTo>
                <a:lnTo>
                  <a:pt x="1936353" y="2438173"/>
                </a:lnTo>
                <a:lnTo>
                  <a:pt x="2018903" y="2379035"/>
                </a:lnTo>
                <a:lnTo>
                  <a:pt x="2098675" y="2319896"/>
                </a:lnTo>
                <a:lnTo>
                  <a:pt x="2176066" y="2261155"/>
                </a:lnTo>
                <a:lnTo>
                  <a:pt x="2249885" y="2203207"/>
                </a:lnTo>
                <a:lnTo>
                  <a:pt x="2320925" y="2145656"/>
                </a:lnTo>
                <a:lnTo>
                  <a:pt x="2387600" y="2088105"/>
                </a:lnTo>
                <a:lnTo>
                  <a:pt x="2450703" y="2031348"/>
                </a:lnTo>
                <a:lnTo>
                  <a:pt x="2509044" y="1974988"/>
                </a:lnTo>
                <a:lnTo>
                  <a:pt x="2562225" y="1919422"/>
                </a:lnTo>
                <a:lnTo>
                  <a:pt x="2611041" y="1863855"/>
                </a:lnTo>
                <a:lnTo>
                  <a:pt x="2653903" y="1809083"/>
                </a:lnTo>
                <a:lnTo>
                  <a:pt x="2691210" y="1754707"/>
                </a:lnTo>
                <a:lnTo>
                  <a:pt x="2708275" y="1722955"/>
                </a:lnTo>
                <a:lnTo>
                  <a:pt x="2713832" y="1700331"/>
                </a:lnTo>
                <a:lnTo>
                  <a:pt x="2707878" y="1686440"/>
                </a:lnTo>
                <a:lnTo>
                  <a:pt x="2692797" y="1680883"/>
                </a:lnTo>
                <a:lnTo>
                  <a:pt x="2668191" y="1682471"/>
                </a:lnTo>
                <a:lnTo>
                  <a:pt x="2635647" y="1690806"/>
                </a:lnTo>
                <a:lnTo>
                  <a:pt x="2595960" y="1705094"/>
                </a:lnTo>
                <a:lnTo>
                  <a:pt x="2549922" y="1724542"/>
                </a:lnTo>
                <a:lnTo>
                  <a:pt x="2499122" y="1748357"/>
                </a:lnTo>
                <a:lnTo>
                  <a:pt x="2443163" y="1775743"/>
                </a:lnTo>
                <a:lnTo>
                  <a:pt x="2384425" y="1806701"/>
                </a:lnTo>
                <a:lnTo>
                  <a:pt x="2322513" y="1839644"/>
                </a:lnTo>
                <a:lnTo>
                  <a:pt x="2259807" y="1874572"/>
                </a:lnTo>
                <a:lnTo>
                  <a:pt x="2195910" y="1910293"/>
                </a:lnTo>
                <a:lnTo>
                  <a:pt x="2132807" y="1946808"/>
                </a:lnTo>
                <a:lnTo>
                  <a:pt x="2070100" y="1982529"/>
                </a:lnTo>
                <a:lnTo>
                  <a:pt x="2009775" y="2016663"/>
                </a:lnTo>
                <a:lnTo>
                  <a:pt x="1953022" y="2050003"/>
                </a:lnTo>
                <a:lnTo>
                  <a:pt x="1899841" y="2080167"/>
                </a:lnTo>
                <a:lnTo>
                  <a:pt x="1851819" y="2107157"/>
                </a:lnTo>
                <a:lnTo>
                  <a:pt x="1809353" y="2130574"/>
                </a:lnTo>
                <a:lnTo>
                  <a:pt x="1773635" y="2149228"/>
                </a:lnTo>
                <a:lnTo>
                  <a:pt x="1745457" y="2162326"/>
                </a:lnTo>
                <a:lnTo>
                  <a:pt x="1726821" y="2169315"/>
                </a:lnTo>
                <a:lnTo>
                  <a:pt x="1735932" y="2148434"/>
                </a:lnTo>
                <a:lnTo>
                  <a:pt x="1745722" y="2132558"/>
                </a:lnTo>
                <a:lnTo>
                  <a:pt x="1753791" y="2124620"/>
                </a:lnTo>
                <a:lnTo>
                  <a:pt x="1791097" y="2090884"/>
                </a:lnTo>
                <a:lnTo>
                  <a:pt x="1843485" y="2047621"/>
                </a:lnTo>
                <a:lnTo>
                  <a:pt x="1910160" y="1992849"/>
                </a:lnTo>
                <a:lnTo>
                  <a:pt x="1993107" y="1926963"/>
                </a:lnTo>
                <a:lnTo>
                  <a:pt x="2058591" y="1874572"/>
                </a:lnTo>
                <a:lnTo>
                  <a:pt x="2114550" y="1829325"/>
                </a:lnTo>
                <a:lnTo>
                  <a:pt x="2161382" y="1790825"/>
                </a:lnTo>
                <a:lnTo>
                  <a:pt x="2198688" y="1758676"/>
                </a:lnTo>
                <a:lnTo>
                  <a:pt x="2228057" y="1732877"/>
                </a:lnTo>
                <a:lnTo>
                  <a:pt x="2249885" y="1712635"/>
                </a:lnTo>
                <a:lnTo>
                  <a:pt x="2264172" y="1698347"/>
                </a:lnTo>
                <a:lnTo>
                  <a:pt x="2271713" y="1688821"/>
                </a:lnTo>
                <a:lnTo>
                  <a:pt x="2272903" y="1684455"/>
                </a:lnTo>
                <a:lnTo>
                  <a:pt x="2268141" y="1684455"/>
                </a:lnTo>
                <a:lnTo>
                  <a:pt x="2258616" y="1688424"/>
                </a:lnTo>
                <a:lnTo>
                  <a:pt x="2243535" y="1697156"/>
                </a:lnTo>
                <a:lnTo>
                  <a:pt x="2224485" y="1708666"/>
                </a:lnTo>
                <a:lnTo>
                  <a:pt x="2201863" y="1723749"/>
                </a:lnTo>
                <a:lnTo>
                  <a:pt x="2176066" y="1741609"/>
                </a:lnTo>
                <a:lnTo>
                  <a:pt x="2147094" y="1762248"/>
                </a:lnTo>
                <a:lnTo>
                  <a:pt x="2116138" y="1784872"/>
                </a:lnTo>
                <a:lnTo>
                  <a:pt x="2083197" y="1809876"/>
                </a:lnTo>
                <a:lnTo>
                  <a:pt x="2049463" y="1836469"/>
                </a:lnTo>
                <a:lnTo>
                  <a:pt x="2014935" y="1864252"/>
                </a:lnTo>
                <a:lnTo>
                  <a:pt x="1979613" y="1893226"/>
                </a:lnTo>
                <a:lnTo>
                  <a:pt x="1944688" y="1923391"/>
                </a:lnTo>
                <a:lnTo>
                  <a:pt x="1910557" y="1953158"/>
                </a:lnTo>
                <a:lnTo>
                  <a:pt x="1878013" y="1983323"/>
                </a:lnTo>
                <a:lnTo>
                  <a:pt x="1847057" y="2013091"/>
                </a:lnTo>
                <a:lnTo>
                  <a:pt x="1818085" y="2042461"/>
                </a:lnTo>
                <a:lnTo>
                  <a:pt x="1792288" y="2071435"/>
                </a:lnTo>
                <a:lnTo>
                  <a:pt x="1769269" y="2098822"/>
                </a:lnTo>
                <a:lnTo>
                  <a:pt x="1750616" y="2124620"/>
                </a:lnTo>
                <a:lnTo>
                  <a:pt x="1745722" y="2132558"/>
                </a:lnTo>
                <a:lnTo>
                  <a:pt x="1729582" y="2148434"/>
                </a:lnTo>
                <a:lnTo>
                  <a:pt x="1717278" y="2163120"/>
                </a:lnTo>
                <a:lnTo>
                  <a:pt x="1716485" y="2170264"/>
                </a:lnTo>
                <a:lnTo>
                  <a:pt x="1726407" y="2169471"/>
                </a:lnTo>
                <a:lnTo>
                  <a:pt x="1726821" y="2169315"/>
                </a:lnTo>
                <a:lnTo>
                  <a:pt x="1726407" y="2170264"/>
                </a:lnTo>
                <a:lnTo>
                  <a:pt x="1721644" y="2189316"/>
                </a:lnTo>
                <a:lnTo>
                  <a:pt x="1717675" y="2197650"/>
                </a:lnTo>
                <a:lnTo>
                  <a:pt x="1708150" y="2207176"/>
                </a:lnTo>
                <a:lnTo>
                  <a:pt x="1693069" y="2217892"/>
                </a:lnTo>
                <a:lnTo>
                  <a:pt x="1672828" y="2230196"/>
                </a:lnTo>
                <a:lnTo>
                  <a:pt x="1648222" y="2243294"/>
                </a:lnTo>
                <a:lnTo>
                  <a:pt x="1619647" y="2257186"/>
                </a:lnTo>
                <a:lnTo>
                  <a:pt x="1587500" y="2271871"/>
                </a:lnTo>
                <a:lnTo>
                  <a:pt x="1552178" y="2286557"/>
                </a:lnTo>
                <a:lnTo>
                  <a:pt x="1514475" y="2302433"/>
                </a:lnTo>
                <a:lnTo>
                  <a:pt x="1474391" y="2317515"/>
                </a:lnTo>
                <a:lnTo>
                  <a:pt x="1432719" y="2333391"/>
                </a:lnTo>
                <a:lnTo>
                  <a:pt x="1390253" y="2349267"/>
                </a:lnTo>
                <a:lnTo>
                  <a:pt x="1346994" y="2364349"/>
                </a:lnTo>
                <a:lnTo>
                  <a:pt x="1303338" y="2379829"/>
                </a:lnTo>
                <a:lnTo>
                  <a:pt x="1260078" y="2394117"/>
                </a:lnTo>
                <a:lnTo>
                  <a:pt x="1217613" y="2408009"/>
                </a:lnTo>
                <a:lnTo>
                  <a:pt x="1176338" y="2421107"/>
                </a:lnTo>
                <a:lnTo>
                  <a:pt x="1136650" y="2433014"/>
                </a:lnTo>
                <a:lnTo>
                  <a:pt x="1099344" y="2443333"/>
                </a:lnTo>
                <a:lnTo>
                  <a:pt x="1064419" y="2453256"/>
                </a:lnTo>
                <a:lnTo>
                  <a:pt x="1032669" y="2461194"/>
                </a:lnTo>
                <a:lnTo>
                  <a:pt x="1004888" y="2467544"/>
                </a:lnTo>
                <a:lnTo>
                  <a:pt x="1002983" y="2467957"/>
                </a:lnTo>
                <a:lnTo>
                  <a:pt x="1026716" y="2444921"/>
                </a:lnTo>
                <a:lnTo>
                  <a:pt x="1112441" y="2362762"/>
                </a:lnTo>
                <a:lnTo>
                  <a:pt x="1172385" y="2306064"/>
                </a:lnTo>
                <a:lnTo>
                  <a:pt x="1180703" y="2299257"/>
                </a:lnTo>
                <a:lnTo>
                  <a:pt x="1197372" y="2284572"/>
                </a:lnTo>
                <a:lnTo>
                  <a:pt x="1212453" y="2271475"/>
                </a:lnTo>
                <a:lnTo>
                  <a:pt x="1227138" y="2258376"/>
                </a:lnTo>
                <a:lnTo>
                  <a:pt x="1251347" y="2235753"/>
                </a:lnTo>
                <a:lnTo>
                  <a:pt x="1268413" y="2219480"/>
                </a:lnTo>
                <a:lnTo>
                  <a:pt x="1273572" y="2214320"/>
                </a:lnTo>
                <a:lnTo>
                  <a:pt x="1275953" y="2211542"/>
                </a:lnTo>
                <a:lnTo>
                  <a:pt x="1275953" y="2211145"/>
                </a:lnTo>
                <a:lnTo>
                  <a:pt x="1272778" y="2213526"/>
                </a:lnTo>
                <a:lnTo>
                  <a:pt x="1256507" y="2227815"/>
                </a:lnTo>
                <a:lnTo>
                  <a:pt x="1225550" y="2255995"/>
                </a:lnTo>
                <a:lnTo>
                  <a:pt x="1178322" y="2300448"/>
                </a:lnTo>
                <a:lnTo>
                  <a:pt x="1172385" y="2306064"/>
                </a:lnTo>
                <a:lnTo>
                  <a:pt x="1163241" y="2313546"/>
                </a:lnTo>
                <a:lnTo>
                  <a:pt x="1146175" y="2328232"/>
                </a:lnTo>
                <a:lnTo>
                  <a:pt x="1127919" y="2342520"/>
                </a:lnTo>
                <a:lnTo>
                  <a:pt x="1110060" y="2356412"/>
                </a:lnTo>
                <a:lnTo>
                  <a:pt x="1092200" y="2369509"/>
                </a:lnTo>
                <a:lnTo>
                  <a:pt x="1075135" y="2382210"/>
                </a:lnTo>
                <a:lnTo>
                  <a:pt x="1058466" y="2392926"/>
                </a:lnTo>
                <a:lnTo>
                  <a:pt x="1042194" y="2402849"/>
                </a:lnTo>
                <a:lnTo>
                  <a:pt x="1027907" y="2410787"/>
                </a:lnTo>
                <a:lnTo>
                  <a:pt x="993378" y="2429045"/>
                </a:lnTo>
                <a:lnTo>
                  <a:pt x="967582" y="2443333"/>
                </a:lnTo>
                <a:lnTo>
                  <a:pt x="949325" y="2455240"/>
                </a:lnTo>
                <a:lnTo>
                  <a:pt x="939007" y="2464369"/>
                </a:lnTo>
                <a:lnTo>
                  <a:pt x="935435" y="2470323"/>
                </a:lnTo>
                <a:lnTo>
                  <a:pt x="938213" y="2474689"/>
                </a:lnTo>
                <a:lnTo>
                  <a:pt x="946944" y="2476276"/>
                </a:lnTo>
                <a:lnTo>
                  <a:pt x="961628" y="2475482"/>
                </a:lnTo>
                <a:lnTo>
                  <a:pt x="981075" y="2472704"/>
                </a:lnTo>
                <a:lnTo>
                  <a:pt x="1002983" y="2467957"/>
                </a:lnTo>
                <a:lnTo>
                  <a:pt x="918766" y="2549703"/>
                </a:lnTo>
                <a:lnTo>
                  <a:pt x="912019" y="2555260"/>
                </a:lnTo>
                <a:lnTo>
                  <a:pt x="904478" y="2560023"/>
                </a:lnTo>
                <a:lnTo>
                  <a:pt x="895747" y="2563198"/>
                </a:lnTo>
                <a:lnTo>
                  <a:pt x="886619" y="2565579"/>
                </a:lnTo>
                <a:lnTo>
                  <a:pt x="876697" y="2567564"/>
                </a:lnTo>
                <a:lnTo>
                  <a:pt x="866775" y="2568357"/>
                </a:lnTo>
                <a:lnTo>
                  <a:pt x="856457" y="2568357"/>
                </a:lnTo>
                <a:lnTo>
                  <a:pt x="844947" y="2568357"/>
                </a:lnTo>
                <a:lnTo>
                  <a:pt x="833835" y="2567564"/>
                </a:lnTo>
                <a:lnTo>
                  <a:pt x="821928" y="2566373"/>
                </a:lnTo>
                <a:lnTo>
                  <a:pt x="810419" y="2565182"/>
                </a:lnTo>
                <a:lnTo>
                  <a:pt x="798513" y="2563595"/>
                </a:lnTo>
                <a:lnTo>
                  <a:pt x="774303" y="2560816"/>
                </a:lnTo>
                <a:lnTo>
                  <a:pt x="750888" y="2558832"/>
                </a:lnTo>
                <a:lnTo>
                  <a:pt x="739775" y="2558038"/>
                </a:lnTo>
                <a:lnTo>
                  <a:pt x="728266" y="2558038"/>
                </a:lnTo>
                <a:lnTo>
                  <a:pt x="717550" y="2558435"/>
                </a:lnTo>
                <a:lnTo>
                  <a:pt x="706835" y="2559626"/>
                </a:lnTo>
                <a:lnTo>
                  <a:pt x="696913" y="2561610"/>
                </a:lnTo>
                <a:lnTo>
                  <a:pt x="687785" y="2564388"/>
                </a:lnTo>
                <a:lnTo>
                  <a:pt x="678657" y="2567961"/>
                </a:lnTo>
                <a:lnTo>
                  <a:pt x="670719" y="2573517"/>
                </a:lnTo>
                <a:lnTo>
                  <a:pt x="663575" y="2579471"/>
                </a:lnTo>
                <a:lnTo>
                  <a:pt x="656828" y="2586615"/>
                </a:lnTo>
                <a:lnTo>
                  <a:pt x="651272" y="2595347"/>
                </a:lnTo>
                <a:lnTo>
                  <a:pt x="646907" y="2606063"/>
                </a:lnTo>
                <a:lnTo>
                  <a:pt x="643335" y="2617970"/>
                </a:lnTo>
                <a:lnTo>
                  <a:pt x="640953" y="2631862"/>
                </a:lnTo>
                <a:lnTo>
                  <a:pt x="639763" y="2647341"/>
                </a:lnTo>
                <a:lnTo>
                  <a:pt x="639366" y="2664408"/>
                </a:lnTo>
                <a:lnTo>
                  <a:pt x="637778" y="2669568"/>
                </a:lnTo>
                <a:lnTo>
                  <a:pt x="633810" y="2675521"/>
                </a:lnTo>
                <a:lnTo>
                  <a:pt x="627063" y="2681475"/>
                </a:lnTo>
                <a:lnTo>
                  <a:pt x="618332" y="2688222"/>
                </a:lnTo>
                <a:lnTo>
                  <a:pt x="606822" y="2694970"/>
                </a:lnTo>
                <a:lnTo>
                  <a:pt x="593328" y="2702907"/>
                </a:lnTo>
                <a:lnTo>
                  <a:pt x="578247" y="2710846"/>
                </a:lnTo>
                <a:lnTo>
                  <a:pt x="561182" y="2718784"/>
                </a:lnTo>
                <a:lnTo>
                  <a:pt x="542925" y="2727515"/>
                </a:lnTo>
                <a:lnTo>
                  <a:pt x="523478" y="2736247"/>
                </a:lnTo>
                <a:lnTo>
                  <a:pt x="502444" y="2744979"/>
                </a:lnTo>
                <a:lnTo>
                  <a:pt x="480616" y="2754108"/>
                </a:lnTo>
                <a:lnTo>
                  <a:pt x="434975" y="2772365"/>
                </a:lnTo>
                <a:lnTo>
                  <a:pt x="388144" y="2790226"/>
                </a:lnTo>
                <a:lnTo>
                  <a:pt x="340916" y="2807690"/>
                </a:lnTo>
                <a:lnTo>
                  <a:pt x="295672" y="2823963"/>
                </a:lnTo>
                <a:lnTo>
                  <a:pt x="253207" y="2839045"/>
                </a:lnTo>
                <a:lnTo>
                  <a:pt x="214710" y="2852143"/>
                </a:lnTo>
                <a:lnTo>
                  <a:pt x="182563" y="2863256"/>
                </a:lnTo>
                <a:lnTo>
                  <a:pt x="157957" y="2871194"/>
                </a:lnTo>
                <a:lnTo>
                  <a:pt x="141685" y="2877148"/>
                </a:lnTo>
                <a:lnTo>
                  <a:pt x="136128" y="2879132"/>
                </a:lnTo>
                <a:lnTo>
                  <a:pt x="146447" y="2868813"/>
                </a:lnTo>
                <a:lnTo>
                  <a:pt x="176213" y="2840633"/>
                </a:lnTo>
                <a:lnTo>
                  <a:pt x="223044" y="2796577"/>
                </a:lnTo>
                <a:lnTo>
                  <a:pt x="284163" y="2739423"/>
                </a:lnTo>
                <a:lnTo>
                  <a:pt x="356394" y="2671552"/>
                </a:lnTo>
                <a:lnTo>
                  <a:pt x="436960" y="2595347"/>
                </a:lnTo>
                <a:lnTo>
                  <a:pt x="524272" y="2513585"/>
                </a:lnTo>
                <a:lnTo>
                  <a:pt x="614760" y="2428251"/>
                </a:lnTo>
                <a:lnTo>
                  <a:pt x="706041" y="2342123"/>
                </a:lnTo>
                <a:lnTo>
                  <a:pt x="795735" y="2257583"/>
                </a:lnTo>
                <a:lnTo>
                  <a:pt x="881063" y="2177011"/>
                </a:lnTo>
                <a:lnTo>
                  <a:pt x="958850" y="2103188"/>
                </a:lnTo>
                <a:lnTo>
                  <a:pt x="1027113" y="2038096"/>
                </a:lnTo>
                <a:lnTo>
                  <a:pt x="1082675" y="1984514"/>
                </a:lnTo>
                <a:lnTo>
                  <a:pt x="1123157" y="1945617"/>
                </a:lnTo>
                <a:lnTo>
                  <a:pt x="1146175" y="1922200"/>
                </a:lnTo>
                <a:lnTo>
                  <a:pt x="1165622" y="1900370"/>
                </a:lnTo>
                <a:lnTo>
                  <a:pt x="1212453" y="1849170"/>
                </a:lnTo>
                <a:lnTo>
                  <a:pt x="1281907" y="1772965"/>
                </a:lnTo>
                <a:lnTo>
                  <a:pt x="1370013" y="1677311"/>
                </a:lnTo>
                <a:lnTo>
                  <a:pt x="1419622" y="1624126"/>
                </a:lnTo>
                <a:lnTo>
                  <a:pt x="1472407" y="1567369"/>
                </a:lnTo>
                <a:lnTo>
                  <a:pt x="1527572" y="1509024"/>
                </a:lnTo>
                <a:lnTo>
                  <a:pt x="1585516" y="1448695"/>
                </a:lnTo>
                <a:lnTo>
                  <a:pt x="1644253" y="1387175"/>
                </a:lnTo>
                <a:lnTo>
                  <a:pt x="1704578" y="1325258"/>
                </a:lnTo>
                <a:lnTo>
                  <a:pt x="1765300" y="1263738"/>
                </a:lnTo>
                <a:lnTo>
                  <a:pt x="1826419" y="1203012"/>
                </a:lnTo>
                <a:lnTo>
                  <a:pt x="1886347" y="1143874"/>
                </a:lnTo>
                <a:lnTo>
                  <a:pt x="1945878" y="1086720"/>
                </a:lnTo>
                <a:lnTo>
                  <a:pt x="2003425" y="1032344"/>
                </a:lnTo>
                <a:lnTo>
                  <a:pt x="2059385" y="981541"/>
                </a:lnTo>
                <a:lnTo>
                  <a:pt x="2112963" y="934706"/>
                </a:lnTo>
                <a:lnTo>
                  <a:pt x="2163366" y="893031"/>
                </a:lnTo>
                <a:lnTo>
                  <a:pt x="2210197" y="855722"/>
                </a:lnTo>
                <a:lnTo>
                  <a:pt x="2252266" y="825161"/>
                </a:lnTo>
                <a:lnTo>
                  <a:pt x="2290763" y="800950"/>
                </a:lnTo>
                <a:lnTo>
                  <a:pt x="2323703" y="783883"/>
                </a:lnTo>
                <a:lnTo>
                  <a:pt x="2351485" y="774754"/>
                </a:lnTo>
                <a:lnTo>
                  <a:pt x="2372519" y="774357"/>
                </a:lnTo>
                <a:lnTo>
                  <a:pt x="2387203" y="782692"/>
                </a:lnTo>
                <a:lnTo>
                  <a:pt x="2394744" y="800950"/>
                </a:lnTo>
                <a:lnTo>
                  <a:pt x="2394744" y="829527"/>
                </a:lnTo>
                <a:lnTo>
                  <a:pt x="2386410" y="869614"/>
                </a:lnTo>
                <a:lnTo>
                  <a:pt x="2367360" y="936690"/>
                </a:lnTo>
                <a:lnTo>
                  <a:pt x="2347913" y="999004"/>
                </a:lnTo>
                <a:lnTo>
                  <a:pt x="2329657" y="1055761"/>
                </a:lnTo>
                <a:lnTo>
                  <a:pt x="2311003" y="1107359"/>
                </a:lnTo>
                <a:lnTo>
                  <a:pt x="2293144" y="1154193"/>
                </a:lnTo>
                <a:lnTo>
                  <a:pt x="2276872" y="1195868"/>
                </a:lnTo>
                <a:lnTo>
                  <a:pt x="2260997" y="1231986"/>
                </a:lnTo>
                <a:lnTo>
                  <a:pt x="2246313" y="1263738"/>
                </a:lnTo>
                <a:lnTo>
                  <a:pt x="2233613" y="1290331"/>
                </a:lnTo>
                <a:lnTo>
                  <a:pt x="2222103" y="1312557"/>
                </a:lnTo>
                <a:lnTo>
                  <a:pt x="2221150" y="1314306"/>
                </a:lnTo>
                <a:lnTo>
                  <a:pt x="2213769" y="1325258"/>
                </a:lnTo>
                <a:lnTo>
                  <a:pt x="2205435" y="1338753"/>
                </a:lnTo>
                <a:lnTo>
                  <a:pt x="2199482" y="1348279"/>
                </a:lnTo>
                <a:lnTo>
                  <a:pt x="2196703" y="1353438"/>
                </a:lnTo>
                <a:lnTo>
                  <a:pt x="2197100" y="1354232"/>
                </a:lnTo>
                <a:lnTo>
                  <a:pt x="2199878" y="1350660"/>
                </a:lnTo>
                <a:lnTo>
                  <a:pt x="2205435" y="1342722"/>
                </a:lnTo>
                <a:lnTo>
                  <a:pt x="2212578" y="1330021"/>
                </a:lnTo>
                <a:lnTo>
                  <a:pt x="2221150" y="1314306"/>
                </a:lnTo>
                <a:lnTo>
                  <a:pt x="2226072" y="1307001"/>
                </a:lnTo>
                <a:lnTo>
                  <a:pt x="2241947" y="1285171"/>
                </a:lnTo>
                <a:lnTo>
                  <a:pt x="2261394" y="1258975"/>
                </a:lnTo>
                <a:lnTo>
                  <a:pt x="2285207" y="1229208"/>
                </a:lnTo>
                <a:lnTo>
                  <a:pt x="2312988" y="1195471"/>
                </a:lnTo>
                <a:lnTo>
                  <a:pt x="2344738" y="1157368"/>
                </a:lnTo>
                <a:lnTo>
                  <a:pt x="2381647" y="1115694"/>
                </a:lnTo>
                <a:lnTo>
                  <a:pt x="2423319" y="1070844"/>
                </a:lnTo>
                <a:lnTo>
                  <a:pt x="2469753" y="1022025"/>
                </a:lnTo>
                <a:lnTo>
                  <a:pt x="2521347" y="969633"/>
                </a:lnTo>
                <a:lnTo>
                  <a:pt x="2578100" y="913670"/>
                </a:lnTo>
                <a:lnTo>
                  <a:pt x="2640410" y="854532"/>
                </a:lnTo>
                <a:lnTo>
                  <a:pt x="2708275" y="791821"/>
                </a:lnTo>
                <a:lnTo>
                  <a:pt x="2782888" y="725935"/>
                </a:lnTo>
                <a:lnTo>
                  <a:pt x="2801144" y="709265"/>
                </a:lnTo>
                <a:lnTo>
                  <a:pt x="2826544" y="687039"/>
                </a:lnTo>
                <a:lnTo>
                  <a:pt x="2858294" y="660446"/>
                </a:lnTo>
                <a:lnTo>
                  <a:pt x="2893219" y="630678"/>
                </a:lnTo>
                <a:lnTo>
                  <a:pt x="2911872" y="615993"/>
                </a:lnTo>
                <a:lnTo>
                  <a:pt x="2930922" y="600514"/>
                </a:lnTo>
                <a:lnTo>
                  <a:pt x="2949575" y="585035"/>
                </a:lnTo>
                <a:lnTo>
                  <a:pt x="2968625" y="570746"/>
                </a:lnTo>
                <a:lnTo>
                  <a:pt x="2987675" y="556061"/>
                </a:lnTo>
                <a:lnTo>
                  <a:pt x="3006328" y="542963"/>
                </a:lnTo>
                <a:lnTo>
                  <a:pt x="3024188" y="530262"/>
                </a:lnTo>
                <a:lnTo>
                  <a:pt x="3040857" y="519546"/>
                </a:lnTo>
                <a:lnTo>
                  <a:pt x="3057128" y="509226"/>
                </a:lnTo>
                <a:lnTo>
                  <a:pt x="3072210" y="501288"/>
                </a:lnTo>
                <a:lnTo>
                  <a:pt x="3085307" y="494938"/>
                </a:lnTo>
                <a:lnTo>
                  <a:pt x="3097213" y="490969"/>
                </a:lnTo>
                <a:lnTo>
                  <a:pt x="3107135" y="488587"/>
                </a:lnTo>
                <a:lnTo>
                  <a:pt x="3114675" y="488984"/>
                </a:lnTo>
                <a:lnTo>
                  <a:pt x="3120628" y="492556"/>
                </a:lnTo>
                <a:lnTo>
                  <a:pt x="3124200" y="498113"/>
                </a:lnTo>
                <a:lnTo>
                  <a:pt x="3124597" y="507242"/>
                </a:lnTo>
                <a:lnTo>
                  <a:pt x="3122613" y="519943"/>
                </a:lnTo>
                <a:lnTo>
                  <a:pt x="3117057" y="535422"/>
                </a:lnTo>
                <a:lnTo>
                  <a:pt x="3108722" y="555267"/>
                </a:lnTo>
                <a:lnTo>
                  <a:pt x="3097213" y="578684"/>
                </a:lnTo>
                <a:lnTo>
                  <a:pt x="3081735" y="606467"/>
                </a:lnTo>
                <a:lnTo>
                  <a:pt x="3062288" y="638220"/>
                </a:lnTo>
                <a:lnTo>
                  <a:pt x="3039269" y="675132"/>
                </a:lnTo>
                <a:lnTo>
                  <a:pt x="3039269" y="675529"/>
                </a:lnTo>
                <a:lnTo>
                  <a:pt x="3041650" y="674338"/>
                </a:lnTo>
                <a:lnTo>
                  <a:pt x="3046413" y="671560"/>
                </a:lnTo>
                <a:lnTo>
                  <a:pt x="3053160" y="667590"/>
                </a:lnTo>
                <a:lnTo>
                  <a:pt x="3071019" y="654890"/>
                </a:lnTo>
                <a:lnTo>
                  <a:pt x="3095228" y="638220"/>
                </a:lnTo>
                <a:lnTo>
                  <a:pt x="3123803" y="618771"/>
                </a:lnTo>
                <a:lnTo>
                  <a:pt x="3155157" y="597736"/>
                </a:lnTo>
                <a:lnTo>
                  <a:pt x="3171825" y="587019"/>
                </a:lnTo>
                <a:lnTo>
                  <a:pt x="3188097" y="576303"/>
                </a:lnTo>
                <a:lnTo>
                  <a:pt x="3204766" y="565983"/>
                </a:lnTo>
                <a:lnTo>
                  <a:pt x="3221435" y="556061"/>
                </a:lnTo>
                <a:lnTo>
                  <a:pt x="3237310" y="546535"/>
                </a:lnTo>
                <a:lnTo>
                  <a:pt x="3253185" y="537406"/>
                </a:lnTo>
                <a:lnTo>
                  <a:pt x="3268266" y="529865"/>
                </a:lnTo>
                <a:lnTo>
                  <a:pt x="3282157" y="523118"/>
                </a:lnTo>
                <a:lnTo>
                  <a:pt x="3295650" y="517164"/>
                </a:lnTo>
                <a:lnTo>
                  <a:pt x="3307557" y="512401"/>
                </a:lnTo>
                <a:lnTo>
                  <a:pt x="3318272" y="509623"/>
                </a:lnTo>
                <a:lnTo>
                  <a:pt x="3327400" y="508432"/>
                </a:lnTo>
                <a:lnTo>
                  <a:pt x="3334941" y="508829"/>
                </a:lnTo>
                <a:lnTo>
                  <a:pt x="3340894" y="511608"/>
                </a:lnTo>
                <a:lnTo>
                  <a:pt x="3344466" y="516371"/>
                </a:lnTo>
                <a:lnTo>
                  <a:pt x="3345657" y="523118"/>
                </a:lnTo>
                <a:lnTo>
                  <a:pt x="3344466" y="532247"/>
                </a:lnTo>
                <a:lnTo>
                  <a:pt x="3341291" y="544154"/>
                </a:lnTo>
                <a:lnTo>
                  <a:pt x="3334544" y="558839"/>
                </a:lnTo>
                <a:lnTo>
                  <a:pt x="3325416" y="576303"/>
                </a:lnTo>
                <a:lnTo>
                  <a:pt x="3317479" y="592179"/>
                </a:lnTo>
                <a:lnTo>
                  <a:pt x="3311922" y="604086"/>
                </a:lnTo>
                <a:lnTo>
                  <a:pt x="3309938" y="612818"/>
                </a:lnTo>
                <a:lnTo>
                  <a:pt x="3310732" y="618375"/>
                </a:lnTo>
                <a:lnTo>
                  <a:pt x="3314700" y="621153"/>
                </a:lnTo>
                <a:lnTo>
                  <a:pt x="3320654" y="620756"/>
                </a:lnTo>
                <a:lnTo>
                  <a:pt x="3329385" y="618375"/>
                </a:lnTo>
                <a:lnTo>
                  <a:pt x="3340100" y="612818"/>
                </a:lnTo>
                <a:lnTo>
                  <a:pt x="3352800" y="605674"/>
                </a:lnTo>
                <a:lnTo>
                  <a:pt x="3367882" y="596942"/>
                </a:lnTo>
                <a:lnTo>
                  <a:pt x="3384154" y="585829"/>
                </a:lnTo>
                <a:lnTo>
                  <a:pt x="3402410" y="573525"/>
                </a:lnTo>
                <a:lnTo>
                  <a:pt x="3442494" y="545741"/>
                </a:lnTo>
                <a:lnTo>
                  <a:pt x="3487341" y="513989"/>
                </a:lnTo>
                <a:lnTo>
                  <a:pt x="3511154" y="497716"/>
                </a:lnTo>
                <a:lnTo>
                  <a:pt x="3535363" y="481046"/>
                </a:lnTo>
                <a:lnTo>
                  <a:pt x="3559969" y="464773"/>
                </a:lnTo>
                <a:lnTo>
                  <a:pt x="3584972" y="448500"/>
                </a:lnTo>
                <a:lnTo>
                  <a:pt x="3609975" y="432227"/>
                </a:lnTo>
                <a:lnTo>
                  <a:pt x="3635375" y="417542"/>
                </a:lnTo>
                <a:lnTo>
                  <a:pt x="3659982" y="402856"/>
                </a:lnTo>
                <a:lnTo>
                  <a:pt x="3684588" y="389759"/>
                </a:lnTo>
                <a:lnTo>
                  <a:pt x="3708797" y="377851"/>
                </a:lnTo>
                <a:lnTo>
                  <a:pt x="3732213" y="367532"/>
                </a:lnTo>
                <a:lnTo>
                  <a:pt x="3754835" y="358403"/>
                </a:lnTo>
                <a:lnTo>
                  <a:pt x="3776266" y="352053"/>
                </a:lnTo>
                <a:lnTo>
                  <a:pt x="3796904" y="347290"/>
                </a:lnTo>
                <a:lnTo>
                  <a:pt x="3815557" y="345305"/>
                </a:lnTo>
                <a:lnTo>
                  <a:pt x="3833416" y="345702"/>
                </a:lnTo>
                <a:lnTo>
                  <a:pt x="3849291" y="348878"/>
                </a:lnTo>
                <a:lnTo>
                  <a:pt x="3860404" y="350862"/>
                </a:lnTo>
                <a:lnTo>
                  <a:pt x="3875088" y="350465"/>
                </a:lnTo>
                <a:lnTo>
                  <a:pt x="3893344" y="348481"/>
                </a:lnTo>
                <a:lnTo>
                  <a:pt x="3913982" y="344512"/>
                </a:lnTo>
                <a:lnTo>
                  <a:pt x="3937794" y="338955"/>
                </a:lnTo>
                <a:lnTo>
                  <a:pt x="3964782" y="331811"/>
                </a:lnTo>
                <a:lnTo>
                  <a:pt x="3993357" y="323476"/>
                </a:lnTo>
                <a:lnTo>
                  <a:pt x="4024313" y="313156"/>
                </a:lnTo>
                <a:lnTo>
                  <a:pt x="4057254" y="302440"/>
                </a:lnTo>
                <a:lnTo>
                  <a:pt x="4091782" y="290533"/>
                </a:lnTo>
                <a:lnTo>
                  <a:pt x="4127897" y="277435"/>
                </a:lnTo>
                <a:lnTo>
                  <a:pt x="4165204" y="263147"/>
                </a:lnTo>
                <a:lnTo>
                  <a:pt x="4203304" y="248858"/>
                </a:lnTo>
                <a:lnTo>
                  <a:pt x="4242197" y="233776"/>
                </a:lnTo>
                <a:lnTo>
                  <a:pt x="4281885" y="218297"/>
                </a:lnTo>
                <a:lnTo>
                  <a:pt x="4321176" y="202024"/>
                </a:lnTo>
                <a:lnTo>
                  <a:pt x="4400947" y="169874"/>
                </a:lnTo>
                <a:lnTo>
                  <a:pt x="4478338" y="137328"/>
                </a:lnTo>
                <a:lnTo>
                  <a:pt x="4552553" y="106370"/>
                </a:lnTo>
                <a:lnTo>
                  <a:pt x="4621213" y="76999"/>
                </a:lnTo>
                <a:lnTo>
                  <a:pt x="4682331" y="50804"/>
                </a:lnTo>
                <a:lnTo>
                  <a:pt x="4735116" y="28577"/>
                </a:lnTo>
                <a:lnTo>
                  <a:pt x="4775994" y="11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29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5429250"/>
          </a:xfrm>
          <a:custGeom>
            <a:avLst/>
            <a:gdLst>
              <a:gd name="connsiteX0" fmla="*/ 2224306 w 12192000"/>
              <a:gd name="connsiteY0" fmla="*/ 0 h 5429250"/>
              <a:gd name="connsiteX1" fmla="*/ 7849739 w 12192000"/>
              <a:gd name="connsiteY1" fmla="*/ 0 h 5429250"/>
              <a:gd name="connsiteX2" fmla="*/ 3384551 w 12192000"/>
              <a:gd name="connsiteY2" fmla="*/ 2505075 h 5429250"/>
              <a:gd name="connsiteX3" fmla="*/ 0 w 12192000"/>
              <a:gd name="connsiteY3" fmla="*/ 0 h 5429250"/>
              <a:gd name="connsiteX4" fmla="*/ 1640115 w 12192000"/>
              <a:gd name="connsiteY4" fmla="*/ 0 h 5429250"/>
              <a:gd name="connsiteX5" fmla="*/ 1898784 w 12192000"/>
              <a:gd name="connsiteY5" fmla="*/ 0 h 5429250"/>
              <a:gd name="connsiteX6" fmla="*/ 3257550 w 12192000"/>
              <a:gd name="connsiteY6" fmla="*/ 2933700 h 5429250"/>
              <a:gd name="connsiteX7" fmla="*/ 8486742 w 12192000"/>
              <a:gd name="connsiteY7" fmla="*/ 0 h 5429250"/>
              <a:gd name="connsiteX8" fmla="*/ 10145487 w 12192000"/>
              <a:gd name="connsiteY8" fmla="*/ 0 h 5429250"/>
              <a:gd name="connsiteX9" fmla="*/ 12192000 w 12192000"/>
              <a:gd name="connsiteY9" fmla="*/ 0 h 5429250"/>
              <a:gd name="connsiteX10" fmla="*/ 2514600 w 12192000"/>
              <a:gd name="connsiteY10" fmla="*/ 542925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5429250">
                <a:moveTo>
                  <a:pt x="2224306" y="0"/>
                </a:moveTo>
                <a:lnTo>
                  <a:pt x="7849739" y="0"/>
                </a:lnTo>
                <a:lnTo>
                  <a:pt x="3384551" y="2505075"/>
                </a:lnTo>
                <a:close/>
                <a:moveTo>
                  <a:pt x="0" y="0"/>
                </a:moveTo>
                <a:lnTo>
                  <a:pt x="1640115" y="0"/>
                </a:lnTo>
                <a:lnTo>
                  <a:pt x="1898784" y="0"/>
                </a:lnTo>
                <a:lnTo>
                  <a:pt x="3257550" y="2933700"/>
                </a:lnTo>
                <a:lnTo>
                  <a:pt x="8486742" y="0"/>
                </a:lnTo>
                <a:lnTo>
                  <a:pt x="10145487" y="0"/>
                </a:lnTo>
                <a:lnTo>
                  <a:pt x="12192000" y="0"/>
                </a:lnTo>
                <a:lnTo>
                  <a:pt x="2514600" y="5429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67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74017" y="0"/>
            <a:ext cx="4557798" cy="605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99773" y="3606800"/>
            <a:ext cx="1844141" cy="2451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725529" y="3606800"/>
            <a:ext cx="1844141" cy="2451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1285" y="3606800"/>
            <a:ext cx="1844141" cy="2451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5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028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9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6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86704" y="0"/>
            <a:ext cx="5608443" cy="5600700"/>
          </a:xfrm>
          <a:custGeom>
            <a:avLst/>
            <a:gdLst>
              <a:gd name="connsiteX0" fmla="*/ 0 w 5608443"/>
              <a:gd name="connsiteY0" fmla="*/ 0 h 5600700"/>
              <a:gd name="connsiteX1" fmla="*/ 5608443 w 5608443"/>
              <a:gd name="connsiteY1" fmla="*/ 0 h 5600700"/>
              <a:gd name="connsiteX2" fmla="*/ 0 w 5608443"/>
              <a:gd name="connsiteY2" fmla="*/ 5600700 h 560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8443" h="5600700">
                <a:moveTo>
                  <a:pt x="0" y="0"/>
                </a:moveTo>
                <a:lnTo>
                  <a:pt x="5608443" y="0"/>
                </a:lnTo>
                <a:lnTo>
                  <a:pt x="0" y="5600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38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368400" y="239436"/>
            <a:ext cx="62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‹#›</a:t>
            </a:fld>
            <a:endParaRPr lang="id-ID" sz="1800" b="1" i="0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3" name="Half Frame 2"/>
          <p:cNvSpPr/>
          <p:nvPr userDrawn="1"/>
        </p:nvSpPr>
        <p:spPr>
          <a:xfrm flipH="1">
            <a:off x="11393114" y="106797"/>
            <a:ext cx="688239" cy="634610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flipV="1">
            <a:off x="140228" y="6103941"/>
            <a:ext cx="688239" cy="634610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97" r:id="rId8"/>
    <p:sldLayoutId id="2147483654" r:id="rId9"/>
    <p:sldLayoutId id="2147483655" r:id="rId10"/>
    <p:sldLayoutId id="2147483656" r:id="rId11"/>
    <p:sldLayoutId id="2147483658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1" r:id="rId40"/>
    <p:sldLayoutId id="2147483692" r:id="rId41"/>
    <p:sldLayoutId id="2147483694" r:id="rId42"/>
    <p:sldLayoutId id="2147483695" r:id="rId43"/>
    <p:sldLayoutId id="2147483696" r:id="rId4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4E2717EB-72F1-4119-AE35-6113399810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9428"/>
          <a:stretch>
            <a:fillRect/>
          </a:stretch>
        </p:blipFill>
        <p:spPr/>
      </p:pic>
      <p:sp>
        <p:nvSpPr>
          <p:cNvPr id="7" name="Oval 6"/>
          <p:cNvSpPr/>
          <p:nvPr/>
        </p:nvSpPr>
        <p:spPr>
          <a:xfrm>
            <a:off x="939114" y="1524618"/>
            <a:ext cx="3793524" cy="379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48032" y="2438400"/>
            <a:ext cx="3076024" cy="1810893"/>
            <a:chOff x="939114" y="2695843"/>
            <a:chExt cx="5465079" cy="1765598"/>
          </a:xfrm>
        </p:grpSpPr>
        <p:sp>
          <p:nvSpPr>
            <p:cNvPr id="8" name="Rectangle 7"/>
            <p:cNvSpPr/>
            <p:nvPr/>
          </p:nvSpPr>
          <p:spPr>
            <a:xfrm>
              <a:off x="939114" y="2695843"/>
              <a:ext cx="5448407" cy="1350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BUSINESS</a:t>
              </a:r>
            </a:p>
            <a:p>
              <a:pPr algn="ctr"/>
              <a:r>
                <a:rPr lang="en-US" sz="4200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ETIQUETTE</a:t>
              </a:r>
              <a:endParaRPr lang="id-ID" sz="42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5699281" y="2695843"/>
              <a:ext cx="688239" cy="634610"/>
            </a:xfrm>
            <a:prstGeom prst="halfFrame">
              <a:avLst>
                <a:gd name="adj1" fmla="val 12280"/>
                <a:gd name="adj2" fmla="val 122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955786" y="3620705"/>
              <a:ext cx="688239" cy="634609"/>
            </a:xfrm>
            <a:prstGeom prst="halfFrame">
              <a:avLst>
                <a:gd name="adj1" fmla="val 12280"/>
                <a:gd name="adj2" fmla="val 122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5786" y="4221379"/>
              <a:ext cx="5448407" cy="24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spc="300" dirty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03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6380" y="1331024"/>
            <a:ext cx="4650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CONFERENCE CALLS</a:t>
            </a:r>
            <a:endParaRPr lang="id-ID" sz="4400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95430" y="3115222"/>
            <a:ext cx="521853" cy="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6380" y="3172782"/>
            <a:ext cx="6131213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When you dial in, announce your NAME and Location,  if you choose.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Then Immediately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MUTE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out your line.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51188" y="4907725"/>
            <a:ext cx="2388299" cy="954108"/>
            <a:chOff x="6083635" y="4953892"/>
            <a:chExt cx="2388299" cy="954108"/>
          </a:xfrm>
        </p:grpSpPr>
        <p:sp>
          <p:nvSpPr>
            <p:cNvPr id="13" name="TextBox 12"/>
            <p:cNvSpPr txBox="1"/>
            <p:nvPr/>
          </p:nvSpPr>
          <p:spPr>
            <a:xfrm>
              <a:off x="6096827" y="4953892"/>
              <a:ext cx="2375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OPTION #1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3635" y="5261669"/>
              <a:ext cx="237510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/>
                </a:rPr>
                <a:t>MUTE THE PHYSICAL PHONE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Roboto Thin" charset="0"/>
                <a:ea typeface="Roboto Thin" charset="0"/>
                <a:cs typeface="Roboto Thin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69350" y="4907725"/>
            <a:ext cx="2375107" cy="948644"/>
            <a:chOff x="9296671" y="4959356"/>
            <a:chExt cx="2375107" cy="948644"/>
          </a:xfrm>
        </p:grpSpPr>
        <p:sp>
          <p:nvSpPr>
            <p:cNvPr id="14" name="TextBox 13"/>
            <p:cNvSpPr txBox="1"/>
            <p:nvPr/>
          </p:nvSpPr>
          <p:spPr>
            <a:xfrm>
              <a:off x="9296671" y="4959356"/>
              <a:ext cx="2375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OPTION #2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96671" y="5261669"/>
              <a:ext cx="237510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Calibri"/>
                </a:rPr>
                <a:t>PRESS *6 TO MUTE YOUR LINE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Roboto Thin" charset="0"/>
                <a:ea typeface="Roboto Thin" charset="0"/>
                <a:cs typeface="Roboto Thin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415902-B7F7-49F0-AA5E-51BD77203209}"/>
              </a:ext>
            </a:extLst>
          </p:cNvPr>
          <p:cNvGrpSpPr/>
          <p:nvPr/>
        </p:nvGrpSpPr>
        <p:grpSpPr>
          <a:xfrm>
            <a:off x="1788160" y="2021857"/>
            <a:ext cx="1859280" cy="1757655"/>
            <a:chOff x="1788160" y="2021857"/>
            <a:chExt cx="1859280" cy="1757655"/>
          </a:xfrm>
        </p:grpSpPr>
        <p:sp>
          <p:nvSpPr>
            <p:cNvPr id="5" name="Action Button: Sound 4">
              <a:hlinkClick r:id="" action="ppaction://noaction" highlightClick="1">
                <a:snd r:embed="rId2" name="applause.wav"/>
              </a:hlinkClick>
              <a:extLst>
                <a:ext uri="{FF2B5EF4-FFF2-40B4-BE49-F238E27FC236}">
                  <a16:creationId xmlns:a16="http://schemas.microsoft.com/office/drawing/2014/main" id="{BE4D7490-4704-4EDB-842D-A36539E1E29A}"/>
                </a:ext>
              </a:extLst>
            </p:cNvPr>
            <p:cNvSpPr/>
            <p:nvPr/>
          </p:nvSpPr>
          <p:spPr>
            <a:xfrm>
              <a:off x="1788160" y="2021857"/>
              <a:ext cx="1859280" cy="1757655"/>
            </a:xfrm>
            <a:prstGeom prst="actionButtonSou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No sign">
              <a:extLst>
                <a:ext uri="{FF2B5EF4-FFF2-40B4-BE49-F238E27FC236}">
                  <a16:creationId xmlns:a16="http://schemas.microsoft.com/office/drawing/2014/main" id="{585F285C-EA92-4B9D-A1A4-95942477F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8540" y="2316479"/>
              <a:ext cx="1274419" cy="12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3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266D078-FE20-47B1-866E-7B2BD1773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34587" b="909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C9946-46C0-4E98-8286-AA31D51C3EBE}"/>
              </a:ext>
            </a:extLst>
          </p:cNvPr>
          <p:cNvSpPr/>
          <p:nvPr/>
        </p:nvSpPr>
        <p:spPr>
          <a:xfrm>
            <a:off x="804672" y="342006"/>
            <a:ext cx="3879232" cy="2248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Zoom Professional Etiquette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8D0F4-5664-41C3-8D3F-D99293C5A8B1}"/>
              </a:ext>
            </a:extLst>
          </p:cNvPr>
          <p:cNvSpPr txBox="1"/>
          <p:nvPr/>
        </p:nvSpPr>
        <p:spPr>
          <a:xfrm>
            <a:off x="721672" y="3985069"/>
            <a:ext cx="2806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Dress for Success</a:t>
            </a:r>
          </a:p>
          <a:p>
            <a:r>
              <a:rPr lang="en-US" sz="2000" dirty="0"/>
              <a:t>Be Prepared</a:t>
            </a:r>
          </a:p>
          <a:p>
            <a:r>
              <a:rPr lang="en-US" sz="2000" dirty="0"/>
              <a:t>Be attentive</a:t>
            </a:r>
          </a:p>
          <a:p>
            <a:r>
              <a:rPr lang="en-US" sz="2000" dirty="0"/>
              <a:t>Testimonials</a:t>
            </a:r>
          </a:p>
          <a:p>
            <a:r>
              <a:rPr lang="en-US" sz="2000" dirty="0"/>
              <a:t>Eliminate Distractions</a:t>
            </a:r>
          </a:p>
          <a:p>
            <a:r>
              <a:rPr lang="en-US" sz="2000" dirty="0"/>
              <a:t>Code of Ethics/ Language</a:t>
            </a:r>
          </a:p>
        </p:txBody>
      </p:sp>
    </p:spTree>
    <p:extLst>
      <p:ext uri="{BB962C8B-B14F-4D97-AF65-F5344CB8AC3E}">
        <p14:creationId xmlns:p14="http://schemas.microsoft.com/office/powerpoint/2010/main" val="1050652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173F0B9E-29D5-4F1B-8E58-03C7729827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6996" b="-1"/>
          <a:stretch/>
        </p:blipFill>
        <p:spPr>
          <a:xfrm>
            <a:off x="-112341" y="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86214D-0868-40CC-A83F-BFEBB4F87052}"/>
              </a:ext>
            </a:extLst>
          </p:cNvPr>
          <p:cNvSpPr/>
          <p:nvPr/>
        </p:nvSpPr>
        <p:spPr>
          <a:xfrm>
            <a:off x="8258605" y="76794"/>
            <a:ext cx="4008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 Settings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C76E0-454E-48C5-ADC7-6FD369B7F763}"/>
              </a:ext>
            </a:extLst>
          </p:cNvPr>
          <p:cNvSpPr txBox="1"/>
          <p:nvPr/>
        </p:nvSpPr>
        <p:spPr>
          <a:xfrm>
            <a:off x="8285315" y="2950590"/>
            <a:ext cx="4205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On or 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Camera On or 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and other distractions</a:t>
            </a:r>
          </a:p>
        </p:txBody>
      </p:sp>
    </p:spTree>
    <p:extLst>
      <p:ext uri="{BB962C8B-B14F-4D97-AF65-F5344CB8AC3E}">
        <p14:creationId xmlns:p14="http://schemas.microsoft.com/office/powerpoint/2010/main" val="35788278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coll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C18BB573-260D-46E2-9D82-997106219C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1" b="1"/>
          <a:stretch/>
        </p:blipFill>
        <p:spPr>
          <a:xfrm>
            <a:off x="-377053" y="0"/>
            <a:ext cx="1219198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6687C-9BA5-4790-A0E6-8AC788CA01D7}"/>
              </a:ext>
            </a:extLst>
          </p:cNvPr>
          <p:cNvSpPr/>
          <p:nvPr/>
        </p:nvSpPr>
        <p:spPr>
          <a:xfrm>
            <a:off x="546757" y="1065862"/>
            <a:ext cx="3604608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Be Aware of Your Appearance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880AD8-E86C-45F7-9FDE-1FB44524B80B}"/>
              </a:ext>
            </a:extLst>
          </p:cNvPr>
          <p:cNvSpPr txBox="1"/>
          <p:nvPr/>
        </p:nvSpPr>
        <p:spPr>
          <a:xfrm>
            <a:off x="5155379" y="1065862"/>
            <a:ext cx="703660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What are you wearing?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How is your lighting?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What’s the position of your camera?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What’s in your background?</a:t>
            </a:r>
          </a:p>
        </p:txBody>
      </p:sp>
    </p:spTree>
    <p:extLst>
      <p:ext uri="{BB962C8B-B14F-4D97-AF65-F5344CB8AC3E}">
        <p14:creationId xmlns:p14="http://schemas.microsoft.com/office/powerpoint/2010/main" val="12430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F884FD-6048-4F7B-B7F1-984677E86E8F}"/>
              </a:ext>
            </a:extLst>
          </p:cNvPr>
          <p:cNvSpPr/>
          <p:nvPr/>
        </p:nvSpPr>
        <p:spPr>
          <a:xfrm>
            <a:off x="7568119" y="529091"/>
            <a:ext cx="4623880" cy="13872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During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Meeting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7E4682F2-1C45-458D-B774-F59DE016D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3622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589400-6729-4F3B-A6FA-45BD2AA05CBE}"/>
              </a:ext>
            </a:extLst>
          </p:cNvPr>
          <p:cNvSpPr/>
          <p:nvPr/>
        </p:nvSpPr>
        <p:spPr>
          <a:xfrm>
            <a:off x="6700454" y="3938295"/>
            <a:ext cx="51506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Remember this is Business</a:t>
            </a:r>
          </a:p>
          <a:p>
            <a:pPr algn="ctr"/>
            <a:r>
              <a:rPr lang="en-US" sz="36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Be attentive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Look pleasant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Don’t move around a lot </a:t>
            </a:r>
          </a:p>
        </p:txBody>
      </p:sp>
    </p:spTree>
    <p:extLst>
      <p:ext uri="{BB962C8B-B14F-4D97-AF65-F5344CB8AC3E}">
        <p14:creationId xmlns:p14="http://schemas.microsoft.com/office/powerpoint/2010/main" val="317770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27185FE-82F7-4892-9010-EF5A33F931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1874"/>
          <a:stretch>
            <a:fillRect/>
          </a:stretch>
        </p:blipFill>
        <p:spPr/>
      </p:pic>
      <p:sp>
        <p:nvSpPr>
          <p:cNvPr id="4" name="Freeform: Shape 3"/>
          <p:cNvSpPr/>
          <p:nvPr/>
        </p:nvSpPr>
        <p:spPr>
          <a:xfrm flipH="1" flipV="1">
            <a:off x="2286000" y="0"/>
            <a:ext cx="9906000" cy="6858000"/>
          </a:xfrm>
          <a:custGeom>
            <a:avLst/>
            <a:gdLst>
              <a:gd name="connsiteX0" fmla="*/ 9906000 w 9906000"/>
              <a:gd name="connsiteY0" fmla="*/ 6858000 h 6858000"/>
              <a:gd name="connsiteX1" fmla="*/ 3026840 w 9906000"/>
              <a:gd name="connsiteY1" fmla="*/ 6858000 h 6858000"/>
              <a:gd name="connsiteX2" fmla="*/ 0 w 9906000"/>
              <a:gd name="connsiteY2" fmla="*/ 6858000 h 6858000"/>
              <a:gd name="connsiteX3" fmla="*/ 0 w 9906000"/>
              <a:gd name="connsiteY3" fmla="*/ 0 h 6858000"/>
              <a:gd name="connsiteX4" fmla="*/ 3026840 w 990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6858000">
                <a:moveTo>
                  <a:pt x="9906000" y="6858000"/>
                </a:moveTo>
                <a:lnTo>
                  <a:pt x="3026840" y="6858000"/>
                </a:lnTo>
                <a:lnTo>
                  <a:pt x="0" y="6858000"/>
                </a:lnTo>
                <a:lnTo>
                  <a:pt x="0" y="0"/>
                </a:lnTo>
                <a:lnTo>
                  <a:pt x="3026840" y="0"/>
                </a:lnTo>
                <a:close/>
              </a:path>
            </a:pathLst>
          </a:custGeom>
          <a:solidFill>
            <a:srgbClr val="020202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011" y="2611624"/>
            <a:ext cx="5725989" cy="286232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Whether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 we’re live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and in person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live </a:t>
            </a:r>
            <a:r>
              <a:rPr lang="en-US" sz="3600" b="1" i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o</a:t>
            </a:r>
            <a:r>
              <a:rPr lang="en-US" sz="3600" b="1" i="1" baseline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nline</a:t>
            </a:r>
            <a:endParaRPr lang="en-US" sz="3600" b="1" i="1" baseline="0" dirty="0">
              <a:solidFill>
                <a:prstClr val="black">
                  <a:lumMod val="95000"/>
                  <a:lumOff val="5000"/>
                </a:prstClr>
              </a:solidFill>
              <a:latin typeface="Lato Heavy" panose="020F0902020204030203" pitchFamily="34" charset="0"/>
              <a:ea typeface="Roboto Thin" charset="0"/>
              <a:cs typeface="Lato Heavy" panose="020F09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Heavy" panose="020F0902020204030203" pitchFamily="34" charset="0"/>
                <a:ea typeface="Roboto Thin" charset="0"/>
                <a:cs typeface="Lato Heavy" panose="020F0902020204030203" pitchFamily="34" charset="0"/>
              </a:rPr>
              <a:t>Be mindful of your Business Etiquette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Heavy" panose="020F0902020204030203" pitchFamily="34" charset="0"/>
              <a:ea typeface="Roboto Thin" charset="0"/>
              <a:cs typeface="Lato Heavy" panose="020F09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8895" y="1411366"/>
            <a:ext cx="5254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Heavy" panose="020F0902020204030203" pitchFamily="34" charset="0"/>
                <a:ea typeface="+mn-ea"/>
                <a:cs typeface="Lato Heavy" panose="020F0902020204030203" pitchFamily="34" charset="0"/>
              </a:rPr>
              <a:t>WE CREATE OUR OWN SUCCESS</a:t>
            </a:r>
            <a:r>
              <a:rPr kumimoji="0" lang="id-ID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Heavy" panose="020F0902020204030203" pitchFamily="34" charset="0"/>
                <a:ea typeface="+mn-ea"/>
                <a:cs typeface="Lato Heavy" panose="020F0902020204030203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0929257" y="4283302"/>
            <a:ext cx="573942" cy="564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A07FE4-960E-4B33-9523-2F71DDA179A0}"/>
              </a:ext>
            </a:extLst>
          </p:cNvPr>
          <p:cNvSpPr/>
          <p:nvPr/>
        </p:nvSpPr>
        <p:spPr>
          <a:xfrm>
            <a:off x="6912114" y="6278032"/>
            <a:ext cx="1949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95445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  <p:bldP spid="14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  <p:bldP spid="14" grpId="0"/>
          <p:bldP spid="1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4962FF-9EF1-4BBD-9D11-87D243B2F3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r="28791"/>
          <a:stretch>
            <a:fillRect/>
          </a:stretch>
        </p:blipFill>
        <p:spPr>
          <a:solidFill>
            <a:schemeClr val="bg1">
              <a:lumMod val="95000"/>
              <a:alpha val="71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-13647" y="0"/>
            <a:ext cx="5370286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055839" y="1678675"/>
            <a:ext cx="3294743" cy="39365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2" name="Group 31"/>
          <p:cNvGrpSpPr/>
          <p:nvPr/>
        </p:nvGrpSpPr>
        <p:grpSpPr>
          <a:xfrm>
            <a:off x="1253766" y="2705493"/>
            <a:ext cx="2715840" cy="2930429"/>
            <a:chOff x="1086852" y="417192"/>
            <a:chExt cx="2715840" cy="2930429"/>
          </a:xfrm>
        </p:grpSpPr>
        <p:sp>
          <p:nvSpPr>
            <p:cNvPr id="10" name="Rectangle 9"/>
            <p:cNvSpPr/>
            <p:nvPr/>
          </p:nvSpPr>
          <p:spPr>
            <a:xfrm>
              <a:off x="1086852" y="417192"/>
              <a:ext cx="271584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DRESS</a:t>
              </a:r>
            </a:p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FOR</a:t>
              </a:r>
            </a:p>
            <a:p>
              <a:pPr algn="ctr"/>
              <a:r>
                <a:rPr lang="en-US" sz="4400" dirty="0">
                  <a:solidFill>
                    <a:schemeClr val="bg1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SUCCESS</a:t>
              </a:r>
              <a:endParaRPr lang="id-ID" sz="44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3350" y="3301902"/>
              <a:ext cx="4648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09781" y="3218154"/>
            <a:ext cx="5266129" cy="2985083"/>
            <a:chOff x="5533800" y="1842369"/>
            <a:chExt cx="5266129" cy="2985083"/>
          </a:xfrm>
        </p:grpSpPr>
        <p:sp>
          <p:nvSpPr>
            <p:cNvPr id="19" name="TextBox 18"/>
            <p:cNvSpPr txBox="1"/>
            <p:nvPr/>
          </p:nvSpPr>
          <p:spPr>
            <a:xfrm>
              <a:off x="5944580" y="1842369"/>
              <a:ext cx="3587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UNAPPROVED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33800" y="2334462"/>
              <a:ext cx="526612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SHORTS, SWEAT PANTS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FLIP FLOPS, SNEAKERS 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BASEBALL CAPS 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SAGGY PANTS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HALTER TOPS, MINI DRESS/SKIRT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GYM CLOTHES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ANY TOPS/DRESS THAT EXPOSE MIDRIFF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E13DB5D-2593-4B68-8EBB-0DB6D7362ECA}"/>
              </a:ext>
            </a:extLst>
          </p:cNvPr>
          <p:cNvGrpSpPr/>
          <p:nvPr/>
        </p:nvGrpSpPr>
        <p:grpSpPr>
          <a:xfrm>
            <a:off x="6709781" y="340021"/>
            <a:ext cx="5266129" cy="2677307"/>
            <a:chOff x="5533800" y="1842369"/>
            <a:chExt cx="5266129" cy="26773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7E2418-A355-4B47-90A5-EC68ABABC7DD}"/>
                </a:ext>
              </a:extLst>
            </p:cNvPr>
            <p:cNvSpPr txBox="1"/>
            <p:nvPr/>
          </p:nvSpPr>
          <p:spPr>
            <a:xfrm>
              <a:off x="5944580" y="1842369"/>
              <a:ext cx="3587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APPROVED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923834-6FF6-4C0B-9452-956E15C47AF9}"/>
                </a:ext>
              </a:extLst>
            </p:cNvPr>
            <p:cNvSpPr txBox="1"/>
            <p:nvPr/>
          </p:nvSpPr>
          <p:spPr>
            <a:xfrm>
              <a:off x="5533800" y="2334462"/>
              <a:ext cx="526612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SUITS, DRESS SHIRT, GOLF SHIRT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SUIT WITH /WITHOUT TIE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SLACKS, PROFFESSIONAL BLOUSE/TOP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BUSINESS DRESS, SKIRTS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DRESS SHOES/SANDALS, BOOTS, LOAFERS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KHAKI PANTS</a:t>
              </a:r>
              <a:endParaRPr lang="en-US" sz="16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d-ID" sz="400" dirty="0">
                <a:latin typeface="Lato" panose="020F0502020204030203" pitchFamily="34" charset="0"/>
                <a:cs typeface="Lato" panose="020F050202020403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d-ID" sz="1600" dirty="0">
                  <a:latin typeface="Lato" panose="020F0502020204030203" pitchFamily="34" charset="0"/>
                  <a:cs typeface="Lato" panose="020F0502020204030203" pitchFamily="34" charset="0"/>
                </a:rPr>
                <a:t>MOCK COLLAR DRESS SHIRTS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1839485-19BD-4D8A-AFE3-47985C757FAA}"/>
              </a:ext>
            </a:extLst>
          </p:cNvPr>
          <p:cNvSpPr txBox="1"/>
          <p:nvPr/>
        </p:nvSpPr>
        <p:spPr>
          <a:xfrm>
            <a:off x="6096000" y="6348702"/>
            <a:ext cx="5422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** GUESTS WILL NOT BE TURNED AWAY FOR IMPROPER ATTIRE</a:t>
            </a:r>
          </a:p>
        </p:txBody>
      </p:sp>
    </p:spTree>
    <p:extLst>
      <p:ext uri="{BB962C8B-B14F-4D97-AF65-F5344CB8AC3E}">
        <p14:creationId xmlns:p14="http://schemas.microsoft.com/office/powerpoint/2010/main" val="1669314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/>
          <p:cNvSpPr/>
          <p:nvPr/>
        </p:nvSpPr>
        <p:spPr>
          <a:xfrm rot="16200000" flipH="1">
            <a:off x="8530558" y="-232441"/>
            <a:ext cx="3429000" cy="389388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ight Triangle 2"/>
          <p:cNvSpPr/>
          <p:nvPr/>
        </p:nvSpPr>
        <p:spPr>
          <a:xfrm flipH="1">
            <a:off x="5521739" y="196948"/>
            <a:ext cx="6670260" cy="6661051"/>
          </a:xfrm>
          <a:prstGeom prst="rtTriangle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066695" y="2612679"/>
            <a:ext cx="6714186" cy="32316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CHECK IN FOR BUSINESS OWNERS-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ENTRY FEE, SIGN IN,  ALL ACCESS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CHECK IN FOR GUESTS-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SIGN IN, WELCOME, NAME BADGE, SEATING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              (PREPARE YOUR GUEST ON WHAT TO EXPECT)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                                        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PRESENTATION 7PM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                                       </a:t>
            </a:r>
          </a:p>
          <a:p>
            <a:r>
              <a:rPr lang="en-US" b="1" dirty="0">
                <a:solidFill>
                  <a:srgbClr val="0070C0"/>
                </a:solidFill>
                <a:cs typeface="Calibri"/>
              </a:rPr>
              <a:t>60 MINUTE MEETING 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(TIMER)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r>
              <a:rPr lang="en-US" sz="2400" b="1" i="1" dirty="0">
                <a:solidFill>
                  <a:srgbClr val="0070C0"/>
                </a:solidFill>
                <a:cs typeface="Calibri"/>
              </a:rPr>
              <a:t>GREETERS | USHERS | DIRECTORS TO ASSIST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6695" y="864154"/>
            <a:ext cx="3998791" cy="1651220"/>
            <a:chOff x="1066695" y="1573840"/>
            <a:chExt cx="3998791" cy="1651220"/>
          </a:xfrm>
        </p:grpSpPr>
        <p:sp>
          <p:nvSpPr>
            <p:cNvPr id="4" name="Rectangle 3"/>
            <p:cNvSpPr/>
            <p:nvPr/>
          </p:nvSpPr>
          <p:spPr>
            <a:xfrm>
              <a:off x="1066695" y="1573840"/>
              <a:ext cx="399879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SEATING/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  <a:p>
              <a:r>
                <a:rPr lang="id-I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ENTRANCE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9760" y="3179341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04900" y="2297186"/>
            <a:ext cx="4648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19" name="Freeform 53"/>
          <p:cNvSpPr/>
          <p:nvPr/>
        </p:nvSpPr>
        <p:spPr>
          <a:xfrm rot="2700000" flipV="1">
            <a:off x="10854107" y="4871902"/>
            <a:ext cx="1392507" cy="2569606"/>
          </a:xfrm>
          <a:custGeom>
            <a:avLst/>
            <a:gdLst>
              <a:gd name="connsiteX0" fmla="*/ 4253270 w 4253270"/>
              <a:gd name="connsiteY0" fmla="*/ 3948470 h 7848599"/>
              <a:gd name="connsiteX1" fmla="*/ 304800 w 4253270"/>
              <a:gd name="connsiteY1" fmla="*/ 0 h 7848599"/>
              <a:gd name="connsiteX2" fmla="*/ 0 w 4253270"/>
              <a:gd name="connsiteY2" fmla="*/ 0 h 7848599"/>
              <a:gd name="connsiteX3" fmla="*/ 3948470 w 4253270"/>
              <a:gd name="connsiteY3" fmla="*/ 3948470 h 7848599"/>
              <a:gd name="connsiteX4" fmla="*/ 48342 w 4253270"/>
              <a:gd name="connsiteY4" fmla="*/ 7848599 h 7848599"/>
              <a:gd name="connsiteX5" fmla="*/ 353141 w 4253270"/>
              <a:gd name="connsiteY5" fmla="*/ 7848599 h 7848599"/>
              <a:gd name="connsiteX6" fmla="*/ 4253270 w 4253270"/>
              <a:gd name="connsiteY6" fmla="*/ 3948470 h 784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3270" h="7848599">
                <a:moveTo>
                  <a:pt x="4253270" y="3948470"/>
                </a:moveTo>
                <a:lnTo>
                  <a:pt x="304800" y="0"/>
                </a:lnTo>
                <a:lnTo>
                  <a:pt x="0" y="0"/>
                </a:lnTo>
                <a:lnTo>
                  <a:pt x="3948470" y="3948470"/>
                </a:lnTo>
                <a:lnTo>
                  <a:pt x="48342" y="7848599"/>
                </a:lnTo>
                <a:lnTo>
                  <a:pt x="353141" y="7848599"/>
                </a:lnTo>
                <a:lnTo>
                  <a:pt x="4253270" y="3948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B6E29E-D5AD-454E-BA7C-EA2D7B00B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6498" r="14408" b="17111"/>
          <a:stretch/>
        </p:blipFill>
        <p:spPr>
          <a:xfrm>
            <a:off x="8298117" y="4559064"/>
            <a:ext cx="3261816" cy="17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6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6" grpId="0"/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8638" y="1475071"/>
            <a:ext cx="4308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2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DURING PRESENTATION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629" y="3429000"/>
            <a:ext cx="5866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PARTICIPATION, ENTHUSIASM AND </a:t>
            </a:r>
          </a:p>
          <a:p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     TESTIMONY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SILENCE YOUR PHONES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TAKING NOTES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LATE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SAVING SEATS  (ROWS OF SEATS)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MINIMIZE WALKING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NO EATING  (meals)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4900" y="3006872"/>
            <a:ext cx="4648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070C0"/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AB009A0-C1F1-4466-8A24-0E1237D370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25736"/>
          <a:stretch/>
        </p:blipFill>
        <p:spPr>
          <a:xfrm>
            <a:off x="5527343" y="1288347"/>
            <a:ext cx="5145206" cy="4764012"/>
          </a:xfrm>
        </p:spPr>
      </p:pic>
    </p:spTree>
    <p:extLst>
      <p:ext uri="{BB962C8B-B14F-4D97-AF65-F5344CB8AC3E}">
        <p14:creationId xmlns:p14="http://schemas.microsoft.com/office/powerpoint/2010/main" val="162421127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4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4" grpId="0"/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26257" y="2021620"/>
            <a:ext cx="525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TESTIMONIALS</a:t>
            </a:r>
            <a:endParaRPr lang="id-ID" sz="4800" dirty="0">
              <a:solidFill>
                <a:schemeClr val="bg1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10972800" y="2999335"/>
            <a:ext cx="573942" cy="564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5022377" y="3224148"/>
            <a:ext cx="6829338" cy="37240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BE PREPARED- GOLD BUILDERS, DIRECTORS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SHORT AND SIMPLE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LISTEN TO WHAT IS BEING ASKED AND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cs typeface="Calibri"/>
              </a:rPr>
              <a:t> </a:t>
            </a:r>
          </a:p>
          <a:p>
            <a:pPr algn="r"/>
            <a:r>
              <a:rPr lang="en-US" sz="2400" b="1" dirty="0">
                <a:solidFill>
                  <a:srgbClr val="00B0F0"/>
                </a:solidFill>
                <a:cs typeface="Calibri"/>
              </a:rPr>
              <a:t>STAY IN THE GUIDELINES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PLEASE NO GRANDSTANDING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TIMELY AND PROFESSIONAL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Calibri"/>
              </a:rPr>
              <a:t>PROPER EDIFICATION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75000"/>
                </a:schemeClr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5AC242-BFE2-49CC-A514-99BB0ECE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874904"/>
            <a:ext cx="5489583" cy="30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12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7416" y="1414182"/>
            <a:ext cx="5014128" cy="1651220"/>
            <a:chOff x="5697416" y="1414182"/>
            <a:chExt cx="5014128" cy="1651220"/>
          </a:xfrm>
        </p:grpSpPr>
        <p:sp>
          <p:nvSpPr>
            <p:cNvPr id="4" name="Rectangle 3"/>
            <p:cNvSpPr/>
            <p:nvPr/>
          </p:nvSpPr>
          <p:spPr>
            <a:xfrm>
              <a:off x="5697416" y="1414182"/>
              <a:ext cx="50141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d-I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NO </a:t>
              </a:r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SMALL</a:t>
              </a:r>
            </a:p>
            <a:p>
              <a:pPr algn="r"/>
              <a:r>
                <a:rPr lang="id-ID" sz="4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CHILDREN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053474" y="3019683"/>
              <a:ext cx="464820" cy="4571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4236" y="3501030"/>
            <a:ext cx="8090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rPr>
              <a:t>THEY ARE A DISTRACTION TO THE AUDIENCE</a:t>
            </a:r>
          </a:p>
          <a:p>
            <a:pPr algn="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0"/>
            </a:endParaRPr>
          </a:p>
          <a:p>
            <a:pPr algn="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rPr>
              <a:t>THEY ARE A DISTRACTION TO THEIR PARENTS</a:t>
            </a:r>
          </a:p>
          <a:p>
            <a:pPr algn="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50" charset="0"/>
            </a:endParaRPr>
          </a:p>
          <a:p>
            <a:pPr algn="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50" charset="0"/>
              </a:rPr>
              <a:t>THEY ARE A DISTRACTION TO THE PRESENTERS</a:t>
            </a:r>
          </a:p>
        </p:txBody>
      </p:sp>
      <p:sp>
        <p:nvSpPr>
          <p:cNvPr id="10" name="Cross 9"/>
          <p:cNvSpPr/>
          <p:nvPr/>
        </p:nvSpPr>
        <p:spPr>
          <a:xfrm>
            <a:off x="9471597" y="5904763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/>
          </a:p>
        </p:txBody>
      </p:sp>
      <p:sp>
        <p:nvSpPr>
          <p:cNvPr id="11" name="Cross 10"/>
          <p:cNvSpPr/>
          <p:nvPr/>
        </p:nvSpPr>
        <p:spPr>
          <a:xfrm>
            <a:off x="5525618" y="2218665"/>
            <a:ext cx="361950" cy="361950"/>
          </a:xfrm>
          <a:prstGeom prst="plus">
            <a:avLst>
              <a:gd name="adj" fmla="val 38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d-ID">
              <a:solidFill>
                <a:srgbClr val="0070C0"/>
              </a:solidFill>
            </a:endParaRPr>
          </a:p>
        </p:txBody>
      </p:sp>
      <p:sp>
        <p:nvSpPr>
          <p:cNvPr id="13" name="Freeform 31"/>
          <p:cNvSpPr/>
          <p:nvPr/>
        </p:nvSpPr>
        <p:spPr>
          <a:xfrm rot="18900000">
            <a:off x="2642154" y="2953199"/>
            <a:ext cx="2044385" cy="2044386"/>
          </a:xfrm>
          <a:custGeom>
            <a:avLst/>
            <a:gdLst>
              <a:gd name="connsiteX0" fmla="*/ 138525 w 4010024"/>
              <a:gd name="connsiteY0" fmla="*/ 138526 h 4010025"/>
              <a:gd name="connsiteX1" fmla="*/ 138525 w 4010024"/>
              <a:gd name="connsiteY1" fmla="*/ 3871499 h 4010025"/>
              <a:gd name="connsiteX2" fmla="*/ 138526 w 4010024"/>
              <a:gd name="connsiteY2" fmla="*/ 3871499 h 4010025"/>
              <a:gd name="connsiteX3" fmla="*/ 3871498 w 4010024"/>
              <a:gd name="connsiteY3" fmla="*/ 3871499 h 4010025"/>
              <a:gd name="connsiteX4" fmla="*/ 3871499 w 4010024"/>
              <a:gd name="connsiteY4" fmla="*/ 3871499 h 4010025"/>
              <a:gd name="connsiteX5" fmla="*/ 3871499 w 4010024"/>
              <a:gd name="connsiteY5" fmla="*/ 138526 h 4010025"/>
              <a:gd name="connsiteX6" fmla="*/ 3871498 w 4010024"/>
              <a:gd name="connsiteY6" fmla="*/ 138526 h 4010025"/>
              <a:gd name="connsiteX7" fmla="*/ 138526 w 4010024"/>
              <a:gd name="connsiteY7" fmla="*/ 138526 h 4010025"/>
              <a:gd name="connsiteX8" fmla="*/ 0 w 4010024"/>
              <a:gd name="connsiteY8" fmla="*/ 0 h 4010025"/>
              <a:gd name="connsiteX9" fmla="*/ 4010024 w 4010024"/>
              <a:gd name="connsiteY9" fmla="*/ 0 h 4010025"/>
              <a:gd name="connsiteX10" fmla="*/ 4010024 w 4010024"/>
              <a:gd name="connsiteY10" fmla="*/ 4010025 h 4010025"/>
              <a:gd name="connsiteX11" fmla="*/ 0 w 4010024"/>
              <a:gd name="connsiteY11" fmla="*/ 4010025 h 40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024" h="4010025">
                <a:moveTo>
                  <a:pt x="138525" y="138526"/>
                </a:moveTo>
                <a:lnTo>
                  <a:pt x="138525" y="3871499"/>
                </a:lnTo>
                <a:lnTo>
                  <a:pt x="138526" y="3871499"/>
                </a:lnTo>
                <a:lnTo>
                  <a:pt x="3871498" y="3871499"/>
                </a:lnTo>
                <a:lnTo>
                  <a:pt x="3871499" y="3871499"/>
                </a:lnTo>
                <a:lnTo>
                  <a:pt x="3871499" y="138526"/>
                </a:lnTo>
                <a:lnTo>
                  <a:pt x="3871498" y="138526"/>
                </a:lnTo>
                <a:lnTo>
                  <a:pt x="138526" y="138526"/>
                </a:lnTo>
                <a:close/>
                <a:moveTo>
                  <a:pt x="0" y="0"/>
                </a:moveTo>
                <a:lnTo>
                  <a:pt x="4010024" y="0"/>
                </a:lnTo>
                <a:lnTo>
                  <a:pt x="4010024" y="4010025"/>
                </a:lnTo>
                <a:lnTo>
                  <a:pt x="0" y="4010025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2978832" y="2983842"/>
            <a:ext cx="1371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12</a:t>
            </a:r>
            <a:endParaRPr lang="id-ID" sz="6600" dirty="0">
              <a:solidFill>
                <a:srgbClr val="0070C0"/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9543" y="3873493"/>
            <a:ext cx="18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AND OLDER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ARE ALLOWED</a:t>
            </a:r>
          </a:p>
        </p:txBody>
      </p:sp>
      <p:sp>
        <p:nvSpPr>
          <p:cNvPr id="21" name="Right Triangle 20"/>
          <p:cNvSpPr/>
          <p:nvPr/>
        </p:nvSpPr>
        <p:spPr>
          <a:xfrm flipH="1">
            <a:off x="9165160" y="3891951"/>
            <a:ext cx="2979542" cy="2975428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C8143E4-417F-4ABF-A7AB-3BF0E96F40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89" y="7270"/>
            <a:ext cx="5784120" cy="5741274"/>
          </a:xfrm>
        </p:spPr>
      </p:pic>
    </p:spTree>
    <p:extLst>
      <p:ext uri="{BB962C8B-B14F-4D97-AF65-F5344CB8AC3E}">
        <p14:creationId xmlns:p14="http://schemas.microsoft.com/office/powerpoint/2010/main" val="129279877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3" grpId="0" animBg="1"/>
          <p:bldP spid="17" grpId="0"/>
          <p:bldP spid="18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1" grpId="0" animBg="1"/>
          <p:bldP spid="13" grpId="0" animBg="1"/>
          <p:bldP spid="17" grpId="0"/>
          <p:bldP spid="18" grpId="0"/>
          <p:bldP spid="2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07262-D7FC-4848-99B0-D8441F14C003}"/>
              </a:ext>
            </a:extLst>
          </p:cNvPr>
          <p:cNvSpPr/>
          <p:nvPr/>
        </p:nvSpPr>
        <p:spPr>
          <a:xfrm>
            <a:off x="6624320" y="0"/>
            <a:ext cx="5567680" cy="6858000"/>
          </a:xfrm>
          <a:prstGeom prst="rect">
            <a:avLst/>
          </a:prstGeom>
          <a:solidFill>
            <a:srgbClr val="003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C7D9A-B4AF-4663-AB00-60217CD7402F}"/>
              </a:ext>
            </a:extLst>
          </p:cNvPr>
          <p:cNvSpPr/>
          <p:nvPr/>
        </p:nvSpPr>
        <p:spPr>
          <a:xfrm>
            <a:off x="1107440" y="294658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COURTEOUS AND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REFRAIN FROM PROFANITY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RELIGIOUS /ETHNIC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ATTEMPTS TO RECRUIT OTHER’S GUEST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SOLICITING FOR OTHER COMPANIES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MEDIA-  EXTENDS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CFD33-CA0B-4A0F-8DB2-D05E5C961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2397948"/>
            <a:ext cx="3866204" cy="1734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86E8B3-B06B-434D-99D8-6D48C37C1EDA}"/>
              </a:ext>
            </a:extLst>
          </p:cNvPr>
          <p:cNvSpPr/>
          <p:nvPr/>
        </p:nvSpPr>
        <p:spPr>
          <a:xfrm>
            <a:off x="1107440" y="1097279"/>
            <a:ext cx="32063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CONDUCT </a:t>
            </a:r>
          </a:p>
          <a:p>
            <a:r>
              <a:rPr lang="en-US" sz="4800" dirty="0"/>
              <a:t>AND ETHICS</a:t>
            </a:r>
          </a:p>
        </p:txBody>
      </p:sp>
    </p:spTree>
    <p:extLst>
      <p:ext uri="{BB962C8B-B14F-4D97-AF65-F5344CB8AC3E}">
        <p14:creationId xmlns:p14="http://schemas.microsoft.com/office/powerpoint/2010/main" val="137328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53218" y="747967"/>
            <a:ext cx="4346959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ea typeface="Nexa Bold" charset="0"/>
                <a:cs typeface="Lato Heavy" panose="020F0902020204030203" pitchFamily="34" charset="0"/>
              </a:rPr>
              <a:t>AFTER THE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ea typeface="Nexa Bold" charset="0"/>
              <a:cs typeface="Lato Heavy" panose="020F0902020204030203" pitchFamily="34" charset="0"/>
            </a:endParaRPr>
          </a:p>
          <a:p>
            <a:r>
              <a:rPr lang="id-I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ea typeface="Nexa Bold" charset="0"/>
                <a:cs typeface="Lato Heavy" panose="020F0902020204030203" pitchFamily="34" charset="0"/>
              </a:rPr>
              <a:t>PRESENTATION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ea typeface="Nexa Bold" charset="0"/>
              <a:cs typeface="Lato Heavy" panose="020F09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3216" y="2489099"/>
            <a:ext cx="5699984" cy="212365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HOSPITALITY- CLEAN UP 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DRINKS, CUPS, WATER BOTTLES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PROSPECTING THE HOTEL STAFF – LIMIT- BE RESPECTFUL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TIPPING FOR SERVICE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US" sz="2400" b="1" i="1" dirty="0">
                <a:solidFill>
                  <a:srgbClr val="0070C0"/>
                </a:solidFill>
                <a:cs typeface="Calibri"/>
              </a:rPr>
              <a:t>PROTECT THE PLANNET REPUTATION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38617" y="440554"/>
            <a:ext cx="2757199" cy="5976895"/>
            <a:chOff x="3914834" y="660828"/>
            <a:chExt cx="2067899" cy="4482671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914834" y="660828"/>
              <a:ext cx="2067899" cy="4482671"/>
            </a:xfrm>
            <a:prstGeom prst="line">
              <a:avLst/>
            </a:prstGeom>
            <a:ln w="635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166628" y="1501286"/>
              <a:ext cx="1292476" cy="280175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2E88A4-3B0D-4A83-B569-9DFED89DF1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7" t="11497" b="10562"/>
          <a:stretch/>
        </p:blipFill>
        <p:spPr>
          <a:xfrm>
            <a:off x="5200177" y="-25353"/>
            <a:ext cx="6991825" cy="6883352"/>
          </a:xfr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523325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011" y="2611624"/>
            <a:ext cx="5725989" cy="29238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VOLUNTEERS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SHOWING 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SOMETIMES </a:t>
            </a:r>
            <a:r>
              <a:rPr lang="en-US" sz="2000" b="1" dirty="0">
                <a:solidFill>
                  <a:srgbClr val="0070C0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YOU NEED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SOMETIMES THE MEETING </a:t>
            </a:r>
            <a:r>
              <a:rPr lang="en-US" sz="2000" b="1" dirty="0">
                <a:solidFill>
                  <a:srgbClr val="0070C0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NEEDS YOU</a:t>
            </a:r>
          </a:p>
          <a:p>
            <a:pPr lvl="1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AN ENVIROMENT WE CAN BE PROUD OF</a:t>
            </a:r>
          </a:p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Lato Heavy" panose="020F0902020204030203" pitchFamily="34" charset="0"/>
              <a:ea typeface="Roboto Thin" charset="0"/>
              <a:cs typeface="Lato Heavy" panose="020F09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38895" y="1411366"/>
            <a:ext cx="5254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WE CREATE OUR OWN SUCCESS</a:t>
            </a:r>
            <a:r>
              <a:rPr lang="id-ID" sz="6000" dirty="0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0929257" y="4283302"/>
            <a:ext cx="573942" cy="564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A8B2A749-CA7C-412D-91BE-D0B07C47CB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>
          <a:xfrm>
            <a:off x="2709863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420554361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  <p:bldP spid="14" grpId="0"/>
          <p:bldP spid="1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UGreen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48CA14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448</Words>
  <Application>Microsoft Macintosh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Lato Heavy</vt:lpstr>
      <vt:lpstr>Montserrat</vt:lpstr>
      <vt:lpstr>Roboto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john Early</cp:lastModifiedBy>
  <cp:revision>130</cp:revision>
  <dcterms:created xsi:type="dcterms:W3CDTF">2016-08-18T01:53:04Z</dcterms:created>
  <dcterms:modified xsi:type="dcterms:W3CDTF">2023-06-13T13:59:29Z</dcterms:modified>
</cp:coreProperties>
</file>