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28" r:id="rId2"/>
    <p:sldId id="267" r:id="rId3"/>
    <p:sldId id="341" r:id="rId4"/>
    <p:sldId id="369" r:id="rId5"/>
    <p:sldId id="438" r:id="rId6"/>
    <p:sldId id="439" r:id="rId7"/>
    <p:sldId id="440" r:id="rId8"/>
    <p:sldId id="443" r:id="rId9"/>
    <p:sldId id="258" r:id="rId10"/>
    <p:sldId id="282" r:id="rId11"/>
    <p:sldId id="277" r:id="rId12"/>
    <p:sldId id="279" r:id="rId13"/>
    <p:sldId id="259" r:id="rId14"/>
    <p:sldId id="280" r:id="rId15"/>
    <p:sldId id="281" r:id="rId16"/>
    <p:sldId id="261" r:id="rId17"/>
    <p:sldId id="285" r:id="rId18"/>
    <p:sldId id="260" r:id="rId19"/>
    <p:sldId id="286" r:id="rId20"/>
    <p:sldId id="274" r:id="rId21"/>
    <p:sldId id="262" r:id="rId22"/>
    <p:sldId id="382" r:id="rId23"/>
  </p:sldIdLst>
  <p:sldSz cx="24384000" cy="13716000"/>
  <p:notesSz cx="6858000" cy="9144000"/>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modifyVerifier cryptProviderType="rsaAES" cryptAlgorithmClass="hash" cryptAlgorithmType="typeAny" cryptAlgorithmSid="14" spinCount="100000" saltData="AeZB9uKQN3BnWHne9cAWmQ==" hashData="7y2NLT2hOcINclpgPMpuxvFrJxIP+pGnKpxbA0PwADwUalgos3JUACW32jD1kYxYrL3Abpp4IfZY/iTPJTCSUA=="/>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 MICHON ALEXANDER" initials="NMA" lastIdx="0" clrIdx="0">
    <p:extLst>
      <p:ext uri="{19B8F6BF-5375-455C-9EA6-DF929625EA0E}">
        <p15:presenceInfo xmlns:p15="http://schemas.microsoft.com/office/powerpoint/2012/main" userId="7379a04d435fad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EB8"/>
    <a:srgbClr val="C71D2C"/>
    <a:srgbClr val="DEAA18"/>
    <a:srgbClr val="499139"/>
    <a:srgbClr val="F1A72E"/>
    <a:srgbClr val="FFBF3F"/>
    <a:srgbClr val="A37E54"/>
    <a:srgbClr val="F8DB99"/>
    <a:srgbClr val="E1B473"/>
    <a:srgbClr val="E7A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9D2A2-24CE-4FB6-A008-9534EEADEC5B}" v="12" dt="2020-02-06T19:50:16.77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0" autoAdjust="0"/>
    <p:restoredTop sz="96327"/>
  </p:normalViewPr>
  <p:slideViewPr>
    <p:cSldViewPr>
      <p:cViewPr varScale="1">
        <p:scale>
          <a:sx n="64" d="100"/>
          <a:sy n="64" d="100"/>
        </p:scale>
        <p:origin x="344" y="18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50" name="Shape 25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4200316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Header &amp; Footer (Light Version)">
    <p:spTree>
      <p:nvGrpSpPr>
        <p:cNvPr id="1" name=""/>
        <p:cNvGrpSpPr/>
        <p:nvPr/>
      </p:nvGrpSpPr>
      <p:grpSpPr>
        <a:xfrm>
          <a:off x="0" y="0"/>
          <a:ext cx="0" cy="0"/>
          <a:chOff x="0" y="0"/>
          <a:chExt cx="0" cy="0"/>
        </a:xfrm>
      </p:grpSpPr>
      <p:sp>
        <p:nvSpPr>
          <p:cNvPr id="23" name="Shape 23"/>
          <p:cNvSpPr>
            <a:spLocks noGrp="1"/>
          </p:cNvSpPr>
          <p:nvPr>
            <p:ph type="body" idx="1"/>
          </p:nvPr>
        </p:nvSpPr>
        <p:spPr>
          <a:prstGeom prst="rect">
            <a:avLst/>
          </a:prstGeom>
        </p:spPr>
        <p:txBody>
          <a:body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24" name="Shape 24"/>
          <p:cNvSpPr>
            <a:spLocks noGrp="1"/>
          </p:cNvSpPr>
          <p:nvPr>
            <p:ph type="sldNum" sz="quarter" idx="2"/>
          </p:nvPr>
        </p:nvSpPr>
        <p:spPr>
          <a:xfrm>
            <a:off x="23037351" y="13157200"/>
            <a:ext cx="371811" cy="406400"/>
          </a:xfrm>
          <a:prstGeom prst="rect">
            <a:avLst/>
          </a:prstGeom>
        </p:spPr>
        <p:txBody>
          <a:bodyPr/>
          <a:lstStyle/>
          <a:p>
            <a:pPr lvl="0"/>
            <a:fld id="{86CB4B4D-7CA3-9044-876B-883B54F8677D}" type="slidenum">
              <a:t>‹#›</a:t>
            </a:fld>
            <a:endParaRP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27591" y="3464898"/>
            <a:ext cx="10120994" cy="81175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405785" y="3464899"/>
            <a:ext cx="10129330" cy="811750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999DC0-E190-4E92-A646-DF8A2FBFFF53}" type="datetimeFigureOut">
              <a:rPr lang="en-US" smtClean="0"/>
              <a:t>6/13/23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2153636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Header &amp; Footer (Light Version) copy 11">
    <p:spTree>
      <p:nvGrpSpPr>
        <p:cNvPr id="1" name=""/>
        <p:cNvGrpSpPr/>
        <p:nvPr/>
      </p:nvGrpSpPr>
      <p:grpSpPr>
        <a:xfrm>
          <a:off x="0" y="0"/>
          <a:ext cx="0" cy="0"/>
          <a:chOff x="0" y="0"/>
          <a:chExt cx="0" cy="0"/>
        </a:xfrm>
      </p:grpSpPr>
      <p:grpSp>
        <p:nvGrpSpPr>
          <p:cNvPr id="33" name="Group 33"/>
          <p:cNvGrpSpPr/>
          <p:nvPr/>
        </p:nvGrpSpPr>
        <p:grpSpPr>
          <a:xfrm>
            <a:off x="550017" y="13158589"/>
            <a:ext cx="1739823" cy="397312"/>
            <a:chOff x="0" y="0"/>
            <a:chExt cx="1739821" cy="397311"/>
          </a:xfrm>
        </p:grpSpPr>
        <p:grpSp>
          <p:nvGrpSpPr>
            <p:cNvPr id="28" name="Group 28"/>
            <p:cNvGrpSpPr/>
            <p:nvPr/>
          </p:nvGrpSpPr>
          <p:grpSpPr>
            <a:xfrm>
              <a:off x="0" y="16976"/>
              <a:ext cx="378730" cy="275796"/>
              <a:chOff x="0" y="0"/>
              <a:chExt cx="378729" cy="275794"/>
            </a:xfrm>
          </p:grpSpPr>
          <p:sp>
            <p:nvSpPr>
              <p:cNvPr id="26" name="Shape 26"/>
              <p:cNvSpPr/>
              <p:nvPr/>
            </p:nvSpPr>
            <p:spPr>
              <a:xfrm>
                <a:off x="105200" y="0"/>
                <a:ext cx="273530" cy="170595"/>
              </a:xfrm>
              <a:custGeom>
                <a:avLst/>
                <a:gdLst/>
                <a:ahLst/>
                <a:cxnLst>
                  <a:cxn ang="0">
                    <a:pos x="wd2" y="hd2"/>
                  </a:cxn>
                  <a:cxn ang="5400000">
                    <a:pos x="wd2" y="hd2"/>
                  </a:cxn>
                  <a:cxn ang="10800000">
                    <a:pos x="wd2" y="hd2"/>
                  </a:cxn>
                  <a:cxn ang="16200000">
                    <a:pos x="wd2" y="hd2"/>
                  </a:cxn>
                </a:cxnLst>
                <a:rect l="0" t="0" r="r" b="b"/>
                <a:pathLst>
                  <a:path w="21600" h="21600" extrusionOk="0">
                    <a:moveTo>
                      <a:pt x="21600" y="17316"/>
                    </a:moveTo>
                    <a:cubicBezTo>
                      <a:pt x="21600" y="19682"/>
                      <a:pt x="20404" y="21600"/>
                      <a:pt x="18928" y="21600"/>
                    </a:cubicBezTo>
                    <a:cubicBezTo>
                      <a:pt x="17453" y="21600"/>
                      <a:pt x="16257" y="19682"/>
                      <a:pt x="16257" y="17316"/>
                    </a:cubicBezTo>
                    <a:cubicBezTo>
                      <a:pt x="16257" y="12492"/>
                      <a:pt x="13809" y="8567"/>
                      <a:pt x="10800" y="8567"/>
                    </a:cubicBezTo>
                    <a:cubicBezTo>
                      <a:pt x="7791" y="8567"/>
                      <a:pt x="5343" y="12492"/>
                      <a:pt x="5343" y="17316"/>
                    </a:cubicBezTo>
                    <a:cubicBezTo>
                      <a:pt x="5343" y="19682"/>
                      <a:pt x="4147" y="21600"/>
                      <a:pt x="2672" y="21600"/>
                    </a:cubicBezTo>
                    <a:cubicBezTo>
                      <a:pt x="1197" y="21600"/>
                      <a:pt x="0" y="19682"/>
                      <a:pt x="0" y="17316"/>
                    </a:cubicBezTo>
                    <a:cubicBezTo>
                      <a:pt x="0" y="12691"/>
                      <a:pt x="1123" y="8343"/>
                      <a:pt x="3163" y="5072"/>
                    </a:cubicBezTo>
                    <a:cubicBezTo>
                      <a:pt x="5204" y="1801"/>
                      <a:pt x="7915" y="0"/>
                      <a:pt x="10800" y="0"/>
                    </a:cubicBezTo>
                    <a:cubicBezTo>
                      <a:pt x="13685" y="0"/>
                      <a:pt x="16397" y="1801"/>
                      <a:pt x="18437" y="5072"/>
                    </a:cubicBezTo>
                    <a:cubicBezTo>
                      <a:pt x="20477" y="8343"/>
                      <a:pt x="21600" y="12691"/>
                      <a:pt x="21600" y="17316"/>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 name="Shape 27"/>
              <p:cNvSpPr/>
              <p:nvPr/>
            </p:nvSpPr>
            <p:spPr>
              <a:xfrm>
                <a:off x="0" y="105200"/>
                <a:ext cx="273528" cy="170595"/>
              </a:xfrm>
              <a:custGeom>
                <a:avLst/>
                <a:gdLst/>
                <a:ahLst/>
                <a:cxnLst>
                  <a:cxn ang="0">
                    <a:pos x="wd2" y="hd2"/>
                  </a:cxn>
                  <a:cxn ang="5400000">
                    <a:pos x="wd2" y="hd2"/>
                  </a:cxn>
                  <a:cxn ang="10800000">
                    <a:pos x="wd2" y="hd2"/>
                  </a:cxn>
                  <a:cxn ang="16200000">
                    <a:pos x="wd2" y="hd2"/>
                  </a:cxn>
                </a:cxnLst>
                <a:rect l="0" t="0" r="r" b="b"/>
                <a:pathLst>
                  <a:path w="21600" h="21600" extrusionOk="0">
                    <a:moveTo>
                      <a:pt x="17003" y="6600"/>
                    </a:moveTo>
                    <a:cubicBezTo>
                      <a:pt x="17003" y="3730"/>
                      <a:pt x="18459" y="1393"/>
                      <a:pt x="20250" y="1393"/>
                    </a:cubicBezTo>
                    <a:cubicBezTo>
                      <a:pt x="20499" y="1393"/>
                      <a:pt x="20740" y="1442"/>
                      <a:pt x="20972" y="1527"/>
                    </a:cubicBezTo>
                    <a:cubicBezTo>
                      <a:pt x="20482" y="594"/>
                      <a:pt x="19749" y="0"/>
                      <a:pt x="18928" y="0"/>
                    </a:cubicBezTo>
                    <a:cubicBezTo>
                      <a:pt x="17453" y="0"/>
                      <a:pt x="16257" y="1918"/>
                      <a:pt x="16257" y="4284"/>
                    </a:cubicBezTo>
                    <a:cubicBezTo>
                      <a:pt x="16257" y="6254"/>
                      <a:pt x="15844" y="8067"/>
                      <a:pt x="15156" y="9532"/>
                    </a:cubicBezTo>
                    <a:cubicBezTo>
                      <a:pt x="16156" y="9547"/>
                      <a:pt x="16966" y="10855"/>
                      <a:pt x="16966" y="12461"/>
                    </a:cubicBezTo>
                    <a:cubicBezTo>
                      <a:pt x="16966" y="14077"/>
                      <a:pt x="16146" y="15392"/>
                      <a:pt x="15138" y="15392"/>
                    </a:cubicBezTo>
                    <a:cubicBezTo>
                      <a:pt x="14130" y="15392"/>
                      <a:pt x="13310" y="14077"/>
                      <a:pt x="13310" y="12461"/>
                    </a:cubicBezTo>
                    <a:cubicBezTo>
                      <a:pt x="13310" y="12313"/>
                      <a:pt x="13319" y="12169"/>
                      <a:pt x="13333" y="12027"/>
                    </a:cubicBezTo>
                    <a:cubicBezTo>
                      <a:pt x="12575" y="12667"/>
                      <a:pt x="11714" y="13033"/>
                      <a:pt x="10800" y="13033"/>
                    </a:cubicBezTo>
                    <a:cubicBezTo>
                      <a:pt x="9907" y="13033"/>
                      <a:pt x="9065" y="12681"/>
                      <a:pt x="8321" y="12068"/>
                    </a:cubicBezTo>
                    <a:cubicBezTo>
                      <a:pt x="8331" y="12197"/>
                      <a:pt x="8339" y="12327"/>
                      <a:pt x="8339" y="12461"/>
                    </a:cubicBezTo>
                    <a:cubicBezTo>
                      <a:pt x="8339" y="14077"/>
                      <a:pt x="7519" y="15392"/>
                      <a:pt x="6511" y="15392"/>
                    </a:cubicBezTo>
                    <a:cubicBezTo>
                      <a:pt x="5503" y="15392"/>
                      <a:pt x="4683" y="14077"/>
                      <a:pt x="4683" y="12461"/>
                    </a:cubicBezTo>
                    <a:cubicBezTo>
                      <a:pt x="4683" y="10880"/>
                      <a:pt x="5468" y="9591"/>
                      <a:pt x="6446" y="9535"/>
                    </a:cubicBezTo>
                    <a:cubicBezTo>
                      <a:pt x="5757" y="8071"/>
                      <a:pt x="5343" y="6255"/>
                      <a:pt x="5343" y="4284"/>
                    </a:cubicBezTo>
                    <a:cubicBezTo>
                      <a:pt x="5343" y="1918"/>
                      <a:pt x="4147" y="0"/>
                      <a:pt x="2671" y="0"/>
                    </a:cubicBezTo>
                    <a:cubicBezTo>
                      <a:pt x="1843" y="0"/>
                      <a:pt x="1103" y="605"/>
                      <a:pt x="613" y="1554"/>
                    </a:cubicBezTo>
                    <a:cubicBezTo>
                      <a:pt x="865" y="1453"/>
                      <a:pt x="1127" y="1393"/>
                      <a:pt x="1399" y="1393"/>
                    </a:cubicBezTo>
                    <a:cubicBezTo>
                      <a:pt x="3190" y="1393"/>
                      <a:pt x="4646" y="3730"/>
                      <a:pt x="4646" y="6600"/>
                    </a:cubicBezTo>
                    <a:cubicBezTo>
                      <a:pt x="4646" y="9472"/>
                      <a:pt x="3190" y="11808"/>
                      <a:pt x="1399" y="11808"/>
                    </a:cubicBezTo>
                    <a:cubicBezTo>
                      <a:pt x="1284" y="11808"/>
                      <a:pt x="1171" y="11799"/>
                      <a:pt x="1060" y="11780"/>
                    </a:cubicBezTo>
                    <a:cubicBezTo>
                      <a:pt x="1581" y="13519"/>
                      <a:pt x="2287" y="15123"/>
                      <a:pt x="3163" y="16528"/>
                    </a:cubicBezTo>
                    <a:cubicBezTo>
                      <a:pt x="4357" y="18443"/>
                      <a:pt x="5783" y="19849"/>
                      <a:pt x="7337" y="20690"/>
                    </a:cubicBezTo>
                    <a:cubicBezTo>
                      <a:pt x="7583" y="17880"/>
                      <a:pt x="9088" y="15708"/>
                      <a:pt x="10908" y="15708"/>
                    </a:cubicBezTo>
                    <a:cubicBezTo>
                      <a:pt x="12703" y="15708"/>
                      <a:pt x="14192" y="17823"/>
                      <a:pt x="14467" y="20580"/>
                    </a:cubicBezTo>
                    <a:cubicBezTo>
                      <a:pt x="15943" y="19728"/>
                      <a:pt x="17295" y="18359"/>
                      <a:pt x="18437" y="16528"/>
                    </a:cubicBezTo>
                    <a:cubicBezTo>
                      <a:pt x="19312" y="15125"/>
                      <a:pt x="20017" y="13522"/>
                      <a:pt x="20539" y="11785"/>
                    </a:cubicBezTo>
                    <a:cubicBezTo>
                      <a:pt x="20444" y="11799"/>
                      <a:pt x="20348" y="11808"/>
                      <a:pt x="20250" y="11808"/>
                    </a:cubicBezTo>
                    <a:cubicBezTo>
                      <a:pt x="18459" y="11808"/>
                      <a:pt x="17003" y="9472"/>
                      <a:pt x="17003" y="6600"/>
                    </a:cubicBezTo>
                    <a:close/>
                    <a:moveTo>
                      <a:pt x="21563" y="3598"/>
                    </a:moveTo>
                    <a:cubicBezTo>
                      <a:pt x="21191" y="3178"/>
                      <a:pt x="20738" y="2930"/>
                      <a:pt x="20250" y="2930"/>
                    </a:cubicBezTo>
                    <a:cubicBezTo>
                      <a:pt x="18988" y="2930"/>
                      <a:pt x="17961" y="4577"/>
                      <a:pt x="17961" y="6600"/>
                    </a:cubicBezTo>
                    <a:cubicBezTo>
                      <a:pt x="17961" y="8625"/>
                      <a:pt x="18988" y="10271"/>
                      <a:pt x="20250" y="10271"/>
                    </a:cubicBezTo>
                    <a:cubicBezTo>
                      <a:pt x="20507" y="10271"/>
                      <a:pt x="20753" y="10200"/>
                      <a:pt x="20983" y="10075"/>
                    </a:cubicBezTo>
                    <a:cubicBezTo>
                      <a:pt x="21388" y="8239"/>
                      <a:pt x="21600" y="6288"/>
                      <a:pt x="21600" y="4284"/>
                    </a:cubicBezTo>
                    <a:cubicBezTo>
                      <a:pt x="21600" y="4049"/>
                      <a:pt x="21585" y="3822"/>
                      <a:pt x="21563" y="3598"/>
                    </a:cubicBezTo>
                    <a:close/>
                    <a:moveTo>
                      <a:pt x="3688" y="6600"/>
                    </a:moveTo>
                    <a:cubicBezTo>
                      <a:pt x="3688" y="4577"/>
                      <a:pt x="2661" y="2930"/>
                      <a:pt x="1399" y="2930"/>
                    </a:cubicBezTo>
                    <a:cubicBezTo>
                      <a:pt x="886" y="2930"/>
                      <a:pt x="413" y="3205"/>
                      <a:pt x="31" y="3664"/>
                    </a:cubicBezTo>
                    <a:cubicBezTo>
                      <a:pt x="13" y="3867"/>
                      <a:pt x="0" y="4073"/>
                      <a:pt x="0" y="4284"/>
                    </a:cubicBezTo>
                    <a:cubicBezTo>
                      <a:pt x="0" y="6276"/>
                      <a:pt x="210" y="8216"/>
                      <a:pt x="610" y="10042"/>
                    </a:cubicBezTo>
                    <a:cubicBezTo>
                      <a:pt x="856" y="10188"/>
                      <a:pt x="1121" y="10271"/>
                      <a:pt x="1399" y="10271"/>
                    </a:cubicBezTo>
                    <a:cubicBezTo>
                      <a:pt x="2661" y="10271"/>
                      <a:pt x="3688" y="8625"/>
                      <a:pt x="3688" y="6600"/>
                    </a:cubicBezTo>
                    <a:close/>
                    <a:moveTo>
                      <a:pt x="5642" y="12461"/>
                    </a:moveTo>
                    <a:cubicBezTo>
                      <a:pt x="5642" y="13229"/>
                      <a:pt x="6032" y="13855"/>
                      <a:pt x="6511" y="13855"/>
                    </a:cubicBezTo>
                    <a:cubicBezTo>
                      <a:pt x="6991" y="13855"/>
                      <a:pt x="7380" y="13229"/>
                      <a:pt x="7380" y="12461"/>
                    </a:cubicBezTo>
                    <a:cubicBezTo>
                      <a:pt x="7380" y="11693"/>
                      <a:pt x="6991" y="11067"/>
                      <a:pt x="6511" y="11067"/>
                    </a:cubicBezTo>
                    <a:cubicBezTo>
                      <a:pt x="6032" y="11067"/>
                      <a:pt x="5642" y="11693"/>
                      <a:pt x="5642" y="12461"/>
                    </a:cubicBezTo>
                    <a:close/>
                    <a:moveTo>
                      <a:pt x="15138" y="13855"/>
                    </a:moveTo>
                    <a:cubicBezTo>
                      <a:pt x="15617" y="13855"/>
                      <a:pt x="16007" y="13229"/>
                      <a:pt x="16007" y="12461"/>
                    </a:cubicBezTo>
                    <a:cubicBezTo>
                      <a:pt x="16007" y="11693"/>
                      <a:pt x="15617" y="11067"/>
                      <a:pt x="15138" y="11067"/>
                    </a:cubicBezTo>
                    <a:cubicBezTo>
                      <a:pt x="14659" y="11067"/>
                      <a:pt x="14269" y="11693"/>
                      <a:pt x="14269" y="12461"/>
                    </a:cubicBezTo>
                    <a:cubicBezTo>
                      <a:pt x="14269" y="13229"/>
                      <a:pt x="14659" y="13855"/>
                      <a:pt x="15138" y="13855"/>
                    </a:cubicBezTo>
                    <a:close/>
                    <a:moveTo>
                      <a:pt x="10908" y="17245"/>
                    </a:moveTo>
                    <a:cubicBezTo>
                      <a:pt x="9525" y="17245"/>
                      <a:pt x="8387" y="18952"/>
                      <a:pt x="8268" y="21121"/>
                    </a:cubicBezTo>
                    <a:cubicBezTo>
                      <a:pt x="9088" y="21435"/>
                      <a:pt x="9936" y="21600"/>
                      <a:pt x="10800" y="21600"/>
                    </a:cubicBezTo>
                    <a:cubicBezTo>
                      <a:pt x="11738" y="21600"/>
                      <a:pt x="12658" y="21406"/>
                      <a:pt x="13542" y="21036"/>
                    </a:cubicBezTo>
                    <a:cubicBezTo>
                      <a:pt x="13399" y="18908"/>
                      <a:pt x="12273" y="17245"/>
                      <a:pt x="10908" y="1724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32" name="Group 32"/>
            <p:cNvGrpSpPr/>
            <p:nvPr/>
          </p:nvGrpSpPr>
          <p:grpSpPr>
            <a:xfrm>
              <a:off x="451491" y="-1"/>
              <a:ext cx="1288331" cy="397313"/>
              <a:chOff x="0" y="0"/>
              <a:chExt cx="1288330" cy="397311"/>
            </a:xfrm>
          </p:grpSpPr>
          <p:sp>
            <p:nvSpPr>
              <p:cNvPr id="29" name="Shape 29"/>
              <p:cNvSpPr/>
              <p:nvPr/>
            </p:nvSpPr>
            <p:spPr>
              <a:xfrm>
                <a:off x="0" y="0"/>
                <a:ext cx="1288331" cy="267883"/>
              </a:xfrm>
              <a:custGeom>
                <a:avLst/>
                <a:gdLst/>
                <a:ahLst/>
                <a:cxnLst>
                  <a:cxn ang="0">
                    <a:pos x="wd2" y="hd2"/>
                  </a:cxn>
                  <a:cxn ang="5400000">
                    <a:pos x="wd2" y="hd2"/>
                  </a:cxn>
                  <a:cxn ang="10800000">
                    <a:pos x="wd2" y="hd2"/>
                  </a:cxn>
                  <a:cxn ang="16200000">
                    <a:pos x="wd2" y="hd2"/>
                  </a:cxn>
                </a:cxnLst>
                <a:rect l="0" t="0" r="r" b="b"/>
                <a:pathLst>
                  <a:path w="21600" h="21600" extrusionOk="0">
                    <a:moveTo>
                      <a:pt x="11709" y="0"/>
                    </a:moveTo>
                    <a:cubicBezTo>
                      <a:pt x="11534" y="0"/>
                      <a:pt x="11413" y="501"/>
                      <a:pt x="11413" y="1340"/>
                    </a:cubicBezTo>
                    <a:cubicBezTo>
                      <a:pt x="11413" y="2179"/>
                      <a:pt x="11534" y="2681"/>
                      <a:pt x="11709" y="2681"/>
                    </a:cubicBezTo>
                    <a:lnTo>
                      <a:pt x="12014" y="2681"/>
                    </a:lnTo>
                    <a:lnTo>
                      <a:pt x="12014" y="18319"/>
                    </a:lnTo>
                    <a:lnTo>
                      <a:pt x="11709" y="18319"/>
                    </a:lnTo>
                    <a:cubicBezTo>
                      <a:pt x="11534" y="18319"/>
                      <a:pt x="11413" y="18820"/>
                      <a:pt x="11413" y="19659"/>
                    </a:cubicBezTo>
                    <a:cubicBezTo>
                      <a:pt x="11413" y="20498"/>
                      <a:pt x="11534" y="21000"/>
                      <a:pt x="11709" y="21000"/>
                    </a:cubicBezTo>
                    <a:lnTo>
                      <a:pt x="12960" y="21000"/>
                    </a:lnTo>
                    <a:cubicBezTo>
                      <a:pt x="13134" y="21000"/>
                      <a:pt x="13256" y="20498"/>
                      <a:pt x="13256" y="19659"/>
                    </a:cubicBezTo>
                    <a:cubicBezTo>
                      <a:pt x="13256" y="18820"/>
                      <a:pt x="13134" y="18319"/>
                      <a:pt x="12960" y="18319"/>
                    </a:cubicBezTo>
                    <a:lnTo>
                      <a:pt x="12571" y="18319"/>
                    </a:lnTo>
                    <a:lnTo>
                      <a:pt x="12571" y="2681"/>
                    </a:lnTo>
                    <a:lnTo>
                      <a:pt x="13613" y="2681"/>
                    </a:lnTo>
                    <a:cubicBezTo>
                      <a:pt x="13871" y="2681"/>
                      <a:pt x="14055" y="3073"/>
                      <a:pt x="14179" y="3686"/>
                    </a:cubicBezTo>
                    <a:cubicBezTo>
                      <a:pt x="14303" y="4297"/>
                      <a:pt x="14368" y="5355"/>
                      <a:pt x="14368" y="6730"/>
                    </a:cubicBezTo>
                    <a:cubicBezTo>
                      <a:pt x="14368" y="8105"/>
                      <a:pt x="14303" y="9163"/>
                      <a:pt x="14179" y="9774"/>
                    </a:cubicBezTo>
                    <a:cubicBezTo>
                      <a:pt x="14055" y="10387"/>
                      <a:pt x="13871" y="10723"/>
                      <a:pt x="13613" y="10723"/>
                    </a:cubicBezTo>
                    <a:lnTo>
                      <a:pt x="13123" y="10723"/>
                    </a:lnTo>
                    <a:cubicBezTo>
                      <a:pt x="12948" y="10723"/>
                      <a:pt x="12826" y="11225"/>
                      <a:pt x="12826" y="12064"/>
                    </a:cubicBezTo>
                    <a:cubicBezTo>
                      <a:pt x="12826" y="12903"/>
                      <a:pt x="12948" y="13404"/>
                      <a:pt x="13123" y="13404"/>
                    </a:cubicBezTo>
                    <a:lnTo>
                      <a:pt x="13613" y="13404"/>
                    </a:lnTo>
                    <a:cubicBezTo>
                      <a:pt x="14043" y="13404"/>
                      <a:pt x="14378" y="12863"/>
                      <a:pt x="14612" y="11673"/>
                    </a:cubicBezTo>
                    <a:cubicBezTo>
                      <a:pt x="14842" y="10498"/>
                      <a:pt x="14960" y="8860"/>
                      <a:pt x="14960" y="6744"/>
                    </a:cubicBezTo>
                    <a:cubicBezTo>
                      <a:pt x="14960" y="4628"/>
                      <a:pt x="14842" y="2962"/>
                      <a:pt x="14612" y="1787"/>
                    </a:cubicBezTo>
                    <a:cubicBezTo>
                      <a:pt x="14378" y="597"/>
                      <a:pt x="14043" y="0"/>
                      <a:pt x="13613" y="0"/>
                    </a:cubicBezTo>
                    <a:lnTo>
                      <a:pt x="11709" y="0"/>
                    </a:lnTo>
                    <a:close/>
                    <a:moveTo>
                      <a:pt x="84" y="2052"/>
                    </a:moveTo>
                    <a:cubicBezTo>
                      <a:pt x="27" y="2052"/>
                      <a:pt x="0" y="2199"/>
                      <a:pt x="0" y="2471"/>
                    </a:cubicBezTo>
                    <a:cubicBezTo>
                      <a:pt x="0" y="2746"/>
                      <a:pt x="27" y="2876"/>
                      <a:pt x="84" y="2876"/>
                    </a:cubicBezTo>
                    <a:lnTo>
                      <a:pt x="482" y="2876"/>
                    </a:lnTo>
                    <a:cubicBezTo>
                      <a:pt x="539" y="2876"/>
                      <a:pt x="569" y="3009"/>
                      <a:pt x="569" y="3281"/>
                    </a:cubicBezTo>
                    <a:lnTo>
                      <a:pt x="569" y="19952"/>
                    </a:lnTo>
                    <a:cubicBezTo>
                      <a:pt x="569" y="20226"/>
                      <a:pt x="539" y="20357"/>
                      <a:pt x="482" y="20357"/>
                    </a:cubicBezTo>
                    <a:lnTo>
                      <a:pt x="84" y="20357"/>
                    </a:lnTo>
                    <a:cubicBezTo>
                      <a:pt x="27" y="20357"/>
                      <a:pt x="0" y="20490"/>
                      <a:pt x="0" y="20762"/>
                    </a:cubicBezTo>
                    <a:cubicBezTo>
                      <a:pt x="0" y="21036"/>
                      <a:pt x="27" y="21181"/>
                      <a:pt x="84" y="21181"/>
                    </a:cubicBezTo>
                    <a:lnTo>
                      <a:pt x="1335" y="21181"/>
                    </a:lnTo>
                    <a:cubicBezTo>
                      <a:pt x="1393" y="21181"/>
                      <a:pt x="1420" y="21036"/>
                      <a:pt x="1420" y="20762"/>
                    </a:cubicBezTo>
                    <a:cubicBezTo>
                      <a:pt x="1420" y="20490"/>
                      <a:pt x="1393" y="20357"/>
                      <a:pt x="1335" y="20357"/>
                    </a:cubicBezTo>
                    <a:lnTo>
                      <a:pt x="825" y="20357"/>
                    </a:lnTo>
                    <a:cubicBezTo>
                      <a:pt x="768" y="20357"/>
                      <a:pt x="737" y="20226"/>
                      <a:pt x="737" y="19952"/>
                    </a:cubicBezTo>
                    <a:lnTo>
                      <a:pt x="737" y="3965"/>
                    </a:lnTo>
                    <a:cubicBezTo>
                      <a:pt x="737" y="3820"/>
                      <a:pt x="744" y="3750"/>
                      <a:pt x="755" y="3742"/>
                    </a:cubicBezTo>
                    <a:cubicBezTo>
                      <a:pt x="766" y="3733"/>
                      <a:pt x="776" y="3753"/>
                      <a:pt x="784" y="3826"/>
                    </a:cubicBezTo>
                    <a:lnTo>
                      <a:pt x="2375" y="20762"/>
                    </a:lnTo>
                    <a:cubicBezTo>
                      <a:pt x="2401" y="21036"/>
                      <a:pt x="2443" y="21181"/>
                      <a:pt x="2500" y="21181"/>
                    </a:cubicBezTo>
                    <a:cubicBezTo>
                      <a:pt x="2557" y="21181"/>
                      <a:pt x="2598" y="21036"/>
                      <a:pt x="2625" y="20762"/>
                    </a:cubicBezTo>
                    <a:lnTo>
                      <a:pt x="4215" y="3826"/>
                    </a:lnTo>
                    <a:cubicBezTo>
                      <a:pt x="4223" y="3753"/>
                      <a:pt x="4233" y="3733"/>
                      <a:pt x="4245" y="3742"/>
                    </a:cubicBezTo>
                    <a:cubicBezTo>
                      <a:pt x="4256" y="3750"/>
                      <a:pt x="4259" y="3820"/>
                      <a:pt x="4259" y="3965"/>
                    </a:cubicBezTo>
                    <a:lnTo>
                      <a:pt x="4259" y="19952"/>
                    </a:lnTo>
                    <a:cubicBezTo>
                      <a:pt x="4259" y="20226"/>
                      <a:pt x="4231" y="20357"/>
                      <a:pt x="4175" y="20357"/>
                    </a:cubicBezTo>
                    <a:lnTo>
                      <a:pt x="3664" y="20357"/>
                    </a:lnTo>
                    <a:cubicBezTo>
                      <a:pt x="3607" y="20357"/>
                      <a:pt x="3580" y="20490"/>
                      <a:pt x="3580" y="20762"/>
                    </a:cubicBezTo>
                    <a:cubicBezTo>
                      <a:pt x="3580" y="21036"/>
                      <a:pt x="3607" y="21181"/>
                      <a:pt x="3664" y="21181"/>
                    </a:cubicBezTo>
                    <a:lnTo>
                      <a:pt x="4912" y="21181"/>
                    </a:lnTo>
                    <a:cubicBezTo>
                      <a:pt x="4969" y="21181"/>
                      <a:pt x="4999" y="21036"/>
                      <a:pt x="4999" y="20762"/>
                    </a:cubicBezTo>
                    <a:cubicBezTo>
                      <a:pt x="4999" y="20490"/>
                      <a:pt x="4969" y="20357"/>
                      <a:pt x="4912" y="20357"/>
                    </a:cubicBezTo>
                    <a:lnTo>
                      <a:pt x="4517" y="20357"/>
                    </a:lnTo>
                    <a:cubicBezTo>
                      <a:pt x="4460" y="20357"/>
                      <a:pt x="4430" y="20226"/>
                      <a:pt x="4430" y="19952"/>
                    </a:cubicBezTo>
                    <a:lnTo>
                      <a:pt x="4430" y="3281"/>
                    </a:lnTo>
                    <a:cubicBezTo>
                      <a:pt x="4430" y="3009"/>
                      <a:pt x="4460" y="2876"/>
                      <a:pt x="4517" y="2876"/>
                    </a:cubicBezTo>
                    <a:lnTo>
                      <a:pt x="4912" y="2876"/>
                    </a:lnTo>
                    <a:cubicBezTo>
                      <a:pt x="4969" y="2876"/>
                      <a:pt x="4999" y="2746"/>
                      <a:pt x="4999" y="2471"/>
                    </a:cubicBezTo>
                    <a:cubicBezTo>
                      <a:pt x="4999" y="2199"/>
                      <a:pt x="4969" y="2052"/>
                      <a:pt x="4912" y="2052"/>
                    </a:cubicBezTo>
                    <a:lnTo>
                      <a:pt x="4288" y="2052"/>
                    </a:lnTo>
                    <a:cubicBezTo>
                      <a:pt x="4246" y="2052"/>
                      <a:pt x="4216" y="2090"/>
                      <a:pt x="4195" y="2164"/>
                    </a:cubicBezTo>
                    <a:cubicBezTo>
                      <a:pt x="4174" y="2235"/>
                      <a:pt x="4157" y="2344"/>
                      <a:pt x="4146" y="2471"/>
                    </a:cubicBezTo>
                    <a:lnTo>
                      <a:pt x="2555" y="19408"/>
                    </a:lnTo>
                    <a:cubicBezTo>
                      <a:pt x="2517" y="19790"/>
                      <a:pt x="2479" y="19790"/>
                      <a:pt x="2442" y="19408"/>
                    </a:cubicBezTo>
                    <a:lnTo>
                      <a:pt x="851" y="2471"/>
                    </a:lnTo>
                    <a:cubicBezTo>
                      <a:pt x="839" y="2344"/>
                      <a:pt x="825" y="2235"/>
                      <a:pt x="804" y="2164"/>
                    </a:cubicBezTo>
                    <a:cubicBezTo>
                      <a:pt x="783" y="2090"/>
                      <a:pt x="753" y="2052"/>
                      <a:pt x="711" y="2052"/>
                    </a:cubicBezTo>
                    <a:lnTo>
                      <a:pt x="84" y="2052"/>
                    </a:lnTo>
                    <a:close/>
                    <a:moveTo>
                      <a:pt x="17277" y="5222"/>
                    </a:moveTo>
                    <a:cubicBezTo>
                      <a:pt x="17138" y="5222"/>
                      <a:pt x="17008" y="5330"/>
                      <a:pt x="16885" y="5557"/>
                    </a:cubicBezTo>
                    <a:cubicBezTo>
                      <a:pt x="16772" y="5765"/>
                      <a:pt x="16666" y="6030"/>
                      <a:pt x="16575" y="6325"/>
                    </a:cubicBezTo>
                    <a:cubicBezTo>
                      <a:pt x="16535" y="6450"/>
                      <a:pt x="16500" y="6511"/>
                      <a:pt x="16464" y="6646"/>
                    </a:cubicBezTo>
                    <a:cubicBezTo>
                      <a:pt x="16446" y="5920"/>
                      <a:pt x="16331" y="5362"/>
                      <a:pt x="16171" y="5362"/>
                    </a:cubicBezTo>
                    <a:lnTo>
                      <a:pt x="15602" y="5362"/>
                    </a:lnTo>
                    <a:cubicBezTo>
                      <a:pt x="15427" y="5362"/>
                      <a:pt x="15306" y="6087"/>
                      <a:pt x="15306" y="6925"/>
                    </a:cubicBezTo>
                    <a:cubicBezTo>
                      <a:pt x="15306" y="7764"/>
                      <a:pt x="15427" y="8489"/>
                      <a:pt x="15602" y="8489"/>
                    </a:cubicBezTo>
                    <a:lnTo>
                      <a:pt x="15915" y="8489"/>
                    </a:lnTo>
                    <a:lnTo>
                      <a:pt x="15915" y="18319"/>
                    </a:lnTo>
                    <a:lnTo>
                      <a:pt x="15602" y="18319"/>
                    </a:lnTo>
                    <a:cubicBezTo>
                      <a:pt x="15427" y="18319"/>
                      <a:pt x="15306" y="18820"/>
                      <a:pt x="15306" y="19659"/>
                    </a:cubicBezTo>
                    <a:cubicBezTo>
                      <a:pt x="15306" y="20498"/>
                      <a:pt x="15427" y="21000"/>
                      <a:pt x="15602" y="21000"/>
                    </a:cubicBezTo>
                    <a:lnTo>
                      <a:pt x="16795" y="21000"/>
                    </a:lnTo>
                    <a:cubicBezTo>
                      <a:pt x="16970" y="21000"/>
                      <a:pt x="17091" y="20498"/>
                      <a:pt x="17091" y="19659"/>
                    </a:cubicBezTo>
                    <a:cubicBezTo>
                      <a:pt x="17091" y="18820"/>
                      <a:pt x="16970" y="18319"/>
                      <a:pt x="16795" y="18319"/>
                    </a:cubicBezTo>
                    <a:lnTo>
                      <a:pt x="16473" y="18319"/>
                    </a:lnTo>
                    <a:lnTo>
                      <a:pt x="16473" y="11030"/>
                    </a:lnTo>
                    <a:cubicBezTo>
                      <a:pt x="16566" y="10507"/>
                      <a:pt x="16612" y="10028"/>
                      <a:pt x="16694" y="9592"/>
                    </a:cubicBezTo>
                    <a:cubicBezTo>
                      <a:pt x="16767" y="9192"/>
                      <a:pt x="16859" y="8819"/>
                      <a:pt x="16966" y="8489"/>
                    </a:cubicBezTo>
                    <a:cubicBezTo>
                      <a:pt x="17058" y="8210"/>
                      <a:pt x="17161" y="8070"/>
                      <a:pt x="17280" y="8070"/>
                    </a:cubicBezTo>
                    <a:cubicBezTo>
                      <a:pt x="17441" y="8070"/>
                      <a:pt x="17555" y="8252"/>
                      <a:pt x="17634" y="8615"/>
                    </a:cubicBezTo>
                    <a:cubicBezTo>
                      <a:pt x="17712" y="8970"/>
                      <a:pt x="17747" y="9386"/>
                      <a:pt x="17747" y="9927"/>
                    </a:cubicBezTo>
                    <a:cubicBezTo>
                      <a:pt x="17747" y="10766"/>
                      <a:pt x="17869" y="11352"/>
                      <a:pt x="18044" y="11352"/>
                    </a:cubicBezTo>
                    <a:cubicBezTo>
                      <a:pt x="18218" y="11352"/>
                      <a:pt x="18343" y="10766"/>
                      <a:pt x="18343" y="9927"/>
                    </a:cubicBezTo>
                    <a:cubicBezTo>
                      <a:pt x="18343" y="9289"/>
                      <a:pt x="18318" y="8677"/>
                      <a:pt x="18270" y="8112"/>
                    </a:cubicBezTo>
                    <a:cubicBezTo>
                      <a:pt x="18221" y="7535"/>
                      <a:pt x="18148" y="7015"/>
                      <a:pt x="18052" y="6576"/>
                    </a:cubicBezTo>
                    <a:cubicBezTo>
                      <a:pt x="17958" y="6147"/>
                      <a:pt x="17845" y="5808"/>
                      <a:pt x="17715" y="5571"/>
                    </a:cubicBezTo>
                    <a:cubicBezTo>
                      <a:pt x="17587" y="5335"/>
                      <a:pt x="17438" y="5222"/>
                      <a:pt x="17277" y="5222"/>
                    </a:cubicBezTo>
                    <a:close/>
                    <a:moveTo>
                      <a:pt x="19997" y="5362"/>
                    </a:moveTo>
                    <a:cubicBezTo>
                      <a:pt x="19767" y="5362"/>
                      <a:pt x="19548" y="5565"/>
                      <a:pt x="19350" y="5962"/>
                    </a:cubicBezTo>
                    <a:cubicBezTo>
                      <a:pt x="19151" y="6362"/>
                      <a:pt x="18980" y="6931"/>
                      <a:pt x="18839" y="7651"/>
                    </a:cubicBezTo>
                    <a:cubicBezTo>
                      <a:pt x="18699" y="8366"/>
                      <a:pt x="18589" y="9238"/>
                      <a:pt x="18511" y="10235"/>
                    </a:cubicBezTo>
                    <a:cubicBezTo>
                      <a:pt x="18434" y="11218"/>
                      <a:pt x="18395" y="12313"/>
                      <a:pt x="18395" y="13488"/>
                    </a:cubicBezTo>
                    <a:cubicBezTo>
                      <a:pt x="18395" y="14662"/>
                      <a:pt x="18434" y="15744"/>
                      <a:pt x="18511" y="16727"/>
                    </a:cubicBezTo>
                    <a:cubicBezTo>
                      <a:pt x="18589" y="17724"/>
                      <a:pt x="18699" y="18597"/>
                      <a:pt x="18839" y="19310"/>
                    </a:cubicBezTo>
                    <a:cubicBezTo>
                      <a:pt x="18980" y="20031"/>
                      <a:pt x="19150" y="20599"/>
                      <a:pt x="19350" y="21000"/>
                    </a:cubicBezTo>
                    <a:cubicBezTo>
                      <a:pt x="19547" y="21396"/>
                      <a:pt x="19765" y="21600"/>
                      <a:pt x="19997" y="21600"/>
                    </a:cubicBezTo>
                    <a:cubicBezTo>
                      <a:pt x="20229" y="21600"/>
                      <a:pt x="20448" y="21396"/>
                      <a:pt x="20645" y="21000"/>
                    </a:cubicBezTo>
                    <a:cubicBezTo>
                      <a:pt x="20845" y="20599"/>
                      <a:pt x="21016" y="20029"/>
                      <a:pt x="21156" y="19310"/>
                    </a:cubicBezTo>
                    <a:cubicBezTo>
                      <a:pt x="21296" y="18595"/>
                      <a:pt x="21406" y="17723"/>
                      <a:pt x="21484" y="16727"/>
                    </a:cubicBezTo>
                    <a:cubicBezTo>
                      <a:pt x="21561" y="15742"/>
                      <a:pt x="21600" y="14661"/>
                      <a:pt x="21600" y="13488"/>
                    </a:cubicBezTo>
                    <a:cubicBezTo>
                      <a:pt x="21600" y="12314"/>
                      <a:pt x="21561" y="11220"/>
                      <a:pt x="21484" y="10235"/>
                    </a:cubicBezTo>
                    <a:cubicBezTo>
                      <a:pt x="21406" y="9238"/>
                      <a:pt x="21296" y="8367"/>
                      <a:pt x="21156" y="7651"/>
                    </a:cubicBezTo>
                    <a:cubicBezTo>
                      <a:pt x="21015" y="6931"/>
                      <a:pt x="20844" y="6363"/>
                      <a:pt x="20645" y="5962"/>
                    </a:cubicBezTo>
                    <a:cubicBezTo>
                      <a:pt x="20447" y="5565"/>
                      <a:pt x="20228" y="5362"/>
                      <a:pt x="19997" y="5362"/>
                    </a:cubicBezTo>
                    <a:close/>
                    <a:moveTo>
                      <a:pt x="6312" y="7247"/>
                    </a:moveTo>
                    <a:cubicBezTo>
                      <a:pt x="6187" y="7247"/>
                      <a:pt x="6067" y="7329"/>
                      <a:pt x="5957" y="7484"/>
                    </a:cubicBezTo>
                    <a:cubicBezTo>
                      <a:pt x="5847" y="7638"/>
                      <a:pt x="5751" y="7829"/>
                      <a:pt x="5664" y="8056"/>
                    </a:cubicBezTo>
                    <a:cubicBezTo>
                      <a:pt x="5577" y="8285"/>
                      <a:pt x="5498" y="8541"/>
                      <a:pt x="5432" y="8824"/>
                    </a:cubicBezTo>
                    <a:cubicBezTo>
                      <a:pt x="5365" y="9106"/>
                      <a:pt x="5314" y="9365"/>
                      <a:pt x="5272" y="9620"/>
                    </a:cubicBezTo>
                    <a:cubicBezTo>
                      <a:pt x="5238" y="9838"/>
                      <a:pt x="5244" y="10029"/>
                      <a:pt x="5290" y="10193"/>
                    </a:cubicBezTo>
                    <a:cubicBezTo>
                      <a:pt x="5335" y="10356"/>
                      <a:pt x="5375" y="10327"/>
                      <a:pt x="5409" y="10109"/>
                    </a:cubicBezTo>
                    <a:cubicBezTo>
                      <a:pt x="5443" y="9891"/>
                      <a:pt x="5487" y="9663"/>
                      <a:pt x="5542" y="9425"/>
                    </a:cubicBezTo>
                    <a:cubicBezTo>
                      <a:pt x="5597" y="9190"/>
                      <a:pt x="5660" y="8983"/>
                      <a:pt x="5734" y="8782"/>
                    </a:cubicBezTo>
                    <a:cubicBezTo>
                      <a:pt x="5808" y="8583"/>
                      <a:pt x="5892" y="8404"/>
                      <a:pt x="5986" y="8266"/>
                    </a:cubicBezTo>
                    <a:cubicBezTo>
                      <a:pt x="6081" y="8129"/>
                      <a:pt x="6190" y="8070"/>
                      <a:pt x="6312" y="8070"/>
                    </a:cubicBezTo>
                    <a:cubicBezTo>
                      <a:pt x="6448" y="8070"/>
                      <a:pt x="6570" y="8159"/>
                      <a:pt x="6680" y="8350"/>
                    </a:cubicBezTo>
                    <a:cubicBezTo>
                      <a:pt x="6790" y="8540"/>
                      <a:pt x="6883" y="8807"/>
                      <a:pt x="6959" y="9145"/>
                    </a:cubicBezTo>
                    <a:cubicBezTo>
                      <a:pt x="7035" y="9481"/>
                      <a:pt x="7091" y="9871"/>
                      <a:pt x="7133" y="10318"/>
                    </a:cubicBezTo>
                    <a:cubicBezTo>
                      <a:pt x="7175" y="10766"/>
                      <a:pt x="7197" y="11247"/>
                      <a:pt x="7197" y="11756"/>
                    </a:cubicBezTo>
                    <a:lnTo>
                      <a:pt x="7197" y="16950"/>
                    </a:lnTo>
                    <a:cubicBezTo>
                      <a:pt x="7118" y="17642"/>
                      <a:pt x="7021" y="18263"/>
                      <a:pt x="6907" y="18807"/>
                    </a:cubicBezTo>
                    <a:cubicBezTo>
                      <a:pt x="6808" y="19282"/>
                      <a:pt x="6690" y="19705"/>
                      <a:pt x="6550" y="20078"/>
                    </a:cubicBezTo>
                    <a:cubicBezTo>
                      <a:pt x="6410" y="20451"/>
                      <a:pt x="6248" y="20637"/>
                      <a:pt x="6062" y="20637"/>
                    </a:cubicBezTo>
                    <a:cubicBezTo>
                      <a:pt x="5778" y="20637"/>
                      <a:pt x="5565" y="20296"/>
                      <a:pt x="5423" y="19631"/>
                    </a:cubicBezTo>
                    <a:cubicBezTo>
                      <a:pt x="5281" y="18966"/>
                      <a:pt x="5208" y="18115"/>
                      <a:pt x="5208" y="17076"/>
                    </a:cubicBezTo>
                    <a:cubicBezTo>
                      <a:pt x="5208" y="16567"/>
                      <a:pt x="5227" y="16102"/>
                      <a:pt x="5264" y="15666"/>
                    </a:cubicBezTo>
                    <a:cubicBezTo>
                      <a:pt x="5299" y="15230"/>
                      <a:pt x="5355" y="14844"/>
                      <a:pt x="5435" y="14535"/>
                    </a:cubicBezTo>
                    <a:cubicBezTo>
                      <a:pt x="5514" y="14224"/>
                      <a:pt x="5615" y="13990"/>
                      <a:pt x="5737" y="13809"/>
                    </a:cubicBezTo>
                    <a:cubicBezTo>
                      <a:pt x="5858" y="13628"/>
                      <a:pt x="6005" y="13530"/>
                      <a:pt x="6175" y="13530"/>
                    </a:cubicBezTo>
                    <a:lnTo>
                      <a:pt x="6770" y="13530"/>
                    </a:lnTo>
                    <a:cubicBezTo>
                      <a:pt x="6827" y="13530"/>
                      <a:pt x="6857" y="13398"/>
                      <a:pt x="6857" y="13125"/>
                    </a:cubicBezTo>
                    <a:cubicBezTo>
                      <a:pt x="6857" y="12852"/>
                      <a:pt x="6827" y="12706"/>
                      <a:pt x="6770" y="12706"/>
                    </a:cubicBezTo>
                    <a:lnTo>
                      <a:pt x="6175" y="12706"/>
                    </a:lnTo>
                    <a:cubicBezTo>
                      <a:pt x="5990" y="12706"/>
                      <a:pt x="5825" y="12828"/>
                      <a:pt x="5685" y="13055"/>
                    </a:cubicBezTo>
                    <a:cubicBezTo>
                      <a:pt x="5544" y="13284"/>
                      <a:pt x="5427" y="13585"/>
                      <a:pt x="5330" y="13976"/>
                    </a:cubicBezTo>
                    <a:cubicBezTo>
                      <a:pt x="5234" y="14369"/>
                      <a:pt x="5162" y="14831"/>
                      <a:pt x="5113" y="15359"/>
                    </a:cubicBezTo>
                    <a:cubicBezTo>
                      <a:pt x="5063" y="15886"/>
                      <a:pt x="5037" y="16457"/>
                      <a:pt x="5037" y="17076"/>
                    </a:cubicBezTo>
                    <a:cubicBezTo>
                      <a:pt x="5037" y="17696"/>
                      <a:pt x="5059" y="18280"/>
                      <a:pt x="5101" y="18807"/>
                    </a:cubicBezTo>
                    <a:cubicBezTo>
                      <a:pt x="5143" y="19336"/>
                      <a:pt x="5204" y="19784"/>
                      <a:pt x="5290" y="20176"/>
                    </a:cubicBezTo>
                    <a:cubicBezTo>
                      <a:pt x="5375" y="20567"/>
                      <a:pt x="5483" y="20882"/>
                      <a:pt x="5612" y="21111"/>
                    </a:cubicBezTo>
                    <a:cubicBezTo>
                      <a:pt x="5741" y="21339"/>
                      <a:pt x="5892" y="21446"/>
                      <a:pt x="6062" y="21446"/>
                    </a:cubicBezTo>
                    <a:cubicBezTo>
                      <a:pt x="6198" y="21446"/>
                      <a:pt x="6322" y="21363"/>
                      <a:pt x="6434" y="21181"/>
                    </a:cubicBezTo>
                    <a:cubicBezTo>
                      <a:pt x="6545" y="21000"/>
                      <a:pt x="6646" y="20781"/>
                      <a:pt x="6735" y="20525"/>
                    </a:cubicBezTo>
                    <a:cubicBezTo>
                      <a:pt x="6824" y="20271"/>
                      <a:pt x="6899" y="19997"/>
                      <a:pt x="6962" y="19715"/>
                    </a:cubicBezTo>
                    <a:cubicBezTo>
                      <a:pt x="7024" y="19434"/>
                      <a:pt x="7073" y="19181"/>
                      <a:pt x="7107" y="18961"/>
                    </a:cubicBezTo>
                    <a:cubicBezTo>
                      <a:pt x="7122" y="18871"/>
                      <a:pt x="7134" y="18831"/>
                      <a:pt x="7145" y="18821"/>
                    </a:cubicBezTo>
                    <a:cubicBezTo>
                      <a:pt x="7156" y="18812"/>
                      <a:pt x="7166" y="18826"/>
                      <a:pt x="7174" y="18863"/>
                    </a:cubicBezTo>
                    <a:cubicBezTo>
                      <a:pt x="7181" y="18900"/>
                      <a:pt x="7187" y="18944"/>
                      <a:pt x="7191" y="19017"/>
                    </a:cubicBezTo>
                    <a:cubicBezTo>
                      <a:pt x="7195" y="19089"/>
                      <a:pt x="7197" y="19166"/>
                      <a:pt x="7197" y="19240"/>
                    </a:cubicBezTo>
                    <a:lnTo>
                      <a:pt x="7197" y="20762"/>
                    </a:lnTo>
                    <a:cubicBezTo>
                      <a:pt x="7197" y="21036"/>
                      <a:pt x="7224" y="21181"/>
                      <a:pt x="7281" y="21181"/>
                    </a:cubicBezTo>
                    <a:lnTo>
                      <a:pt x="7850" y="21181"/>
                    </a:lnTo>
                    <a:cubicBezTo>
                      <a:pt x="7907" y="21181"/>
                      <a:pt x="7935" y="21036"/>
                      <a:pt x="7935" y="20762"/>
                    </a:cubicBezTo>
                    <a:cubicBezTo>
                      <a:pt x="7935" y="20490"/>
                      <a:pt x="7907" y="20357"/>
                      <a:pt x="7850" y="20357"/>
                    </a:cubicBezTo>
                    <a:lnTo>
                      <a:pt x="7453" y="20357"/>
                    </a:lnTo>
                    <a:cubicBezTo>
                      <a:pt x="7396" y="20357"/>
                      <a:pt x="7368" y="20226"/>
                      <a:pt x="7368" y="19952"/>
                    </a:cubicBezTo>
                    <a:lnTo>
                      <a:pt x="7368" y="11756"/>
                    </a:lnTo>
                    <a:cubicBezTo>
                      <a:pt x="7368" y="11136"/>
                      <a:pt x="7342" y="10558"/>
                      <a:pt x="7293" y="10011"/>
                    </a:cubicBezTo>
                    <a:cubicBezTo>
                      <a:pt x="7244" y="9465"/>
                      <a:pt x="7175" y="8983"/>
                      <a:pt x="7084" y="8573"/>
                    </a:cubicBezTo>
                    <a:cubicBezTo>
                      <a:pt x="6993" y="8163"/>
                      <a:pt x="6881" y="7833"/>
                      <a:pt x="6750" y="7596"/>
                    </a:cubicBezTo>
                    <a:cubicBezTo>
                      <a:pt x="6619" y="7359"/>
                      <a:pt x="6475" y="7247"/>
                      <a:pt x="6312" y="7247"/>
                    </a:cubicBezTo>
                    <a:close/>
                    <a:moveTo>
                      <a:pt x="20055" y="8042"/>
                    </a:moveTo>
                    <a:cubicBezTo>
                      <a:pt x="20212" y="8042"/>
                      <a:pt x="20353" y="8172"/>
                      <a:pt x="20476" y="8419"/>
                    </a:cubicBezTo>
                    <a:cubicBezTo>
                      <a:pt x="20599" y="8666"/>
                      <a:pt x="20701" y="8997"/>
                      <a:pt x="20787" y="9439"/>
                    </a:cubicBezTo>
                    <a:cubicBezTo>
                      <a:pt x="20873" y="9884"/>
                      <a:pt x="20942" y="10433"/>
                      <a:pt x="20990" y="11072"/>
                    </a:cubicBezTo>
                    <a:cubicBezTo>
                      <a:pt x="21040" y="11734"/>
                      <a:pt x="21066" y="12484"/>
                      <a:pt x="21066" y="13306"/>
                    </a:cubicBezTo>
                    <a:cubicBezTo>
                      <a:pt x="21066" y="14146"/>
                      <a:pt x="21040" y="14909"/>
                      <a:pt x="20990" y="15568"/>
                    </a:cubicBezTo>
                    <a:cubicBezTo>
                      <a:pt x="20942" y="16209"/>
                      <a:pt x="20873" y="16758"/>
                      <a:pt x="20787" y="17202"/>
                    </a:cubicBezTo>
                    <a:cubicBezTo>
                      <a:pt x="20702" y="17638"/>
                      <a:pt x="20599" y="17989"/>
                      <a:pt x="20479" y="18221"/>
                    </a:cubicBezTo>
                    <a:cubicBezTo>
                      <a:pt x="20356" y="18462"/>
                      <a:pt x="20213" y="18584"/>
                      <a:pt x="20055" y="18584"/>
                    </a:cubicBezTo>
                    <a:cubicBezTo>
                      <a:pt x="19898" y="18584"/>
                      <a:pt x="19755" y="18462"/>
                      <a:pt x="19632" y="18221"/>
                    </a:cubicBezTo>
                    <a:cubicBezTo>
                      <a:pt x="19512" y="17989"/>
                      <a:pt x="19409" y="17650"/>
                      <a:pt x="19324" y="17216"/>
                    </a:cubicBezTo>
                    <a:cubicBezTo>
                      <a:pt x="19237" y="16765"/>
                      <a:pt x="19170" y="16221"/>
                      <a:pt x="19121" y="15568"/>
                    </a:cubicBezTo>
                    <a:cubicBezTo>
                      <a:pt x="19071" y="14913"/>
                      <a:pt x="19045" y="14151"/>
                      <a:pt x="19045" y="13306"/>
                    </a:cubicBezTo>
                    <a:cubicBezTo>
                      <a:pt x="19045" y="12479"/>
                      <a:pt x="19071" y="11729"/>
                      <a:pt x="19121" y="11072"/>
                    </a:cubicBezTo>
                    <a:cubicBezTo>
                      <a:pt x="19170" y="10429"/>
                      <a:pt x="19238" y="9881"/>
                      <a:pt x="19324" y="9439"/>
                    </a:cubicBezTo>
                    <a:cubicBezTo>
                      <a:pt x="19410" y="8995"/>
                      <a:pt x="19511" y="8667"/>
                      <a:pt x="19635" y="8419"/>
                    </a:cubicBezTo>
                    <a:cubicBezTo>
                      <a:pt x="19757" y="8172"/>
                      <a:pt x="19899" y="8042"/>
                      <a:pt x="20055" y="8042"/>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 name="Shape 30"/>
              <p:cNvSpPr/>
              <p:nvPr/>
            </p:nvSpPr>
            <p:spPr>
              <a:xfrm>
                <a:off x="376801" y="88659"/>
                <a:ext cx="283710" cy="308653"/>
              </a:xfrm>
              <a:custGeom>
                <a:avLst/>
                <a:gdLst/>
                <a:ahLst/>
                <a:cxnLst>
                  <a:cxn ang="0">
                    <a:pos x="wd2" y="hd2"/>
                  </a:cxn>
                  <a:cxn ang="5400000">
                    <a:pos x="wd2" y="hd2"/>
                  </a:cxn>
                  <a:cxn ang="10800000">
                    <a:pos x="wd2" y="hd2"/>
                  </a:cxn>
                  <a:cxn ang="16200000">
                    <a:pos x="wd2" y="hd2"/>
                  </a:cxn>
                </a:cxnLst>
                <a:rect l="0" t="0" r="r" b="b"/>
                <a:pathLst>
                  <a:path w="21600" h="21560" extrusionOk="0">
                    <a:moveTo>
                      <a:pt x="21213" y="11458"/>
                    </a:moveTo>
                    <a:lnTo>
                      <a:pt x="19665" y="11458"/>
                    </a:lnTo>
                    <a:cubicBezTo>
                      <a:pt x="19526" y="11458"/>
                      <a:pt x="19407" y="11423"/>
                      <a:pt x="19303" y="11352"/>
                    </a:cubicBezTo>
                    <a:cubicBezTo>
                      <a:pt x="19200" y="11281"/>
                      <a:pt x="19106" y="11198"/>
                      <a:pt x="19020" y="11103"/>
                    </a:cubicBezTo>
                    <a:lnTo>
                      <a:pt x="15331" y="6393"/>
                    </a:lnTo>
                    <a:cubicBezTo>
                      <a:pt x="15227" y="6251"/>
                      <a:pt x="15227" y="6109"/>
                      <a:pt x="15331" y="5967"/>
                    </a:cubicBezTo>
                    <a:lnTo>
                      <a:pt x="18242" y="2078"/>
                    </a:lnTo>
                    <a:cubicBezTo>
                      <a:pt x="18311" y="1983"/>
                      <a:pt x="18401" y="1899"/>
                      <a:pt x="18513" y="1828"/>
                    </a:cubicBezTo>
                    <a:cubicBezTo>
                      <a:pt x="18530" y="1817"/>
                      <a:pt x="18584" y="1790"/>
                      <a:pt x="18658" y="1754"/>
                    </a:cubicBezTo>
                    <a:cubicBezTo>
                      <a:pt x="19600" y="1650"/>
                      <a:pt x="20445" y="1250"/>
                      <a:pt x="21072" y="657"/>
                    </a:cubicBezTo>
                    <a:cubicBezTo>
                      <a:pt x="21234" y="504"/>
                      <a:pt x="21230" y="258"/>
                      <a:pt x="21064" y="110"/>
                    </a:cubicBezTo>
                    <a:cubicBezTo>
                      <a:pt x="20896" y="-39"/>
                      <a:pt x="20630" y="-36"/>
                      <a:pt x="20467" y="118"/>
                    </a:cubicBezTo>
                    <a:cubicBezTo>
                      <a:pt x="19916" y="637"/>
                      <a:pt x="19162" y="966"/>
                      <a:pt x="18322" y="1002"/>
                    </a:cubicBezTo>
                    <a:lnTo>
                      <a:pt x="17812" y="990"/>
                    </a:lnTo>
                    <a:cubicBezTo>
                      <a:pt x="17055" y="913"/>
                      <a:pt x="16380" y="594"/>
                      <a:pt x="15873" y="117"/>
                    </a:cubicBezTo>
                    <a:cubicBezTo>
                      <a:pt x="15710" y="-37"/>
                      <a:pt x="15443" y="-40"/>
                      <a:pt x="15276" y="110"/>
                    </a:cubicBezTo>
                    <a:cubicBezTo>
                      <a:pt x="15109" y="259"/>
                      <a:pt x="15106" y="504"/>
                      <a:pt x="15269" y="657"/>
                    </a:cubicBezTo>
                    <a:lnTo>
                      <a:pt x="15268" y="657"/>
                    </a:lnTo>
                    <a:cubicBezTo>
                      <a:pt x="15838" y="1195"/>
                      <a:pt x="16587" y="1573"/>
                      <a:pt x="17425" y="1717"/>
                    </a:cubicBezTo>
                    <a:cubicBezTo>
                      <a:pt x="17428" y="1728"/>
                      <a:pt x="17435" y="1739"/>
                      <a:pt x="17437" y="1751"/>
                    </a:cubicBezTo>
                    <a:cubicBezTo>
                      <a:pt x="17459" y="1838"/>
                      <a:pt x="17430" y="1972"/>
                      <a:pt x="17345" y="2067"/>
                    </a:cubicBezTo>
                    <a:lnTo>
                      <a:pt x="14867" y="5352"/>
                    </a:lnTo>
                    <a:cubicBezTo>
                      <a:pt x="14746" y="5525"/>
                      <a:pt x="14626" y="5525"/>
                      <a:pt x="14506" y="5352"/>
                    </a:cubicBezTo>
                    <a:lnTo>
                      <a:pt x="11411" y="1400"/>
                    </a:lnTo>
                    <a:cubicBezTo>
                      <a:pt x="11324" y="1305"/>
                      <a:pt x="11310" y="1221"/>
                      <a:pt x="11372" y="1150"/>
                    </a:cubicBezTo>
                    <a:cubicBezTo>
                      <a:pt x="11431" y="1079"/>
                      <a:pt x="11530" y="1045"/>
                      <a:pt x="11668" y="1045"/>
                    </a:cubicBezTo>
                    <a:lnTo>
                      <a:pt x="13732" y="1045"/>
                    </a:lnTo>
                    <a:cubicBezTo>
                      <a:pt x="13989" y="1045"/>
                      <a:pt x="14119" y="926"/>
                      <a:pt x="14119" y="690"/>
                    </a:cubicBezTo>
                    <a:cubicBezTo>
                      <a:pt x="14119" y="453"/>
                      <a:pt x="13989" y="335"/>
                      <a:pt x="13732" y="335"/>
                    </a:cubicBezTo>
                    <a:lnTo>
                      <a:pt x="8315" y="335"/>
                    </a:lnTo>
                    <a:cubicBezTo>
                      <a:pt x="8056" y="335"/>
                      <a:pt x="7928" y="453"/>
                      <a:pt x="7928" y="690"/>
                    </a:cubicBezTo>
                    <a:cubicBezTo>
                      <a:pt x="7928" y="926"/>
                      <a:pt x="8056" y="1045"/>
                      <a:pt x="8315" y="1045"/>
                    </a:cubicBezTo>
                    <a:lnTo>
                      <a:pt x="9863" y="1045"/>
                    </a:lnTo>
                    <a:cubicBezTo>
                      <a:pt x="10000" y="1045"/>
                      <a:pt x="10124" y="1079"/>
                      <a:pt x="10237" y="1150"/>
                    </a:cubicBezTo>
                    <a:cubicBezTo>
                      <a:pt x="10348" y="1221"/>
                      <a:pt x="10438" y="1305"/>
                      <a:pt x="10508" y="1400"/>
                    </a:cubicBezTo>
                    <a:lnTo>
                      <a:pt x="14066" y="5967"/>
                    </a:lnTo>
                    <a:cubicBezTo>
                      <a:pt x="14170" y="6109"/>
                      <a:pt x="14170" y="6251"/>
                      <a:pt x="14066" y="6393"/>
                    </a:cubicBezTo>
                    <a:lnTo>
                      <a:pt x="2579" y="20495"/>
                    </a:lnTo>
                    <a:cubicBezTo>
                      <a:pt x="2492" y="20590"/>
                      <a:pt x="2399" y="20674"/>
                      <a:pt x="2295" y="20745"/>
                    </a:cubicBezTo>
                    <a:cubicBezTo>
                      <a:pt x="2192" y="20816"/>
                      <a:pt x="2072" y="20850"/>
                      <a:pt x="1935" y="20850"/>
                    </a:cubicBezTo>
                    <a:lnTo>
                      <a:pt x="387" y="20850"/>
                    </a:lnTo>
                    <a:cubicBezTo>
                      <a:pt x="128" y="20850"/>
                      <a:pt x="0" y="20969"/>
                      <a:pt x="0" y="21205"/>
                    </a:cubicBezTo>
                    <a:cubicBezTo>
                      <a:pt x="0" y="21442"/>
                      <a:pt x="128" y="21560"/>
                      <a:pt x="387" y="21560"/>
                    </a:cubicBezTo>
                    <a:lnTo>
                      <a:pt x="5803" y="21560"/>
                    </a:lnTo>
                    <a:cubicBezTo>
                      <a:pt x="6061" y="21560"/>
                      <a:pt x="6190" y="21442"/>
                      <a:pt x="6190" y="21205"/>
                    </a:cubicBezTo>
                    <a:cubicBezTo>
                      <a:pt x="6190" y="20969"/>
                      <a:pt x="6061" y="20850"/>
                      <a:pt x="5803" y="20850"/>
                    </a:cubicBezTo>
                    <a:lnTo>
                      <a:pt x="3740" y="20850"/>
                    </a:lnTo>
                    <a:cubicBezTo>
                      <a:pt x="3602" y="20850"/>
                      <a:pt x="3504" y="20816"/>
                      <a:pt x="3442" y="20745"/>
                    </a:cubicBezTo>
                    <a:cubicBezTo>
                      <a:pt x="3382" y="20674"/>
                      <a:pt x="3395" y="20590"/>
                      <a:pt x="3481" y="20495"/>
                    </a:cubicBezTo>
                    <a:lnTo>
                      <a:pt x="14506" y="6985"/>
                    </a:lnTo>
                    <a:cubicBezTo>
                      <a:pt x="14626" y="6827"/>
                      <a:pt x="14746" y="6827"/>
                      <a:pt x="14867" y="6985"/>
                    </a:cubicBezTo>
                    <a:lnTo>
                      <a:pt x="18117" y="11103"/>
                    </a:lnTo>
                    <a:cubicBezTo>
                      <a:pt x="18204" y="11198"/>
                      <a:pt x="18216" y="11281"/>
                      <a:pt x="18156" y="11352"/>
                    </a:cubicBezTo>
                    <a:cubicBezTo>
                      <a:pt x="18095" y="11423"/>
                      <a:pt x="17996" y="11458"/>
                      <a:pt x="17859" y="11458"/>
                    </a:cubicBezTo>
                    <a:lnTo>
                      <a:pt x="15795" y="11458"/>
                    </a:lnTo>
                    <a:cubicBezTo>
                      <a:pt x="15537" y="11458"/>
                      <a:pt x="15409" y="11577"/>
                      <a:pt x="15409" y="11813"/>
                    </a:cubicBezTo>
                    <a:cubicBezTo>
                      <a:pt x="15409" y="12050"/>
                      <a:pt x="15537" y="12167"/>
                      <a:pt x="15795" y="12167"/>
                    </a:cubicBezTo>
                    <a:lnTo>
                      <a:pt x="21213" y="12167"/>
                    </a:lnTo>
                    <a:cubicBezTo>
                      <a:pt x="21470" y="12167"/>
                      <a:pt x="21600" y="12050"/>
                      <a:pt x="21600" y="11813"/>
                    </a:cubicBezTo>
                    <a:cubicBezTo>
                      <a:pt x="21600" y="11577"/>
                      <a:pt x="21470" y="11458"/>
                      <a:pt x="21213" y="11458"/>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 name="Shape 31"/>
              <p:cNvSpPr/>
              <p:nvPr/>
            </p:nvSpPr>
            <p:spPr>
              <a:xfrm>
                <a:off x="592908" y="72035"/>
                <a:ext cx="44769" cy="20775"/>
              </a:xfrm>
              <a:custGeom>
                <a:avLst/>
                <a:gdLst/>
                <a:ahLst/>
                <a:cxnLst>
                  <a:cxn ang="0">
                    <a:pos x="wd2" y="hd2"/>
                  </a:cxn>
                  <a:cxn ang="5400000">
                    <a:pos x="wd2" y="hd2"/>
                  </a:cxn>
                  <a:cxn ang="10800000">
                    <a:pos x="wd2" y="hd2"/>
                  </a:cxn>
                  <a:cxn ang="16200000">
                    <a:pos x="wd2" y="hd2"/>
                  </a:cxn>
                </a:cxnLst>
                <a:rect l="0" t="0" r="r" b="b"/>
                <a:pathLst>
                  <a:path w="21600" h="21600" extrusionOk="0">
                    <a:moveTo>
                      <a:pt x="16802" y="11979"/>
                    </a:moveTo>
                    <a:cubicBezTo>
                      <a:pt x="15493" y="11979"/>
                      <a:pt x="14427" y="10116"/>
                      <a:pt x="14427" y="7815"/>
                    </a:cubicBezTo>
                    <a:cubicBezTo>
                      <a:pt x="14427" y="5520"/>
                      <a:pt x="15493" y="3657"/>
                      <a:pt x="16802" y="3657"/>
                    </a:cubicBezTo>
                    <a:cubicBezTo>
                      <a:pt x="18118" y="3657"/>
                      <a:pt x="19185" y="5520"/>
                      <a:pt x="19185" y="7815"/>
                    </a:cubicBezTo>
                    <a:cubicBezTo>
                      <a:pt x="19185" y="10116"/>
                      <a:pt x="18118" y="11979"/>
                      <a:pt x="16802" y="11979"/>
                    </a:cubicBezTo>
                    <a:close/>
                    <a:moveTo>
                      <a:pt x="10799" y="0"/>
                    </a:moveTo>
                    <a:cubicBezTo>
                      <a:pt x="4837" y="0"/>
                      <a:pt x="0" y="4833"/>
                      <a:pt x="0" y="10803"/>
                    </a:cubicBezTo>
                    <a:cubicBezTo>
                      <a:pt x="0" y="16767"/>
                      <a:pt x="4837" y="21600"/>
                      <a:pt x="10799" y="21600"/>
                    </a:cubicBezTo>
                    <a:cubicBezTo>
                      <a:pt x="16761" y="21600"/>
                      <a:pt x="21600" y="16767"/>
                      <a:pt x="21600" y="10803"/>
                    </a:cubicBezTo>
                    <a:cubicBezTo>
                      <a:pt x="21600" y="4833"/>
                      <a:pt x="16761"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34" name="Shape 34"/>
          <p:cNvSpPr>
            <a:spLocks noGrp="1"/>
          </p:cNvSpPr>
          <p:nvPr>
            <p:ph type="title"/>
          </p:nvPr>
        </p:nvSpPr>
        <p:spPr>
          <a:xfrm>
            <a:off x="1985943" y="359363"/>
            <a:ext cx="20412114" cy="1483956"/>
          </a:xfrm>
          <a:prstGeom prst="rect">
            <a:avLst/>
          </a:prstGeom>
        </p:spPr>
        <p:txBody>
          <a:bodyPr/>
          <a:lstStyle>
            <a:lvl1pPr>
              <a:defRPr>
                <a:solidFill>
                  <a:srgbClr val="FFFFFF"/>
                </a:solidFill>
              </a:defRPr>
            </a:lvl1pPr>
          </a:lstStyle>
          <a:p>
            <a:pPr lvl="0">
              <a:defRPr sz="1800" b="0">
                <a:solidFill>
                  <a:srgbClr val="000000"/>
                </a:solidFill>
              </a:defRPr>
            </a:pPr>
            <a:r>
              <a:rPr sz="9000" b="1">
                <a:solidFill>
                  <a:srgbClr val="FFFFFF"/>
                </a:solidFill>
              </a:rPr>
              <a:t>Title Text</a:t>
            </a:r>
          </a:p>
        </p:txBody>
      </p:sp>
      <p:sp>
        <p:nvSpPr>
          <p:cNvPr id="35" name="Shape 35"/>
          <p:cNvSpPr>
            <a:spLocks noGrp="1"/>
          </p:cNvSpPr>
          <p:nvPr>
            <p:ph type="body" idx="1"/>
          </p:nvPr>
        </p:nvSpPr>
        <p:spPr>
          <a:prstGeom prst="rect">
            <a:avLst/>
          </a:prstGeom>
        </p:spPr>
        <p:txBody>
          <a:bodyPr/>
          <a:lstStyle>
            <a:lvl1pPr>
              <a:defRPr>
                <a:solidFill>
                  <a:srgbClr val="FFFFFF"/>
                </a:solidFill>
                <a:latin typeface="Roboto Regular"/>
                <a:ea typeface="Roboto Regular"/>
                <a:cs typeface="Roboto Regular"/>
                <a:sym typeface="Roboto Regular"/>
              </a:defRPr>
            </a:lvl1pPr>
            <a:lvl2pPr>
              <a:defRPr>
                <a:solidFill>
                  <a:srgbClr val="FFFFFF"/>
                </a:solidFill>
                <a:latin typeface="Roboto Regular"/>
                <a:ea typeface="Roboto Regular"/>
                <a:cs typeface="Roboto Regular"/>
                <a:sym typeface="Roboto Regular"/>
              </a:defRPr>
            </a:lvl2pPr>
            <a:lvl3pPr>
              <a:defRPr>
                <a:solidFill>
                  <a:srgbClr val="FFFFFF"/>
                </a:solidFill>
                <a:latin typeface="Roboto Regular"/>
                <a:ea typeface="Roboto Regular"/>
                <a:cs typeface="Roboto Regular"/>
                <a:sym typeface="Roboto Regular"/>
              </a:defRPr>
            </a:lvl3pPr>
            <a:lvl4pPr>
              <a:defRPr>
                <a:solidFill>
                  <a:srgbClr val="FFFFFF"/>
                </a:solidFill>
                <a:latin typeface="Roboto Regular"/>
                <a:ea typeface="Roboto Regular"/>
                <a:cs typeface="Roboto Regular"/>
                <a:sym typeface="Roboto Regular"/>
              </a:defRPr>
            </a:lvl4pPr>
            <a:lvl5pPr>
              <a:defRPr>
                <a:solidFill>
                  <a:srgbClr val="FFFFFF"/>
                </a:solidFill>
                <a:latin typeface="Roboto Regular"/>
                <a:ea typeface="Roboto Regular"/>
                <a:cs typeface="Roboto Regular"/>
                <a:sym typeface="Roboto Regular"/>
              </a:defRPr>
            </a:lvl5pPr>
          </a:lstStyle>
          <a:p>
            <a:pPr lvl="0">
              <a:defRPr sz="1800">
                <a:solidFill>
                  <a:srgbClr val="000000"/>
                </a:solidFill>
              </a:defRPr>
            </a:pPr>
            <a:r>
              <a:rPr sz="1600">
                <a:solidFill>
                  <a:srgbClr val="FFFFFF"/>
                </a:solidFill>
              </a:rPr>
              <a:t>Body Level One</a:t>
            </a:r>
          </a:p>
          <a:p>
            <a:pPr lvl="1">
              <a:defRPr sz="1800">
                <a:solidFill>
                  <a:srgbClr val="000000"/>
                </a:solidFill>
              </a:defRPr>
            </a:pPr>
            <a:r>
              <a:rPr sz="1600">
                <a:solidFill>
                  <a:srgbClr val="FFFFFF"/>
                </a:solidFill>
              </a:rPr>
              <a:t>Body Level Two</a:t>
            </a:r>
          </a:p>
          <a:p>
            <a:pPr lvl="2">
              <a:defRPr sz="1800">
                <a:solidFill>
                  <a:srgbClr val="000000"/>
                </a:solidFill>
              </a:defRPr>
            </a:pPr>
            <a:r>
              <a:rPr sz="1600">
                <a:solidFill>
                  <a:srgbClr val="FFFFFF"/>
                </a:solidFill>
              </a:rPr>
              <a:t>Body Level Three</a:t>
            </a:r>
          </a:p>
          <a:p>
            <a:pPr lvl="3">
              <a:defRPr sz="1800">
                <a:solidFill>
                  <a:srgbClr val="000000"/>
                </a:solidFill>
              </a:defRPr>
            </a:pPr>
            <a:r>
              <a:rPr sz="1600">
                <a:solidFill>
                  <a:srgbClr val="FFFFFF"/>
                </a:solidFill>
              </a:rPr>
              <a:t>Body Level Four</a:t>
            </a:r>
          </a:p>
          <a:p>
            <a:pPr lvl="4">
              <a:defRPr sz="1800">
                <a:solidFill>
                  <a:srgbClr val="000000"/>
                </a:solidFill>
              </a:defRPr>
            </a:pPr>
            <a:r>
              <a:rPr sz="1600">
                <a:solidFill>
                  <a:srgbClr val="FFFFFF"/>
                </a:solidFill>
              </a:rPr>
              <a:t>Body Level Five</a:t>
            </a:r>
          </a:p>
        </p:txBody>
      </p:sp>
      <p:sp>
        <p:nvSpPr>
          <p:cNvPr id="36" name="Shape 36"/>
          <p:cNvSpPr>
            <a:spLocks noGrp="1"/>
          </p:cNvSpPr>
          <p:nvPr>
            <p:ph type="sldNum" sz="quarter" idx="2"/>
          </p:nvPr>
        </p:nvSpPr>
        <p:spPr>
          <a:xfrm>
            <a:off x="23037351" y="13157200"/>
            <a:ext cx="371811" cy="406400"/>
          </a:xfrm>
          <a:prstGeom prst="rect">
            <a:avLst/>
          </a:prstGeom>
        </p:spPr>
        <p:txBody>
          <a:bodyPr/>
          <a:lstStyle>
            <a:lvl1pPr>
              <a:defRPr>
                <a:solidFill>
                  <a:srgbClr val="FFFFFF"/>
                </a:solidFill>
              </a:defRPr>
            </a:lvl1pPr>
          </a:lstStyle>
          <a:p>
            <a:pPr lvl="0"/>
            <a:fld id="{86CB4B4D-7CA3-9044-876B-883B54F8677D}" type="slidenum">
              <a:t>‹#›</a:t>
            </a:fld>
            <a:endParaRPr/>
          </a:p>
        </p:txBody>
      </p:sp>
      <p:grpSp>
        <p:nvGrpSpPr>
          <p:cNvPr id="39" name="Group 39">
            <a:hlinkClick r:id="" action="ppaction://hlinkshowjump?jump=previousslide"/>
          </p:cNvPr>
          <p:cNvGrpSpPr/>
          <p:nvPr/>
        </p:nvGrpSpPr>
        <p:grpSpPr>
          <a:xfrm>
            <a:off x="22636502" y="13150440"/>
            <a:ext cx="292919" cy="292920"/>
            <a:chOff x="0" y="0"/>
            <a:chExt cx="292918" cy="292918"/>
          </a:xfrm>
        </p:grpSpPr>
        <p:sp>
          <p:nvSpPr>
            <p:cNvPr id="37" name="Shape 37"/>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38" name="Shape 38"/>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grpSp>
        <p:nvGrpSpPr>
          <p:cNvPr id="42" name="Group 42">
            <a:hlinkClick r:id="" action="ppaction://hlinkshowjump?jump=nextslide"/>
          </p:cNvPr>
          <p:cNvGrpSpPr/>
          <p:nvPr/>
        </p:nvGrpSpPr>
        <p:grpSpPr>
          <a:xfrm flipH="1">
            <a:off x="23487402" y="13150440"/>
            <a:ext cx="292919" cy="292920"/>
            <a:chOff x="0" y="0"/>
            <a:chExt cx="292918" cy="292918"/>
          </a:xfrm>
        </p:grpSpPr>
        <p:sp>
          <p:nvSpPr>
            <p:cNvPr id="40" name="Shape 40"/>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41" name="Shape 41"/>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Header &amp; Footer (Light Version) copy 7">
    <p:spTree>
      <p:nvGrpSpPr>
        <p:cNvPr id="1" name=""/>
        <p:cNvGrpSpPr/>
        <p:nvPr/>
      </p:nvGrpSpPr>
      <p:grpSpPr>
        <a:xfrm>
          <a:off x="0" y="0"/>
          <a:ext cx="0" cy="0"/>
          <a:chOff x="0" y="0"/>
          <a:chExt cx="0" cy="0"/>
        </a:xfrm>
      </p:grpSpPr>
      <p:grpSp>
        <p:nvGrpSpPr>
          <p:cNvPr id="93" name="Group 93"/>
          <p:cNvGrpSpPr/>
          <p:nvPr/>
        </p:nvGrpSpPr>
        <p:grpSpPr>
          <a:xfrm>
            <a:off x="550017" y="13158589"/>
            <a:ext cx="1739823" cy="397312"/>
            <a:chOff x="0" y="0"/>
            <a:chExt cx="1739821" cy="397311"/>
          </a:xfrm>
        </p:grpSpPr>
        <p:grpSp>
          <p:nvGrpSpPr>
            <p:cNvPr id="88" name="Group 88"/>
            <p:cNvGrpSpPr/>
            <p:nvPr/>
          </p:nvGrpSpPr>
          <p:grpSpPr>
            <a:xfrm>
              <a:off x="0" y="16976"/>
              <a:ext cx="378730" cy="275796"/>
              <a:chOff x="0" y="0"/>
              <a:chExt cx="378729" cy="275794"/>
            </a:xfrm>
          </p:grpSpPr>
          <p:sp>
            <p:nvSpPr>
              <p:cNvPr id="86" name="Shape 86"/>
              <p:cNvSpPr/>
              <p:nvPr/>
            </p:nvSpPr>
            <p:spPr>
              <a:xfrm>
                <a:off x="105200" y="0"/>
                <a:ext cx="273530" cy="170595"/>
              </a:xfrm>
              <a:custGeom>
                <a:avLst/>
                <a:gdLst/>
                <a:ahLst/>
                <a:cxnLst>
                  <a:cxn ang="0">
                    <a:pos x="wd2" y="hd2"/>
                  </a:cxn>
                  <a:cxn ang="5400000">
                    <a:pos x="wd2" y="hd2"/>
                  </a:cxn>
                  <a:cxn ang="10800000">
                    <a:pos x="wd2" y="hd2"/>
                  </a:cxn>
                  <a:cxn ang="16200000">
                    <a:pos x="wd2" y="hd2"/>
                  </a:cxn>
                </a:cxnLst>
                <a:rect l="0" t="0" r="r" b="b"/>
                <a:pathLst>
                  <a:path w="21600" h="21600" extrusionOk="0">
                    <a:moveTo>
                      <a:pt x="21600" y="17316"/>
                    </a:moveTo>
                    <a:cubicBezTo>
                      <a:pt x="21600" y="19682"/>
                      <a:pt x="20404" y="21600"/>
                      <a:pt x="18928" y="21600"/>
                    </a:cubicBezTo>
                    <a:cubicBezTo>
                      <a:pt x="17453" y="21600"/>
                      <a:pt x="16257" y="19682"/>
                      <a:pt x="16257" y="17316"/>
                    </a:cubicBezTo>
                    <a:cubicBezTo>
                      <a:pt x="16257" y="12492"/>
                      <a:pt x="13809" y="8567"/>
                      <a:pt x="10800" y="8567"/>
                    </a:cubicBezTo>
                    <a:cubicBezTo>
                      <a:pt x="7791" y="8567"/>
                      <a:pt x="5343" y="12492"/>
                      <a:pt x="5343" y="17316"/>
                    </a:cubicBezTo>
                    <a:cubicBezTo>
                      <a:pt x="5343" y="19682"/>
                      <a:pt x="4147" y="21600"/>
                      <a:pt x="2672" y="21600"/>
                    </a:cubicBezTo>
                    <a:cubicBezTo>
                      <a:pt x="1197" y="21600"/>
                      <a:pt x="0" y="19682"/>
                      <a:pt x="0" y="17316"/>
                    </a:cubicBezTo>
                    <a:cubicBezTo>
                      <a:pt x="0" y="12691"/>
                      <a:pt x="1123" y="8343"/>
                      <a:pt x="3163" y="5072"/>
                    </a:cubicBezTo>
                    <a:cubicBezTo>
                      <a:pt x="5204" y="1801"/>
                      <a:pt x="7915" y="0"/>
                      <a:pt x="10800" y="0"/>
                    </a:cubicBezTo>
                    <a:cubicBezTo>
                      <a:pt x="13685" y="0"/>
                      <a:pt x="16397" y="1801"/>
                      <a:pt x="18437" y="5072"/>
                    </a:cubicBezTo>
                    <a:cubicBezTo>
                      <a:pt x="20477" y="8343"/>
                      <a:pt x="21600" y="12691"/>
                      <a:pt x="21600" y="17316"/>
                    </a:cubicBezTo>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7" name="Shape 87"/>
              <p:cNvSpPr/>
              <p:nvPr/>
            </p:nvSpPr>
            <p:spPr>
              <a:xfrm>
                <a:off x="0" y="105200"/>
                <a:ext cx="273528" cy="170595"/>
              </a:xfrm>
              <a:custGeom>
                <a:avLst/>
                <a:gdLst/>
                <a:ahLst/>
                <a:cxnLst>
                  <a:cxn ang="0">
                    <a:pos x="wd2" y="hd2"/>
                  </a:cxn>
                  <a:cxn ang="5400000">
                    <a:pos x="wd2" y="hd2"/>
                  </a:cxn>
                  <a:cxn ang="10800000">
                    <a:pos x="wd2" y="hd2"/>
                  </a:cxn>
                  <a:cxn ang="16200000">
                    <a:pos x="wd2" y="hd2"/>
                  </a:cxn>
                </a:cxnLst>
                <a:rect l="0" t="0" r="r" b="b"/>
                <a:pathLst>
                  <a:path w="21600" h="21600" extrusionOk="0">
                    <a:moveTo>
                      <a:pt x="17003" y="6600"/>
                    </a:moveTo>
                    <a:cubicBezTo>
                      <a:pt x="17003" y="3730"/>
                      <a:pt x="18459" y="1393"/>
                      <a:pt x="20250" y="1393"/>
                    </a:cubicBezTo>
                    <a:cubicBezTo>
                      <a:pt x="20499" y="1393"/>
                      <a:pt x="20740" y="1442"/>
                      <a:pt x="20972" y="1527"/>
                    </a:cubicBezTo>
                    <a:cubicBezTo>
                      <a:pt x="20482" y="594"/>
                      <a:pt x="19749" y="0"/>
                      <a:pt x="18928" y="0"/>
                    </a:cubicBezTo>
                    <a:cubicBezTo>
                      <a:pt x="17453" y="0"/>
                      <a:pt x="16257" y="1918"/>
                      <a:pt x="16257" y="4284"/>
                    </a:cubicBezTo>
                    <a:cubicBezTo>
                      <a:pt x="16257" y="6254"/>
                      <a:pt x="15844" y="8067"/>
                      <a:pt x="15156" y="9532"/>
                    </a:cubicBezTo>
                    <a:cubicBezTo>
                      <a:pt x="16156" y="9547"/>
                      <a:pt x="16966" y="10855"/>
                      <a:pt x="16966" y="12461"/>
                    </a:cubicBezTo>
                    <a:cubicBezTo>
                      <a:pt x="16966" y="14077"/>
                      <a:pt x="16146" y="15392"/>
                      <a:pt x="15138" y="15392"/>
                    </a:cubicBezTo>
                    <a:cubicBezTo>
                      <a:pt x="14130" y="15392"/>
                      <a:pt x="13310" y="14077"/>
                      <a:pt x="13310" y="12461"/>
                    </a:cubicBezTo>
                    <a:cubicBezTo>
                      <a:pt x="13310" y="12313"/>
                      <a:pt x="13319" y="12169"/>
                      <a:pt x="13333" y="12027"/>
                    </a:cubicBezTo>
                    <a:cubicBezTo>
                      <a:pt x="12575" y="12667"/>
                      <a:pt x="11714" y="13033"/>
                      <a:pt x="10800" y="13033"/>
                    </a:cubicBezTo>
                    <a:cubicBezTo>
                      <a:pt x="9907" y="13033"/>
                      <a:pt x="9065" y="12681"/>
                      <a:pt x="8321" y="12068"/>
                    </a:cubicBezTo>
                    <a:cubicBezTo>
                      <a:pt x="8331" y="12197"/>
                      <a:pt x="8339" y="12327"/>
                      <a:pt x="8339" y="12461"/>
                    </a:cubicBezTo>
                    <a:cubicBezTo>
                      <a:pt x="8339" y="14077"/>
                      <a:pt x="7519" y="15392"/>
                      <a:pt x="6511" y="15392"/>
                    </a:cubicBezTo>
                    <a:cubicBezTo>
                      <a:pt x="5503" y="15392"/>
                      <a:pt x="4683" y="14077"/>
                      <a:pt x="4683" y="12461"/>
                    </a:cubicBezTo>
                    <a:cubicBezTo>
                      <a:pt x="4683" y="10880"/>
                      <a:pt x="5468" y="9591"/>
                      <a:pt x="6446" y="9535"/>
                    </a:cubicBezTo>
                    <a:cubicBezTo>
                      <a:pt x="5757" y="8071"/>
                      <a:pt x="5343" y="6255"/>
                      <a:pt x="5343" y="4284"/>
                    </a:cubicBezTo>
                    <a:cubicBezTo>
                      <a:pt x="5343" y="1918"/>
                      <a:pt x="4147" y="0"/>
                      <a:pt x="2671" y="0"/>
                    </a:cubicBezTo>
                    <a:cubicBezTo>
                      <a:pt x="1843" y="0"/>
                      <a:pt x="1103" y="605"/>
                      <a:pt x="613" y="1554"/>
                    </a:cubicBezTo>
                    <a:cubicBezTo>
                      <a:pt x="865" y="1453"/>
                      <a:pt x="1127" y="1393"/>
                      <a:pt x="1399" y="1393"/>
                    </a:cubicBezTo>
                    <a:cubicBezTo>
                      <a:pt x="3190" y="1393"/>
                      <a:pt x="4646" y="3730"/>
                      <a:pt x="4646" y="6600"/>
                    </a:cubicBezTo>
                    <a:cubicBezTo>
                      <a:pt x="4646" y="9472"/>
                      <a:pt x="3190" y="11808"/>
                      <a:pt x="1399" y="11808"/>
                    </a:cubicBezTo>
                    <a:cubicBezTo>
                      <a:pt x="1284" y="11808"/>
                      <a:pt x="1171" y="11799"/>
                      <a:pt x="1060" y="11780"/>
                    </a:cubicBezTo>
                    <a:cubicBezTo>
                      <a:pt x="1581" y="13519"/>
                      <a:pt x="2287" y="15123"/>
                      <a:pt x="3163" y="16528"/>
                    </a:cubicBezTo>
                    <a:cubicBezTo>
                      <a:pt x="4357" y="18443"/>
                      <a:pt x="5783" y="19849"/>
                      <a:pt x="7337" y="20690"/>
                    </a:cubicBezTo>
                    <a:cubicBezTo>
                      <a:pt x="7583" y="17880"/>
                      <a:pt x="9088" y="15708"/>
                      <a:pt x="10908" y="15708"/>
                    </a:cubicBezTo>
                    <a:cubicBezTo>
                      <a:pt x="12703" y="15708"/>
                      <a:pt x="14192" y="17823"/>
                      <a:pt x="14467" y="20580"/>
                    </a:cubicBezTo>
                    <a:cubicBezTo>
                      <a:pt x="15943" y="19728"/>
                      <a:pt x="17295" y="18359"/>
                      <a:pt x="18437" y="16528"/>
                    </a:cubicBezTo>
                    <a:cubicBezTo>
                      <a:pt x="19312" y="15125"/>
                      <a:pt x="20017" y="13522"/>
                      <a:pt x="20539" y="11785"/>
                    </a:cubicBezTo>
                    <a:cubicBezTo>
                      <a:pt x="20444" y="11799"/>
                      <a:pt x="20348" y="11808"/>
                      <a:pt x="20250" y="11808"/>
                    </a:cubicBezTo>
                    <a:cubicBezTo>
                      <a:pt x="18459" y="11808"/>
                      <a:pt x="17003" y="9472"/>
                      <a:pt x="17003" y="6600"/>
                    </a:cubicBezTo>
                    <a:close/>
                    <a:moveTo>
                      <a:pt x="21563" y="3598"/>
                    </a:moveTo>
                    <a:cubicBezTo>
                      <a:pt x="21191" y="3178"/>
                      <a:pt x="20738" y="2930"/>
                      <a:pt x="20250" y="2930"/>
                    </a:cubicBezTo>
                    <a:cubicBezTo>
                      <a:pt x="18988" y="2930"/>
                      <a:pt x="17961" y="4577"/>
                      <a:pt x="17961" y="6600"/>
                    </a:cubicBezTo>
                    <a:cubicBezTo>
                      <a:pt x="17961" y="8625"/>
                      <a:pt x="18988" y="10271"/>
                      <a:pt x="20250" y="10271"/>
                    </a:cubicBezTo>
                    <a:cubicBezTo>
                      <a:pt x="20507" y="10271"/>
                      <a:pt x="20753" y="10200"/>
                      <a:pt x="20983" y="10075"/>
                    </a:cubicBezTo>
                    <a:cubicBezTo>
                      <a:pt x="21388" y="8239"/>
                      <a:pt x="21600" y="6288"/>
                      <a:pt x="21600" y="4284"/>
                    </a:cubicBezTo>
                    <a:cubicBezTo>
                      <a:pt x="21600" y="4049"/>
                      <a:pt x="21585" y="3822"/>
                      <a:pt x="21563" y="3598"/>
                    </a:cubicBezTo>
                    <a:close/>
                    <a:moveTo>
                      <a:pt x="3688" y="6600"/>
                    </a:moveTo>
                    <a:cubicBezTo>
                      <a:pt x="3688" y="4577"/>
                      <a:pt x="2661" y="2930"/>
                      <a:pt x="1399" y="2930"/>
                    </a:cubicBezTo>
                    <a:cubicBezTo>
                      <a:pt x="886" y="2930"/>
                      <a:pt x="413" y="3205"/>
                      <a:pt x="31" y="3664"/>
                    </a:cubicBezTo>
                    <a:cubicBezTo>
                      <a:pt x="13" y="3867"/>
                      <a:pt x="0" y="4073"/>
                      <a:pt x="0" y="4284"/>
                    </a:cubicBezTo>
                    <a:cubicBezTo>
                      <a:pt x="0" y="6276"/>
                      <a:pt x="210" y="8216"/>
                      <a:pt x="610" y="10042"/>
                    </a:cubicBezTo>
                    <a:cubicBezTo>
                      <a:pt x="856" y="10188"/>
                      <a:pt x="1121" y="10271"/>
                      <a:pt x="1399" y="10271"/>
                    </a:cubicBezTo>
                    <a:cubicBezTo>
                      <a:pt x="2661" y="10271"/>
                      <a:pt x="3688" y="8625"/>
                      <a:pt x="3688" y="6600"/>
                    </a:cubicBezTo>
                    <a:close/>
                    <a:moveTo>
                      <a:pt x="5642" y="12461"/>
                    </a:moveTo>
                    <a:cubicBezTo>
                      <a:pt x="5642" y="13229"/>
                      <a:pt x="6032" y="13855"/>
                      <a:pt x="6511" y="13855"/>
                    </a:cubicBezTo>
                    <a:cubicBezTo>
                      <a:pt x="6991" y="13855"/>
                      <a:pt x="7380" y="13229"/>
                      <a:pt x="7380" y="12461"/>
                    </a:cubicBezTo>
                    <a:cubicBezTo>
                      <a:pt x="7380" y="11693"/>
                      <a:pt x="6991" y="11067"/>
                      <a:pt x="6511" y="11067"/>
                    </a:cubicBezTo>
                    <a:cubicBezTo>
                      <a:pt x="6032" y="11067"/>
                      <a:pt x="5642" y="11693"/>
                      <a:pt x="5642" y="12461"/>
                    </a:cubicBezTo>
                    <a:close/>
                    <a:moveTo>
                      <a:pt x="15138" y="13855"/>
                    </a:moveTo>
                    <a:cubicBezTo>
                      <a:pt x="15617" y="13855"/>
                      <a:pt x="16007" y="13229"/>
                      <a:pt x="16007" y="12461"/>
                    </a:cubicBezTo>
                    <a:cubicBezTo>
                      <a:pt x="16007" y="11693"/>
                      <a:pt x="15617" y="11067"/>
                      <a:pt x="15138" y="11067"/>
                    </a:cubicBezTo>
                    <a:cubicBezTo>
                      <a:pt x="14659" y="11067"/>
                      <a:pt x="14269" y="11693"/>
                      <a:pt x="14269" y="12461"/>
                    </a:cubicBezTo>
                    <a:cubicBezTo>
                      <a:pt x="14269" y="13229"/>
                      <a:pt x="14659" y="13855"/>
                      <a:pt x="15138" y="13855"/>
                    </a:cubicBezTo>
                    <a:close/>
                    <a:moveTo>
                      <a:pt x="10908" y="17245"/>
                    </a:moveTo>
                    <a:cubicBezTo>
                      <a:pt x="9525" y="17245"/>
                      <a:pt x="8387" y="18952"/>
                      <a:pt x="8268" y="21121"/>
                    </a:cubicBezTo>
                    <a:cubicBezTo>
                      <a:pt x="9088" y="21435"/>
                      <a:pt x="9936" y="21600"/>
                      <a:pt x="10800" y="21600"/>
                    </a:cubicBezTo>
                    <a:cubicBezTo>
                      <a:pt x="11738" y="21600"/>
                      <a:pt x="12658" y="21406"/>
                      <a:pt x="13542" y="21036"/>
                    </a:cubicBezTo>
                    <a:cubicBezTo>
                      <a:pt x="13399" y="18908"/>
                      <a:pt x="12273" y="17245"/>
                      <a:pt x="10908" y="17245"/>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92" name="Group 92"/>
            <p:cNvGrpSpPr/>
            <p:nvPr/>
          </p:nvGrpSpPr>
          <p:grpSpPr>
            <a:xfrm>
              <a:off x="451491" y="-1"/>
              <a:ext cx="1288331" cy="397313"/>
              <a:chOff x="0" y="0"/>
              <a:chExt cx="1288330" cy="397311"/>
            </a:xfrm>
          </p:grpSpPr>
          <p:sp>
            <p:nvSpPr>
              <p:cNvPr id="89" name="Shape 89"/>
              <p:cNvSpPr/>
              <p:nvPr/>
            </p:nvSpPr>
            <p:spPr>
              <a:xfrm>
                <a:off x="0" y="0"/>
                <a:ext cx="1288331" cy="267883"/>
              </a:xfrm>
              <a:custGeom>
                <a:avLst/>
                <a:gdLst/>
                <a:ahLst/>
                <a:cxnLst>
                  <a:cxn ang="0">
                    <a:pos x="wd2" y="hd2"/>
                  </a:cxn>
                  <a:cxn ang="5400000">
                    <a:pos x="wd2" y="hd2"/>
                  </a:cxn>
                  <a:cxn ang="10800000">
                    <a:pos x="wd2" y="hd2"/>
                  </a:cxn>
                  <a:cxn ang="16200000">
                    <a:pos x="wd2" y="hd2"/>
                  </a:cxn>
                </a:cxnLst>
                <a:rect l="0" t="0" r="r" b="b"/>
                <a:pathLst>
                  <a:path w="21600" h="21600" extrusionOk="0">
                    <a:moveTo>
                      <a:pt x="11709" y="0"/>
                    </a:moveTo>
                    <a:cubicBezTo>
                      <a:pt x="11534" y="0"/>
                      <a:pt x="11413" y="501"/>
                      <a:pt x="11413" y="1340"/>
                    </a:cubicBezTo>
                    <a:cubicBezTo>
                      <a:pt x="11413" y="2179"/>
                      <a:pt x="11534" y="2681"/>
                      <a:pt x="11709" y="2681"/>
                    </a:cubicBezTo>
                    <a:lnTo>
                      <a:pt x="12014" y="2681"/>
                    </a:lnTo>
                    <a:lnTo>
                      <a:pt x="12014" y="18319"/>
                    </a:lnTo>
                    <a:lnTo>
                      <a:pt x="11709" y="18319"/>
                    </a:lnTo>
                    <a:cubicBezTo>
                      <a:pt x="11534" y="18319"/>
                      <a:pt x="11413" y="18820"/>
                      <a:pt x="11413" y="19659"/>
                    </a:cubicBezTo>
                    <a:cubicBezTo>
                      <a:pt x="11413" y="20498"/>
                      <a:pt x="11534" y="21000"/>
                      <a:pt x="11709" y="21000"/>
                    </a:cubicBezTo>
                    <a:lnTo>
                      <a:pt x="12960" y="21000"/>
                    </a:lnTo>
                    <a:cubicBezTo>
                      <a:pt x="13134" y="21000"/>
                      <a:pt x="13256" y="20498"/>
                      <a:pt x="13256" y="19659"/>
                    </a:cubicBezTo>
                    <a:cubicBezTo>
                      <a:pt x="13256" y="18820"/>
                      <a:pt x="13134" y="18319"/>
                      <a:pt x="12960" y="18319"/>
                    </a:cubicBezTo>
                    <a:lnTo>
                      <a:pt x="12571" y="18319"/>
                    </a:lnTo>
                    <a:lnTo>
                      <a:pt x="12571" y="2681"/>
                    </a:lnTo>
                    <a:lnTo>
                      <a:pt x="13613" y="2681"/>
                    </a:lnTo>
                    <a:cubicBezTo>
                      <a:pt x="13871" y="2681"/>
                      <a:pt x="14055" y="3073"/>
                      <a:pt x="14179" y="3686"/>
                    </a:cubicBezTo>
                    <a:cubicBezTo>
                      <a:pt x="14303" y="4297"/>
                      <a:pt x="14368" y="5355"/>
                      <a:pt x="14368" y="6730"/>
                    </a:cubicBezTo>
                    <a:cubicBezTo>
                      <a:pt x="14368" y="8105"/>
                      <a:pt x="14303" y="9163"/>
                      <a:pt x="14179" y="9774"/>
                    </a:cubicBezTo>
                    <a:cubicBezTo>
                      <a:pt x="14055" y="10387"/>
                      <a:pt x="13871" y="10723"/>
                      <a:pt x="13613" y="10723"/>
                    </a:cubicBezTo>
                    <a:lnTo>
                      <a:pt x="13123" y="10723"/>
                    </a:lnTo>
                    <a:cubicBezTo>
                      <a:pt x="12948" y="10723"/>
                      <a:pt x="12826" y="11225"/>
                      <a:pt x="12826" y="12064"/>
                    </a:cubicBezTo>
                    <a:cubicBezTo>
                      <a:pt x="12826" y="12903"/>
                      <a:pt x="12948" y="13404"/>
                      <a:pt x="13123" y="13404"/>
                    </a:cubicBezTo>
                    <a:lnTo>
                      <a:pt x="13613" y="13404"/>
                    </a:lnTo>
                    <a:cubicBezTo>
                      <a:pt x="14043" y="13404"/>
                      <a:pt x="14378" y="12863"/>
                      <a:pt x="14612" y="11673"/>
                    </a:cubicBezTo>
                    <a:cubicBezTo>
                      <a:pt x="14842" y="10498"/>
                      <a:pt x="14960" y="8860"/>
                      <a:pt x="14960" y="6744"/>
                    </a:cubicBezTo>
                    <a:cubicBezTo>
                      <a:pt x="14960" y="4628"/>
                      <a:pt x="14842" y="2962"/>
                      <a:pt x="14612" y="1787"/>
                    </a:cubicBezTo>
                    <a:cubicBezTo>
                      <a:pt x="14378" y="597"/>
                      <a:pt x="14043" y="0"/>
                      <a:pt x="13613" y="0"/>
                    </a:cubicBezTo>
                    <a:lnTo>
                      <a:pt x="11709" y="0"/>
                    </a:lnTo>
                    <a:close/>
                    <a:moveTo>
                      <a:pt x="84" y="2052"/>
                    </a:moveTo>
                    <a:cubicBezTo>
                      <a:pt x="27" y="2052"/>
                      <a:pt x="0" y="2199"/>
                      <a:pt x="0" y="2471"/>
                    </a:cubicBezTo>
                    <a:cubicBezTo>
                      <a:pt x="0" y="2746"/>
                      <a:pt x="27" y="2876"/>
                      <a:pt x="84" y="2876"/>
                    </a:cubicBezTo>
                    <a:lnTo>
                      <a:pt x="482" y="2876"/>
                    </a:lnTo>
                    <a:cubicBezTo>
                      <a:pt x="539" y="2876"/>
                      <a:pt x="569" y="3009"/>
                      <a:pt x="569" y="3281"/>
                    </a:cubicBezTo>
                    <a:lnTo>
                      <a:pt x="569" y="19952"/>
                    </a:lnTo>
                    <a:cubicBezTo>
                      <a:pt x="569" y="20226"/>
                      <a:pt x="539" y="20357"/>
                      <a:pt x="482" y="20357"/>
                    </a:cubicBezTo>
                    <a:lnTo>
                      <a:pt x="84" y="20357"/>
                    </a:lnTo>
                    <a:cubicBezTo>
                      <a:pt x="27" y="20357"/>
                      <a:pt x="0" y="20490"/>
                      <a:pt x="0" y="20762"/>
                    </a:cubicBezTo>
                    <a:cubicBezTo>
                      <a:pt x="0" y="21036"/>
                      <a:pt x="27" y="21181"/>
                      <a:pt x="84" y="21181"/>
                    </a:cubicBezTo>
                    <a:lnTo>
                      <a:pt x="1335" y="21181"/>
                    </a:lnTo>
                    <a:cubicBezTo>
                      <a:pt x="1393" y="21181"/>
                      <a:pt x="1420" y="21036"/>
                      <a:pt x="1420" y="20762"/>
                    </a:cubicBezTo>
                    <a:cubicBezTo>
                      <a:pt x="1420" y="20490"/>
                      <a:pt x="1393" y="20357"/>
                      <a:pt x="1335" y="20357"/>
                    </a:cubicBezTo>
                    <a:lnTo>
                      <a:pt x="825" y="20357"/>
                    </a:lnTo>
                    <a:cubicBezTo>
                      <a:pt x="768" y="20357"/>
                      <a:pt x="737" y="20226"/>
                      <a:pt x="737" y="19952"/>
                    </a:cubicBezTo>
                    <a:lnTo>
                      <a:pt x="737" y="3965"/>
                    </a:lnTo>
                    <a:cubicBezTo>
                      <a:pt x="737" y="3820"/>
                      <a:pt x="744" y="3750"/>
                      <a:pt x="755" y="3742"/>
                    </a:cubicBezTo>
                    <a:cubicBezTo>
                      <a:pt x="766" y="3733"/>
                      <a:pt x="776" y="3753"/>
                      <a:pt x="784" y="3826"/>
                    </a:cubicBezTo>
                    <a:lnTo>
                      <a:pt x="2375" y="20762"/>
                    </a:lnTo>
                    <a:cubicBezTo>
                      <a:pt x="2401" y="21036"/>
                      <a:pt x="2443" y="21181"/>
                      <a:pt x="2500" y="21181"/>
                    </a:cubicBezTo>
                    <a:cubicBezTo>
                      <a:pt x="2557" y="21181"/>
                      <a:pt x="2598" y="21036"/>
                      <a:pt x="2625" y="20762"/>
                    </a:cubicBezTo>
                    <a:lnTo>
                      <a:pt x="4215" y="3826"/>
                    </a:lnTo>
                    <a:cubicBezTo>
                      <a:pt x="4223" y="3753"/>
                      <a:pt x="4233" y="3733"/>
                      <a:pt x="4245" y="3742"/>
                    </a:cubicBezTo>
                    <a:cubicBezTo>
                      <a:pt x="4256" y="3750"/>
                      <a:pt x="4259" y="3820"/>
                      <a:pt x="4259" y="3965"/>
                    </a:cubicBezTo>
                    <a:lnTo>
                      <a:pt x="4259" y="19952"/>
                    </a:lnTo>
                    <a:cubicBezTo>
                      <a:pt x="4259" y="20226"/>
                      <a:pt x="4231" y="20357"/>
                      <a:pt x="4175" y="20357"/>
                    </a:cubicBezTo>
                    <a:lnTo>
                      <a:pt x="3664" y="20357"/>
                    </a:lnTo>
                    <a:cubicBezTo>
                      <a:pt x="3607" y="20357"/>
                      <a:pt x="3580" y="20490"/>
                      <a:pt x="3580" y="20762"/>
                    </a:cubicBezTo>
                    <a:cubicBezTo>
                      <a:pt x="3580" y="21036"/>
                      <a:pt x="3607" y="21181"/>
                      <a:pt x="3664" y="21181"/>
                    </a:cubicBezTo>
                    <a:lnTo>
                      <a:pt x="4912" y="21181"/>
                    </a:lnTo>
                    <a:cubicBezTo>
                      <a:pt x="4969" y="21181"/>
                      <a:pt x="4999" y="21036"/>
                      <a:pt x="4999" y="20762"/>
                    </a:cubicBezTo>
                    <a:cubicBezTo>
                      <a:pt x="4999" y="20490"/>
                      <a:pt x="4969" y="20357"/>
                      <a:pt x="4912" y="20357"/>
                    </a:cubicBezTo>
                    <a:lnTo>
                      <a:pt x="4517" y="20357"/>
                    </a:lnTo>
                    <a:cubicBezTo>
                      <a:pt x="4460" y="20357"/>
                      <a:pt x="4430" y="20226"/>
                      <a:pt x="4430" y="19952"/>
                    </a:cubicBezTo>
                    <a:lnTo>
                      <a:pt x="4430" y="3281"/>
                    </a:lnTo>
                    <a:cubicBezTo>
                      <a:pt x="4430" y="3009"/>
                      <a:pt x="4460" y="2876"/>
                      <a:pt x="4517" y="2876"/>
                    </a:cubicBezTo>
                    <a:lnTo>
                      <a:pt x="4912" y="2876"/>
                    </a:lnTo>
                    <a:cubicBezTo>
                      <a:pt x="4969" y="2876"/>
                      <a:pt x="4999" y="2746"/>
                      <a:pt x="4999" y="2471"/>
                    </a:cubicBezTo>
                    <a:cubicBezTo>
                      <a:pt x="4999" y="2199"/>
                      <a:pt x="4969" y="2052"/>
                      <a:pt x="4912" y="2052"/>
                    </a:cubicBezTo>
                    <a:lnTo>
                      <a:pt x="4288" y="2052"/>
                    </a:lnTo>
                    <a:cubicBezTo>
                      <a:pt x="4246" y="2052"/>
                      <a:pt x="4216" y="2090"/>
                      <a:pt x="4195" y="2164"/>
                    </a:cubicBezTo>
                    <a:cubicBezTo>
                      <a:pt x="4174" y="2235"/>
                      <a:pt x="4157" y="2344"/>
                      <a:pt x="4146" y="2471"/>
                    </a:cubicBezTo>
                    <a:lnTo>
                      <a:pt x="2555" y="19408"/>
                    </a:lnTo>
                    <a:cubicBezTo>
                      <a:pt x="2517" y="19790"/>
                      <a:pt x="2479" y="19790"/>
                      <a:pt x="2442" y="19408"/>
                    </a:cubicBezTo>
                    <a:lnTo>
                      <a:pt x="851" y="2471"/>
                    </a:lnTo>
                    <a:cubicBezTo>
                      <a:pt x="839" y="2344"/>
                      <a:pt x="825" y="2235"/>
                      <a:pt x="804" y="2164"/>
                    </a:cubicBezTo>
                    <a:cubicBezTo>
                      <a:pt x="783" y="2090"/>
                      <a:pt x="753" y="2052"/>
                      <a:pt x="711" y="2052"/>
                    </a:cubicBezTo>
                    <a:lnTo>
                      <a:pt x="84" y="2052"/>
                    </a:lnTo>
                    <a:close/>
                    <a:moveTo>
                      <a:pt x="17277" y="5222"/>
                    </a:moveTo>
                    <a:cubicBezTo>
                      <a:pt x="17138" y="5222"/>
                      <a:pt x="17008" y="5330"/>
                      <a:pt x="16885" y="5557"/>
                    </a:cubicBezTo>
                    <a:cubicBezTo>
                      <a:pt x="16772" y="5765"/>
                      <a:pt x="16666" y="6030"/>
                      <a:pt x="16575" y="6325"/>
                    </a:cubicBezTo>
                    <a:cubicBezTo>
                      <a:pt x="16535" y="6450"/>
                      <a:pt x="16500" y="6511"/>
                      <a:pt x="16464" y="6646"/>
                    </a:cubicBezTo>
                    <a:cubicBezTo>
                      <a:pt x="16446" y="5920"/>
                      <a:pt x="16331" y="5362"/>
                      <a:pt x="16171" y="5362"/>
                    </a:cubicBezTo>
                    <a:lnTo>
                      <a:pt x="15602" y="5362"/>
                    </a:lnTo>
                    <a:cubicBezTo>
                      <a:pt x="15427" y="5362"/>
                      <a:pt x="15306" y="6087"/>
                      <a:pt x="15306" y="6925"/>
                    </a:cubicBezTo>
                    <a:cubicBezTo>
                      <a:pt x="15306" y="7764"/>
                      <a:pt x="15427" y="8489"/>
                      <a:pt x="15602" y="8489"/>
                    </a:cubicBezTo>
                    <a:lnTo>
                      <a:pt x="15915" y="8489"/>
                    </a:lnTo>
                    <a:lnTo>
                      <a:pt x="15915" y="18319"/>
                    </a:lnTo>
                    <a:lnTo>
                      <a:pt x="15602" y="18319"/>
                    </a:lnTo>
                    <a:cubicBezTo>
                      <a:pt x="15427" y="18319"/>
                      <a:pt x="15306" y="18820"/>
                      <a:pt x="15306" y="19659"/>
                    </a:cubicBezTo>
                    <a:cubicBezTo>
                      <a:pt x="15306" y="20498"/>
                      <a:pt x="15427" y="21000"/>
                      <a:pt x="15602" y="21000"/>
                    </a:cubicBezTo>
                    <a:lnTo>
                      <a:pt x="16795" y="21000"/>
                    </a:lnTo>
                    <a:cubicBezTo>
                      <a:pt x="16970" y="21000"/>
                      <a:pt x="17091" y="20498"/>
                      <a:pt x="17091" y="19659"/>
                    </a:cubicBezTo>
                    <a:cubicBezTo>
                      <a:pt x="17091" y="18820"/>
                      <a:pt x="16970" y="18319"/>
                      <a:pt x="16795" y="18319"/>
                    </a:cubicBezTo>
                    <a:lnTo>
                      <a:pt x="16473" y="18319"/>
                    </a:lnTo>
                    <a:lnTo>
                      <a:pt x="16473" y="11030"/>
                    </a:lnTo>
                    <a:cubicBezTo>
                      <a:pt x="16566" y="10507"/>
                      <a:pt x="16612" y="10028"/>
                      <a:pt x="16694" y="9592"/>
                    </a:cubicBezTo>
                    <a:cubicBezTo>
                      <a:pt x="16767" y="9192"/>
                      <a:pt x="16859" y="8819"/>
                      <a:pt x="16966" y="8489"/>
                    </a:cubicBezTo>
                    <a:cubicBezTo>
                      <a:pt x="17058" y="8210"/>
                      <a:pt x="17161" y="8070"/>
                      <a:pt x="17280" y="8070"/>
                    </a:cubicBezTo>
                    <a:cubicBezTo>
                      <a:pt x="17441" y="8070"/>
                      <a:pt x="17555" y="8252"/>
                      <a:pt x="17634" y="8615"/>
                    </a:cubicBezTo>
                    <a:cubicBezTo>
                      <a:pt x="17712" y="8970"/>
                      <a:pt x="17747" y="9386"/>
                      <a:pt x="17747" y="9927"/>
                    </a:cubicBezTo>
                    <a:cubicBezTo>
                      <a:pt x="17747" y="10766"/>
                      <a:pt x="17869" y="11352"/>
                      <a:pt x="18044" y="11352"/>
                    </a:cubicBezTo>
                    <a:cubicBezTo>
                      <a:pt x="18218" y="11352"/>
                      <a:pt x="18343" y="10766"/>
                      <a:pt x="18343" y="9927"/>
                    </a:cubicBezTo>
                    <a:cubicBezTo>
                      <a:pt x="18343" y="9289"/>
                      <a:pt x="18318" y="8677"/>
                      <a:pt x="18270" y="8112"/>
                    </a:cubicBezTo>
                    <a:cubicBezTo>
                      <a:pt x="18221" y="7535"/>
                      <a:pt x="18148" y="7015"/>
                      <a:pt x="18052" y="6576"/>
                    </a:cubicBezTo>
                    <a:cubicBezTo>
                      <a:pt x="17958" y="6147"/>
                      <a:pt x="17845" y="5808"/>
                      <a:pt x="17715" y="5571"/>
                    </a:cubicBezTo>
                    <a:cubicBezTo>
                      <a:pt x="17587" y="5335"/>
                      <a:pt x="17438" y="5222"/>
                      <a:pt x="17277" y="5222"/>
                    </a:cubicBezTo>
                    <a:close/>
                    <a:moveTo>
                      <a:pt x="19997" y="5362"/>
                    </a:moveTo>
                    <a:cubicBezTo>
                      <a:pt x="19767" y="5362"/>
                      <a:pt x="19548" y="5565"/>
                      <a:pt x="19350" y="5962"/>
                    </a:cubicBezTo>
                    <a:cubicBezTo>
                      <a:pt x="19151" y="6362"/>
                      <a:pt x="18980" y="6931"/>
                      <a:pt x="18839" y="7651"/>
                    </a:cubicBezTo>
                    <a:cubicBezTo>
                      <a:pt x="18699" y="8366"/>
                      <a:pt x="18589" y="9238"/>
                      <a:pt x="18511" y="10235"/>
                    </a:cubicBezTo>
                    <a:cubicBezTo>
                      <a:pt x="18434" y="11218"/>
                      <a:pt x="18395" y="12313"/>
                      <a:pt x="18395" y="13488"/>
                    </a:cubicBezTo>
                    <a:cubicBezTo>
                      <a:pt x="18395" y="14662"/>
                      <a:pt x="18434" y="15744"/>
                      <a:pt x="18511" y="16727"/>
                    </a:cubicBezTo>
                    <a:cubicBezTo>
                      <a:pt x="18589" y="17724"/>
                      <a:pt x="18699" y="18597"/>
                      <a:pt x="18839" y="19310"/>
                    </a:cubicBezTo>
                    <a:cubicBezTo>
                      <a:pt x="18980" y="20031"/>
                      <a:pt x="19150" y="20599"/>
                      <a:pt x="19350" y="21000"/>
                    </a:cubicBezTo>
                    <a:cubicBezTo>
                      <a:pt x="19547" y="21396"/>
                      <a:pt x="19765" y="21600"/>
                      <a:pt x="19997" y="21600"/>
                    </a:cubicBezTo>
                    <a:cubicBezTo>
                      <a:pt x="20229" y="21600"/>
                      <a:pt x="20448" y="21396"/>
                      <a:pt x="20645" y="21000"/>
                    </a:cubicBezTo>
                    <a:cubicBezTo>
                      <a:pt x="20845" y="20599"/>
                      <a:pt x="21016" y="20029"/>
                      <a:pt x="21156" y="19310"/>
                    </a:cubicBezTo>
                    <a:cubicBezTo>
                      <a:pt x="21296" y="18595"/>
                      <a:pt x="21406" y="17723"/>
                      <a:pt x="21484" y="16727"/>
                    </a:cubicBezTo>
                    <a:cubicBezTo>
                      <a:pt x="21561" y="15742"/>
                      <a:pt x="21600" y="14661"/>
                      <a:pt x="21600" y="13488"/>
                    </a:cubicBezTo>
                    <a:cubicBezTo>
                      <a:pt x="21600" y="12314"/>
                      <a:pt x="21561" y="11220"/>
                      <a:pt x="21484" y="10235"/>
                    </a:cubicBezTo>
                    <a:cubicBezTo>
                      <a:pt x="21406" y="9238"/>
                      <a:pt x="21296" y="8367"/>
                      <a:pt x="21156" y="7651"/>
                    </a:cubicBezTo>
                    <a:cubicBezTo>
                      <a:pt x="21015" y="6931"/>
                      <a:pt x="20844" y="6363"/>
                      <a:pt x="20645" y="5962"/>
                    </a:cubicBezTo>
                    <a:cubicBezTo>
                      <a:pt x="20447" y="5565"/>
                      <a:pt x="20228" y="5362"/>
                      <a:pt x="19997" y="5362"/>
                    </a:cubicBezTo>
                    <a:close/>
                    <a:moveTo>
                      <a:pt x="6312" y="7247"/>
                    </a:moveTo>
                    <a:cubicBezTo>
                      <a:pt x="6187" y="7247"/>
                      <a:pt x="6067" y="7329"/>
                      <a:pt x="5957" y="7484"/>
                    </a:cubicBezTo>
                    <a:cubicBezTo>
                      <a:pt x="5847" y="7638"/>
                      <a:pt x="5751" y="7829"/>
                      <a:pt x="5664" y="8056"/>
                    </a:cubicBezTo>
                    <a:cubicBezTo>
                      <a:pt x="5577" y="8285"/>
                      <a:pt x="5498" y="8541"/>
                      <a:pt x="5432" y="8824"/>
                    </a:cubicBezTo>
                    <a:cubicBezTo>
                      <a:pt x="5365" y="9106"/>
                      <a:pt x="5314" y="9365"/>
                      <a:pt x="5272" y="9620"/>
                    </a:cubicBezTo>
                    <a:cubicBezTo>
                      <a:pt x="5238" y="9838"/>
                      <a:pt x="5244" y="10029"/>
                      <a:pt x="5290" y="10193"/>
                    </a:cubicBezTo>
                    <a:cubicBezTo>
                      <a:pt x="5335" y="10356"/>
                      <a:pt x="5375" y="10327"/>
                      <a:pt x="5409" y="10109"/>
                    </a:cubicBezTo>
                    <a:cubicBezTo>
                      <a:pt x="5443" y="9891"/>
                      <a:pt x="5487" y="9663"/>
                      <a:pt x="5542" y="9425"/>
                    </a:cubicBezTo>
                    <a:cubicBezTo>
                      <a:pt x="5597" y="9190"/>
                      <a:pt x="5660" y="8983"/>
                      <a:pt x="5734" y="8782"/>
                    </a:cubicBezTo>
                    <a:cubicBezTo>
                      <a:pt x="5808" y="8583"/>
                      <a:pt x="5892" y="8404"/>
                      <a:pt x="5986" y="8266"/>
                    </a:cubicBezTo>
                    <a:cubicBezTo>
                      <a:pt x="6081" y="8129"/>
                      <a:pt x="6190" y="8070"/>
                      <a:pt x="6312" y="8070"/>
                    </a:cubicBezTo>
                    <a:cubicBezTo>
                      <a:pt x="6448" y="8070"/>
                      <a:pt x="6570" y="8159"/>
                      <a:pt x="6680" y="8350"/>
                    </a:cubicBezTo>
                    <a:cubicBezTo>
                      <a:pt x="6790" y="8540"/>
                      <a:pt x="6883" y="8807"/>
                      <a:pt x="6959" y="9145"/>
                    </a:cubicBezTo>
                    <a:cubicBezTo>
                      <a:pt x="7035" y="9481"/>
                      <a:pt x="7091" y="9871"/>
                      <a:pt x="7133" y="10318"/>
                    </a:cubicBezTo>
                    <a:cubicBezTo>
                      <a:pt x="7175" y="10766"/>
                      <a:pt x="7197" y="11247"/>
                      <a:pt x="7197" y="11756"/>
                    </a:cubicBezTo>
                    <a:lnTo>
                      <a:pt x="7197" y="16950"/>
                    </a:lnTo>
                    <a:cubicBezTo>
                      <a:pt x="7118" y="17642"/>
                      <a:pt x="7021" y="18263"/>
                      <a:pt x="6907" y="18807"/>
                    </a:cubicBezTo>
                    <a:cubicBezTo>
                      <a:pt x="6808" y="19282"/>
                      <a:pt x="6690" y="19705"/>
                      <a:pt x="6550" y="20078"/>
                    </a:cubicBezTo>
                    <a:cubicBezTo>
                      <a:pt x="6410" y="20451"/>
                      <a:pt x="6248" y="20637"/>
                      <a:pt x="6062" y="20637"/>
                    </a:cubicBezTo>
                    <a:cubicBezTo>
                      <a:pt x="5778" y="20637"/>
                      <a:pt x="5565" y="20296"/>
                      <a:pt x="5423" y="19631"/>
                    </a:cubicBezTo>
                    <a:cubicBezTo>
                      <a:pt x="5281" y="18966"/>
                      <a:pt x="5208" y="18115"/>
                      <a:pt x="5208" y="17076"/>
                    </a:cubicBezTo>
                    <a:cubicBezTo>
                      <a:pt x="5208" y="16567"/>
                      <a:pt x="5227" y="16102"/>
                      <a:pt x="5264" y="15666"/>
                    </a:cubicBezTo>
                    <a:cubicBezTo>
                      <a:pt x="5299" y="15230"/>
                      <a:pt x="5355" y="14844"/>
                      <a:pt x="5435" y="14535"/>
                    </a:cubicBezTo>
                    <a:cubicBezTo>
                      <a:pt x="5514" y="14224"/>
                      <a:pt x="5615" y="13990"/>
                      <a:pt x="5737" y="13809"/>
                    </a:cubicBezTo>
                    <a:cubicBezTo>
                      <a:pt x="5858" y="13628"/>
                      <a:pt x="6005" y="13530"/>
                      <a:pt x="6175" y="13530"/>
                    </a:cubicBezTo>
                    <a:lnTo>
                      <a:pt x="6770" y="13530"/>
                    </a:lnTo>
                    <a:cubicBezTo>
                      <a:pt x="6827" y="13530"/>
                      <a:pt x="6857" y="13398"/>
                      <a:pt x="6857" y="13125"/>
                    </a:cubicBezTo>
                    <a:cubicBezTo>
                      <a:pt x="6857" y="12852"/>
                      <a:pt x="6827" y="12706"/>
                      <a:pt x="6770" y="12706"/>
                    </a:cubicBezTo>
                    <a:lnTo>
                      <a:pt x="6175" y="12706"/>
                    </a:lnTo>
                    <a:cubicBezTo>
                      <a:pt x="5990" y="12706"/>
                      <a:pt x="5825" y="12828"/>
                      <a:pt x="5685" y="13055"/>
                    </a:cubicBezTo>
                    <a:cubicBezTo>
                      <a:pt x="5544" y="13284"/>
                      <a:pt x="5427" y="13585"/>
                      <a:pt x="5330" y="13976"/>
                    </a:cubicBezTo>
                    <a:cubicBezTo>
                      <a:pt x="5234" y="14369"/>
                      <a:pt x="5162" y="14831"/>
                      <a:pt x="5113" y="15359"/>
                    </a:cubicBezTo>
                    <a:cubicBezTo>
                      <a:pt x="5063" y="15886"/>
                      <a:pt x="5037" y="16457"/>
                      <a:pt x="5037" y="17076"/>
                    </a:cubicBezTo>
                    <a:cubicBezTo>
                      <a:pt x="5037" y="17696"/>
                      <a:pt x="5059" y="18280"/>
                      <a:pt x="5101" y="18807"/>
                    </a:cubicBezTo>
                    <a:cubicBezTo>
                      <a:pt x="5143" y="19336"/>
                      <a:pt x="5204" y="19784"/>
                      <a:pt x="5290" y="20176"/>
                    </a:cubicBezTo>
                    <a:cubicBezTo>
                      <a:pt x="5375" y="20567"/>
                      <a:pt x="5483" y="20882"/>
                      <a:pt x="5612" y="21111"/>
                    </a:cubicBezTo>
                    <a:cubicBezTo>
                      <a:pt x="5741" y="21339"/>
                      <a:pt x="5892" y="21446"/>
                      <a:pt x="6062" y="21446"/>
                    </a:cubicBezTo>
                    <a:cubicBezTo>
                      <a:pt x="6198" y="21446"/>
                      <a:pt x="6322" y="21363"/>
                      <a:pt x="6434" y="21181"/>
                    </a:cubicBezTo>
                    <a:cubicBezTo>
                      <a:pt x="6545" y="21000"/>
                      <a:pt x="6646" y="20781"/>
                      <a:pt x="6735" y="20525"/>
                    </a:cubicBezTo>
                    <a:cubicBezTo>
                      <a:pt x="6824" y="20271"/>
                      <a:pt x="6899" y="19997"/>
                      <a:pt x="6962" y="19715"/>
                    </a:cubicBezTo>
                    <a:cubicBezTo>
                      <a:pt x="7024" y="19434"/>
                      <a:pt x="7073" y="19181"/>
                      <a:pt x="7107" y="18961"/>
                    </a:cubicBezTo>
                    <a:cubicBezTo>
                      <a:pt x="7122" y="18871"/>
                      <a:pt x="7134" y="18831"/>
                      <a:pt x="7145" y="18821"/>
                    </a:cubicBezTo>
                    <a:cubicBezTo>
                      <a:pt x="7156" y="18812"/>
                      <a:pt x="7166" y="18826"/>
                      <a:pt x="7174" y="18863"/>
                    </a:cubicBezTo>
                    <a:cubicBezTo>
                      <a:pt x="7181" y="18900"/>
                      <a:pt x="7187" y="18944"/>
                      <a:pt x="7191" y="19017"/>
                    </a:cubicBezTo>
                    <a:cubicBezTo>
                      <a:pt x="7195" y="19089"/>
                      <a:pt x="7197" y="19166"/>
                      <a:pt x="7197" y="19240"/>
                    </a:cubicBezTo>
                    <a:lnTo>
                      <a:pt x="7197" y="20762"/>
                    </a:lnTo>
                    <a:cubicBezTo>
                      <a:pt x="7197" y="21036"/>
                      <a:pt x="7224" y="21181"/>
                      <a:pt x="7281" y="21181"/>
                    </a:cubicBezTo>
                    <a:lnTo>
                      <a:pt x="7850" y="21181"/>
                    </a:lnTo>
                    <a:cubicBezTo>
                      <a:pt x="7907" y="21181"/>
                      <a:pt x="7935" y="21036"/>
                      <a:pt x="7935" y="20762"/>
                    </a:cubicBezTo>
                    <a:cubicBezTo>
                      <a:pt x="7935" y="20490"/>
                      <a:pt x="7907" y="20357"/>
                      <a:pt x="7850" y="20357"/>
                    </a:cubicBezTo>
                    <a:lnTo>
                      <a:pt x="7453" y="20357"/>
                    </a:lnTo>
                    <a:cubicBezTo>
                      <a:pt x="7396" y="20357"/>
                      <a:pt x="7368" y="20226"/>
                      <a:pt x="7368" y="19952"/>
                    </a:cubicBezTo>
                    <a:lnTo>
                      <a:pt x="7368" y="11756"/>
                    </a:lnTo>
                    <a:cubicBezTo>
                      <a:pt x="7368" y="11136"/>
                      <a:pt x="7342" y="10558"/>
                      <a:pt x="7293" y="10011"/>
                    </a:cubicBezTo>
                    <a:cubicBezTo>
                      <a:pt x="7244" y="9465"/>
                      <a:pt x="7175" y="8983"/>
                      <a:pt x="7084" y="8573"/>
                    </a:cubicBezTo>
                    <a:cubicBezTo>
                      <a:pt x="6993" y="8163"/>
                      <a:pt x="6881" y="7833"/>
                      <a:pt x="6750" y="7596"/>
                    </a:cubicBezTo>
                    <a:cubicBezTo>
                      <a:pt x="6619" y="7359"/>
                      <a:pt x="6475" y="7247"/>
                      <a:pt x="6312" y="7247"/>
                    </a:cubicBezTo>
                    <a:close/>
                    <a:moveTo>
                      <a:pt x="20055" y="8042"/>
                    </a:moveTo>
                    <a:cubicBezTo>
                      <a:pt x="20212" y="8042"/>
                      <a:pt x="20353" y="8172"/>
                      <a:pt x="20476" y="8419"/>
                    </a:cubicBezTo>
                    <a:cubicBezTo>
                      <a:pt x="20599" y="8666"/>
                      <a:pt x="20701" y="8997"/>
                      <a:pt x="20787" y="9439"/>
                    </a:cubicBezTo>
                    <a:cubicBezTo>
                      <a:pt x="20873" y="9884"/>
                      <a:pt x="20942" y="10433"/>
                      <a:pt x="20990" y="11072"/>
                    </a:cubicBezTo>
                    <a:cubicBezTo>
                      <a:pt x="21040" y="11734"/>
                      <a:pt x="21066" y="12484"/>
                      <a:pt x="21066" y="13306"/>
                    </a:cubicBezTo>
                    <a:cubicBezTo>
                      <a:pt x="21066" y="14146"/>
                      <a:pt x="21040" y="14909"/>
                      <a:pt x="20990" y="15568"/>
                    </a:cubicBezTo>
                    <a:cubicBezTo>
                      <a:pt x="20942" y="16209"/>
                      <a:pt x="20873" y="16758"/>
                      <a:pt x="20787" y="17202"/>
                    </a:cubicBezTo>
                    <a:cubicBezTo>
                      <a:pt x="20702" y="17638"/>
                      <a:pt x="20599" y="17989"/>
                      <a:pt x="20479" y="18221"/>
                    </a:cubicBezTo>
                    <a:cubicBezTo>
                      <a:pt x="20356" y="18462"/>
                      <a:pt x="20213" y="18584"/>
                      <a:pt x="20055" y="18584"/>
                    </a:cubicBezTo>
                    <a:cubicBezTo>
                      <a:pt x="19898" y="18584"/>
                      <a:pt x="19755" y="18462"/>
                      <a:pt x="19632" y="18221"/>
                    </a:cubicBezTo>
                    <a:cubicBezTo>
                      <a:pt x="19512" y="17989"/>
                      <a:pt x="19409" y="17650"/>
                      <a:pt x="19324" y="17216"/>
                    </a:cubicBezTo>
                    <a:cubicBezTo>
                      <a:pt x="19237" y="16765"/>
                      <a:pt x="19170" y="16221"/>
                      <a:pt x="19121" y="15568"/>
                    </a:cubicBezTo>
                    <a:cubicBezTo>
                      <a:pt x="19071" y="14913"/>
                      <a:pt x="19045" y="14151"/>
                      <a:pt x="19045" y="13306"/>
                    </a:cubicBezTo>
                    <a:cubicBezTo>
                      <a:pt x="19045" y="12479"/>
                      <a:pt x="19071" y="11729"/>
                      <a:pt x="19121" y="11072"/>
                    </a:cubicBezTo>
                    <a:cubicBezTo>
                      <a:pt x="19170" y="10429"/>
                      <a:pt x="19238" y="9881"/>
                      <a:pt x="19324" y="9439"/>
                    </a:cubicBezTo>
                    <a:cubicBezTo>
                      <a:pt x="19410" y="8995"/>
                      <a:pt x="19511" y="8667"/>
                      <a:pt x="19635" y="8419"/>
                    </a:cubicBezTo>
                    <a:cubicBezTo>
                      <a:pt x="19757" y="8172"/>
                      <a:pt x="19899" y="8042"/>
                      <a:pt x="20055" y="8042"/>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0" name="Shape 90"/>
              <p:cNvSpPr/>
              <p:nvPr/>
            </p:nvSpPr>
            <p:spPr>
              <a:xfrm>
                <a:off x="376801" y="88659"/>
                <a:ext cx="283710" cy="308653"/>
              </a:xfrm>
              <a:custGeom>
                <a:avLst/>
                <a:gdLst/>
                <a:ahLst/>
                <a:cxnLst>
                  <a:cxn ang="0">
                    <a:pos x="wd2" y="hd2"/>
                  </a:cxn>
                  <a:cxn ang="5400000">
                    <a:pos x="wd2" y="hd2"/>
                  </a:cxn>
                  <a:cxn ang="10800000">
                    <a:pos x="wd2" y="hd2"/>
                  </a:cxn>
                  <a:cxn ang="16200000">
                    <a:pos x="wd2" y="hd2"/>
                  </a:cxn>
                </a:cxnLst>
                <a:rect l="0" t="0" r="r" b="b"/>
                <a:pathLst>
                  <a:path w="21600" h="21560" extrusionOk="0">
                    <a:moveTo>
                      <a:pt x="21213" y="11458"/>
                    </a:moveTo>
                    <a:lnTo>
                      <a:pt x="19665" y="11458"/>
                    </a:lnTo>
                    <a:cubicBezTo>
                      <a:pt x="19526" y="11458"/>
                      <a:pt x="19407" y="11423"/>
                      <a:pt x="19303" y="11352"/>
                    </a:cubicBezTo>
                    <a:cubicBezTo>
                      <a:pt x="19200" y="11281"/>
                      <a:pt x="19106" y="11198"/>
                      <a:pt x="19020" y="11103"/>
                    </a:cubicBezTo>
                    <a:lnTo>
                      <a:pt x="15331" y="6393"/>
                    </a:lnTo>
                    <a:cubicBezTo>
                      <a:pt x="15227" y="6251"/>
                      <a:pt x="15227" y="6109"/>
                      <a:pt x="15331" y="5967"/>
                    </a:cubicBezTo>
                    <a:lnTo>
                      <a:pt x="18242" y="2078"/>
                    </a:lnTo>
                    <a:cubicBezTo>
                      <a:pt x="18311" y="1983"/>
                      <a:pt x="18401" y="1899"/>
                      <a:pt x="18513" y="1828"/>
                    </a:cubicBezTo>
                    <a:cubicBezTo>
                      <a:pt x="18530" y="1817"/>
                      <a:pt x="18584" y="1790"/>
                      <a:pt x="18658" y="1754"/>
                    </a:cubicBezTo>
                    <a:cubicBezTo>
                      <a:pt x="19600" y="1650"/>
                      <a:pt x="20445" y="1250"/>
                      <a:pt x="21072" y="657"/>
                    </a:cubicBezTo>
                    <a:cubicBezTo>
                      <a:pt x="21234" y="504"/>
                      <a:pt x="21230" y="258"/>
                      <a:pt x="21064" y="110"/>
                    </a:cubicBezTo>
                    <a:cubicBezTo>
                      <a:pt x="20896" y="-39"/>
                      <a:pt x="20630" y="-36"/>
                      <a:pt x="20467" y="118"/>
                    </a:cubicBezTo>
                    <a:cubicBezTo>
                      <a:pt x="19916" y="637"/>
                      <a:pt x="19162" y="966"/>
                      <a:pt x="18322" y="1002"/>
                    </a:cubicBezTo>
                    <a:lnTo>
                      <a:pt x="17812" y="990"/>
                    </a:lnTo>
                    <a:cubicBezTo>
                      <a:pt x="17055" y="913"/>
                      <a:pt x="16380" y="594"/>
                      <a:pt x="15873" y="117"/>
                    </a:cubicBezTo>
                    <a:cubicBezTo>
                      <a:pt x="15710" y="-37"/>
                      <a:pt x="15443" y="-40"/>
                      <a:pt x="15276" y="110"/>
                    </a:cubicBezTo>
                    <a:cubicBezTo>
                      <a:pt x="15109" y="259"/>
                      <a:pt x="15106" y="504"/>
                      <a:pt x="15269" y="657"/>
                    </a:cubicBezTo>
                    <a:lnTo>
                      <a:pt x="15268" y="657"/>
                    </a:lnTo>
                    <a:cubicBezTo>
                      <a:pt x="15838" y="1195"/>
                      <a:pt x="16587" y="1573"/>
                      <a:pt x="17425" y="1717"/>
                    </a:cubicBezTo>
                    <a:cubicBezTo>
                      <a:pt x="17428" y="1728"/>
                      <a:pt x="17435" y="1739"/>
                      <a:pt x="17437" y="1751"/>
                    </a:cubicBezTo>
                    <a:cubicBezTo>
                      <a:pt x="17459" y="1838"/>
                      <a:pt x="17430" y="1972"/>
                      <a:pt x="17345" y="2067"/>
                    </a:cubicBezTo>
                    <a:lnTo>
                      <a:pt x="14867" y="5352"/>
                    </a:lnTo>
                    <a:cubicBezTo>
                      <a:pt x="14746" y="5525"/>
                      <a:pt x="14626" y="5525"/>
                      <a:pt x="14506" y="5352"/>
                    </a:cubicBezTo>
                    <a:lnTo>
                      <a:pt x="11411" y="1400"/>
                    </a:lnTo>
                    <a:cubicBezTo>
                      <a:pt x="11324" y="1305"/>
                      <a:pt x="11310" y="1221"/>
                      <a:pt x="11372" y="1150"/>
                    </a:cubicBezTo>
                    <a:cubicBezTo>
                      <a:pt x="11431" y="1079"/>
                      <a:pt x="11530" y="1045"/>
                      <a:pt x="11668" y="1045"/>
                    </a:cubicBezTo>
                    <a:lnTo>
                      <a:pt x="13732" y="1045"/>
                    </a:lnTo>
                    <a:cubicBezTo>
                      <a:pt x="13989" y="1045"/>
                      <a:pt x="14119" y="926"/>
                      <a:pt x="14119" y="690"/>
                    </a:cubicBezTo>
                    <a:cubicBezTo>
                      <a:pt x="14119" y="453"/>
                      <a:pt x="13989" y="335"/>
                      <a:pt x="13732" y="335"/>
                    </a:cubicBezTo>
                    <a:lnTo>
                      <a:pt x="8315" y="335"/>
                    </a:lnTo>
                    <a:cubicBezTo>
                      <a:pt x="8056" y="335"/>
                      <a:pt x="7928" y="453"/>
                      <a:pt x="7928" y="690"/>
                    </a:cubicBezTo>
                    <a:cubicBezTo>
                      <a:pt x="7928" y="926"/>
                      <a:pt x="8056" y="1045"/>
                      <a:pt x="8315" y="1045"/>
                    </a:cubicBezTo>
                    <a:lnTo>
                      <a:pt x="9863" y="1045"/>
                    </a:lnTo>
                    <a:cubicBezTo>
                      <a:pt x="10000" y="1045"/>
                      <a:pt x="10124" y="1079"/>
                      <a:pt x="10237" y="1150"/>
                    </a:cubicBezTo>
                    <a:cubicBezTo>
                      <a:pt x="10348" y="1221"/>
                      <a:pt x="10438" y="1305"/>
                      <a:pt x="10508" y="1400"/>
                    </a:cubicBezTo>
                    <a:lnTo>
                      <a:pt x="14066" y="5967"/>
                    </a:lnTo>
                    <a:cubicBezTo>
                      <a:pt x="14170" y="6109"/>
                      <a:pt x="14170" y="6251"/>
                      <a:pt x="14066" y="6393"/>
                    </a:cubicBezTo>
                    <a:lnTo>
                      <a:pt x="2579" y="20495"/>
                    </a:lnTo>
                    <a:cubicBezTo>
                      <a:pt x="2492" y="20590"/>
                      <a:pt x="2399" y="20674"/>
                      <a:pt x="2295" y="20745"/>
                    </a:cubicBezTo>
                    <a:cubicBezTo>
                      <a:pt x="2192" y="20816"/>
                      <a:pt x="2072" y="20850"/>
                      <a:pt x="1935" y="20850"/>
                    </a:cubicBezTo>
                    <a:lnTo>
                      <a:pt x="387" y="20850"/>
                    </a:lnTo>
                    <a:cubicBezTo>
                      <a:pt x="128" y="20850"/>
                      <a:pt x="0" y="20969"/>
                      <a:pt x="0" y="21205"/>
                    </a:cubicBezTo>
                    <a:cubicBezTo>
                      <a:pt x="0" y="21442"/>
                      <a:pt x="128" y="21560"/>
                      <a:pt x="387" y="21560"/>
                    </a:cubicBezTo>
                    <a:lnTo>
                      <a:pt x="5803" y="21560"/>
                    </a:lnTo>
                    <a:cubicBezTo>
                      <a:pt x="6061" y="21560"/>
                      <a:pt x="6190" y="21442"/>
                      <a:pt x="6190" y="21205"/>
                    </a:cubicBezTo>
                    <a:cubicBezTo>
                      <a:pt x="6190" y="20969"/>
                      <a:pt x="6061" y="20850"/>
                      <a:pt x="5803" y="20850"/>
                    </a:cubicBezTo>
                    <a:lnTo>
                      <a:pt x="3740" y="20850"/>
                    </a:lnTo>
                    <a:cubicBezTo>
                      <a:pt x="3602" y="20850"/>
                      <a:pt x="3504" y="20816"/>
                      <a:pt x="3442" y="20745"/>
                    </a:cubicBezTo>
                    <a:cubicBezTo>
                      <a:pt x="3382" y="20674"/>
                      <a:pt x="3395" y="20590"/>
                      <a:pt x="3481" y="20495"/>
                    </a:cubicBezTo>
                    <a:lnTo>
                      <a:pt x="14506" y="6985"/>
                    </a:lnTo>
                    <a:cubicBezTo>
                      <a:pt x="14626" y="6827"/>
                      <a:pt x="14746" y="6827"/>
                      <a:pt x="14867" y="6985"/>
                    </a:cubicBezTo>
                    <a:lnTo>
                      <a:pt x="18117" y="11103"/>
                    </a:lnTo>
                    <a:cubicBezTo>
                      <a:pt x="18204" y="11198"/>
                      <a:pt x="18216" y="11281"/>
                      <a:pt x="18156" y="11352"/>
                    </a:cubicBezTo>
                    <a:cubicBezTo>
                      <a:pt x="18095" y="11423"/>
                      <a:pt x="17996" y="11458"/>
                      <a:pt x="17859" y="11458"/>
                    </a:cubicBezTo>
                    <a:lnTo>
                      <a:pt x="15795" y="11458"/>
                    </a:lnTo>
                    <a:cubicBezTo>
                      <a:pt x="15537" y="11458"/>
                      <a:pt x="15409" y="11577"/>
                      <a:pt x="15409" y="11813"/>
                    </a:cubicBezTo>
                    <a:cubicBezTo>
                      <a:pt x="15409" y="12050"/>
                      <a:pt x="15537" y="12167"/>
                      <a:pt x="15795" y="12167"/>
                    </a:cubicBezTo>
                    <a:lnTo>
                      <a:pt x="21213" y="12167"/>
                    </a:lnTo>
                    <a:cubicBezTo>
                      <a:pt x="21470" y="12167"/>
                      <a:pt x="21600" y="12050"/>
                      <a:pt x="21600" y="11813"/>
                    </a:cubicBezTo>
                    <a:cubicBezTo>
                      <a:pt x="21600" y="11577"/>
                      <a:pt x="21470" y="11458"/>
                      <a:pt x="21213" y="11458"/>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1" name="Shape 91"/>
              <p:cNvSpPr/>
              <p:nvPr/>
            </p:nvSpPr>
            <p:spPr>
              <a:xfrm>
                <a:off x="592908" y="72035"/>
                <a:ext cx="44769" cy="20775"/>
              </a:xfrm>
              <a:custGeom>
                <a:avLst/>
                <a:gdLst/>
                <a:ahLst/>
                <a:cxnLst>
                  <a:cxn ang="0">
                    <a:pos x="wd2" y="hd2"/>
                  </a:cxn>
                  <a:cxn ang="5400000">
                    <a:pos x="wd2" y="hd2"/>
                  </a:cxn>
                  <a:cxn ang="10800000">
                    <a:pos x="wd2" y="hd2"/>
                  </a:cxn>
                  <a:cxn ang="16200000">
                    <a:pos x="wd2" y="hd2"/>
                  </a:cxn>
                </a:cxnLst>
                <a:rect l="0" t="0" r="r" b="b"/>
                <a:pathLst>
                  <a:path w="21600" h="21600" extrusionOk="0">
                    <a:moveTo>
                      <a:pt x="16802" y="11979"/>
                    </a:moveTo>
                    <a:cubicBezTo>
                      <a:pt x="15493" y="11979"/>
                      <a:pt x="14427" y="10116"/>
                      <a:pt x="14427" y="7815"/>
                    </a:cubicBezTo>
                    <a:cubicBezTo>
                      <a:pt x="14427" y="5520"/>
                      <a:pt x="15493" y="3657"/>
                      <a:pt x="16802" y="3657"/>
                    </a:cubicBezTo>
                    <a:cubicBezTo>
                      <a:pt x="18118" y="3657"/>
                      <a:pt x="19185" y="5520"/>
                      <a:pt x="19185" y="7815"/>
                    </a:cubicBezTo>
                    <a:cubicBezTo>
                      <a:pt x="19185" y="10116"/>
                      <a:pt x="18118" y="11979"/>
                      <a:pt x="16802" y="11979"/>
                    </a:cubicBezTo>
                    <a:close/>
                    <a:moveTo>
                      <a:pt x="10799" y="0"/>
                    </a:moveTo>
                    <a:cubicBezTo>
                      <a:pt x="4837" y="0"/>
                      <a:pt x="0" y="4833"/>
                      <a:pt x="0" y="10803"/>
                    </a:cubicBezTo>
                    <a:cubicBezTo>
                      <a:pt x="0" y="16767"/>
                      <a:pt x="4837" y="21600"/>
                      <a:pt x="10799" y="21600"/>
                    </a:cubicBezTo>
                    <a:cubicBezTo>
                      <a:pt x="16761" y="21600"/>
                      <a:pt x="21600" y="16767"/>
                      <a:pt x="21600" y="10803"/>
                    </a:cubicBezTo>
                    <a:cubicBezTo>
                      <a:pt x="21600" y="4833"/>
                      <a:pt x="16761"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94" name="Shape 94"/>
          <p:cNvSpPr>
            <a:spLocks noGrp="1"/>
          </p:cNvSpPr>
          <p:nvPr>
            <p:ph type="title"/>
          </p:nvPr>
        </p:nvSpPr>
        <p:spPr>
          <a:xfrm>
            <a:off x="1985943" y="359363"/>
            <a:ext cx="20412114" cy="1483956"/>
          </a:xfrm>
          <a:prstGeom prst="rect">
            <a:avLst/>
          </a:prstGeom>
        </p:spPr>
        <p:txBody>
          <a:bodyPr/>
          <a:lstStyle>
            <a:lvl1pPr algn="l"/>
          </a:lstStyle>
          <a:p>
            <a:pPr lvl="0">
              <a:defRPr sz="1800" b="0">
                <a:solidFill>
                  <a:srgbClr val="000000"/>
                </a:solidFill>
              </a:defRPr>
            </a:pPr>
            <a:r>
              <a:rPr sz="9000" b="1">
                <a:solidFill>
                  <a:srgbClr val="212830"/>
                </a:solidFill>
              </a:rPr>
              <a:t>Title Text</a:t>
            </a:r>
          </a:p>
        </p:txBody>
      </p:sp>
      <p:sp>
        <p:nvSpPr>
          <p:cNvPr id="95" name="Shape 95"/>
          <p:cNvSpPr>
            <a:spLocks noGrp="1"/>
          </p:cNvSpPr>
          <p:nvPr>
            <p:ph type="body" idx="1"/>
          </p:nvPr>
        </p:nvSpPr>
        <p:spPr>
          <a:xfrm>
            <a:off x="1985943" y="1646127"/>
            <a:ext cx="16742410" cy="1587501"/>
          </a:xfrm>
          <a:prstGeom prst="rect">
            <a:avLst/>
          </a:prstGeom>
        </p:spPr>
        <p:txBody>
          <a:bodyPr/>
          <a:lstStyle>
            <a:lvl1pPr algn="l"/>
            <a:lvl2pPr algn="l"/>
            <a:lvl3pPr algn="l"/>
            <a:lvl4pPr algn="l"/>
            <a:lvl5pPr algn="l"/>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96" name="Shape 96"/>
          <p:cNvSpPr>
            <a:spLocks noGrp="1"/>
          </p:cNvSpPr>
          <p:nvPr>
            <p:ph type="sldNum" sz="quarter" idx="2"/>
          </p:nvPr>
        </p:nvSpPr>
        <p:spPr>
          <a:xfrm>
            <a:off x="23037351" y="13157200"/>
            <a:ext cx="371811" cy="406400"/>
          </a:xfrm>
          <a:prstGeom prst="rect">
            <a:avLst/>
          </a:prstGeom>
        </p:spPr>
        <p:txBody>
          <a:bodyPr/>
          <a:lstStyle>
            <a:lvl1pPr>
              <a:defRPr>
                <a:solidFill>
                  <a:srgbClr val="FFFFFF"/>
                </a:solidFill>
              </a:defRPr>
            </a:lvl1pPr>
          </a:lstStyle>
          <a:p>
            <a:pPr lvl="0"/>
            <a:fld id="{86CB4B4D-7CA3-9044-876B-883B54F8677D}" type="slidenum">
              <a:t>‹#›</a:t>
            </a:fld>
            <a:endParaRPr/>
          </a:p>
        </p:txBody>
      </p:sp>
      <p:grpSp>
        <p:nvGrpSpPr>
          <p:cNvPr id="99" name="Group 99">
            <a:hlinkClick r:id="" action="ppaction://hlinkshowjump?jump=previousslide"/>
          </p:cNvPr>
          <p:cNvGrpSpPr/>
          <p:nvPr/>
        </p:nvGrpSpPr>
        <p:grpSpPr>
          <a:xfrm>
            <a:off x="22636502" y="13150440"/>
            <a:ext cx="292919" cy="292920"/>
            <a:chOff x="0" y="0"/>
            <a:chExt cx="292918" cy="292918"/>
          </a:xfrm>
        </p:grpSpPr>
        <p:sp>
          <p:nvSpPr>
            <p:cNvPr id="97" name="Shape 97"/>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8" name="Shape 98"/>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grpSp>
        <p:nvGrpSpPr>
          <p:cNvPr id="102" name="Group 102">
            <a:hlinkClick r:id="" action="ppaction://hlinkshowjump?jump=nextslide"/>
          </p:cNvPr>
          <p:cNvGrpSpPr/>
          <p:nvPr/>
        </p:nvGrpSpPr>
        <p:grpSpPr>
          <a:xfrm flipH="1">
            <a:off x="23487402" y="13150440"/>
            <a:ext cx="292919" cy="292920"/>
            <a:chOff x="0" y="0"/>
            <a:chExt cx="292918" cy="292918"/>
          </a:xfrm>
        </p:grpSpPr>
        <p:sp>
          <p:nvSpPr>
            <p:cNvPr id="100" name="Shape 100"/>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101" name="Shape 101"/>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eader &amp; Footer (Light Version) copy 2">
    <p:spTree>
      <p:nvGrpSpPr>
        <p:cNvPr id="1" name=""/>
        <p:cNvGrpSpPr/>
        <p:nvPr/>
      </p:nvGrpSpPr>
      <p:grpSpPr>
        <a:xfrm>
          <a:off x="0" y="0"/>
          <a:ext cx="0" cy="0"/>
          <a:chOff x="0" y="0"/>
          <a:chExt cx="0" cy="0"/>
        </a:xfrm>
      </p:grpSpPr>
      <p:sp>
        <p:nvSpPr>
          <p:cNvPr id="153" name="Shape 153"/>
          <p:cNvSpPr>
            <a:spLocks noGrp="1"/>
          </p:cNvSpPr>
          <p:nvPr>
            <p:ph type="title"/>
          </p:nvPr>
        </p:nvSpPr>
        <p:spPr>
          <a:xfrm>
            <a:off x="1985943" y="4377334"/>
            <a:ext cx="20412114" cy="1483955"/>
          </a:xfrm>
          <a:prstGeom prst="rect">
            <a:avLst/>
          </a:prstGeom>
        </p:spPr>
        <p:txBody>
          <a:bodyPr/>
          <a:lstStyle/>
          <a:p>
            <a:pPr lvl="0">
              <a:defRPr sz="1800" b="0">
                <a:solidFill>
                  <a:srgbClr val="000000"/>
                </a:solidFill>
              </a:defRPr>
            </a:pPr>
            <a:r>
              <a:rPr sz="9000" b="1">
                <a:solidFill>
                  <a:srgbClr val="212830"/>
                </a:solidFill>
              </a:rPr>
              <a:t>Title Text</a:t>
            </a:r>
          </a:p>
        </p:txBody>
      </p:sp>
      <p:sp>
        <p:nvSpPr>
          <p:cNvPr id="154" name="Shape 154"/>
          <p:cNvSpPr>
            <a:spLocks noGrp="1"/>
          </p:cNvSpPr>
          <p:nvPr>
            <p:ph type="body" idx="1"/>
          </p:nvPr>
        </p:nvSpPr>
        <p:spPr>
          <a:xfrm>
            <a:off x="3820795" y="5658276"/>
            <a:ext cx="16742410" cy="1587501"/>
          </a:xfrm>
          <a:prstGeom prst="rect">
            <a:avLst/>
          </a:prstGeom>
        </p:spPr>
        <p:txBody>
          <a:body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grpSp>
        <p:nvGrpSpPr>
          <p:cNvPr id="157" name="Group 157">
            <a:hlinkClick r:id="" action="ppaction://hlinkshowjump?jump=previousslide"/>
          </p:cNvPr>
          <p:cNvGrpSpPr/>
          <p:nvPr/>
        </p:nvGrpSpPr>
        <p:grpSpPr>
          <a:xfrm>
            <a:off x="22636502" y="13150440"/>
            <a:ext cx="292919" cy="292920"/>
            <a:chOff x="0" y="0"/>
            <a:chExt cx="292918" cy="292918"/>
          </a:xfrm>
        </p:grpSpPr>
        <p:sp>
          <p:nvSpPr>
            <p:cNvPr id="155" name="Shape 155"/>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156" name="Shape 156"/>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grpSp>
        <p:nvGrpSpPr>
          <p:cNvPr id="160" name="Group 160">
            <a:hlinkClick r:id="" action="ppaction://hlinkshowjump?jump=nextslide"/>
          </p:cNvPr>
          <p:cNvGrpSpPr/>
          <p:nvPr/>
        </p:nvGrpSpPr>
        <p:grpSpPr>
          <a:xfrm flipH="1">
            <a:off x="23487402" y="13150440"/>
            <a:ext cx="292919" cy="292920"/>
            <a:chOff x="0" y="0"/>
            <a:chExt cx="292918" cy="292918"/>
          </a:xfrm>
        </p:grpSpPr>
        <p:sp>
          <p:nvSpPr>
            <p:cNvPr id="158" name="Shape 158"/>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159" name="Shape 159"/>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161" name="Shape 161"/>
          <p:cNvSpPr>
            <a:spLocks noGrp="1"/>
          </p:cNvSpPr>
          <p:nvPr>
            <p:ph type="sldNum" sz="quarter" idx="2"/>
          </p:nvPr>
        </p:nvSpPr>
        <p:spPr>
          <a:xfrm>
            <a:off x="23037351" y="13157200"/>
            <a:ext cx="371811" cy="406400"/>
          </a:xfrm>
          <a:prstGeom prst="rect">
            <a:avLst/>
          </a:prstGeom>
        </p:spPr>
        <p:txBody>
          <a:bodyPr/>
          <a:lstStyle>
            <a:lvl1pPr>
              <a:defRPr>
                <a:solidFill>
                  <a:srgbClr val="FFFFFF"/>
                </a:solidFill>
              </a:defRPr>
            </a:lvl1pPr>
          </a:lstStyle>
          <a:p>
            <a:pPr lvl="0"/>
            <a:fld id="{86CB4B4D-7CA3-9044-876B-883B54F8677D}" type="slidenum">
              <a:t>‹#›</a:t>
            </a:fld>
            <a:endParaRPr/>
          </a:p>
        </p:txBody>
      </p:sp>
      <p:grpSp>
        <p:nvGrpSpPr>
          <p:cNvPr id="169" name="Group 169"/>
          <p:cNvGrpSpPr/>
          <p:nvPr/>
        </p:nvGrpSpPr>
        <p:grpSpPr>
          <a:xfrm>
            <a:off x="550017" y="13158589"/>
            <a:ext cx="1739823" cy="397312"/>
            <a:chOff x="0" y="0"/>
            <a:chExt cx="1739821" cy="397311"/>
          </a:xfrm>
        </p:grpSpPr>
        <p:grpSp>
          <p:nvGrpSpPr>
            <p:cNvPr id="164" name="Group 164"/>
            <p:cNvGrpSpPr/>
            <p:nvPr/>
          </p:nvGrpSpPr>
          <p:grpSpPr>
            <a:xfrm>
              <a:off x="0" y="16976"/>
              <a:ext cx="378730" cy="275796"/>
              <a:chOff x="0" y="0"/>
              <a:chExt cx="378729" cy="275794"/>
            </a:xfrm>
          </p:grpSpPr>
          <p:sp>
            <p:nvSpPr>
              <p:cNvPr id="162" name="Shape 162"/>
              <p:cNvSpPr/>
              <p:nvPr/>
            </p:nvSpPr>
            <p:spPr>
              <a:xfrm>
                <a:off x="105200" y="0"/>
                <a:ext cx="273530" cy="170595"/>
              </a:xfrm>
              <a:custGeom>
                <a:avLst/>
                <a:gdLst/>
                <a:ahLst/>
                <a:cxnLst>
                  <a:cxn ang="0">
                    <a:pos x="wd2" y="hd2"/>
                  </a:cxn>
                  <a:cxn ang="5400000">
                    <a:pos x="wd2" y="hd2"/>
                  </a:cxn>
                  <a:cxn ang="10800000">
                    <a:pos x="wd2" y="hd2"/>
                  </a:cxn>
                  <a:cxn ang="16200000">
                    <a:pos x="wd2" y="hd2"/>
                  </a:cxn>
                </a:cxnLst>
                <a:rect l="0" t="0" r="r" b="b"/>
                <a:pathLst>
                  <a:path w="21600" h="21600" extrusionOk="0">
                    <a:moveTo>
                      <a:pt x="21600" y="17316"/>
                    </a:moveTo>
                    <a:cubicBezTo>
                      <a:pt x="21600" y="19682"/>
                      <a:pt x="20404" y="21600"/>
                      <a:pt x="18928" y="21600"/>
                    </a:cubicBezTo>
                    <a:cubicBezTo>
                      <a:pt x="17453" y="21600"/>
                      <a:pt x="16257" y="19682"/>
                      <a:pt x="16257" y="17316"/>
                    </a:cubicBezTo>
                    <a:cubicBezTo>
                      <a:pt x="16257" y="12492"/>
                      <a:pt x="13809" y="8567"/>
                      <a:pt x="10800" y="8567"/>
                    </a:cubicBezTo>
                    <a:cubicBezTo>
                      <a:pt x="7791" y="8567"/>
                      <a:pt x="5343" y="12492"/>
                      <a:pt x="5343" y="17316"/>
                    </a:cubicBezTo>
                    <a:cubicBezTo>
                      <a:pt x="5343" y="19682"/>
                      <a:pt x="4147" y="21600"/>
                      <a:pt x="2672" y="21600"/>
                    </a:cubicBezTo>
                    <a:cubicBezTo>
                      <a:pt x="1197" y="21600"/>
                      <a:pt x="0" y="19682"/>
                      <a:pt x="0" y="17316"/>
                    </a:cubicBezTo>
                    <a:cubicBezTo>
                      <a:pt x="0" y="12691"/>
                      <a:pt x="1123" y="8343"/>
                      <a:pt x="3163" y="5072"/>
                    </a:cubicBezTo>
                    <a:cubicBezTo>
                      <a:pt x="5204" y="1801"/>
                      <a:pt x="7915" y="0"/>
                      <a:pt x="10800" y="0"/>
                    </a:cubicBezTo>
                    <a:cubicBezTo>
                      <a:pt x="13685" y="0"/>
                      <a:pt x="16397" y="1801"/>
                      <a:pt x="18437" y="5072"/>
                    </a:cubicBezTo>
                    <a:cubicBezTo>
                      <a:pt x="20477" y="8343"/>
                      <a:pt x="21600" y="12691"/>
                      <a:pt x="21600" y="17316"/>
                    </a:cubicBezTo>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3" name="Shape 163"/>
              <p:cNvSpPr/>
              <p:nvPr/>
            </p:nvSpPr>
            <p:spPr>
              <a:xfrm>
                <a:off x="0" y="105200"/>
                <a:ext cx="273528" cy="170595"/>
              </a:xfrm>
              <a:custGeom>
                <a:avLst/>
                <a:gdLst/>
                <a:ahLst/>
                <a:cxnLst>
                  <a:cxn ang="0">
                    <a:pos x="wd2" y="hd2"/>
                  </a:cxn>
                  <a:cxn ang="5400000">
                    <a:pos x="wd2" y="hd2"/>
                  </a:cxn>
                  <a:cxn ang="10800000">
                    <a:pos x="wd2" y="hd2"/>
                  </a:cxn>
                  <a:cxn ang="16200000">
                    <a:pos x="wd2" y="hd2"/>
                  </a:cxn>
                </a:cxnLst>
                <a:rect l="0" t="0" r="r" b="b"/>
                <a:pathLst>
                  <a:path w="21600" h="21600" extrusionOk="0">
                    <a:moveTo>
                      <a:pt x="17003" y="6600"/>
                    </a:moveTo>
                    <a:cubicBezTo>
                      <a:pt x="17003" y="3730"/>
                      <a:pt x="18459" y="1393"/>
                      <a:pt x="20250" y="1393"/>
                    </a:cubicBezTo>
                    <a:cubicBezTo>
                      <a:pt x="20499" y="1393"/>
                      <a:pt x="20740" y="1442"/>
                      <a:pt x="20972" y="1527"/>
                    </a:cubicBezTo>
                    <a:cubicBezTo>
                      <a:pt x="20482" y="594"/>
                      <a:pt x="19749" y="0"/>
                      <a:pt x="18928" y="0"/>
                    </a:cubicBezTo>
                    <a:cubicBezTo>
                      <a:pt x="17453" y="0"/>
                      <a:pt x="16257" y="1918"/>
                      <a:pt x="16257" y="4284"/>
                    </a:cubicBezTo>
                    <a:cubicBezTo>
                      <a:pt x="16257" y="6254"/>
                      <a:pt x="15844" y="8067"/>
                      <a:pt x="15156" y="9532"/>
                    </a:cubicBezTo>
                    <a:cubicBezTo>
                      <a:pt x="16156" y="9547"/>
                      <a:pt x="16966" y="10855"/>
                      <a:pt x="16966" y="12461"/>
                    </a:cubicBezTo>
                    <a:cubicBezTo>
                      <a:pt x="16966" y="14077"/>
                      <a:pt x="16146" y="15392"/>
                      <a:pt x="15138" y="15392"/>
                    </a:cubicBezTo>
                    <a:cubicBezTo>
                      <a:pt x="14130" y="15392"/>
                      <a:pt x="13310" y="14077"/>
                      <a:pt x="13310" y="12461"/>
                    </a:cubicBezTo>
                    <a:cubicBezTo>
                      <a:pt x="13310" y="12313"/>
                      <a:pt x="13319" y="12169"/>
                      <a:pt x="13333" y="12027"/>
                    </a:cubicBezTo>
                    <a:cubicBezTo>
                      <a:pt x="12575" y="12667"/>
                      <a:pt x="11714" y="13033"/>
                      <a:pt x="10800" y="13033"/>
                    </a:cubicBezTo>
                    <a:cubicBezTo>
                      <a:pt x="9907" y="13033"/>
                      <a:pt x="9065" y="12681"/>
                      <a:pt x="8321" y="12068"/>
                    </a:cubicBezTo>
                    <a:cubicBezTo>
                      <a:pt x="8331" y="12197"/>
                      <a:pt x="8339" y="12327"/>
                      <a:pt x="8339" y="12461"/>
                    </a:cubicBezTo>
                    <a:cubicBezTo>
                      <a:pt x="8339" y="14077"/>
                      <a:pt x="7519" y="15392"/>
                      <a:pt x="6511" y="15392"/>
                    </a:cubicBezTo>
                    <a:cubicBezTo>
                      <a:pt x="5503" y="15392"/>
                      <a:pt x="4683" y="14077"/>
                      <a:pt x="4683" y="12461"/>
                    </a:cubicBezTo>
                    <a:cubicBezTo>
                      <a:pt x="4683" y="10880"/>
                      <a:pt x="5468" y="9591"/>
                      <a:pt x="6446" y="9535"/>
                    </a:cubicBezTo>
                    <a:cubicBezTo>
                      <a:pt x="5757" y="8071"/>
                      <a:pt x="5343" y="6255"/>
                      <a:pt x="5343" y="4284"/>
                    </a:cubicBezTo>
                    <a:cubicBezTo>
                      <a:pt x="5343" y="1918"/>
                      <a:pt x="4147" y="0"/>
                      <a:pt x="2671" y="0"/>
                    </a:cubicBezTo>
                    <a:cubicBezTo>
                      <a:pt x="1843" y="0"/>
                      <a:pt x="1103" y="605"/>
                      <a:pt x="613" y="1554"/>
                    </a:cubicBezTo>
                    <a:cubicBezTo>
                      <a:pt x="865" y="1453"/>
                      <a:pt x="1127" y="1393"/>
                      <a:pt x="1399" y="1393"/>
                    </a:cubicBezTo>
                    <a:cubicBezTo>
                      <a:pt x="3190" y="1393"/>
                      <a:pt x="4646" y="3730"/>
                      <a:pt x="4646" y="6600"/>
                    </a:cubicBezTo>
                    <a:cubicBezTo>
                      <a:pt x="4646" y="9472"/>
                      <a:pt x="3190" y="11808"/>
                      <a:pt x="1399" y="11808"/>
                    </a:cubicBezTo>
                    <a:cubicBezTo>
                      <a:pt x="1284" y="11808"/>
                      <a:pt x="1171" y="11799"/>
                      <a:pt x="1060" y="11780"/>
                    </a:cubicBezTo>
                    <a:cubicBezTo>
                      <a:pt x="1581" y="13519"/>
                      <a:pt x="2287" y="15123"/>
                      <a:pt x="3163" y="16528"/>
                    </a:cubicBezTo>
                    <a:cubicBezTo>
                      <a:pt x="4357" y="18443"/>
                      <a:pt x="5783" y="19849"/>
                      <a:pt x="7337" y="20690"/>
                    </a:cubicBezTo>
                    <a:cubicBezTo>
                      <a:pt x="7583" y="17880"/>
                      <a:pt x="9088" y="15708"/>
                      <a:pt x="10908" y="15708"/>
                    </a:cubicBezTo>
                    <a:cubicBezTo>
                      <a:pt x="12703" y="15708"/>
                      <a:pt x="14192" y="17823"/>
                      <a:pt x="14467" y="20580"/>
                    </a:cubicBezTo>
                    <a:cubicBezTo>
                      <a:pt x="15943" y="19728"/>
                      <a:pt x="17295" y="18359"/>
                      <a:pt x="18437" y="16528"/>
                    </a:cubicBezTo>
                    <a:cubicBezTo>
                      <a:pt x="19312" y="15125"/>
                      <a:pt x="20017" y="13522"/>
                      <a:pt x="20539" y="11785"/>
                    </a:cubicBezTo>
                    <a:cubicBezTo>
                      <a:pt x="20444" y="11799"/>
                      <a:pt x="20348" y="11808"/>
                      <a:pt x="20250" y="11808"/>
                    </a:cubicBezTo>
                    <a:cubicBezTo>
                      <a:pt x="18459" y="11808"/>
                      <a:pt x="17003" y="9472"/>
                      <a:pt x="17003" y="6600"/>
                    </a:cubicBezTo>
                    <a:close/>
                    <a:moveTo>
                      <a:pt x="21563" y="3598"/>
                    </a:moveTo>
                    <a:cubicBezTo>
                      <a:pt x="21191" y="3178"/>
                      <a:pt x="20738" y="2930"/>
                      <a:pt x="20250" y="2930"/>
                    </a:cubicBezTo>
                    <a:cubicBezTo>
                      <a:pt x="18988" y="2930"/>
                      <a:pt x="17961" y="4577"/>
                      <a:pt x="17961" y="6600"/>
                    </a:cubicBezTo>
                    <a:cubicBezTo>
                      <a:pt x="17961" y="8625"/>
                      <a:pt x="18988" y="10271"/>
                      <a:pt x="20250" y="10271"/>
                    </a:cubicBezTo>
                    <a:cubicBezTo>
                      <a:pt x="20507" y="10271"/>
                      <a:pt x="20753" y="10200"/>
                      <a:pt x="20983" y="10075"/>
                    </a:cubicBezTo>
                    <a:cubicBezTo>
                      <a:pt x="21388" y="8239"/>
                      <a:pt x="21600" y="6288"/>
                      <a:pt x="21600" y="4284"/>
                    </a:cubicBezTo>
                    <a:cubicBezTo>
                      <a:pt x="21600" y="4049"/>
                      <a:pt x="21585" y="3822"/>
                      <a:pt x="21563" y="3598"/>
                    </a:cubicBezTo>
                    <a:close/>
                    <a:moveTo>
                      <a:pt x="3688" y="6600"/>
                    </a:moveTo>
                    <a:cubicBezTo>
                      <a:pt x="3688" y="4577"/>
                      <a:pt x="2661" y="2930"/>
                      <a:pt x="1399" y="2930"/>
                    </a:cubicBezTo>
                    <a:cubicBezTo>
                      <a:pt x="886" y="2930"/>
                      <a:pt x="413" y="3205"/>
                      <a:pt x="31" y="3664"/>
                    </a:cubicBezTo>
                    <a:cubicBezTo>
                      <a:pt x="13" y="3867"/>
                      <a:pt x="0" y="4073"/>
                      <a:pt x="0" y="4284"/>
                    </a:cubicBezTo>
                    <a:cubicBezTo>
                      <a:pt x="0" y="6276"/>
                      <a:pt x="210" y="8216"/>
                      <a:pt x="610" y="10042"/>
                    </a:cubicBezTo>
                    <a:cubicBezTo>
                      <a:pt x="856" y="10188"/>
                      <a:pt x="1121" y="10271"/>
                      <a:pt x="1399" y="10271"/>
                    </a:cubicBezTo>
                    <a:cubicBezTo>
                      <a:pt x="2661" y="10271"/>
                      <a:pt x="3688" y="8625"/>
                      <a:pt x="3688" y="6600"/>
                    </a:cubicBezTo>
                    <a:close/>
                    <a:moveTo>
                      <a:pt x="5642" y="12461"/>
                    </a:moveTo>
                    <a:cubicBezTo>
                      <a:pt x="5642" y="13229"/>
                      <a:pt x="6032" y="13855"/>
                      <a:pt x="6511" y="13855"/>
                    </a:cubicBezTo>
                    <a:cubicBezTo>
                      <a:pt x="6991" y="13855"/>
                      <a:pt x="7380" y="13229"/>
                      <a:pt x="7380" y="12461"/>
                    </a:cubicBezTo>
                    <a:cubicBezTo>
                      <a:pt x="7380" y="11693"/>
                      <a:pt x="6991" y="11067"/>
                      <a:pt x="6511" y="11067"/>
                    </a:cubicBezTo>
                    <a:cubicBezTo>
                      <a:pt x="6032" y="11067"/>
                      <a:pt x="5642" y="11693"/>
                      <a:pt x="5642" y="12461"/>
                    </a:cubicBezTo>
                    <a:close/>
                    <a:moveTo>
                      <a:pt x="15138" y="13855"/>
                    </a:moveTo>
                    <a:cubicBezTo>
                      <a:pt x="15617" y="13855"/>
                      <a:pt x="16007" y="13229"/>
                      <a:pt x="16007" y="12461"/>
                    </a:cubicBezTo>
                    <a:cubicBezTo>
                      <a:pt x="16007" y="11693"/>
                      <a:pt x="15617" y="11067"/>
                      <a:pt x="15138" y="11067"/>
                    </a:cubicBezTo>
                    <a:cubicBezTo>
                      <a:pt x="14659" y="11067"/>
                      <a:pt x="14269" y="11693"/>
                      <a:pt x="14269" y="12461"/>
                    </a:cubicBezTo>
                    <a:cubicBezTo>
                      <a:pt x="14269" y="13229"/>
                      <a:pt x="14659" y="13855"/>
                      <a:pt x="15138" y="13855"/>
                    </a:cubicBezTo>
                    <a:close/>
                    <a:moveTo>
                      <a:pt x="10908" y="17245"/>
                    </a:moveTo>
                    <a:cubicBezTo>
                      <a:pt x="9525" y="17245"/>
                      <a:pt x="8387" y="18952"/>
                      <a:pt x="8268" y="21121"/>
                    </a:cubicBezTo>
                    <a:cubicBezTo>
                      <a:pt x="9088" y="21435"/>
                      <a:pt x="9936" y="21600"/>
                      <a:pt x="10800" y="21600"/>
                    </a:cubicBezTo>
                    <a:cubicBezTo>
                      <a:pt x="11738" y="21600"/>
                      <a:pt x="12658" y="21406"/>
                      <a:pt x="13542" y="21036"/>
                    </a:cubicBezTo>
                    <a:cubicBezTo>
                      <a:pt x="13399" y="18908"/>
                      <a:pt x="12273" y="17245"/>
                      <a:pt x="10908" y="17245"/>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68" name="Group 168"/>
            <p:cNvGrpSpPr/>
            <p:nvPr/>
          </p:nvGrpSpPr>
          <p:grpSpPr>
            <a:xfrm>
              <a:off x="451491" y="-1"/>
              <a:ext cx="1288331" cy="397313"/>
              <a:chOff x="0" y="0"/>
              <a:chExt cx="1288330" cy="397311"/>
            </a:xfrm>
          </p:grpSpPr>
          <p:sp>
            <p:nvSpPr>
              <p:cNvPr id="165" name="Shape 165"/>
              <p:cNvSpPr/>
              <p:nvPr/>
            </p:nvSpPr>
            <p:spPr>
              <a:xfrm>
                <a:off x="0" y="0"/>
                <a:ext cx="1288331" cy="267883"/>
              </a:xfrm>
              <a:custGeom>
                <a:avLst/>
                <a:gdLst/>
                <a:ahLst/>
                <a:cxnLst>
                  <a:cxn ang="0">
                    <a:pos x="wd2" y="hd2"/>
                  </a:cxn>
                  <a:cxn ang="5400000">
                    <a:pos x="wd2" y="hd2"/>
                  </a:cxn>
                  <a:cxn ang="10800000">
                    <a:pos x="wd2" y="hd2"/>
                  </a:cxn>
                  <a:cxn ang="16200000">
                    <a:pos x="wd2" y="hd2"/>
                  </a:cxn>
                </a:cxnLst>
                <a:rect l="0" t="0" r="r" b="b"/>
                <a:pathLst>
                  <a:path w="21600" h="21600" extrusionOk="0">
                    <a:moveTo>
                      <a:pt x="11709" y="0"/>
                    </a:moveTo>
                    <a:cubicBezTo>
                      <a:pt x="11534" y="0"/>
                      <a:pt x="11413" y="501"/>
                      <a:pt x="11413" y="1340"/>
                    </a:cubicBezTo>
                    <a:cubicBezTo>
                      <a:pt x="11413" y="2179"/>
                      <a:pt x="11534" y="2681"/>
                      <a:pt x="11709" y="2681"/>
                    </a:cubicBezTo>
                    <a:lnTo>
                      <a:pt x="12014" y="2681"/>
                    </a:lnTo>
                    <a:lnTo>
                      <a:pt x="12014" y="18319"/>
                    </a:lnTo>
                    <a:lnTo>
                      <a:pt x="11709" y="18319"/>
                    </a:lnTo>
                    <a:cubicBezTo>
                      <a:pt x="11534" y="18319"/>
                      <a:pt x="11413" y="18820"/>
                      <a:pt x="11413" y="19659"/>
                    </a:cubicBezTo>
                    <a:cubicBezTo>
                      <a:pt x="11413" y="20498"/>
                      <a:pt x="11534" y="21000"/>
                      <a:pt x="11709" y="21000"/>
                    </a:cubicBezTo>
                    <a:lnTo>
                      <a:pt x="12960" y="21000"/>
                    </a:lnTo>
                    <a:cubicBezTo>
                      <a:pt x="13134" y="21000"/>
                      <a:pt x="13256" y="20498"/>
                      <a:pt x="13256" y="19659"/>
                    </a:cubicBezTo>
                    <a:cubicBezTo>
                      <a:pt x="13256" y="18820"/>
                      <a:pt x="13134" y="18319"/>
                      <a:pt x="12960" y="18319"/>
                    </a:cubicBezTo>
                    <a:lnTo>
                      <a:pt x="12571" y="18319"/>
                    </a:lnTo>
                    <a:lnTo>
                      <a:pt x="12571" y="2681"/>
                    </a:lnTo>
                    <a:lnTo>
                      <a:pt x="13613" y="2681"/>
                    </a:lnTo>
                    <a:cubicBezTo>
                      <a:pt x="13871" y="2681"/>
                      <a:pt x="14055" y="3073"/>
                      <a:pt x="14179" y="3686"/>
                    </a:cubicBezTo>
                    <a:cubicBezTo>
                      <a:pt x="14303" y="4297"/>
                      <a:pt x="14368" y="5355"/>
                      <a:pt x="14368" y="6730"/>
                    </a:cubicBezTo>
                    <a:cubicBezTo>
                      <a:pt x="14368" y="8105"/>
                      <a:pt x="14303" y="9163"/>
                      <a:pt x="14179" y="9774"/>
                    </a:cubicBezTo>
                    <a:cubicBezTo>
                      <a:pt x="14055" y="10387"/>
                      <a:pt x="13871" y="10723"/>
                      <a:pt x="13613" y="10723"/>
                    </a:cubicBezTo>
                    <a:lnTo>
                      <a:pt x="13123" y="10723"/>
                    </a:lnTo>
                    <a:cubicBezTo>
                      <a:pt x="12948" y="10723"/>
                      <a:pt x="12826" y="11225"/>
                      <a:pt x="12826" y="12064"/>
                    </a:cubicBezTo>
                    <a:cubicBezTo>
                      <a:pt x="12826" y="12903"/>
                      <a:pt x="12948" y="13404"/>
                      <a:pt x="13123" y="13404"/>
                    </a:cubicBezTo>
                    <a:lnTo>
                      <a:pt x="13613" y="13404"/>
                    </a:lnTo>
                    <a:cubicBezTo>
                      <a:pt x="14043" y="13404"/>
                      <a:pt x="14378" y="12863"/>
                      <a:pt x="14612" y="11673"/>
                    </a:cubicBezTo>
                    <a:cubicBezTo>
                      <a:pt x="14842" y="10498"/>
                      <a:pt x="14960" y="8860"/>
                      <a:pt x="14960" y="6744"/>
                    </a:cubicBezTo>
                    <a:cubicBezTo>
                      <a:pt x="14960" y="4628"/>
                      <a:pt x="14842" y="2962"/>
                      <a:pt x="14612" y="1787"/>
                    </a:cubicBezTo>
                    <a:cubicBezTo>
                      <a:pt x="14378" y="597"/>
                      <a:pt x="14043" y="0"/>
                      <a:pt x="13613" y="0"/>
                    </a:cubicBezTo>
                    <a:lnTo>
                      <a:pt x="11709" y="0"/>
                    </a:lnTo>
                    <a:close/>
                    <a:moveTo>
                      <a:pt x="84" y="2052"/>
                    </a:moveTo>
                    <a:cubicBezTo>
                      <a:pt x="27" y="2052"/>
                      <a:pt x="0" y="2199"/>
                      <a:pt x="0" y="2471"/>
                    </a:cubicBezTo>
                    <a:cubicBezTo>
                      <a:pt x="0" y="2746"/>
                      <a:pt x="27" y="2876"/>
                      <a:pt x="84" y="2876"/>
                    </a:cubicBezTo>
                    <a:lnTo>
                      <a:pt x="482" y="2876"/>
                    </a:lnTo>
                    <a:cubicBezTo>
                      <a:pt x="539" y="2876"/>
                      <a:pt x="569" y="3009"/>
                      <a:pt x="569" y="3281"/>
                    </a:cubicBezTo>
                    <a:lnTo>
                      <a:pt x="569" y="19952"/>
                    </a:lnTo>
                    <a:cubicBezTo>
                      <a:pt x="569" y="20226"/>
                      <a:pt x="539" y="20357"/>
                      <a:pt x="482" y="20357"/>
                    </a:cubicBezTo>
                    <a:lnTo>
                      <a:pt x="84" y="20357"/>
                    </a:lnTo>
                    <a:cubicBezTo>
                      <a:pt x="27" y="20357"/>
                      <a:pt x="0" y="20490"/>
                      <a:pt x="0" y="20762"/>
                    </a:cubicBezTo>
                    <a:cubicBezTo>
                      <a:pt x="0" y="21036"/>
                      <a:pt x="27" y="21181"/>
                      <a:pt x="84" y="21181"/>
                    </a:cubicBezTo>
                    <a:lnTo>
                      <a:pt x="1335" y="21181"/>
                    </a:lnTo>
                    <a:cubicBezTo>
                      <a:pt x="1393" y="21181"/>
                      <a:pt x="1420" y="21036"/>
                      <a:pt x="1420" y="20762"/>
                    </a:cubicBezTo>
                    <a:cubicBezTo>
                      <a:pt x="1420" y="20490"/>
                      <a:pt x="1393" y="20357"/>
                      <a:pt x="1335" y="20357"/>
                    </a:cubicBezTo>
                    <a:lnTo>
                      <a:pt x="825" y="20357"/>
                    </a:lnTo>
                    <a:cubicBezTo>
                      <a:pt x="768" y="20357"/>
                      <a:pt x="737" y="20226"/>
                      <a:pt x="737" y="19952"/>
                    </a:cubicBezTo>
                    <a:lnTo>
                      <a:pt x="737" y="3965"/>
                    </a:lnTo>
                    <a:cubicBezTo>
                      <a:pt x="737" y="3820"/>
                      <a:pt x="744" y="3750"/>
                      <a:pt x="755" y="3742"/>
                    </a:cubicBezTo>
                    <a:cubicBezTo>
                      <a:pt x="766" y="3733"/>
                      <a:pt x="776" y="3753"/>
                      <a:pt x="784" y="3826"/>
                    </a:cubicBezTo>
                    <a:lnTo>
                      <a:pt x="2375" y="20762"/>
                    </a:lnTo>
                    <a:cubicBezTo>
                      <a:pt x="2401" y="21036"/>
                      <a:pt x="2443" y="21181"/>
                      <a:pt x="2500" y="21181"/>
                    </a:cubicBezTo>
                    <a:cubicBezTo>
                      <a:pt x="2557" y="21181"/>
                      <a:pt x="2598" y="21036"/>
                      <a:pt x="2625" y="20762"/>
                    </a:cubicBezTo>
                    <a:lnTo>
                      <a:pt x="4215" y="3826"/>
                    </a:lnTo>
                    <a:cubicBezTo>
                      <a:pt x="4223" y="3753"/>
                      <a:pt x="4233" y="3733"/>
                      <a:pt x="4245" y="3742"/>
                    </a:cubicBezTo>
                    <a:cubicBezTo>
                      <a:pt x="4256" y="3750"/>
                      <a:pt x="4259" y="3820"/>
                      <a:pt x="4259" y="3965"/>
                    </a:cubicBezTo>
                    <a:lnTo>
                      <a:pt x="4259" y="19952"/>
                    </a:lnTo>
                    <a:cubicBezTo>
                      <a:pt x="4259" y="20226"/>
                      <a:pt x="4231" y="20357"/>
                      <a:pt x="4175" y="20357"/>
                    </a:cubicBezTo>
                    <a:lnTo>
                      <a:pt x="3664" y="20357"/>
                    </a:lnTo>
                    <a:cubicBezTo>
                      <a:pt x="3607" y="20357"/>
                      <a:pt x="3580" y="20490"/>
                      <a:pt x="3580" y="20762"/>
                    </a:cubicBezTo>
                    <a:cubicBezTo>
                      <a:pt x="3580" y="21036"/>
                      <a:pt x="3607" y="21181"/>
                      <a:pt x="3664" y="21181"/>
                    </a:cubicBezTo>
                    <a:lnTo>
                      <a:pt x="4912" y="21181"/>
                    </a:lnTo>
                    <a:cubicBezTo>
                      <a:pt x="4969" y="21181"/>
                      <a:pt x="4999" y="21036"/>
                      <a:pt x="4999" y="20762"/>
                    </a:cubicBezTo>
                    <a:cubicBezTo>
                      <a:pt x="4999" y="20490"/>
                      <a:pt x="4969" y="20357"/>
                      <a:pt x="4912" y="20357"/>
                    </a:cubicBezTo>
                    <a:lnTo>
                      <a:pt x="4517" y="20357"/>
                    </a:lnTo>
                    <a:cubicBezTo>
                      <a:pt x="4460" y="20357"/>
                      <a:pt x="4430" y="20226"/>
                      <a:pt x="4430" y="19952"/>
                    </a:cubicBezTo>
                    <a:lnTo>
                      <a:pt x="4430" y="3281"/>
                    </a:lnTo>
                    <a:cubicBezTo>
                      <a:pt x="4430" y="3009"/>
                      <a:pt x="4460" y="2876"/>
                      <a:pt x="4517" y="2876"/>
                    </a:cubicBezTo>
                    <a:lnTo>
                      <a:pt x="4912" y="2876"/>
                    </a:lnTo>
                    <a:cubicBezTo>
                      <a:pt x="4969" y="2876"/>
                      <a:pt x="4999" y="2746"/>
                      <a:pt x="4999" y="2471"/>
                    </a:cubicBezTo>
                    <a:cubicBezTo>
                      <a:pt x="4999" y="2199"/>
                      <a:pt x="4969" y="2052"/>
                      <a:pt x="4912" y="2052"/>
                    </a:cubicBezTo>
                    <a:lnTo>
                      <a:pt x="4288" y="2052"/>
                    </a:lnTo>
                    <a:cubicBezTo>
                      <a:pt x="4246" y="2052"/>
                      <a:pt x="4216" y="2090"/>
                      <a:pt x="4195" y="2164"/>
                    </a:cubicBezTo>
                    <a:cubicBezTo>
                      <a:pt x="4174" y="2235"/>
                      <a:pt x="4157" y="2344"/>
                      <a:pt x="4146" y="2471"/>
                    </a:cubicBezTo>
                    <a:lnTo>
                      <a:pt x="2555" y="19408"/>
                    </a:lnTo>
                    <a:cubicBezTo>
                      <a:pt x="2517" y="19790"/>
                      <a:pt x="2479" y="19790"/>
                      <a:pt x="2442" y="19408"/>
                    </a:cubicBezTo>
                    <a:lnTo>
                      <a:pt x="851" y="2471"/>
                    </a:lnTo>
                    <a:cubicBezTo>
                      <a:pt x="839" y="2344"/>
                      <a:pt x="825" y="2235"/>
                      <a:pt x="804" y="2164"/>
                    </a:cubicBezTo>
                    <a:cubicBezTo>
                      <a:pt x="783" y="2090"/>
                      <a:pt x="753" y="2052"/>
                      <a:pt x="711" y="2052"/>
                    </a:cubicBezTo>
                    <a:lnTo>
                      <a:pt x="84" y="2052"/>
                    </a:lnTo>
                    <a:close/>
                    <a:moveTo>
                      <a:pt x="17277" y="5222"/>
                    </a:moveTo>
                    <a:cubicBezTo>
                      <a:pt x="17138" y="5222"/>
                      <a:pt x="17008" y="5330"/>
                      <a:pt x="16885" y="5557"/>
                    </a:cubicBezTo>
                    <a:cubicBezTo>
                      <a:pt x="16772" y="5765"/>
                      <a:pt x="16666" y="6030"/>
                      <a:pt x="16575" y="6325"/>
                    </a:cubicBezTo>
                    <a:cubicBezTo>
                      <a:pt x="16535" y="6450"/>
                      <a:pt x="16500" y="6511"/>
                      <a:pt x="16464" y="6646"/>
                    </a:cubicBezTo>
                    <a:cubicBezTo>
                      <a:pt x="16446" y="5920"/>
                      <a:pt x="16331" y="5362"/>
                      <a:pt x="16171" y="5362"/>
                    </a:cubicBezTo>
                    <a:lnTo>
                      <a:pt x="15602" y="5362"/>
                    </a:lnTo>
                    <a:cubicBezTo>
                      <a:pt x="15427" y="5362"/>
                      <a:pt x="15306" y="6087"/>
                      <a:pt x="15306" y="6925"/>
                    </a:cubicBezTo>
                    <a:cubicBezTo>
                      <a:pt x="15306" y="7764"/>
                      <a:pt x="15427" y="8489"/>
                      <a:pt x="15602" y="8489"/>
                    </a:cubicBezTo>
                    <a:lnTo>
                      <a:pt x="15915" y="8489"/>
                    </a:lnTo>
                    <a:lnTo>
                      <a:pt x="15915" y="18319"/>
                    </a:lnTo>
                    <a:lnTo>
                      <a:pt x="15602" y="18319"/>
                    </a:lnTo>
                    <a:cubicBezTo>
                      <a:pt x="15427" y="18319"/>
                      <a:pt x="15306" y="18820"/>
                      <a:pt x="15306" y="19659"/>
                    </a:cubicBezTo>
                    <a:cubicBezTo>
                      <a:pt x="15306" y="20498"/>
                      <a:pt x="15427" y="21000"/>
                      <a:pt x="15602" y="21000"/>
                    </a:cubicBezTo>
                    <a:lnTo>
                      <a:pt x="16795" y="21000"/>
                    </a:lnTo>
                    <a:cubicBezTo>
                      <a:pt x="16970" y="21000"/>
                      <a:pt x="17091" y="20498"/>
                      <a:pt x="17091" y="19659"/>
                    </a:cubicBezTo>
                    <a:cubicBezTo>
                      <a:pt x="17091" y="18820"/>
                      <a:pt x="16970" y="18319"/>
                      <a:pt x="16795" y="18319"/>
                    </a:cubicBezTo>
                    <a:lnTo>
                      <a:pt x="16473" y="18319"/>
                    </a:lnTo>
                    <a:lnTo>
                      <a:pt x="16473" y="11030"/>
                    </a:lnTo>
                    <a:cubicBezTo>
                      <a:pt x="16566" y="10507"/>
                      <a:pt x="16612" y="10028"/>
                      <a:pt x="16694" y="9592"/>
                    </a:cubicBezTo>
                    <a:cubicBezTo>
                      <a:pt x="16767" y="9192"/>
                      <a:pt x="16859" y="8819"/>
                      <a:pt x="16966" y="8489"/>
                    </a:cubicBezTo>
                    <a:cubicBezTo>
                      <a:pt x="17058" y="8210"/>
                      <a:pt x="17161" y="8070"/>
                      <a:pt x="17280" y="8070"/>
                    </a:cubicBezTo>
                    <a:cubicBezTo>
                      <a:pt x="17441" y="8070"/>
                      <a:pt x="17555" y="8252"/>
                      <a:pt x="17634" y="8615"/>
                    </a:cubicBezTo>
                    <a:cubicBezTo>
                      <a:pt x="17712" y="8970"/>
                      <a:pt x="17747" y="9386"/>
                      <a:pt x="17747" y="9927"/>
                    </a:cubicBezTo>
                    <a:cubicBezTo>
                      <a:pt x="17747" y="10766"/>
                      <a:pt x="17869" y="11352"/>
                      <a:pt x="18044" y="11352"/>
                    </a:cubicBezTo>
                    <a:cubicBezTo>
                      <a:pt x="18218" y="11352"/>
                      <a:pt x="18343" y="10766"/>
                      <a:pt x="18343" y="9927"/>
                    </a:cubicBezTo>
                    <a:cubicBezTo>
                      <a:pt x="18343" y="9289"/>
                      <a:pt x="18318" y="8677"/>
                      <a:pt x="18270" y="8112"/>
                    </a:cubicBezTo>
                    <a:cubicBezTo>
                      <a:pt x="18221" y="7535"/>
                      <a:pt x="18148" y="7015"/>
                      <a:pt x="18052" y="6576"/>
                    </a:cubicBezTo>
                    <a:cubicBezTo>
                      <a:pt x="17958" y="6147"/>
                      <a:pt x="17845" y="5808"/>
                      <a:pt x="17715" y="5571"/>
                    </a:cubicBezTo>
                    <a:cubicBezTo>
                      <a:pt x="17587" y="5335"/>
                      <a:pt x="17438" y="5222"/>
                      <a:pt x="17277" y="5222"/>
                    </a:cubicBezTo>
                    <a:close/>
                    <a:moveTo>
                      <a:pt x="19997" y="5362"/>
                    </a:moveTo>
                    <a:cubicBezTo>
                      <a:pt x="19767" y="5362"/>
                      <a:pt x="19548" y="5565"/>
                      <a:pt x="19350" y="5962"/>
                    </a:cubicBezTo>
                    <a:cubicBezTo>
                      <a:pt x="19151" y="6362"/>
                      <a:pt x="18980" y="6931"/>
                      <a:pt x="18839" y="7651"/>
                    </a:cubicBezTo>
                    <a:cubicBezTo>
                      <a:pt x="18699" y="8366"/>
                      <a:pt x="18589" y="9238"/>
                      <a:pt x="18511" y="10235"/>
                    </a:cubicBezTo>
                    <a:cubicBezTo>
                      <a:pt x="18434" y="11218"/>
                      <a:pt x="18395" y="12313"/>
                      <a:pt x="18395" y="13488"/>
                    </a:cubicBezTo>
                    <a:cubicBezTo>
                      <a:pt x="18395" y="14662"/>
                      <a:pt x="18434" y="15744"/>
                      <a:pt x="18511" y="16727"/>
                    </a:cubicBezTo>
                    <a:cubicBezTo>
                      <a:pt x="18589" y="17724"/>
                      <a:pt x="18699" y="18597"/>
                      <a:pt x="18839" y="19310"/>
                    </a:cubicBezTo>
                    <a:cubicBezTo>
                      <a:pt x="18980" y="20031"/>
                      <a:pt x="19150" y="20599"/>
                      <a:pt x="19350" y="21000"/>
                    </a:cubicBezTo>
                    <a:cubicBezTo>
                      <a:pt x="19547" y="21396"/>
                      <a:pt x="19765" y="21600"/>
                      <a:pt x="19997" y="21600"/>
                    </a:cubicBezTo>
                    <a:cubicBezTo>
                      <a:pt x="20229" y="21600"/>
                      <a:pt x="20448" y="21396"/>
                      <a:pt x="20645" y="21000"/>
                    </a:cubicBezTo>
                    <a:cubicBezTo>
                      <a:pt x="20845" y="20599"/>
                      <a:pt x="21016" y="20029"/>
                      <a:pt x="21156" y="19310"/>
                    </a:cubicBezTo>
                    <a:cubicBezTo>
                      <a:pt x="21296" y="18595"/>
                      <a:pt x="21406" y="17723"/>
                      <a:pt x="21484" y="16727"/>
                    </a:cubicBezTo>
                    <a:cubicBezTo>
                      <a:pt x="21561" y="15742"/>
                      <a:pt x="21600" y="14661"/>
                      <a:pt x="21600" y="13488"/>
                    </a:cubicBezTo>
                    <a:cubicBezTo>
                      <a:pt x="21600" y="12314"/>
                      <a:pt x="21561" y="11220"/>
                      <a:pt x="21484" y="10235"/>
                    </a:cubicBezTo>
                    <a:cubicBezTo>
                      <a:pt x="21406" y="9238"/>
                      <a:pt x="21296" y="8367"/>
                      <a:pt x="21156" y="7651"/>
                    </a:cubicBezTo>
                    <a:cubicBezTo>
                      <a:pt x="21015" y="6931"/>
                      <a:pt x="20844" y="6363"/>
                      <a:pt x="20645" y="5962"/>
                    </a:cubicBezTo>
                    <a:cubicBezTo>
                      <a:pt x="20447" y="5565"/>
                      <a:pt x="20228" y="5362"/>
                      <a:pt x="19997" y="5362"/>
                    </a:cubicBezTo>
                    <a:close/>
                    <a:moveTo>
                      <a:pt x="6312" y="7247"/>
                    </a:moveTo>
                    <a:cubicBezTo>
                      <a:pt x="6187" y="7247"/>
                      <a:pt x="6067" y="7329"/>
                      <a:pt x="5957" y="7484"/>
                    </a:cubicBezTo>
                    <a:cubicBezTo>
                      <a:pt x="5847" y="7638"/>
                      <a:pt x="5751" y="7829"/>
                      <a:pt x="5664" y="8056"/>
                    </a:cubicBezTo>
                    <a:cubicBezTo>
                      <a:pt x="5577" y="8285"/>
                      <a:pt x="5498" y="8541"/>
                      <a:pt x="5432" y="8824"/>
                    </a:cubicBezTo>
                    <a:cubicBezTo>
                      <a:pt x="5365" y="9106"/>
                      <a:pt x="5314" y="9365"/>
                      <a:pt x="5272" y="9620"/>
                    </a:cubicBezTo>
                    <a:cubicBezTo>
                      <a:pt x="5238" y="9838"/>
                      <a:pt x="5244" y="10029"/>
                      <a:pt x="5290" y="10193"/>
                    </a:cubicBezTo>
                    <a:cubicBezTo>
                      <a:pt x="5335" y="10356"/>
                      <a:pt x="5375" y="10327"/>
                      <a:pt x="5409" y="10109"/>
                    </a:cubicBezTo>
                    <a:cubicBezTo>
                      <a:pt x="5443" y="9891"/>
                      <a:pt x="5487" y="9663"/>
                      <a:pt x="5542" y="9425"/>
                    </a:cubicBezTo>
                    <a:cubicBezTo>
                      <a:pt x="5597" y="9190"/>
                      <a:pt x="5660" y="8983"/>
                      <a:pt x="5734" y="8782"/>
                    </a:cubicBezTo>
                    <a:cubicBezTo>
                      <a:pt x="5808" y="8583"/>
                      <a:pt x="5892" y="8404"/>
                      <a:pt x="5986" y="8266"/>
                    </a:cubicBezTo>
                    <a:cubicBezTo>
                      <a:pt x="6081" y="8129"/>
                      <a:pt x="6190" y="8070"/>
                      <a:pt x="6312" y="8070"/>
                    </a:cubicBezTo>
                    <a:cubicBezTo>
                      <a:pt x="6448" y="8070"/>
                      <a:pt x="6570" y="8159"/>
                      <a:pt x="6680" y="8350"/>
                    </a:cubicBezTo>
                    <a:cubicBezTo>
                      <a:pt x="6790" y="8540"/>
                      <a:pt x="6883" y="8807"/>
                      <a:pt x="6959" y="9145"/>
                    </a:cubicBezTo>
                    <a:cubicBezTo>
                      <a:pt x="7035" y="9481"/>
                      <a:pt x="7091" y="9871"/>
                      <a:pt x="7133" y="10318"/>
                    </a:cubicBezTo>
                    <a:cubicBezTo>
                      <a:pt x="7175" y="10766"/>
                      <a:pt x="7197" y="11247"/>
                      <a:pt x="7197" y="11756"/>
                    </a:cubicBezTo>
                    <a:lnTo>
                      <a:pt x="7197" y="16950"/>
                    </a:lnTo>
                    <a:cubicBezTo>
                      <a:pt x="7118" y="17642"/>
                      <a:pt x="7021" y="18263"/>
                      <a:pt x="6907" y="18807"/>
                    </a:cubicBezTo>
                    <a:cubicBezTo>
                      <a:pt x="6808" y="19282"/>
                      <a:pt x="6690" y="19705"/>
                      <a:pt x="6550" y="20078"/>
                    </a:cubicBezTo>
                    <a:cubicBezTo>
                      <a:pt x="6410" y="20451"/>
                      <a:pt x="6248" y="20637"/>
                      <a:pt x="6062" y="20637"/>
                    </a:cubicBezTo>
                    <a:cubicBezTo>
                      <a:pt x="5778" y="20637"/>
                      <a:pt x="5565" y="20296"/>
                      <a:pt x="5423" y="19631"/>
                    </a:cubicBezTo>
                    <a:cubicBezTo>
                      <a:pt x="5281" y="18966"/>
                      <a:pt x="5208" y="18115"/>
                      <a:pt x="5208" y="17076"/>
                    </a:cubicBezTo>
                    <a:cubicBezTo>
                      <a:pt x="5208" y="16567"/>
                      <a:pt x="5227" y="16102"/>
                      <a:pt x="5264" y="15666"/>
                    </a:cubicBezTo>
                    <a:cubicBezTo>
                      <a:pt x="5299" y="15230"/>
                      <a:pt x="5355" y="14844"/>
                      <a:pt x="5435" y="14535"/>
                    </a:cubicBezTo>
                    <a:cubicBezTo>
                      <a:pt x="5514" y="14224"/>
                      <a:pt x="5615" y="13990"/>
                      <a:pt x="5737" y="13809"/>
                    </a:cubicBezTo>
                    <a:cubicBezTo>
                      <a:pt x="5858" y="13628"/>
                      <a:pt x="6005" y="13530"/>
                      <a:pt x="6175" y="13530"/>
                    </a:cubicBezTo>
                    <a:lnTo>
                      <a:pt x="6770" y="13530"/>
                    </a:lnTo>
                    <a:cubicBezTo>
                      <a:pt x="6827" y="13530"/>
                      <a:pt x="6857" y="13398"/>
                      <a:pt x="6857" y="13125"/>
                    </a:cubicBezTo>
                    <a:cubicBezTo>
                      <a:pt x="6857" y="12852"/>
                      <a:pt x="6827" y="12706"/>
                      <a:pt x="6770" y="12706"/>
                    </a:cubicBezTo>
                    <a:lnTo>
                      <a:pt x="6175" y="12706"/>
                    </a:lnTo>
                    <a:cubicBezTo>
                      <a:pt x="5990" y="12706"/>
                      <a:pt x="5825" y="12828"/>
                      <a:pt x="5685" y="13055"/>
                    </a:cubicBezTo>
                    <a:cubicBezTo>
                      <a:pt x="5544" y="13284"/>
                      <a:pt x="5427" y="13585"/>
                      <a:pt x="5330" y="13976"/>
                    </a:cubicBezTo>
                    <a:cubicBezTo>
                      <a:pt x="5234" y="14369"/>
                      <a:pt x="5162" y="14831"/>
                      <a:pt x="5113" y="15359"/>
                    </a:cubicBezTo>
                    <a:cubicBezTo>
                      <a:pt x="5063" y="15886"/>
                      <a:pt x="5037" y="16457"/>
                      <a:pt x="5037" y="17076"/>
                    </a:cubicBezTo>
                    <a:cubicBezTo>
                      <a:pt x="5037" y="17696"/>
                      <a:pt x="5059" y="18280"/>
                      <a:pt x="5101" y="18807"/>
                    </a:cubicBezTo>
                    <a:cubicBezTo>
                      <a:pt x="5143" y="19336"/>
                      <a:pt x="5204" y="19784"/>
                      <a:pt x="5290" y="20176"/>
                    </a:cubicBezTo>
                    <a:cubicBezTo>
                      <a:pt x="5375" y="20567"/>
                      <a:pt x="5483" y="20882"/>
                      <a:pt x="5612" y="21111"/>
                    </a:cubicBezTo>
                    <a:cubicBezTo>
                      <a:pt x="5741" y="21339"/>
                      <a:pt x="5892" y="21446"/>
                      <a:pt x="6062" y="21446"/>
                    </a:cubicBezTo>
                    <a:cubicBezTo>
                      <a:pt x="6198" y="21446"/>
                      <a:pt x="6322" y="21363"/>
                      <a:pt x="6434" y="21181"/>
                    </a:cubicBezTo>
                    <a:cubicBezTo>
                      <a:pt x="6545" y="21000"/>
                      <a:pt x="6646" y="20781"/>
                      <a:pt x="6735" y="20525"/>
                    </a:cubicBezTo>
                    <a:cubicBezTo>
                      <a:pt x="6824" y="20271"/>
                      <a:pt x="6899" y="19997"/>
                      <a:pt x="6962" y="19715"/>
                    </a:cubicBezTo>
                    <a:cubicBezTo>
                      <a:pt x="7024" y="19434"/>
                      <a:pt x="7073" y="19181"/>
                      <a:pt x="7107" y="18961"/>
                    </a:cubicBezTo>
                    <a:cubicBezTo>
                      <a:pt x="7122" y="18871"/>
                      <a:pt x="7134" y="18831"/>
                      <a:pt x="7145" y="18821"/>
                    </a:cubicBezTo>
                    <a:cubicBezTo>
                      <a:pt x="7156" y="18812"/>
                      <a:pt x="7166" y="18826"/>
                      <a:pt x="7174" y="18863"/>
                    </a:cubicBezTo>
                    <a:cubicBezTo>
                      <a:pt x="7181" y="18900"/>
                      <a:pt x="7187" y="18944"/>
                      <a:pt x="7191" y="19017"/>
                    </a:cubicBezTo>
                    <a:cubicBezTo>
                      <a:pt x="7195" y="19089"/>
                      <a:pt x="7197" y="19166"/>
                      <a:pt x="7197" y="19240"/>
                    </a:cubicBezTo>
                    <a:lnTo>
                      <a:pt x="7197" y="20762"/>
                    </a:lnTo>
                    <a:cubicBezTo>
                      <a:pt x="7197" y="21036"/>
                      <a:pt x="7224" y="21181"/>
                      <a:pt x="7281" y="21181"/>
                    </a:cubicBezTo>
                    <a:lnTo>
                      <a:pt x="7850" y="21181"/>
                    </a:lnTo>
                    <a:cubicBezTo>
                      <a:pt x="7907" y="21181"/>
                      <a:pt x="7935" y="21036"/>
                      <a:pt x="7935" y="20762"/>
                    </a:cubicBezTo>
                    <a:cubicBezTo>
                      <a:pt x="7935" y="20490"/>
                      <a:pt x="7907" y="20357"/>
                      <a:pt x="7850" y="20357"/>
                    </a:cubicBezTo>
                    <a:lnTo>
                      <a:pt x="7453" y="20357"/>
                    </a:lnTo>
                    <a:cubicBezTo>
                      <a:pt x="7396" y="20357"/>
                      <a:pt x="7368" y="20226"/>
                      <a:pt x="7368" y="19952"/>
                    </a:cubicBezTo>
                    <a:lnTo>
                      <a:pt x="7368" y="11756"/>
                    </a:lnTo>
                    <a:cubicBezTo>
                      <a:pt x="7368" y="11136"/>
                      <a:pt x="7342" y="10558"/>
                      <a:pt x="7293" y="10011"/>
                    </a:cubicBezTo>
                    <a:cubicBezTo>
                      <a:pt x="7244" y="9465"/>
                      <a:pt x="7175" y="8983"/>
                      <a:pt x="7084" y="8573"/>
                    </a:cubicBezTo>
                    <a:cubicBezTo>
                      <a:pt x="6993" y="8163"/>
                      <a:pt x="6881" y="7833"/>
                      <a:pt x="6750" y="7596"/>
                    </a:cubicBezTo>
                    <a:cubicBezTo>
                      <a:pt x="6619" y="7359"/>
                      <a:pt x="6475" y="7247"/>
                      <a:pt x="6312" y="7247"/>
                    </a:cubicBezTo>
                    <a:close/>
                    <a:moveTo>
                      <a:pt x="20055" y="8042"/>
                    </a:moveTo>
                    <a:cubicBezTo>
                      <a:pt x="20212" y="8042"/>
                      <a:pt x="20353" y="8172"/>
                      <a:pt x="20476" y="8419"/>
                    </a:cubicBezTo>
                    <a:cubicBezTo>
                      <a:pt x="20599" y="8666"/>
                      <a:pt x="20701" y="8997"/>
                      <a:pt x="20787" y="9439"/>
                    </a:cubicBezTo>
                    <a:cubicBezTo>
                      <a:pt x="20873" y="9884"/>
                      <a:pt x="20942" y="10433"/>
                      <a:pt x="20990" y="11072"/>
                    </a:cubicBezTo>
                    <a:cubicBezTo>
                      <a:pt x="21040" y="11734"/>
                      <a:pt x="21066" y="12484"/>
                      <a:pt x="21066" y="13306"/>
                    </a:cubicBezTo>
                    <a:cubicBezTo>
                      <a:pt x="21066" y="14146"/>
                      <a:pt x="21040" y="14909"/>
                      <a:pt x="20990" y="15568"/>
                    </a:cubicBezTo>
                    <a:cubicBezTo>
                      <a:pt x="20942" y="16209"/>
                      <a:pt x="20873" y="16758"/>
                      <a:pt x="20787" y="17202"/>
                    </a:cubicBezTo>
                    <a:cubicBezTo>
                      <a:pt x="20702" y="17638"/>
                      <a:pt x="20599" y="17989"/>
                      <a:pt x="20479" y="18221"/>
                    </a:cubicBezTo>
                    <a:cubicBezTo>
                      <a:pt x="20356" y="18462"/>
                      <a:pt x="20213" y="18584"/>
                      <a:pt x="20055" y="18584"/>
                    </a:cubicBezTo>
                    <a:cubicBezTo>
                      <a:pt x="19898" y="18584"/>
                      <a:pt x="19755" y="18462"/>
                      <a:pt x="19632" y="18221"/>
                    </a:cubicBezTo>
                    <a:cubicBezTo>
                      <a:pt x="19512" y="17989"/>
                      <a:pt x="19409" y="17650"/>
                      <a:pt x="19324" y="17216"/>
                    </a:cubicBezTo>
                    <a:cubicBezTo>
                      <a:pt x="19237" y="16765"/>
                      <a:pt x="19170" y="16221"/>
                      <a:pt x="19121" y="15568"/>
                    </a:cubicBezTo>
                    <a:cubicBezTo>
                      <a:pt x="19071" y="14913"/>
                      <a:pt x="19045" y="14151"/>
                      <a:pt x="19045" y="13306"/>
                    </a:cubicBezTo>
                    <a:cubicBezTo>
                      <a:pt x="19045" y="12479"/>
                      <a:pt x="19071" y="11729"/>
                      <a:pt x="19121" y="11072"/>
                    </a:cubicBezTo>
                    <a:cubicBezTo>
                      <a:pt x="19170" y="10429"/>
                      <a:pt x="19238" y="9881"/>
                      <a:pt x="19324" y="9439"/>
                    </a:cubicBezTo>
                    <a:cubicBezTo>
                      <a:pt x="19410" y="8995"/>
                      <a:pt x="19511" y="8667"/>
                      <a:pt x="19635" y="8419"/>
                    </a:cubicBezTo>
                    <a:cubicBezTo>
                      <a:pt x="19757" y="8172"/>
                      <a:pt x="19899" y="8042"/>
                      <a:pt x="20055" y="8042"/>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6" name="Shape 166"/>
              <p:cNvSpPr/>
              <p:nvPr/>
            </p:nvSpPr>
            <p:spPr>
              <a:xfrm>
                <a:off x="376801" y="88659"/>
                <a:ext cx="283710" cy="308653"/>
              </a:xfrm>
              <a:custGeom>
                <a:avLst/>
                <a:gdLst/>
                <a:ahLst/>
                <a:cxnLst>
                  <a:cxn ang="0">
                    <a:pos x="wd2" y="hd2"/>
                  </a:cxn>
                  <a:cxn ang="5400000">
                    <a:pos x="wd2" y="hd2"/>
                  </a:cxn>
                  <a:cxn ang="10800000">
                    <a:pos x="wd2" y="hd2"/>
                  </a:cxn>
                  <a:cxn ang="16200000">
                    <a:pos x="wd2" y="hd2"/>
                  </a:cxn>
                </a:cxnLst>
                <a:rect l="0" t="0" r="r" b="b"/>
                <a:pathLst>
                  <a:path w="21600" h="21560" extrusionOk="0">
                    <a:moveTo>
                      <a:pt x="21213" y="11458"/>
                    </a:moveTo>
                    <a:lnTo>
                      <a:pt x="19665" y="11458"/>
                    </a:lnTo>
                    <a:cubicBezTo>
                      <a:pt x="19526" y="11458"/>
                      <a:pt x="19407" y="11423"/>
                      <a:pt x="19303" y="11352"/>
                    </a:cubicBezTo>
                    <a:cubicBezTo>
                      <a:pt x="19200" y="11281"/>
                      <a:pt x="19106" y="11198"/>
                      <a:pt x="19020" y="11103"/>
                    </a:cubicBezTo>
                    <a:lnTo>
                      <a:pt x="15331" y="6393"/>
                    </a:lnTo>
                    <a:cubicBezTo>
                      <a:pt x="15227" y="6251"/>
                      <a:pt x="15227" y="6109"/>
                      <a:pt x="15331" y="5967"/>
                    </a:cubicBezTo>
                    <a:lnTo>
                      <a:pt x="18242" y="2078"/>
                    </a:lnTo>
                    <a:cubicBezTo>
                      <a:pt x="18311" y="1983"/>
                      <a:pt x="18401" y="1899"/>
                      <a:pt x="18513" y="1828"/>
                    </a:cubicBezTo>
                    <a:cubicBezTo>
                      <a:pt x="18530" y="1817"/>
                      <a:pt x="18584" y="1790"/>
                      <a:pt x="18658" y="1754"/>
                    </a:cubicBezTo>
                    <a:cubicBezTo>
                      <a:pt x="19600" y="1650"/>
                      <a:pt x="20445" y="1250"/>
                      <a:pt x="21072" y="657"/>
                    </a:cubicBezTo>
                    <a:cubicBezTo>
                      <a:pt x="21234" y="504"/>
                      <a:pt x="21230" y="258"/>
                      <a:pt x="21064" y="110"/>
                    </a:cubicBezTo>
                    <a:cubicBezTo>
                      <a:pt x="20896" y="-39"/>
                      <a:pt x="20630" y="-36"/>
                      <a:pt x="20467" y="118"/>
                    </a:cubicBezTo>
                    <a:cubicBezTo>
                      <a:pt x="19916" y="637"/>
                      <a:pt x="19162" y="966"/>
                      <a:pt x="18322" y="1002"/>
                    </a:cubicBezTo>
                    <a:lnTo>
                      <a:pt x="17812" y="990"/>
                    </a:lnTo>
                    <a:cubicBezTo>
                      <a:pt x="17055" y="913"/>
                      <a:pt x="16380" y="594"/>
                      <a:pt x="15873" y="117"/>
                    </a:cubicBezTo>
                    <a:cubicBezTo>
                      <a:pt x="15710" y="-37"/>
                      <a:pt x="15443" y="-40"/>
                      <a:pt x="15276" y="110"/>
                    </a:cubicBezTo>
                    <a:cubicBezTo>
                      <a:pt x="15109" y="259"/>
                      <a:pt x="15106" y="504"/>
                      <a:pt x="15269" y="657"/>
                    </a:cubicBezTo>
                    <a:lnTo>
                      <a:pt x="15268" y="657"/>
                    </a:lnTo>
                    <a:cubicBezTo>
                      <a:pt x="15838" y="1195"/>
                      <a:pt x="16587" y="1573"/>
                      <a:pt x="17425" y="1717"/>
                    </a:cubicBezTo>
                    <a:cubicBezTo>
                      <a:pt x="17428" y="1728"/>
                      <a:pt x="17435" y="1739"/>
                      <a:pt x="17437" y="1751"/>
                    </a:cubicBezTo>
                    <a:cubicBezTo>
                      <a:pt x="17459" y="1838"/>
                      <a:pt x="17430" y="1972"/>
                      <a:pt x="17345" y="2067"/>
                    </a:cubicBezTo>
                    <a:lnTo>
                      <a:pt x="14867" y="5352"/>
                    </a:lnTo>
                    <a:cubicBezTo>
                      <a:pt x="14746" y="5525"/>
                      <a:pt x="14626" y="5525"/>
                      <a:pt x="14506" y="5352"/>
                    </a:cubicBezTo>
                    <a:lnTo>
                      <a:pt x="11411" y="1400"/>
                    </a:lnTo>
                    <a:cubicBezTo>
                      <a:pt x="11324" y="1305"/>
                      <a:pt x="11310" y="1221"/>
                      <a:pt x="11372" y="1150"/>
                    </a:cubicBezTo>
                    <a:cubicBezTo>
                      <a:pt x="11431" y="1079"/>
                      <a:pt x="11530" y="1045"/>
                      <a:pt x="11668" y="1045"/>
                    </a:cubicBezTo>
                    <a:lnTo>
                      <a:pt x="13732" y="1045"/>
                    </a:lnTo>
                    <a:cubicBezTo>
                      <a:pt x="13989" y="1045"/>
                      <a:pt x="14119" y="926"/>
                      <a:pt x="14119" y="690"/>
                    </a:cubicBezTo>
                    <a:cubicBezTo>
                      <a:pt x="14119" y="453"/>
                      <a:pt x="13989" y="335"/>
                      <a:pt x="13732" y="335"/>
                    </a:cubicBezTo>
                    <a:lnTo>
                      <a:pt x="8315" y="335"/>
                    </a:lnTo>
                    <a:cubicBezTo>
                      <a:pt x="8056" y="335"/>
                      <a:pt x="7928" y="453"/>
                      <a:pt x="7928" y="690"/>
                    </a:cubicBezTo>
                    <a:cubicBezTo>
                      <a:pt x="7928" y="926"/>
                      <a:pt x="8056" y="1045"/>
                      <a:pt x="8315" y="1045"/>
                    </a:cubicBezTo>
                    <a:lnTo>
                      <a:pt x="9863" y="1045"/>
                    </a:lnTo>
                    <a:cubicBezTo>
                      <a:pt x="10000" y="1045"/>
                      <a:pt x="10124" y="1079"/>
                      <a:pt x="10237" y="1150"/>
                    </a:cubicBezTo>
                    <a:cubicBezTo>
                      <a:pt x="10348" y="1221"/>
                      <a:pt x="10438" y="1305"/>
                      <a:pt x="10508" y="1400"/>
                    </a:cubicBezTo>
                    <a:lnTo>
                      <a:pt x="14066" y="5967"/>
                    </a:lnTo>
                    <a:cubicBezTo>
                      <a:pt x="14170" y="6109"/>
                      <a:pt x="14170" y="6251"/>
                      <a:pt x="14066" y="6393"/>
                    </a:cubicBezTo>
                    <a:lnTo>
                      <a:pt x="2579" y="20495"/>
                    </a:lnTo>
                    <a:cubicBezTo>
                      <a:pt x="2492" y="20590"/>
                      <a:pt x="2399" y="20674"/>
                      <a:pt x="2295" y="20745"/>
                    </a:cubicBezTo>
                    <a:cubicBezTo>
                      <a:pt x="2192" y="20816"/>
                      <a:pt x="2072" y="20850"/>
                      <a:pt x="1935" y="20850"/>
                    </a:cubicBezTo>
                    <a:lnTo>
                      <a:pt x="387" y="20850"/>
                    </a:lnTo>
                    <a:cubicBezTo>
                      <a:pt x="128" y="20850"/>
                      <a:pt x="0" y="20969"/>
                      <a:pt x="0" y="21205"/>
                    </a:cubicBezTo>
                    <a:cubicBezTo>
                      <a:pt x="0" y="21442"/>
                      <a:pt x="128" y="21560"/>
                      <a:pt x="387" y="21560"/>
                    </a:cubicBezTo>
                    <a:lnTo>
                      <a:pt x="5803" y="21560"/>
                    </a:lnTo>
                    <a:cubicBezTo>
                      <a:pt x="6061" y="21560"/>
                      <a:pt x="6190" y="21442"/>
                      <a:pt x="6190" y="21205"/>
                    </a:cubicBezTo>
                    <a:cubicBezTo>
                      <a:pt x="6190" y="20969"/>
                      <a:pt x="6061" y="20850"/>
                      <a:pt x="5803" y="20850"/>
                    </a:cubicBezTo>
                    <a:lnTo>
                      <a:pt x="3740" y="20850"/>
                    </a:lnTo>
                    <a:cubicBezTo>
                      <a:pt x="3602" y="20850"/>
                      <a:pt x="3504" y="20816"/>
                      <a:pt x="3442" y="20745"/>
                    </a:cubicBezTo>
                    <a:cubicBezTo>
                      <a:pt x="3382" y="20674"/>
                      <a:pt x="3395" y="20590"/>
                      <a:pt x="3481" y="20495"/>
                    </a:cubicBezTo>
                    <a:lnTo>
                      <a:pt x="14506" y="6985"/>
                    </a:lnTo>
                    <a:cubicBezTo>
                      <a:pt x="14626" y="6827"/>
                      <a:pt x="14746" y="6827"/>
                      <a:pt x="14867" y="6985"/>
                    </a:cubicBezTo>
                    <a:lnTo>
                      <a:pt x="18117" y="11103"/>
                    </a:lnTo>
                    <a:cubicBezTo>
                      <a:pt x="18204" y="11198"/>
                      <a:pt x="18216" y="11281"/>
                      <a:pt x="18156" y="11352"/>
                    </a:cubicBezTo>
                    <a:cubicBezTo>
                      <a:pt x="18095" y="11423"/>
                      <a:pt x="17996" y="11458"/>
                      <a:pt x="17859" y="11458"/>
                    </a:cubicBezTo>
                    <a:lnTo>
                      <a:pt x="15795" y="11458"/>
                    </a:lnTo>
                    <a:cubicBezTo>
                      <a:pt x="15537" y="11458"/>
                      <a:pt x="15409" y="11577"/>
                      <a:pt x="15409" y="11813"/>
                    </a:cubicBezTo>
                    <a:cubicBezTo>
                      <a:pt x="15409" y="12050"/>
                      <a:pt x="15537" y="12167"/>
                      <a:pt x="15795" y="12167"/>
                    </a:cubicBezTo>
                    <a:lnTo>
                      <a:pt x="21213" y="12167"/>
                    </a:lnTo>
                    <a:cubicBezTo>
                      <a:pt x="21470" y="12167"/>
                      <a:pt x="21600" y="12050"/>
                      <a:pt x="21600" y="11813"/>
                    </a:cubicBezTo>
                    <a:cubicBezTo>
                      <a:pt x="21600" y="11577"/>
                      <a:pt x="21470" y="11458"/>
                      <a:pt x="21213" y="11458"/>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7" name="Shape 167"/>
              <p:cNvSpPr/>
              <p:nvPr/>
            </p:nvSpPr>
            <p:spPr>
              <a:xfrm>
                <a:off x="592908" y="72035"/>
                <a:ext cx="44769" cy="20775"/>
              </a:xfrm>
              <a:custGeom>
                <a:avLst/>
                <a:gdLst/>
                <a:ahLst/>
                <a:cxnLst>
                  <a:cxn ang="0">
                    <a:pos x="wd2" y="hd2"/>
                  </a:cxn>
                  <a:cxn ang="5400000">
                    <a:pos x="wd2" y="hd2"/>
                  </a:cxn>
                  <a:cxn ang="10800000">
                    <a:pos x="wd2" y="hd2"/>
                  </a:cxn>
                  <a:cxn ang="16200000">
                    <a:pos x="wd2" y="hd2"/>
                  </a:cxn>
                </a:cxnLst>
                <a:rect l="0" t="0" r="r" b="b"/>
                <a:pathLst>
                  <a:path w="21600" h="21600" extrusionOk="0">
                    <a:moveTo>
                      <a:pt x="16802" y="11979"/>
                    </a:moveTo>
                    <a:cubicBezTo>
                      <a:pt x="15493" y="11979"/>
                      <a:pt x="14427" y="10116"/>
                      <a:pt x="14427" y="7815"/>
                    </a:cubicBezTo>
                    <a:cubicBezTo>
                      <a:pt x="14427" y="5520"/>
                      <a:pt x="15493" y="3657"/>
                      <a:pt x="16802" y="3657"/>
                    </a:cubicBezTo>
                    <a:cubicBezTo>
                      <a:pt x="18118" y="3657"/>
                      <a:pt x="19185" y="5520"/>
                      <a:pt x="19185" y="7815"/>
                    </a:cubicBezTo>
                    <a:cubicBezTo>
                      <a:pt x="19185" y="10116"/>
                      <a:pt x="18118" y="11979"/>
                      <a:pt x="16802" y="11979"/>
                    </a:cubicBezTo>
                    <a:close/>
                    <a:moveTo>
                      <a:pt x="10799" y="0"/>
                    </a:moveTo>
                    <a:cubicBezTo>
                      <a:pt x="4837" y="0"/>
                      <a:pt x="0" y="4833"/>
                      <a:pt x="0" y="10803"/>
                    </a:cubicBezTo>
                    <a:cubicBezTo>
                      <a:pt x="0" y="16767"/>
                      <a:pt x="4837" y="21600"/>
                      <a:pt x="10799" y="21600"/>
                    </a:cubicBezTo>
                    <a:cubicBezTo>
                      <a:pt x="16761" y="21600"/>
                      <a:pt x="21600" y="16767"/>
                      <a:pt x="21600" y="10803"/>
                    </a:cubicBezTo>
                    <a:cubicBezTo>
                      <a:pt x="21600" y="4833"/>
                      <a:pt x="16761"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graphicFrame>
        <p:nvGraphicFramePr>
          <p:cNvPr id="230" name="Table 230"/>
          <p:cNvGraphicFramePr/>
          <p:nvPr/>
        </p:nvGraphicFramePr>
        <p:xfrm>
          <a:off x="3048000" y="3180236"/>
          <a:ext cx="18450196" cy="8632224"/>
        </p:xfrm>
        <a:graphic>
          <a:graphicData uri="http://schemas.openxmlformats.org/drawingml/2006/table">
            <a:tbl>
              <a:tblPr firstRow="1" firstCol="1" bandRow="1">
                <a:tableStyleId>{4C3C2611-4C71-4FC5-86AE-919BDF0F9419}</a:tableStyleId>
              </a:tblPr>
              <a:tblGrid>
                <a:gridCol w="4612549">
                  <a:extLst>
                    <a:ext uri="{9D8B030D-6E8A-4147-A177-3AD203B41FA5}">
                      <a16:colId xmlns:a16="http://schemas.microsoft.com/office/drawing/2014/main" val="20000"/>
                    </a:ext>
                  </a:extLst>
                </a:gridCol>
                <a:gridCol w="4612549">
                  <a:extLst>
                    <a:ext uri="{9D8B030D-6E8A-4147-A177-3AD203B41FA5}">
                      <a16:colId xmlns:a16="http://schemas.microsoft.com/office/drawing/2014/main" val="20001"/>
                    </a:ext>
                  </a:extLst>
                </a:gridCol>
                <a:gridCol w="4612549">
                  <a:extLst>
                    <a:ext uri="{9D8B030D-6E8A-4147-A177-3AD203B41FA5}">
                      <a16:colId xmlns:a16="http://schemas.microsoft.com/office/drawing/2014/main" val="20002"/>
                    </a:ext>
                  </a:extLst>
                </a:gridCol>
                <a:gridCol w="4612549">
                  <a:extLst>
                    <a:ext uri="{9D8B030D-6E8A-4147-A177-3AD203B41FA5}">
                      <a16:colId xmlns:a16="http://schemas.microsoft.com/office/drawing/2014/main" val="20003"/>
                    </a:ext>
                  </a:extLst>
                </a:gridCol>
              </a:tblGrid>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a:defRPr>
                      </a:pPr>
                      <a:endParaRPr/>
                    </a:p>
                  </a:txBody>
                  <a:tcPr marL="50800" marR="50800" marT="50800" marB="50800" anchor="ctr" horzOverflow="overflow"/>
                </a:tc>
                <a:extLst>
                  <a:ext uri="{0D108BD9-81ED-4DB2-BD59-A6C34878D82A}">
                    <a16:rowId xmlns:a16="http://schemas.microsoft.com/office/drawing/2014/main" val="10000"/>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1"/>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2"/>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3"/>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4"/>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5"/>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6"/>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7"/>
                  </a:ext>
                </a:extLst>
              </a:tr>
              <a:tr h="959136">
                <a:tc>
                  <a:txBody>
                    <a:bodyPr/>
                    <a:lstStyle/>
                    <a:p>
                      <a:pPr lvl="0" defTabSz="914400">
                        <a:defRPr sz="3600">
                          <a:sym typeface="Helvetica"/>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tc>
                  <a:txBody>
                    <a:bodyPr/>
                    <a:lstStyle/>
                    <a:p>
                      <a:pPr lvl="0" defTabSz="914400">
                        <a:defRPr sz="3600">
                          <a:sym typeface="Helvetica Light"/>
                        </a:defRPr>
                      </a:pPr>
                      <a:endParaRPr/>
                    </a:p>
                  </a:txBody>
                  <a:tcPr marL="50800" marR="50800" marT="50800" marB="50800" anchor="ctr" horzOverflow="overflow"/>
                </a:tc>
                <a:extLst>
                  <a:ext uri="{0D108BD9-81ED-4DB2-BD59-A6C34878D82A}">
                    <a16:rowId xmlns:a16="http://schemas.microsoft.com/office/drawing/2014/main" val="10008"/>
                  </a:ext>
                </a:extLst>
              </a:tr>
            </a:tbl>
          </a:graphicData>
        </a:graphic>
      </p:graphicFrame>
      <p:sp>
        <p:nvSpPr>
          <p:cNvPr id="231" name="Shape 231"/>
          <p:cNvSpPr/>
          <p:nvPr/>
        </p:nvSpPr>
        <p:spPr>
          <a:xfrm>
            <a:off x="1985943" y="359363"/>
            <a:ext cx="20412114" cy="14839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9000" b="1">
                <a:solidFill>
                  <a:srgbClr val="F3854C"/>
                </a:solidFill>
                <a:latin typeface="BebasNeueBold"/>
                <a:ea typeface="BebasNeueBold"/>
                <a:cs typeface="BebasNeueBold"/>
                <a:sym typeface="BebasNeueBold"/>
              </a:defRPr>
            </a:lvl1pPr>
          </a:lstStyle>
          <a:p>
            <a:pPr lvl="0">
              <a:defRPr sz="1800" b="0">
                <a:solidFill>
                  <a:srgbClr val="000000"/>
                </a:solidFill>
              </a:defRPr>
            </a:pPr>
            <a:r>
              <a:rPr sz="9000" b="1">
                <a:solidFill>
                  <a:srgbClr val="F3854C"/>
                </a:solidFill>
              </a:rPr>
              <a:t>Title Text</a:t>
            </a:r>
          </a:p>
        </p:txBody>
      </p:sp>
      <p:sp>
        <p:nvSpPr>
          <p:cNvPr id="232" name="Shape 232"/>
          <p:cNvSpPr/>
          <p:nvPr/>
        </p:nvSpPr>
        <p:spPr>
          <a:xfrm>
            <a:off x="3820795" y="1646127"/>
            <a:ext cx="16742410" cy="1587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1600">
                <a:latin typeface="Roboto Light"/>
                <a:ea typeface="Roboto Light"/>
                <a:cs typeface="Roboto Light"/>
                <a:sym typeface="Roboto Light"/>
              </a:defRPr>
            </a:lvl1pPr>
            <a:lvl2pPr>
              <a:defRPr sz="1600">
                <a:latin typeface="Roboto Light"/>
                <a:ea typeface="Roboto Light"/>
                <a:cs typeface="Roboto Light"/>
                <a:sym typeface="Roboto Light"/>
              </a:defRPr>
            </a:lvl2pPr>
            <a:lvl3pPr>
              <a:defRPr sz="1600">
                <a:latin typeface="Roboto Light"/>
                <a:ea typeface="Roboto Light"/>
                <a:cs typeface="Roboto Light"/>
                <a:sym typeface="Roboto Light"/>
              </a:defRPr>
            </a:lvl3pPr>
            <a:lvl4pPr>
              <a:defRPr sz="1600">
                <a:latin typeface="Roboto Light"/>
                <a:ea typeface="Roboto Light"/>
                <a:cs typeface="Roboto Light"/>
                <a:sym typeface="Roboto Light"/>
              </a:defRPr>
            </a:lvl4pPr>
            <a:lvl5pPr>
              <a:defRPr sz="1600">
                <a:latin typeface="Roboto Light"/>
                <a:ea typeface="Roboto Light"/>
                <a:cs typeface="Roboto Light"/>
                <a:sym typeface="Roboto Light"/>
              </a:defRPr>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233" name="Shape 233"/>
          <p:cNvSpPr/>
          <p:nvPr/>
        </p:nvSpPr>
        <p:spPr>
          <a:xfrm>
            <a:off x="22946659" y="13081000"/>
            <a:ext cx="553195" cy="406400"/>
          </a:xfrm>
          <a:prstGeom prst="rect">
            <a:avLst/>
          </a:prstGeom>
          <a:ln w="12700">
            <a:miter lim="400000"/>
          </a:ln>
        </p:spPr>
        <p:txBody>
          <a:bodyPr wrap="none" lIns="0" tIns="0" rIns="0" bIns="0">
            <a:normAutofit/>
          </a:bodyPr>
          <a:lstStyle/>
          <a:p>
            <a:pPr lvl="0">
              <a:defRPr sz="1800">
                <a:solidFill>
                  <a:srgbClr val="FFFFFF"/>
                </a:solidFill>
                <a:latin typeface="Roboto Regular"/>
                <a:ea typeface="Roboto Regular"/>
                <a:cs typeface="Roboto Regular"/>
                <a:sym typeface="Roboto Regular"/>
              </a:defRPr>
            </a:pPr>
            <a:endParaRPr/>
          </a:p>
        </p:txBody>
      </p:sp>
      <p:grpSp>
        <p:nvGrpSpPr>
          <p:cNvPr id="236" name="Group 236">
            <a:hlinkClick r:id="" action="ppaction://hlinkshowjump?jump=previousslide"/>
          </p:cNvPr>
          <p:cNvGrpSpPr/>
          <p:nvPr/>
        </p:nvGrpSpPr>
        <p:grpSpPr>
          <a:xfrm>
            <a:off x="22636502" y="13150440"/>
            <a:ext cx="292919" cy="292920"/>
            <a:chOff x="0" y="0"/>
            <a:chExt cx="292918" cy="292918"/>
          </a:xfrm>
        </p:grpSpPr>
        <p:sp>
          <p:nvSpPr>
            <p:cNvPr id="234" name="Shape 234"/>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235" name="Shape 235"/>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grpSp>
        <p:nvGrpSpPr>
          <p:cNvPr id="239" name="Group 239">
            <a:hlinkClick r:id="" action="ppaction://hlinkshowjump?jump=nextslide"/>
          </p:cNvPr>
          <p:cNvGrpSpPr/>
          <p:nvPr/>
        </p:nvGrpSpPr>
        <p:grpSpPr>
          <a:xfrm flipH="1">
            <a:off x="23487402" y="13150440"/>
            <a:ext cx="292919" cy="292920"/>
            <a:chOff x="0" y="0"/>
            <a:chExt cx="292918" cy="292918"/>
          </a:xfrm>
        </p:grpSpPr>
        <p:sp>
          <p:nvSpPr>
            <p:cNvPr id="237" name="Shape 237"/>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238" name="Shape 238"/>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grpSp>
        <p:nvGrpSpPr>
          <p:cNvPr id="247" name="Group 247"/>
          <p:cNvGrpSpPr/>
          <p:nvPr/>
        </p:nvGrpSpPr>
        <p:grpSpPr>
          <a:xfrm>
            <a:off x="550017" y="13158589"/>
            <a:ext cx="1739823" cy="397312"/>
            <a:chOff x="0" y="0"/>
            <a:chExt cx="1739821" cy="397311"/>
          </a:xfrm>
        </p:grpSpPr>
        <p:grpSp>
          <p:nvGrpSpPr>
            <p:cNvPr id="242" name="Group 242"/>
            <p:cNvGrpSpPr/>
            <p:nvPr/>
          </p:nvGrpSpPr>
          <p:grpSpPr>
            <a:xfrm>
              <a:off x="0" y="16976"/>
              <a:ext cx="378730" cy="275796"/>
              <a:chOff x="0" y="0"/>
              <a:chExt cx="378729" cy="275794"/>
            </a:xfrm>
          </p:grpSpPr>
          <p:sp>
            <p:nvSpPr>
              <p:cNvPr id="240" name="Shape 240"/>
              <p:cNvSpPr/>
              <p:nvPr/>
            </p:nvSpPr>
            <p:spPr>
              <a:xfrm>
                <a:off x="105200" y="0"/>
                <a:ext cx="273530" cy="170595"/>
              </a:xfrm>
              <a:custGeom>
                <a:avLst/>
                <a:gdLst/>
                <a:ahLst/>
                <a:cxnLst>
                  <a:cxn ang="0">
                    <a:pos x="wd2" y="hd2"/>
                  </a:cxn>
                  <a:cxn ang="5400000">
                    <a:pos x="wd2" y="hd2"/>
                  </a:cxn>
                  <a:cxn ang="10800000">
                    <a:pos x="wd2" y="hd2"/>
                  </a:cxn>
                  <a:cxn ang="16200000">
                    <a:pos x="wd2" y="hd2"/>
                  </a:cxn>
                </a:cxnLst>
                <a:rect l="0" t="0" r="r" b="b"/>
                <a:pathLst>
                  <a:path w="21600" h="21600" extrusionOk="0">
                    <a:moveTo>
                      <a:pt x="21600" y="17316"/>
                    </a:moveTo>
                    <a:cubicBezTo>
                      <a:pt x="21600" y="19682"/>
                      <a:pt x="20404" y="21600"/>
                      <a:pt x="18928" y="21600"/>
                    </a:cubicBezTo>
                    <a:cubicBezTo>
                      <a:pt x="17453" y="21600"/>
                      <a:pt x="16257" y="19682"/>
                      <a:pt x="16257" y="17316"/>
                    </a:cubicBezTo>
                    <a:cubicBezTo>
                      <a:pt x="16257" y="12492"/>
                      <a:pt x="13809" y="8567"/>
                      <a:pt x="10800" y="8567"/>
                    </a:cubicBezTo>
                    <a:cubicBezTo>
                      <a:pt x="7791" y="8567"/>
                      <a:pt x="5343" y="12492"/>
                      <a:pt x="5343" y="17316"/>
                    </a:cubicBezTo>
                    <a:cubicBezTo>
                      <a:pt x="5343" y="19682"/>
                      <a:pt x="4147" y="21600"/>
                      <a:pt x="2672" y="21600"/>
                    </a:cubicBezTo>
                    <a:cubicBezTo>
                      <a:pt x="1197" y="21600"/>
                      <a:pt x="0" y="19682"/>
                      <a:pt x="0" y="17316"/>
                    </a:cubicBezTo>
                    <a:cubicBezTo>
                      <a:pt x="0" y="12691"/>
                      <a:pt x="1123" y="8343"/>
                      <a:pt x="3163" y="5072"/>
                    </a:cubicBezTo>
                    <a:cubicBezTo>
                      <a:pt x="5204" y="1801"/>
                      <a:pt x="7915" y="0"/>
                      <a:pt x="10800" y="0"/>
                    </a:cubicBezTo>
                    <a:cubicBezTo>
                      <a:pt x="13685" y="0"/>
                      <a:pt x="16397" y="1801"/>
                      <a:pt x="18437" y="5072"/>
                    </a:cubicBezTo>
                    <a:cubicBezTo>
                      <a:pt x="20477" y="8343"/>
                      <a:pt x="21600" y="12691"/>
                      <a:pt x="21600" y="17316"/>
                    </a:cubicBezTo>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1" name="Shape 241"/>
              <p:cNvSpPr/>
              <p:nvPr/>
            </p:nvSpPr>
            <p:spPr>
              <a:xfrm>
                <a:off x="0" y="105200"/>
                <a:ext cx="273528" cy="170595"/>
              </a:xfrm>
              <a:custGeom>
                <a:avLst/>
                <a:gdLst/>
                <a:ahLst/>
                <a:cxnLst>
                  <a:cxn ang="0">
                    <a:pos x="wd2" y="hd2"/>
                  </a:cxn>
                  <a:cxn ang="5400000">
                    <a:pos x="wd2" y="hd2"/>
                  </a:cxn>
                  <a:cxn ang="10800000">
                    <a:pos x="wd2" y="hd2"/>
                  </a:cxn>
                  <a:cxn ang="16200000">
                    <a:pos x="wd2" y="hd2"/>
                  </a:cxn>
                </a:cxnLst>
                <a:rect l="0" t="0" r="r" b="b"/>
                <a:pathLst>
                  <a:path w="21600" h="21600" extrusionOk="0">
                    <a:moveTo>
                      <a:pt x="17003" y="6600"/>
                    </a:moveTo>
                    <a:cubicBezTo>
                      <a:pt x="17003" y="3730"/>
                      <a:pt x="18459" y="1393"/>
                      <a:pt x="20250" y="1393"/>
                    </a:cubicBezTo>
                    <a:cubicBezTo>
                      <a:pt x="20499" y="1393"/>
                      <a:pt x="20740" y="1442"/>
                      <a:pt x="20972" y="1527"/>
                    </a:cubicBezTo>
                    <a:cubicBezTo>
                      <a:pt x="20482" y="594"/>
                      <a:pt x="19749" y="0"/>
                      <a:pt x="18928" y="0"/>
                    </a:cubicBezTo>
                    <a:cubicBezTo>
                      <a:pt x="17453" y="0"/>
                      <a:pt x="16257" y="1918"/>
                      <a:pt x="16257" y="4284"/>
                    </a:cubicBezTo>
                    <a:cubicBezTo>
                      <a:pt x="16257" y="6254"/>
                      <a:pt x="15844" y="8067"/>
                      <a:pt x="15156" y="9532"/>
                    </a:cubicBezTo>
                    <a:cubicBezTo>
                      <a:pt x="16156" y="9547"/>
                      <a:pt x="16966" y="10855"/>
                      <a:pt x="16966" y="12461"/>
                    </a:cubicBezTo>
                    <a:cubicBezTo>
                      <a:pt x="16966" y="14077"/>
                      <a:pt x="16146" y="15392"/>
                      <a:pt x="15138" y="15392"/>
                    </a:cubicBezTo>
                    <a:cubicBezTo>
                      <a:pt x="14130" y="15392"/>
                      <a:pt x="13310" y="14077"/>
                      <a:pt x="13310" y="12461"/>
                    </a:cubicBezTo>
                    <a:cubicBezTo>
                      <a:pt x="13310" y="12313"/>
                      <a:pt x="13319" y="12169"/>
                      <a:pt x="13333" y="12027"/>
                    </a:cubicBezTo>
                    <a:cubicBezTo>
                      <a:pt x="12575" y="12667"/>
                      <a:pt x="11714" y="13033"/>
                      <a:pt x="10800" y="13033"/>
                    </a:cubicBezTo>
                    <a:cubicBezTo>
                      <a:pt x="9907" y="13033"/>
                      <a:pt x="9065" y="12681"/>
                      <a:pt x="8321" y="12068"/>
                    </a:cubicBezTo>
                    <a:cubicBezTo>
                      <a:pt x="8331" y="12197"/>
                      <a:pt x="8339" y="12327"/>
                      <a:pt x="8339" y="12461"/>
                    </a:cubicBezTo>
                    <a:cubicBezTo>
                      <a:pt x="8339" y="14077"/>
                      <a:pt x="7519" y="15392"/>
                      <a:pt x="6511" y="15392"/>
                    </a:cubicBezTo>
                    <a:cubicBezTo>
                      <a:pt x="5503" y="15392"/>
                      <a:pt x="4683" y="14077"/>
                      <a:pt x="4683" y="12461"/>
                    </a:cubicBezTo>
                    <a:cubicBezTo>
                      <a:pt x="4683" y="10880"/>
                      <a:pt x="5468" y="9591"/>
                      <a:pt x="6446" y="9535"/>
                    </a:cubicBezTo>
                    <a:cubicBezTo>
                      <a:pt x="5757" y="8071"/>
                      <a:pt x="5343" y="6255"/>
                      <a:pt x="5343" y="4284"/>
                    </a:cubicBezTo>
                    <a:cubicBezTo>
                      <a:pt x="5343" y="1918"/>
                      <a:pt x="4147" y="0"/>
                      <a:pt x="2671" y="0"/>
                    </a:cubicBezTo>
                    <a:cubicBezTo>
                      <a:pt x="1843" y="0"/>
                      <a:pt x="1103" y="605"/>
                      <a:pt x="613" y="1554"/>
                    </a:cubicBezTo>
                    <a:cubicBezTo>
                      <a:pt x="865" y="1453"/>
                      <a:pt x="1127" y="1393"/>
                      <a:pt x="1399" y="1393"/>
                    </a:cubicBezTo>
                    <a:cubicBezTo>
                      <a:pt x="3190" y="1393"/>
                      <a:pt x="4646" y="3730"/>
                      <a:pt x="4646" y="6600"/>
                    </a:cubicBezTo>
                    <a:cubicBezTo>
                      <a:pt x="4646" y="9472"/>
                      <a:pt x="3190" y="11808"/>
                      <a:pt x="1399" y="11808"/>
                    </a:cubicBezTo>
                    <a:cubicBezTo>
                      <a:pt x="1284" y="11808"/>
                      <a:pt x="1171" y="11799"/>
                      <a:pt x="1060" y="11780"/>
                    </a:cubicBezTo>
                    <a:cubicBezTo>
                      <a:pt x="1581" y="13519"/>
                      <a:pt x="2287" y="15123"/>
                      <a:pt x="3163" y="16528"/>
                    </a:cubicBezTo>
                    <a:cubicBezTo>
                      <a:pt x="4357" y="18443"/>
                      <a:pt x="5783" y="19849"/>
                      <a:pt x="7337" y="20690"/>
                    </a:cubicBezTo>
                    <a:cubicBezTo>
                      <a:pt x="7583" y="17880"/>
                      <a:pt x="9088" y="15708"/>
                      <a:pt x="10908" y="15708"/>
                    </a:cubicBezTo>
                    <a:cubicBezTo>
                      <a:pt x="12703" y="15708"/>
                      <a:pt x="14192" y="17823"/>
                      <a:pt x="14467" y="20580"/>
                    </a:cubicBezTo>
                    <a:cubicBezTo>
                      <a:pt x="15943" y="19728"/>
                      <a:pt x="17295" y="18359"/>
                      <a:pt x="18437" y="16528"/>
                    </a:cubicBezTo>
                    <a:cubicBezTo>
                      <a:pt x="19312" y="15125"/>
                      <a:pt x="20017" y="13522"/>
                      <a:pt x="20539" y="11785"/>
                    </a:cubicBezTo>
                    <a:cubicBezTo>
                      <a:pt x="20444" y="11799"/>
                      <a:pt x="20348" y="11808"/>
                      <a:pt x="20250" y="11808"/>
                    </a:cubicBezTo>
                    <a:cubicBezTo>
                      <a:pt x="18459" y="11808"/>
                      <a:pt x="17003" y="9472"/>
                      <a:pt x="17003" y="6600"/>
                    </a:cubicBezTo>
                    <a:close/>
                    <a:moveTo>
                      <a:pt x="21563" y="3598"/>
                    </a:moveTo>
                    <a:cubicBezTo>
                      <a:pt x="21191" y="3178"/>
                      <a:pt x="20738" y="2930"/>
                      <a:pt x="20250" y="2930"/>
                    </a:cubicBezTo>
                    <a:cubicBezTo>
                      <a:pt x="18988" y="2930"/>
                      <a:pt x="17961" y="4577"/>
                      <a:pt x="17961" y="6600"/>
                    </a:cubicBezTo>
                    <a:cubicBezTo>
                      <a:pt x="17961" y="8625"/>
                      <a:pt x="18988" y="10271"/>
                      <a:pt x="20250" y="10271"/>
                    </a:cubicBezTo>
                    <a:cubicBezTo>
                      <a:pt x="20507" y="10271"/>
                      <a:pt x="20753" y="10200"/>
                      <a:pt x="20983" y="10075"/>
                    </a:cubicBezTo>
                    <a:cubicBezTo>
                      <a:pt x="21388" y="8239"/>
                      <a:pt x="21600" y="6288"/>
                      <a:pt x="21600" y="4284"/>
                    </a:cubicBezTo>
                    <a:cubicBezTo>
                      <a:pt x="21600" y="4049"/>
                      <a:pt x="21585" y="3822"/>
                      <a:pt x="21563" y="3598"/>
                    </a:cubicBezTo>
                    <a:close/>
                    <a:moveTo>
                      <a:pt x="3688" y="6600"/>
                    </a:moveTo>
                    <a:cubicBezTo>
                      <a:pt x="3688" y="4577"/>
                      <a:pt x="2661" y="2930"/>
                      <a:pt x="1399" y="2930"/>
                    </a:cubicBezTo>
                    <a:cubicBezTo>
                      <a:pt x="886" y="2930"/>
                      <a:pt x="413" y="3205"/>
                      <a:pt x="31" y="3664"/>
                    </a:cubicBezTo>
                    <a:cubicBezTo>
                      <a:pt x="13" y="3867"/>
                      <a:pt x="0" y="4073"/>
                      <a:pt x="0" y="4284"/>
                    </a:cubicBezTo>
                    <a:cubicBezTo>
                      <a:pt x="0" y="6276"/>
                      <a:pt x="210" y="8216"/>
                      <a:pt x="610" y="10042"/>
                    </a:cubicBezTo>
                    <a:cubicBezTo>
                      <a:pt x="856" y="10188"/>
                      <a:pt x="1121" y="10271"/>
                      <a:pt x="1399" y="10271"/>
                    </a:cubicBezTo>
                    <a:cubicBezTo>
                      <a:pt x="2661" y="10271"/>
                      <a:pt x="3688" y="8625"/>
                      <a:pt x="3688" y="6600"/>
                    </a:cubicBezTo>
                    <a:close/>
                    <a:moveTo>
                      <a:pt x="5642" y="12461"/>
                    </a:moveTo>
                    <a:cubicBezTo>
                      <a:pt x="5642" y="13229"/>
                      <a:pt x="6032" y="13855"/>
                      <a:pt x="6511" y="13855"/>
                    </a:cubicBezTo>
                    <a:cubicBezTo>
                      <a:pt x="6991" y="13855"/>
                      <a:pt x="7380" y="13229"/>
                      <a:pt x="7380" y="12461"/>
                    </a:cubicBezTo>
                    <a:cubicBezTo>
                      <a:pt x="7380" y="11693"/>
                      <a:pt x="6991" y="11067"/>
                      <a:pt x="6511" y="11067"/>
                    </a:cubicBezTo>
                    <a:cubicBezTo>
                      <a:pt x="6032" y="11067"/>
                      <a:pt x="5642" y="11693"/>
                      <a:pt x="5642" y="12461"/>
                    </a:cubicBezTo>
                    <a:close/>
                    <a:moveTo>
                      <a:pt x="15138" y="13855"/>
                    </a:moveTo>
                    <a:cubicBezTo>
                      <a:pt x="15617" y="13855"/>
                      <a:pt x="16007" y="13229"/>
                      <a:pt x="16007" y="12461"/>
                    </a:cubicBezTo>
                    <a:cubicBezTo>
                      <a:pt x="16007" y="11693"/>
                      <a:pt x="15617" y="11067"/>
                      <a:pt x="15138" y="11067"/>
                    </a:cubicBezTo>
                    <a:cubicBezTo>
                      <a:pt x="14659" y="11067"/>
                      <a:pt x="14269" y="11693"/>
                      <a:pt x="14269" y="12461"/>
                    </a:cubicBezTo>
                    <a:cubicBezTo>
                      <a:pt x="14269" y="13229"/>
                      <a:pt x="14659" y="13855"/>
                      <a:pt x="15138" y="13855"/>
                    </a:cubicBezTo>
                    <a:close/>
                    <a:moveTo>
                      <a:pt x="10908" y="17245"/>
                    </a:moveTo>
                    <a:cubicBezTo>
                      <a:pt x="9525" y="17245"/>
                      <a:pt x="8387" y="18952"/>
                      <a:pt x="8268" y="21121"/>
                    </a:cubicBezTo>
                    <a:cubicBezTo>
                      <a:pt x="9088" y="21435"/>
                      <a:pt x="9936" y="21600"/>
                      <a:pt x="10800" y="21600"/>
                    </a:cubicBezTo>
                    <a:cubicBezTo>
                      <a:pt x="11738" y="21600"/>
                      <a:pt x="12658" y="21406"/>
                      <a:pt x="13542" y="21036"/>
                    </a:cubicBezTo>
                    <a:cubicBezTo>
                      <a:pt x="13399" y="18908"/>
                      <a:pt x="12273" y="17245"/>
                      <a:pt x="10908" y="17245"/>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46" name="Group 246"/>
            <p:cNvGrpSpPr/>
            <p:nvPr/>
          </p:nvGrpSpPr>
          <p:grpSpPr>
            <a:xfrm>
              <a:off x="451491" y="-1"/>
              <a:ext cx="1288331" cy="397313"/>
              <a:chOff x="0" y="0"/>
              <a:chExt cx="1288330" cy="397311"/>
            </a:xfrm>
          </p:grpSpPr>
          <p:sp>
            <p:nvSpPr>
              <p:cNvPr id="243" name="Shape 243"/>
              <p:cNvSpPr/>
              <p:nvPr/>
            </p:nvSpPr>
            <p:spPr>
              <a:xfrm>
                <a:off x="0" y="0"/>
                <a:ext cx="1288331" cy="267883"/>
              </a:xfrm>
              <a:custGeom>
                <a:avLst/>
                <a:gdLst/>
                <a:ahLst/>
                <a:cxnLst>
                  <a:cxn ang="0">
                    <a:pos x="wd2" y="hd2"/>
                  </a:cxn>
                  <a:cxn ang="5400000">
                    <a:pos x="wd2" y="hd2"/>
                  </a:cxn>
                  <a:cxn ang="10800000">
                    <a:pos x="wd2" y="hd2"/>
                  </a:cxn>
                  <a:cxn ang="16200000">
                    <a:pos x="wd2" y="hd2"/>
                  </a:cxn>
                </a:cxnLst>
                <a:rect l="0" t="0" r="r" b="b"/>
                <a:pathLst>
                  <a:path w="21600" h="21600" extrusionOk="0">
                    <a:moveTo>
                      <a:pt x="11709" y="0"/>
                    </a:moveTo>
                    <a:cubicBezTo>
                      <a:pt x="11534" y="0"/>
                      <a:pt x="11413" y="501"/>
                      <a:pt x="11413" y="1340"/>
                    </a:cubicBezTo>
                    <a:cubicBezTo>
                      <a:pt x="11413" y="2179"/>
                      <a:pt x="11534" y="2681"/>
                      <a:pt x="11709" y="2681"/>
                    </a:cubicBezTo>
                    <a:lnTo>
                      <a:pt x="12014" y="2681"/>
                    </a:lnTo>
                    <a:lnTo>
                      <a:pt x="12014" y="18319"/>
                    </a:lnTo>
                    <a:lnTo>
                      <a:pt x="11709" y="18319"/>
                    </a:lnTo>
                    <a:cubicBezTo>
                      <a:pt x="11534" y="18319"/>
                      <a:pt x="11413" y="18820"/>
                      <a:pt x="11413" y="19659"/>
                    </a:cubicBezTo>
                    <a:cubicBezTo>
                      <a:pt x="11413" y="20498"/>
                      <a:pt x="11534" y="21000"/>
                      <a:pt x="11709" y="21000"/>
                    </a:cubicBezTo>
                    <a:lnTo>
                      <a:pt x="12960" y="21000"/>
                    </a:lnTo>
                    <a:cubicBezTo>
                      <a:pt x="13134" y="21000"/>
                      <a:pt x="13256" y="20498"/>
                      <a:pt x="13256" y="19659"/>
                    </a:cubicBezTo>
                    <a:cubicBezTo>
                      <a:pt x="13256" y="18820"/>
                      <a:pt x="13134" y="18319"/>
                      <a:pt x="12960" y="18319"/>
                    </a:cubicBezTo>
                    <a:lnTo>
                      <a:pt x="12571" y="18319"/>
                    </a:lnTo>
                    <a:lnTo>
                      <a:pt x="12571" y="2681"/>
                    </a:lnTo>
                    <a:lnTo>
                      <a:pt x="13613" y="2681"/>
                    </a:lnTo>
                    <a:cubicBezTo>
                      <a:pt x="13871" y="2681"/>
                      <a:pt x="14055" y="3073"/>
                      <a:pt x="14179" y="3686"/>
                    </a:cubicBezTo>
                    <a:cubicBezTo>
                      <a:pt x="14303" y="4297"/>
                      <a:pt x="14368" y="5355"/>
                      <a:pt x="14368" y="6730"/>
                    </a:cubicBezTo>
                    <a:cubicBezTo>
                      <a:pt x="14368" y="8105"/>
                      <a:pt x="14303" y="9163"/>
                      <a:pt x="14179" y="9774"/>
                    </a:cubicBezTo>
                    <a:cubicBezTo>
                      <a:pt x="14055" y="10387"/>
                      <a:pt x="13871" y="10723"/>
                      <a:pt x="13613" y="10723"/>
                    </a:cubicBezTo>
                    <a:lnTo>
                      <a:pt x="13123" y="10723"/>
                    </a:lnTo>
                    <a:cubicBezTo>
                      <a:pt x="12948" y="10723"/>
                      <a:pt x="12826" y="11225"/>
                      <a:pt x="12826" y="12064"/>
                    </a:cubicBezTo>
                    <a:cubicBezTo>
                      <a:pt x="12826" y="12903"/>
                      <a:pt x="12948" y="13404"/>
                      <a:pt x="13123" y="13404"/>
                    </a:cubicBezTo>
                    <a:lnTo>
                      <a:pt x="13613" y="13404"/>
                    </a:lnTo>
                    <a:cubicBezTo>
                      <a:pt x="14043" y="13404"/>
                      <a:pt x="14378" y="12863"/>
                      <a:pt x="14612" y="11673"/>
                    </a:cubicBezTo>
                    <a:cubicBezTo>
                      <a:pt x="14842" y="10498"/>
                      <a:pt x="14960" y="8860"/>
                      <a:pt x="14960" y="6744"/>
                    </a:cubicBezTo>
                    <a:cubicBezTo>
                      <a:pt x="14960" y="4628"/>
                      <a:pt x="14842" y="2962"/>
                      <a:pt x="14612" y="1787"/>
                    </a:cubicBezTo>
                    <a:cubicBezTo>
                      <a:pt x="14378" y="597"/>
                      <a:pt x="14043" y="0"/>
                      <a:pt x="13613" y="0"/>
                    </a:cubicBezTo>
                    <a:lnTo>
                      <a:pt x="11709" y="0"/>
                    </a:lnTo>
                    <a:close/>
                    <a:moveTo>
                      <a:pt x="84" y="2052"/>
                    </a:moveTo>
                    <a:cubicBezTo>
                      <a:pt x="27" y="2052"/>
                      <a:pt x="0" y="2199"/>
                      <a:pt x="0" y="2471"/>
                    </a:cubicBezTo>
                    <a:cubicBezTo>
                      <a:pt x="0" y="2746"/>
                      <a:pt x="27" y="2876"/>
                      <a:pt x="84" y="2876"/>
                    </a:cubicBezTo>
                    <a:lnTo>
                      <a:pt x="482" y="2876"/>
                    </a:lnTo>
                    <a:cubicBezTo>
                      <a:pt x="539" y="2876"/>
                      <a:pt x="569" y="3009"/>
                      <a:pt x="569" y="3281"/>
                    </a:cubicBezTo>
                    <a:lnTo>
                      <a:pt x="569" y="19952"/>
                    </a:lnTo>
                    <a:cubicBezTo>
                      <a:pt x="569" y="20226"/>
                      <a:pt x="539" y="20357"/>
                      <a:pt x="482" y="20357"/>
                    </a:cubicBezTo>
                    <a:lnTo>
                      <a:pt x="84" y="20357"/>
                    </a:lnTo>
                    <a:cubicBezTo>
                      <a:pt x="27" y="20357"/>
                      <a:pt x="0" y="20490"/>
                      <a:pt x="0" y="20762"/>
                    </a:cubicBezTo>
                    <a:cubicBezTo>
                      <a:pt x="0" y="21036"/>
                      <a:pt x="27" y="21181"/>
                      <a:pt x="84" y="21181"/>
                    </a:cubicBezTo>
                    <a:lnTo>
                      <a:pt x="1335" y="21181"/>
                    </a:lnTo>
                    <a:cubicBezTo>
                      <a:pt x="1393" y="21181"/>
                      <a:pt x="1420" y="21036"/>
                      <a:pt x="1420" y="20762"/>
                    </a:cubicBezTo>
                    <a:cubicBezTo>
                      <a:pt x="1420" y="20490"/>
                      <a:pt x="1393" y="20357"/>
                      <a:pt x="1335" y="20357"/>
                    </a:cubicBezTo>
                    <a:lnTo>
                      <a:pt x="825" y="20357"/>
                    </a:lnTo>
                    <a:cubicBezTo>
                      <a:pt x="768" y="20357"/>
                      <a:pt x="737" y="20226"/>
                      <a:pt x="737" y="19952"/>
                    </a:cubicBezTo>
                    <a:lnTo>
                      <a:pt x="737" y="3965"/>
                    </a:lnTo>
                    <a:cubicBezTo>
                      <a:pt x="737" y="3820"/>
                      <a:pt x="744" y="3750"/>
                      <a:pt x="755" y="3742"/>
                    </a:cubicBezTo>
                    <a:cubicBezTo>
                      <a:pt x="766" y="3733"/>
                      <a:pt x="776" y="3753"/>
                      <a:pt x="784" y="3826"/>
                    </a:cubicBezTo>
                    <a:lnTo>
                      <a:pt x="2375" y="20762"/>
                    </a:lnTo>
                    <a:cubicBezTo>
                      <a:pt x="2401" y="21036"/>
                      <a:pt x="2443" y="21181"/>
                      <a:pt x="2500" y="21181"/>
                    </a:cubicBezTo>
                    <a:cubicBezTo>
                      <a:pt x="2557" y="21181"/>
                      <a:pt x="2598" y="21036"/>
                      <a:pt x="2625" y="20762"/>
                    </a:cubicBezTo>
                    <a:lnTo>
                      <a:pt x="4215" y="3826"/>
                    </a:lnTo>
                    <a:cubicBezTo>
                      <a:pt x="4223" y="3753"/>
                      <a:pt x="4233" y="3733"/>
                      <a:pt x="4245" y="3742"/>
                    </a:cubicBezTo>
                    <a:cubicBezTo>
                      <a:pt x="4256" y="3750"/>
                      <a:pt x="4259" y="3820"/>
                      <a:pt x="4259" y="3965"/>
                    </a:cubicBezTo>
                    <a:lnTo>
                      <a:pt x="4259" y="19952"/>
                    </a:lnTo>
                    <a:cubicBezTo>
                      <a:pt x="4259" y="20226"/>
                      <a:pt x="4231" y="20357"/>
                      <a:pt x="4175" y="20357"/>
                    </a:cubicBezTo>
                    <a:lnTo>
                      <a:pt x="3664" y="20357"/>
                    </a:lnTo>
                    <a:cubicBezTo>
                      <a:pt x="3607" y="20357"/>
                      <a:pt x="3580" y="20490"/>
                      <a:pt x="3580" y="20762"/>
                    </a:cubicBezTo>
                    <a:cubicBezTo>
                      <a:pt x="3580" y="21036"/>
                      <a:pt x="3607" y="21181"/>
                      <a:pt x="3664" y="21181"/>
                    </a:cubicBezTo>
                    <a:lnTo>
                      <a:pt x="4912" y="21181"/>
                    </a:lnTo>
                    <a:cubicBezTo>
                      <a:pt x="4969" y="21181"/>
                      <a:pt x="4999" y="21036"/>
                      <a:pt x="4999" y="20762"/>
                    </a:cubicBezTo>
                    <a:cubicBezTo>
                      <a:pt x="4999" y="20490"/>
                      <a:pt x="4969" y="20357"/>
                      <a:pt x="4912" y="20357"/>
                    </a:cubicBezTo>
                    <a:lnTo>
                      <a:pt x="4517" y="20357"/>
                    </a:lnTo>
                    <a:cubicBezTo>
                      <a:pt x="4460" y="20357"/>
                      <a:pt x="4430" y="20226"/>
                      <a:pt x="4430" y="19952"/>
                    </a:cubicBezTo>
                    <a:lnTo>
                      <a:pt x="4430" y="3281"/>
                    </a:lnTo>
                    <a:cubicBezTo>
                      <a:pt x="4430" y="3009"/>
                      <a:pt x="4460" y="2876"/>
                      <a:pt x="4517" y="2876"/>
                    </a:cubicBezTo>
                    <a:lnTo>
                      <a:pt x="4912" y="2876"/>
                    </a:lnTo>
                    <a:cubicBezTo>
                      <a:pt x="4969" y="2876"/>
                      <a:pt x="4999" y="2746"/>
                      <a:pt x="4999" y="2471"/>
                    </a:cubicBezTo>
                    <a:cubicBezTo>
                      <a:pt x="4999" y="2199"/>
                      <a:pt x="4969" y="2052"/>
                      <a:pt x="4912" y="2052"/>
                    </a:cubicBezTo>
                    <a:lnTo>
                      <a:pt x="4288" y="2052"/>
                    </a:lnTo>
                    <a:cubicBezTo>
                      <a:pt x="4246" y="2052"/>
                      <a:pt x="4216" y="2090"/>
                      <a:pt x="4195" y="2164"/>
                    </a:cubicBezTo>
                    <a:cubicBezTo>
                      <a:pt x="4174" y="2235"/>
                      <a:pt x="4157" y="2344"/>
                      <a:pt x="4146" y="2471"/>
                    </a:cubicBezTo>
                    <a:lnTo>
                      <a:pt x="2555" y="19408"/>
                    </a:lnTo>
                    <a:cubicBezTo>
                      <a:pt x="2517" y="19790"/>
                      <a:pt x="2479" y="19790"/>
                      <a:pt x="2442" y="19408"/>
                    </a:cubicBezTo>
                    <a:lnTo>
                      <a:pt x="851" y="2471"/>
                    </a:lnTo>
                    <a:cubicBezTo>
                      <a:pt x="839" y="2344"/>
                      <a:pt x="825" y="2235"/>
                      <a:pt x="804" y="2164"/>
                    </a:cubicBezTo>
                    <a:cubicBezTo>
                      <a:pt x="783" y="2090"/>
                      <a:pt x="753" y="2052"/>
                      <a:pt x="711" y="2052"/>
                    </a:cubicBezTo>
                    <a:lnTo>
                      <a:pt x="84" y="2052"/>
                    </a:lnTo>
                    <a:close/>
                    <a:moveTo>
                      <a:pt x="17277" y="5222"/>
                    </a:moveTo>
                    <a:cubicBezTo>
                      <a:pt x="17138" y="5222"/>
                      <a:pt x="17008" y="5330"/>
                      <a:pt x="16885" y="5557"/>
                    </a:cubicBezTo>
                    <a:cubicBezTo>
                      <a:pt x="16772" y="5765"/>
                      <a:pt x="16666" y="6030"/>
                      <a:pt x="16575" y="6325"/>
                    </a:cubicBezTo>
                    <a:cubicBezTo>
                      <a:pt x="16535" y="6450"/>
                      <a:pt x="16500" y="6511"/>
                      <a:pt x="16464" y="6646"/>
                    </a:cubicBezTo>
                    <a:cubicBezTo>
                      <a:pt x="16446" y="5920"/>
                      <a:pt x="16331" y="5362"/>
                      <a:pt x="16171" y="5362"/>
                    </a:cubicBezTo>
                    <a:lnTo>
                      <a:pt x="15602" y="5362"/>
                    </a:lnTo>
                    <a:cubicBezTo>
                      <a:pt x="15427" y="5362"/>
                      <a:pt x="15306" y="6087"/>
                      <a:pt x="15306" y="6925"/>
                    </a:cubicBezTo>
                    <a:cubicBezTo>
                      <a:pt x="15306" y="7764"/>
                      <a:pt x="15427" y="8489"/>
                      <a:pt x="15602" y="8489"/>
                    </a:cubicBezTo>
                    <a:lnTo>
                      <a:pt x="15915" y="8489"/>
                    </a:lnTo>
                    <a:lnTo>
                      <a:pt x="15915" y="18319"/>
                    </a:lnTo>
                    <a:lnTo>
                      <a:pt x="15602" y="18319"/>
                    </a:lnTo>
                    <a:cubicBezTo>
                      <a:pt x="15427" y="18319"/>
                      <a:pt x="15306" y="18820"/>
                      <a:pt x="15306" y="19659"/>
                    </a:cubicBezTo>
                    <a:cubicBezTo>
                      <a:pt x="15306" y="20498"/>
                      <a:pt x="15427" y="21000"/>
                      <a:pt x="15602" y="21000"/>
                    </a:cubicBezTo>
                    <a:lnTo>
                      <a:pt x="16795" y="21000"/>
                    </a:lnTo>
                    <a:cubicBezTo>
                      <a:pt x="16970" y="21000"/>
                      <a:pt x="17091" y="20498"/>
                      <a:pt x="17091" y="19659"/>
                    </a:cubicBezTo>
                    <a:cubicBezTo>
                      <a:pt x="17091" y="18820"/>
                      <a:pt x="16970" y="18319"/>
                      <a:pt x="16795" y="18319"/>
                    </a:cubicBezTo>
                    <a:lnTo>
                      <a:pt x="16473" y="18319"/>
                    </a:lnTo>
                    <a:lnTo>
                      <a:pt x="16473" y="11030"/>
                    </a:lnTo>
                    <a:cubicBezTo>
                      <a:pt x="16566" y="10507"/>
                      <a:pt x="16612" y="10028"/>
                      <a:pt x="16694" y="9592"/>
                    </a:cubicBezTo>
                    <a:cubicBezTo>
                      <a:pt x="16767" y="9192"/>
                      <a:pt x="16859" y="8819"/>
                      <a:pt x="16966" y="8489"/>
                    </a:cubicBezTo>
                    <a:cubicBezTo>
                      <a:pt x="17058" y="8210"/>
                      <a:pt x="17161" y="8070"/>
                      <a:pt x="17280" y="8070"/>
                    </a:cubicBezTo>
                    <a:cubicBezTo>
                      <a:pt x="17441" y="8070"/>
                      <a:pt x="17555" y="8252"/>
                      <a:pt x="17634" y="8615"/>
                    </a:cubicBezTo>
                    <a:cubicBezTo>
                      <a:pt x="17712" y="8970"/>
                      <a:pt x="17747" y="9386"/>
                      <a:pt x="17747" y="9927"/>
                    </a:cubicBezTo>
                    <a:cubicBezTo>
                      <a:pt x="17747" y="10766"/>
                      <a:pt x="17869" y="11352"/>
                      <a:pt x="18044" y="11352"/>
                    </a:cubicBezTo>
                    <a:cubicBezTo>
                      <a:pt x="18218" y="11352"/>
                      <a:pt x="18343" y="10766"/>
                      <a:pt x="18343" y="9927"/>
                    </a:cubicBezTo>
                    <a:cubicBezTo>
                      <a:pt x="18343" y="9289"/>
                      <a:pt x="18318" y="8677"/>
                      <a:pt x="18270" y="8112"/>
                    </a:cubicBezTo>
                    <a:cubicBezTo>
                      <a:pt x="18221" y="7535"/>
                      <a:pt x="18148" y="7015"/>
                      <a:pt x="18052" y="6576"/>
                    </a:cubicBezTo>
                    <a:cubicBezTo>
                      <a:pt x="17958" y="6147"/>
                      <a:pt x="17845" y="5808"/>
                      <a:pt x="17715" y="5571"/>
                    </a:cubicBezTo>
                    <a:cubicBezTo>
                      <a:pt x="17587" y="5335"/>
                      <a:pt x="17438" y="5222"/>
                      <a:pt x="17277" y="5222"/>
                    </a:cubicBezTo>
                    <a:close/>
                    <a:moveTo>
                      <a:pt x="19997" y="5362"/>
                    </a:moveTo>
                    <a:cubicBezTo>
                      <a:pt x="19767" y="5362"/>
                      <a:pt x="19548" y="5565"/>
                      <a:pt x="19350" y="5962"/>
                    </a:cubicBezTo>
                    <a:cubicBezTo>
                      <a:pt x="19151" y="6362"/>
                      <a:pt x="18980" y="6931"/>
                      <a:pt x="18839" y="7651"/>
                    </a:cubicBezTo>
                    <a:cubicBezTo>
                      <a:pt x="18699" y="8366"/>
                      <a:pt x="18589" y="9238"/>
                      <a:pt x="18511" y="10235"/>
                    </a:cubicBezTo>
                    <a:cubicBezTo>
                      <a:pt x="18434" y="11218"/>
                      <a:pt x="18395" y="12313"/>
                      <a:pt x="18395" y="13488"/>
                    </a:cubicBezTo>
                    <a:cubicBezTo>
                      <a:pt x="18395" y="14662"/>
                      <a:pt x="18434" y="15744"/>
                      <a:pt x="18511" y="16727"/>
                    </a:cubicBezTo>
                    <a:cubicBezTo>
                      <a:pt x="18589" y="17724"/>
                      <a:pt x="18699" y="18597"/>
                      <a:pt x="18839" y="19310"/>
                    </a:cubicBezTo>
                    <a:cubicBezTo>
                      <a:pt x="18980" y="20031"/>
                      <a:pt x="19150" y="20599"/>
                      <a:pt x="19350" y="21000"/>
                    </a:cubicBezTo>
                    <a:cubicBezTo>
                      <a:pt x="19547" y="21396"/>
                      <a:pt x="19765" y="21600"/>
                      <a:pt x="19997" y="21600"/>
                    </a:cubicBezTo>
                    <a:cubicBezTo>
                      <a:pt x="20229" y="21600"/>
                      <a:pt x="20448" y="21396"/>
                      <a:pt x="20645" y="21000"/>
                    </a:cubicBezTo>
                    <a:cubicBezTo>
                      <a:pt x="20845" y="20599"/>
                      <a:pt x="21016" y="20029"/>
                      <a:pt x="21156" y="19310"/>
                    </a:cubicBezTo>
                    <a:cubicBezTo>
                      <a:pt x="21296" y="18595"/>
                      <a:pt x="21406" y="17723"/>
                      <a:pt x="21484" y="16727"/>
                    </a:cubicBezTo>
                    <a:cubicBezTo>
                      <a:pt x="21561" y="15742"/>
                      <a:pt x="21600" y="14661"/>
                      <a:pt x="21600" y="13488"/>
                    </a:cubicBezTo>
                    <a:cubicBezTo>
                      <a:pt x="21600" y="12314"/>
                      <a:pt x="21561" y="11220"/>
                      <a:pt x="21484" y="10235"/>
                    </a:cubicBezTo>
                    <a:cubicBezTo>
                      <a:pt x="21406" y="9238"/>
                      <a:pt x="21296" y="8367"/>
                      <a:pt x="21156" y="7651"/>
                    </a:cubicBezTo>
                    <a:cubicBezTo>
                      <a:pt x="21015" y="6931"/>
                      <a:pt x="20844" y="6363"/>
                      <a:pt x="20645" y="5962"/>
                    </a:cubicBezTo>
                    <a:cubicBezTo>
                      <a:pt x="20447" y="5565"/>
                      <a:pt x="20228" y="5362"/>
                      <a:pt x="19997" y="5362"/>
                    </a:cubicBezTo>
                    <a:close/>
                    <a:moveTo>
                      <a:pt x="6312" y="7247"/>
                    </a:moveTo>
                    <a:cubicBezTo>
                      <a:pt x="6187" y="7247"/>
                      <a:pt x="6067" y="7329"/>
                      <a:pt x="5957" y="7484"/>
                    </a:cubicBezTo>
                    <a:cubicBezTo>
                      <a:pt x="5847" y="7638"/>
                      <a:pt x="5751" y="7829"/>
                      <a:pt x="5664" y="8056"/>
                    </a:cubicBezTo>
                    <a:cubicBezTo>
                      <a:pt x="5577" y="8285"/>
                      <a:pt x="5498" y="8541"/>
                      <a:pt x="5432" y="8824"/>
                    </a:cubicBezTo>
                    <a:cubicBezTo>
                      <a:pt x="5365" y="9106"/>
                      <a:pt x="5314" y="9365"/>
                      <a:pt x="5272" y="9620"/>
                    </a:cubicBezTo>
                    <a:cubicBezTo>
                      <a:pt x="5238" y="9838"/>
                      <a:pt x="5244" y="10029"/>
                      <a:pt x="5290" y="10193"/>
                    </a:cubicBezTo>
                    <a:cubicBezTo>
                      <a:pt x="5335" y="10356"/>
                      <a:pt x="5375" y="10327"/>
                      <a:pt x="5409" y="10109"/>
                    </a:cubicBezTo>
                    <a:cubicBezTo>
                      <a:pt x="5443" y="9891"/>
                      <a:pt x="5487" y="9663"/>
                      <a:pt x="5542" y="9425"/>
                    </a:cubicBezTo>
                    <a:cubicBezTo>
                      <a:pt x="5597" y="9190"/>
                      <a:pt x="5660" y="8983"/>
                      <a:pt x="5734" y="8782"/>
                    </a:cubicBezTo>
                    <a:cubicBezTo>
                      <a:pt x="5808" y="8583"/>
                      <a:pt x="5892" y="8404"/>
                      <a:pt x="5986" y="8266"/>
                    </a:cubicBezTo>
                    <a:cubicBezTo>
                      <a:pt x="6081" y="8129"/>
                      <a:pt x="6190" y="8070"/>
                      <a:pt x="6312" y="8070"/>
                    </a:cubicBezTo>
                    <a:cubicBezTo>
                      <a:pt x="6448" y="8070"/>
                      <a:pt x="6570" y="8159"/>
                      <a:pt x="6680" y="8350"/>
                    </a:cubicBezTo>
                    <a:cubicBezTo>
                      <a:pt x="6790" y="8540"/>
                      <a:pt x="6883" y="8807"/>
                      <a:pt x="6959" y="9145"/>
                    </a:cubicBezTo>
                    <a:cubicBezTo>
                      <a:pt x="7035" y="9481"/>
                      <a:pt x="7091" y="9871"/>
                      <a:pt x="7133" y="10318"/>
                    </a:cubicBezTo>
                    <a:cubicBezTo>
                      <a:pt x="7175" y="10766"/>
                      <a:pt x="7197" y="11247"/>
                      <a:pt x="7197" y="11756"/>
                    </a:cubicBezTo>
                    <a:lnTo>
                      <a:pt x="7197" y="16950"/>
                    </a:lnTo>
                    <a:cubicBezTo>
                      <a:pt x="7118" y="17642"/>
                      <a:pt x="7021" y="18263"/>
                      <a:pt x="6907" y="18807"/>
                    </a:cubicBezTo>
                    <a:cubicBezTo>
                      <a:pt x="6808" y="19282"/>
                      <a:pt x="6690" y="19705"/>
                      <a:pt x="6550" y="20078"/>
                    </a:cubicBezTo>
                    <a:cubicBezTo>
                      <a:pt x="6410" y="20451"/>
                      <a:pt x="6248" y="20637"/>
                      <a:pt x="6062" y="20637"/>
                    </a:cubicBezTo>
                    <a:cubicBezTo>
                      <a:pt x="5778" y="20637"/>
                      <a:pt x="5565" y="20296"/>
                      <a:pt x="5423" y="19631"/>
                    </a:cubicBezTo>
                    <a:cubicBezTo>
                      <a:pt x="5281" y="18966"/>
                      <a:pt x="5208" y="18115"/>
                      <a:pt x="5208" y="17076"/>
                    </a:cubicBezTo>
                    <a:cubicBezTo>
                      <a:pt x="5208" y="16567"/>
                      <a:pt x="5227" y="16102"/>
                      <a:pt x="5264" y="15666"/>
                    </a:cubicBezTo>
                    <a:cubicBezTo>
                      <a:pt x="5299" y="15230"/>
                      <a:pt x="5355" y="14844"/>
                      <a:pt x="5435" y="14535"/>
                    </a:cubicBezTo>
                    <a:cubicBezTo>
                      <a:pt x="5514" y="14224"/>
                      <a:pt x="5615" y="13990"/>
                      <a:pt x="5737" y="13809"/>
                    </a:cubicBezTo>
                    <a:cubicBezTo>
                      <a:pt x="5858" y="13628"/>
                      <a:pt x="6005" y="13530"/>
                      <a:pt x="6175" y="13530"/>
                    </a:cubicBezTo>
                    <a:lnTo>
                      <a:pt x="6770" y="13530"/>
                    </a:lnTo>
                    <a:cubicBezTo>
                      <a:pt x="6827" y="13530"/>
                      <a:pt x="6857" y="13398"/>
                      <a:pt x="6857" y="13125"/>
                    </a:cubicBezTo>
                    <a:cubicBezTo>
                      <a:pt x="6857" y="12852"/>
                      <a:pt x="6827" y="12706"/>
                      <a:pt x="6770" y="12706"/>
                    </a:cubicBezTo>
                    <a:lnTo>
                      <a:pt x="6175" y="12706"/>
                    </a:lnTo>
                    <a:cubicBezTo>
                      <a:pt x="5990" y="12706"/>
                      <a:pt x="5825" y="12828"/>
                      <a:pt x="5685" y="13055"/>
                    </a:cubicBezTo>
                    <a:cubicBezTo>
                      <a:pt x="5544" y="13284"/>
                      <a:pt x="5427" y="13585"/>
                      <a:pt x="5330" y="13976"/>
                    </a:cubicBezTo>
                    <a:cubicBezTo>
                      <a:pt x="5234" y="14369"/>
                      <a:pt x="5162" y="14831"/>
                      <a:pt x="5113" y="15359"/>
                    </a:cubicBezTo>
                    <a:cubicBezTo>
                      <a:pt x="5063" y="15886"/>
                      <a:pt x="5037" y="16457"/>
                      <a:pt x="5037" y="17076"/>
                    </a:cubicBezTo>
                    <a:cubicBezTo>
                      <a:pt x="5037" y="17696"/>
                      <a:pt x="5059" y="18280"/>
                      <a:pt x="5101" y="18807"/>
                    </a:cubicBezTo>
                    <a:cubicBezTo>
                      <a:pt x="5143" y="19336"/>
                      <a:pt x="5204" y="19784"/>
                      <a:pt x="5290" y="20176"/>
                    </a:cubicBezTo>
                    <a:cubicBezTo>
                      <a:pt x="5375" y="20567"/>
                      <a:pt x="5483" y="20882"/>
                      <a:pt x="5612" y="21111"/>
                    </a:cubicBezTo>
                    <a:cubicBezTo>
                      <a:pt x="5741" y="21339"/>
                      <a:pt x="5892" y="21446"/>
                      <a:pt x="6062" y="21446"/>
                    </a:cubicBezTo>
                    <a:cubicBezTo>
                      <a:pt x="6198" y="21446"/>
                      <a:pt x="6322" y="21363"/>
                      <a:pt x="6434" y="21181"/>
                    </a:cubicBezTo>
                    <a:cubicBezTo>
                      <a:pt x="6545" y="21000"/>
                      <a:pt x="6646" y="20781"/>
                      <a:pt x="6735" y="20525"/>
                    </a:cubicBezTo>
                    <a:cubicBezTo>
                      <a:pt x="6824" y="20271"/>
                      <a:pt x="6899" y="19997"/>
                      <a:pt x="6962" y="19715"/>
                    </a:cubicBezTo>
                    <a:cubicBezTo>
                      <a:pt x="7024" y="19434"/>
                      <a:pt x="7073" y="19181"/>
                      <a:pt x="7107" y="18961"/>
                    </a:cubicBezTo>
                    <a:cubicBezTo>
                      <a:pt x="7122" y="18871"/>
                      <a:pt x="7134" y="18831"/>
                      <a:pt x="7145" y="18821"/>
                    </a:cubicBezTo>
                    <a:cubicBezTo>
                      <a:pt x="7156" y="18812"/>
                      <a:pt x="7166" y="18826"/>
                      <a:pt x="7174" y="18863"/>
                    </a:cubicBezTo>
                    <a:cubicBezTo>
                      <a:pt x="7181" y="18900"/>
                      <a:pt x="7187" y="18944"/>
                      <a:pt x="7191" y="19017"/>
                    </a:cubicBezTo>
                    <a:cubicBezTo>
                      <a:pt x="7195" y="19089"/>
                      <a:pt x="7197" y="19166"/>
                      <a:pt x="7197" y="19240"/>
                    </a:cubicBezTo>
                    <a:lnTo>
                      <a:pt x="7197" y="20762"/>
                    </a:lnTo>
                    <a:cubicBezTo>
                      <a:pt x="7197" y="21036"/>
                      <a:pt x="7224" y="21181"/>
                      <a:pt x="7281" y="21181"/>
                    </a:cubicBezTo>
                    <a:lnTo>
                      <a:pt x="7850" y="21181"/>
                    </a:lnTo>
                    <a:cubicBezTo>
                      <a:pt x="7907" y="21181"/>
                      <a:pt x="7935" y="21036"/>
                      <a:pt x="7935" y="20762"/>
                    </a:cubicBezTo>
                    <a:cubicBezTo>
                      <a:pt x="7935" y="20490"/>
                      <a:pt x="7907" y="20357"/>
                      <a:pt x="7850" y="20357"/>
                    </a:cubicBezTo>
                    <a:lnTo>
                      <a:pt x="7453" y="20357"/>
                    </a:lnTo>
                    <a:cubicBezTo>
                      <a:pt x="7396" y="20357"/>
                      <a:pt x="7368" y="20226"/>
                      <a:pt x="7368" y="19952"/>
                    </a:cubicBezTo>
                    <a:lnTo>
                      <a:pt x="7368" y="11756"/>
                    </a:lnTo>
                    <a:cubicBezTo>
                      <a:pt x="7368" y="11136"/>
                      <a:pt x="7342" y="10558"/>
                      <a:pt x="7293" y="10011"/>
                    </a:cubicBezTo>
                    <a:cubicBezTo>
                      <a:pt x="7244" y="9465"/>
                      <a:pt x="7175" y="8983"/>
                      <a:pt x="7084" y="8573"/>
                    </a:cubicBezTo>
                    <a:cubicBezTo>
                      <a:pt x="6993" y="8163"/>
                      <a:pt x="6881" y="7833"/>
                      <a:pt x="6750" y="7596"/>
                    </a:cubicBezTo>
                    <a:cubicBezTo>
                      <a:pt x="6619" y="7359"/>
                      <a:pt x="6475" y="7247"/>
                      <a:pt x="6312" y="7247"/>
                    </a:cubicBezTo>
                    <a:close/>
                    <a:moveTo>
                      <a:pt x="20055" y="8042"/>
                    </a:moveTo>
                    <a:cubicBezTo>
                      <a:pt x="20212" y="8042"/>
                      <a:pt x="20353" y="8172"/>
                      <a:pt x="20476" y="8419"/>
                    </a:cubicBezTo>
                    <a:cubicBezTo>
                      <a:pt x="20599" y="8666"/>
                      <a:pt x="20701" y="8997"/>
                      <a:pt x="20787" y="9439"/>
                    </a:cubicBezTo>
                    <a:cubicBezTo>
                      <a:pt x="20873" y="9884"/>
                      <a:pt x="20942" y="10433"/>
                      <a:pt x="20990" y="11072"/>
                    </a:cubicBezTo>
                    <a:cubicBezTo>
                      <a:pt x="21040" y="11734"/>
                      <a:pt x="21066" y="12484"/>
                      <a:pt x="21066" y="13306"/>
                    </a:cubicBezTo>
                    <a:cubicBezTo>
                      <a:pt x="21066" y="14146"/>
                      <a:pt x="21040" y="14909"/>
                      <a:pt x="20990" y="15568"/>
                    </a:cubicBezTo>
                    <a:cubicBezTo>
                      <a:pt x="20942" y="16209"/>
                      <a:pt x="20873" y="16758"/>
                      <a:pt x="20787" y="17202"/>
                    </a:cubicBezTo>
                    <a:cubicBezTo>
                      <a:pt x="20702" y="17638"/>
                      <a:pt x="20599" y="17989"/>
                      <a:pt x="20479" y="18221"/>
                    </a:cubicBezTo>
                    <a:cubicBezTo>
                      <a:pt x="20356" y="18462"/>
                      <a:pt x="20213" y="18584"/>
                      <a:pt x="20055" y="18584"/>
                    </a:cubicBezTo>
                    <a:cubicBezTo>
                      <a:pt x="19898" y="18584"/>
                      <a:pt x="19755" y="18462"/>
                      <a:pt x="19632" y="18221"/>
                    </a:cubicBezTo>
                    <a:cubicBezTo>
                      <a:pt x="19512" y="17989"/>
                      <a:pt x="19409" y="17650"/>
                      <a:pt x="19324" y="17216"/>
                    </a:cubicBezTo>
                    <a:cubicBezTo>
                      <a:pt x="19237" y="16765"/>
                      <a:pt x="19170" y="16221"/>
                      <a:pt x="19121" y="15568"/>
                    </a:cubicBezTo>
                    <a:cubicBezTo>
                      <a:pt x="19071" y="14913"/>
                      <a:pt x="19045" y="14151"/>
                      <a:pt x="19045" y="13306"/>
                    </a:cubicBezTo>
                    <a:cubicBezTo>
                      <a:pt x="19045" y="12479"/>
                      <a:pt x="19071" y="11729"/>
                      <a:pt x="19121" y="11072"/>
                    </a:cubicBezTo>
                    <a:cubicBezTo>
                      <a:pt x="19170" y="10429"/>
                      <a:pt x="19238" y="9881"/>
                      <a:pt x="19324" y="9439"/>
                    </a:cubicBezTo>
                    <a:cubicBezTo>
                      <a:pt x="19410" y="8995"/>
                      <a:pt x="19511" y="8667"/>
                      <a:pt x="19635" y="8419"/>
                    </a:cubicBezTo>
                    <a:cubicBezTo>
                      <a:pt x="19757" y="8172"/>
                      <a:pt x="19899" y="8042"/>
                      <a:pt x="20055" y="8042"/>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4" name="Shape 244"/>
              <p:cNvSpPr/>
              <p:nvPr/>
            </p:nvSpPr>
            <p:spPr>
              <a:xfrm>
                <a:off x="376801" y="88659"/>
                <a:ext cx="283710" cy="308653"/>
              </a:xfrm>
              <a:custGeom>
                <a:avLst/>
                <a:gdLst/>
                <a:ahLst/>
                <a:cxnLst>
                  <a:cxn ang="0">
                    <a:pos x="wd2" y="hd2"/>
                  </a:cxn>
                  <a:cxn ang="5400000">
                    <a:pos x="wd2" y="hd2"/>
                  </a:cxn>
                  <a:cxn ang="10800000">
                    <a:pos x="wd2" y="hd2"/>
                  </a:cxn>
                  <a:cxn ang="16200000">
                    <a:pos x="wd2" y="hd2"/>
                  </a:cxn>
                </a:cxnLst>
                <a:rect l="0" t="0" r="r" b="b"/>
                <a:pathLst>
                  <a:path w="21600" h="21560" extrusionOk="0">
                    <a:moveTo>
                      <a:pt x="21213" y="11458"/>
                    </a:moveTo>
                    <a:lnTo>
                      <a:pt x="19665" y="11458"/>
                    </a:lnTo>
                    <a:cubicBezTo>
                      <a:pt x="19526" y="11458"/>
                      <a:pt x="19407" y="11423"/>
                      <a:pt x="19303" y="11352"/>
                    </a:cubicBezTo>
                    <a:cubicBezTo>
                      <a:pt x="19200" y="11281"/>
                      <a:pt x="19106" y="11198"/>
                      <a:pt x="19020" y="11103"/>
                    </a:cubicBezTo>
                    <a:lnTo>
                      <a:pt x="15331" y="6393"/>
                    </a:lnTo>
                    <a:cubicBezTo>
                      <a:pt x="15227" y="6251"/>
                      <a:pt x="15227" y="6109"/>
                      <a:pt x="15331" y="5967"/>
                    </a:cubicBezTo>
                    <a:lnTo>
                      <a:pt x="18242" y="2078"/>
                    </a:lnTo>
                    <a:cubicBezTo>
                      <a:pt x="18311" y="1983"/>
                      <a:pt x="18401" y="1899"/>
                      <a:pt x="18513" y="1828"/>
                    </a:cubicBezTo>
                    <a:cubicBezTo>
                      <a:pt x="18530" y="1817"/>
                      <a:pt x="18584" y="1790"/>
                      <a:pt x="18658" y="1754"/>
                    </a:cubicBezTo>
                    <a:cubicBezTo>
                      <a:pt x="19600" y="1650"/>
                      <a:pt x="20445" y="1250"/>
                      <a:pt x="21072" y="657"/>
                    </a:cubicBezTo>
                    <a:cubicBezTo>
                      <a:pt x="21234" y="504"/>
                      <a:pt x="21230" y="258"/>
                      <a:pt x="21064" y="110"/>
                    </a:cubicBezTo>
                    <a:cubicBezTo>
                      <a:pt x="20896" y="-39"/>
                      <a:pt x="20630" y="-36"/>
                      <a:pt x="20467" y="118"/>
                    </a:cubicBezTo>
                    <a:cubicBezTo>
                      <a:pt x="19916" y="637"/>
                      <a:pt x="19162" y="966"/>
                      <a:pt x="18322" y="1002"/>
                    </a:cubicBezTo>
                    <a:lnTo>
                      <a:pt x="17812" y="990"/>
                    </a:lnTo>
                    <a:cubicBezTo>
                      <a:pt x="17055" y="913"/>
                      <a:pt x="16380" y="594"/>
                      <a:pt x="15873" y="117"/>
                    </a:cubicBezTo>
                    <a:cubicBezTo>
                      <a:pt x="15710" y="-37"/>
                      <a:pt x="15443" y="-40"/>
                      <a:pt x="15276" y="110"/>
                    </a:cubicBezTo>
                    <a:cubicBezTo>
                      <a:pt x="15109" y="259"/>
                      <a:pt x="15106" y="504"/>
                      <a:pt x="15269" y="657"/>
                    </a:cubicBezTo>
                    <a:lnTo>
                      <a:pt x="15268" y="657"/>
                    </a:lnTo>
                    <a:cubicBezTo>
                      <a:pt x="15838" y="1195"/>
                      <a:pt x="16587" y="1573"/>
                      <a:pt x="17425" y="1717"/>
                    </a:cubicBezTo>
                    <a:cubicBezTo>
                      <a:pt x="17428" y="1728"/>
                      <a:pt x="17435" y="1739"/>
                      <a:pt x="17437" y="1751"/>
                    </a:cubicBezTo>
                    <a:cubicBezTo>
                      <a:pt x="17459" y="1838"/>
                      <a:pt x="17430" y="1972"/>
                      <a:pt x="17345" y="2067"/>
                    </a:cubicBezTo>
                    <a:lnTo>
                      <a:pt x="14867" y="5352"/>
                    </a:lnTo>
                    <a:cubicBezTo>
                      <a:pt x="14746" y="5525"/>
                      <a:pt x="14626" y="5525"/>
                      <a:pt x="14506" y="5352"/>
                    </a:cubicBezTo>
                    <a:lnTo>
                      <a:pt x="11411" y="1400"/>
                    </a:lnTo>
                    <a:cubicBezTo>
                      <a:pt x="11324" y="1305"/>
                      <a:pt x="11310" y="1221"/>
                      <a:pt x="11372" y="1150"/>
                    </a:cubicBezTo>
                    <a:cubicBezTo>
                      <a:pt x="11431" y="1079"/>
                      <a:pt x="11530" y="1045"/>
                      <a:pt x="11668" y="1045"/>
                    </a:cubicBezTo>
                    <a:lnTo>
                      <a:pt x="13732" y="1045"/>
                    </a:lnTo>
                    <a:cubicBezTo>
                      <a:pt x="13989" y="1045"/>
                      <a:pt x="14119" y="926"/>
                      <a:pt x="14119" y="690"/>
                    </a:cubicBezTo>
                    <a:cubicBezTo>
                      <a:pt x="14119" y="453"/>
                      <a:pt x="13989" y="335"/>
                      <a:pt x="13732" y="335"/>
                    </a:cubicBezTo>
                    <a:lnTo>
                      <a:pt x="8315" y="335"/>
                    </a:lnTo>
                    <a:cubicBezTo>
                      <a:pt x="8056" y="335"/>
                      <a:pt x="7928" y="453"/>
                      <a:pt x="7928" y="690"/>
                    </a:cubicBezTo>
                    <a:cubicBezTo>
                      <a:pt x="7928" y="926"/>
                      <a:pt x="8056" y="1045"/>
                      <a:pt x="8315" y="1045"/>
                    </a:cubicBezTo>
                    <a:lnTo>
                      <a:pt x="9863" y="1045"/>
                    </a:lnTo>
                    <a:cubicBezTo>
                      <a:pt x="10000" y="1045"/>
                      <a:pt x="10124" y="1079"/>
                      <a:pt x="10237" y="1150"/>
                    </a:cubicBezTo>
                    <a:cubicBezTo>
                      <a:pt x="10348" y="1221"/>
                      <a:pt x="10438" y="1305"/>
                      <a:pt x="10508" y="1400"/>
                    </a:cubicBezTo>
                    <a:lnTo>
                      <a:pt x="14066" y="5967"/>
                    </a:lnTo>
                    <a:cubicBezTo>
                      <a:pt x="14170" y="6109"/>
                      <a:pt x="14170" y="6251"/>
                      <a:pt x="14066" y="6393"/>
                    </a:cubicBezTo>
                    <a:lnTo>
                      <a:pt x="2579" y="20495"/>
                    </a:lnTo>
                    <a:cubicBezTo>
                      <a:pt x="2492" y="20590"/>
                      <a:pt x="2399" y="20674"/>
                      <a:pt x="2295" y="20745"/>
                    </a:cubicBezTo>
                    <a:cubicBezTo>
                      <a:pt x="2192" y="20816"/>
                      <a:pt x="2072" y="20850"/>
                      <a:pt x="1935" y="20850"/>
                    </a:cubicBezTo>
                    <a:lnTo>
                      <a:pt x="387" y="20850"/>
                    </a:lnTo>
                    <a:cubicBezTo>
                      <a:pt x="128" y="20850"/>
                      <a:pt x="0" y="20969"/>
                      <a:pt x="0" y="21205"/>
                    </a:cubicBezTo>
                    <a:cubicBezTo>
                      <a:pt x="0" y="21442"/>
                      <a:pt x="128" y="21560"/>
                      <a:pt x="387" y="21560"/>
                    </a:cubicBezTo>
                    <a:lnTo>
                      <a:pt x="5803" y="21560"/>
                    </a:lnTo>
                    <a:cubicBezTo>
                      <a:pt x="6061" y="21560"/>
                      <a:pt x="6190" y="21442"/>
                      <a:pt x="6190" y="21205"/>
                    </a:cubicBezTo>
                    <a:cubicBezTo>
                      <a:pt x="6190" y="20969"/>
                      <a:pt x="6061" y="20850"/>
                      <a:pt x="5803" y="20850"/>
                    </a:cubicBezTo>
                    <a:lnTo>
                      <a:pt x="3740" y="20850"/>
                    </a:lnTo>
                    <a:cubicBezTo>
                      <a:pt x="3602" y="20850"/>
                      <a:pt x="3504" y="20816"/>
                      <a:pt x="3442" y="20745"/>
                    </a:cubicBezTo>
                    <a:cubicBezTo>
                      <a:pt x="3382" y="20674"/>
                      <a:pt x="3395" y="20590"/>
                      <a:pt x="3481" y="20495"/>
                    </a:cubicBezTo>
                    <a:lnTo>
                      <a:pt x="14506" y="6985"/>
                    </a:lnTo>
                    <a:cubicBezTo>
                      <a:pt x="14626" y="6827"/>
                      <a:pt x="14746" y="6827"/>
                      <a:pt x="14867" y="6985"/>
                    </a:cubicBezTo>
                    <a:lnTo>
                      <a:pt x="18117" y="11103"/>
                    </a:lnTo>
                    <a:cubicBezTo>
                      <a:pt x="18204" y="11198"/>
                      <a:pt x="18216" y="11281"/>
                      <a:pt x="18156" y="11352"/>
                    </a:cubicBezTo>
                    <a:cubicBezTo>
                      <a:pt x="18095" y="11423"/>
                      <a:pt x="17996" y="11458"/>
                      <a:pt x="17859" y="11458"/>
                    </a:cubicBezTo>
                    <a:lnTo>
                      <a:pt x="15795" y="11458"/>
                    </a:lnTo>
                    <a:cubicBezTo>
                      <a:pt x="15537" y="11458"/>
                      <a:pt x="15409" y="11577"/>
                      <a:pt x="15409" y="11813"/>
                    </a:cubicBezTo>
                    <a:cubicBezTo>
                      <a:pt x="15409" y="12050"/>
                      <a:pt x="15537" y="12167"/>
                      <a:pt x="15795" y="12167"/>
                    </a:cubicBezTo>
                    <a:lnTo>
                      <a:pt x="21213" y="12167"/>
                    </a:lnTo>
                    <a:cubicBezTo>
                      <a:pt x="21470" y="12167"/>
                      <a:pt x="21600" y="12050"/>
                      <a:pt x="21600" y="11813"/>
                    </a:cubicBezTo>
                    <a:cubicBezTo>
                      <a:pt x="21600" y="11577"/>
                      <a:pt x="21470" y="11458"/>
                      <a:pt x="21213" y="11458"/>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5" name="Shape 245"/>
              <p:cNvSpPr/>
              <p:nvPr/>
            </p:nvSpPr>
            <p:spPr>
              <a:xfrm>
                <a:off x="592908" y="72035"/>
                <a:ext cx="44769" cy="20775"/>
              </a:xfrm>
              <a:custGeom>
                <a:avLst/>
                <a:gdLst/>
                <a:ahLst/>
                <a:cxnLst>
                  <a:cxn ang="0">
                    <a:pos x="wd2" y="hd2"/>
                  </a:cxn>
                  <a:cxn ang="5400000">
                    <a:pos x="wd2" y="hd2"/>
                  </a:cxn>
                  <a:cxn ang="10800000">
                    <a:pos x="wd2" y="hd2"/>
                  </a:cxn>
                  <a:cxn ang="16200000">
                    <a:pos x="wd2" y="hd2"/>
                  </a:cxn>
                </a:cxnLst>
                <a:rect l="0" t="0" r="r" b="b"/>
                <a:pathLst>
                  <a:path w="21600" h="21600" extrusionOk="0">
                    <a:moveTo>
                      <a:pt x="16802" y="11979"/>
                    </a:moveTo>
                    <a:cubicBezTo>
                      <a:pt x="15493" y="11979"/>
                      <a:pt x="14427" y="10116"/>
                      <a:pt x="14427" y="7815"/>
                    </a:cubicBezTo>
                    <a:cubicBezTo>
                      <a:pt x="14427" y="5520"/>
                      <a:pt x="15493" y="3657"/>
                      <a:pt x="16802" y="3657"/>
                    </a:cubicBezTo>
                    <a:cubicBezTo>
                      <a:pt x="18118" y="3657"/>
                      <a:pt x="19185" y="5520"/>
                      <a:pt x="19185" y="7815"/>
                    </a:cubicBezTo>
                    <a:cubicBezTo>
                      <a:pt x="19185" y="10116"/>
                      <a:pt x="18118" y="11979"/>
                      <a:pt x="16802" y="11979"/>
                    </a:cubicBezTo>
                    <a:close/>
                    <a:moveTo>
                      <a:pt x="10799" y="0"/>
                    </a:moveTo>
                    <a:cubicBezTo>
                      <a:pt x="4837" y="0"/>
                      <a:pt x="0" y="4833"/>
                      <a:pt x="0" y="10803"/>
                    </a:cubicBezTo>
                    <a:cubicBezTo>
                      <a:pt x="0" y="16767"/>
                      <a:pt x="4837" y="21600"/>
                      <a:pt x="10799" y="21600"/>
                    </a:cubicBezTo>
                    <a:cubicBezTo>
                      <a:pt x="16761" y="21600"/>
                      <a:pt x="21600" y="16767"/>
                      <a:pt x="21600" y="10803"/>
                    </a:cubicBezTo>
                    <a:cubicBezTo>
                      <a:pt x="21600" y="4833"/>
                      <a:pt x="16761"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99DC0-E190-4E92-A646-DF8A2FBFFF53}" type="datetimeFigureOut">
              <a:rPr lang="en-US" smtClean="0"/>
              <a:t>6/13/23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1080701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590" y="1216874"/>
            <a:ext cx="20707524" cy="7068688"/>
          </a:xfrm>
        </p:spPr>
        <p:txBody>
          <a:bodyPr anchor="ctr"/>
          <a:lstStyle>
            <a:lvl1pPr>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1827589" y="8590360"/>
            <a:ext cx="20707526" cy="3003652"/>
          </a:xfrm>
        </p:spPr>
        <p:txBody>
          <a:bodyPr anchor="ct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80999DC0-E190-4E92-A646-DF8A2FBFFF53}" type="datetimeFigureOut">
              <a:rPr lang="en-US" smtClean="0"/>
              <a:t>6/13/23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1034318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827590" y="1219200"/>
            <a:ext cx="20707524" cy="1940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827590" y="3771900"/>
            <a:ext cx="6601968" cy="1152524"/>
          </a:xfrm>
        </p:spPr>
        <p:txBody>
          <a:bodyPr anchor="b">
            <a:noAutofit/>
          </a:bodyPr>
          <a:lstStyle>
            <a:lvl1pPr marL="0" indent="0" algn="ctr">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8" name="Text Placeholder 3"/>
          <p:cNvSpPr>
            <a:spLocks noGrp="1"/>
          </p:cNvSpPr>
          <p:nvPr>
            <p:ph type="body" sz="half" idx="15"/>
          </p:nvPr>
        </p:nvSpPr>
        <p:spPr>
          <a:xfrm>
            <a:off x="1827590" y="5143500"/>
            <a:ext cx="6601968" cy="6438900"/>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9" name="Text Placeholder 4"/>
          <p:cNvSpPr>
            <a:spLocks noGrp="1"/>
          </p:cNvSpPr>
          <p:nvPr>
            <p:ph type="body" sz="quarter" idx="3"/>
          </p:nvPr>
        </p:nvSpPr>
        <p:spPr>
          <a:xfrm>
            <a:off x="8893422" y="3771900"/>
            <a:ext cx="6601968" cy="1152524"/>
          </a:xfrm>
        </p:spPr>
        <p:txBody>
          <a:bodyPr anchor="b">
            <a:noAutofit/>
          </a:bodyPr>
          <a:lstStyle>
            <a:lvl1pPr marL="0" indent="0" algn="ctr">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10" name="Text Placeholder 3"/>
          <p:cNvSpPr>
            <a:spLocks noGrp="1"/>
          </p:cNvSpPr>
          <p:nvPr>
            <p:ph type="body" sz="half" idx="16"/>
          </p:nvPr>
        </p:nvSpPr>
        <p:spPr>
          <a:xfrm>
            <a:off x="8882870" y="5143500"/>
            <a:ext cx="6601968" cy="6438900"/>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11" name="Text Placeholder 4"/>
          <p:cNvSpPr>
            <a:spLocks noGrp="1"/>
          </p:cNvSpPr>
          <p:nvPr>
            <p:ph type="body" sz="quarter" idx="13"/>
          </p:nvPr>
        </p:nvSpPr>
        <p:spPr>
          <a:xfrm>
            <a:off x="15933144" y="3771900"/>
            <a:ext cx="6601968" cy="1152524"/>
          </a:xfrm>
        </p:spPr>
        <p:txBody>
          <a:bodyPr anchor="b">
            <a:noAutofit/>
          </a:bodyPr>
          <a:lstStyle>
            <a:lvl1pPr marL="0" indent="0" algn="ctr">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12" name="Text Placeholder 3"/>
          <p:cNvSpPr>
            <a:spLocks noGrp="1"/>
          </p:cNvSpPr>
          <p:nvPr>
            <p:ph type="body" sz="half" idx="17"/>
          </p:nvPr>
        </p:nvSpPr>
        <p:spPr>
          <a:xfrm>
            <a:off x="15933144" y="5143500"/>
            <a:ext cx="6601968" cy="6438900"/>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3" name="Date Placeholder 2"/>
          <p:cNvSpPr>
            <a:spLocks noGrp="1"/>
          </p:cNvSpPr>
          <p:nvPr>
            <p:ph type="dt" sz="half" idx="10"/>
          </p:nvPr>
        </p:nvSpPr>
        <p:spPr/>
        <p:txBody>
          <a:bodyPr/>
          <a:lstStyle/>
          <a:p>
            <a:fld id="{80999DC0-E190-4E92-A646-DF8A2FBFFF53}" type="datetimeFigureOut">
              <a:rPr lang="en-US" smtClean="0"/>
              <a:t>6/13/23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113695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9"/>
          <p:cNvGrpSpPr/>
          <p:nvPr/>
        </p:nvGrpSpPr>
        <p:grpSpPr>
          <a:xfrm>
            <a:off x="550017" y="13158589"/>
            <a:ext cx="1739823" cy="397312"/>
            <a:chOff x="0" y="0"/>
            <a:chExt cx="1739821" cy="397311"/>
          </a:xfrm>
        </p:grpSpPr>
        <p:grpSp>
          <p:nvGrpSpPr>
            <p:cNvPr id="4" name="Group 4"/>
            <p:cNvGrpSpPr/>
            <p:nvPr/>
          </p:nvGrpSpPr>
          <p:grpSpPr>
            <a:xfrm>
              <a:off x="0" y="16976"/>
              <a:ext cx="378730" cy="275796"/>
              <a:chOff x="0" y="0"/>
              <a:chExt cx="378729" cy="275794"/>
            </a:xfrm>
          </p:grpSpPr>
          <p:sp>
            <p:nvSpPr>
              <p:cNvPr id="2" name="Shape 2"/>
              <p:cNvSpPr/>
              <p:nvPr/>
            </p:nvSpPr>
            <p:spPr>
              <a:xfrm>
                <a:off x="105200" y="0"/>
                <a:ext cx="273530" cy="170595"/>
              </a:xfrm>
              <a:custGeom>
                <a:avLst/>
                <a:gdLst/>
                <a:ahLst/>
                <a:cxnLst>
                  <a:cxn ang="0">
                    <a:pos x="wd2" y="hd2"/>
                  </a:cxn>
                  <a:cxn ang="5400000">
                    <a:pos x="wd2" y="hd2"/>
                  </a:cxn>
                  <a:cxn ang="10800000">
                    <a:pos x="wd2" y="hd2"/>
                  </a:cxn>
                  <a:cxn ang="16200000">
                    <a:pos x="wd2" y="hd2"/>
                  </a:cxn>
                </a:cxnLst>
                <a:rect l="0" t="0" r="r" b="b"/>
                <a:pathLst>
                  <a:path w="21600" h="21600" extrusionOk="0">
                    <a:moveTo>
                      <a:pt x="21600" y="17316"/>
                    </a:moveTo>
                    <a:cubicBezTo>
                      <a:pt x="21600" y="19682"/>
                      <a:pt x="20404" y="21600"/>
                      <a:pt x="18928" y="21600"/>
                    </a:cubicBezTo>
                    <a:cubicBezTo>
                      <a:pt x="17453" y="21600"/>
                      <a:pt x="16257" y="19682"/>
                      <a:pt x="16257" y="17316"/>
                    </a:cubicBezTo>
                    <a:cubicBezTo>
                      <a:pt x="16257" y="12492"/>
                      <a:pt x="13809" y="8567"/>
                      <a:pt x="10800" y="8567"/>
                    </a:cubicBezTo>
                    <a:cubicBezTo>
                      <a:pt x="7791" y="8567"/>
                      <a:pt x="5343" y="12492"/>
                      <a:pt x="5343" y="17316"/>
                    </a:cubicBezTo>
                    <a:cubicBezTo>
                      <a:pt x="5343" y="19682"/>
                      <a:pt x="4147" y="21600"/>
                      <a:pt x="2672" y="21600"/>
                    </a:cubicBezTo>
                    <a:cubicBezTo>
                      <a:pt x="1197" y="21600"/>
                      <a:pt x="0" y="19682"/>
                      <a:pt x="0" y="17316"/>
                    </a:cubicBezTo>
                    <a:cubicBezTo>
                      <a:pt x="0" y="12691"/>
                      <a:pt x="1123" y="8343"/>
                      <a:pt x="3163" y="5072"/>
                    </a:cubicBezTo>
                    <a:cubicBezTo>
                      <a:pt x="5204" y="1801"/>
                      <a:pt x="7915" y="0"/>
                      <a:pt x="10800" y="0"/>
                    </a:cubicBezTo>
                    <a:cubicBezTo>
                      <a:pt x="13685" y="0"/>
                      <a:pt x="16397" y="1801"/>
                      <a:pt x="18437" y="5072"/>
                    </a:cubicBezTo>
                    <a:cubicBezTo>
                      <a:pt x="20477" y="8343"/>
                      <a:pt x="21600" y="12691"/>
                      <a:pt x="21600" y="17316"/>
                    </a:cubicBezTo>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Shape 3"/>
              <p:cNvSpPr/>
              <p:nvPr/>
            </p:nvSpPr>
            <p:spPr>
              <a:xfrm>
                <a:off x="0" y="105200"/>
                <a:ext cx="273528" cy="170595"/>
              </a:xfrm>
              <a:custGeom>
                <a:avLst/>
                <a:gdLst/>
                <a:ahLst/>
                <a:cxnLst>
                  <a:cxn ang="0">
                    <a:pos x="wd2" y="hd2"/>
                  </a:cxn>
                  <a:cxn ang="5400000">
                    <a:pos x="wd2" y="hd2"/>
                  </a:cxn>
                  <a:cxn ang="10800000">
                    <a:pos x="wd2" y="hd2"/>
                  </a:cxn>
                  <a:cxn ang="16200000">
                    <a:pos x="wd2" y="hd2"/>
                  </a:cxn>
                </a:cxnLst>
                <a:rect l="0" t="0" r="r" b="b"/>
                <a:pathLst>
                  <a:path w="21600" h="21600" extrusionOk="0">
                    <a:moveTo>
                      <a:pt x="17003" y="6600"/>
                    </a:moveTo>
                    <a:cubicBezTo>
                      <a:pt x="17003" y="3730"/>
                      <a:pt x="18459" y="1393"/>
                      <a:pt x="20250" y="1393"/>
                    </a:cubicBezTo>
                    <a:cubicBezTo>
                      <a:pt x="20499" y="1393"/>
                      <a:pt x="20740" y="1442"/>
                      <a:pt x="20972" y="1527"/>
                    </a:cubicBezTo>
                    <a:cubicBezTo>
                      <a:pt x="20482" y="594"/>
                      <a:pt x="19749" y="0"/>
                      <a:pt x="18928" y="0"/>
                    </a:cubicBezTo>
                    <a:cubicBezTo>
                      <a:pt x="17453" y="0"/>
                      <a:pt x="16257" y="1918"/>
                      <a:pt x="16257" y="4284"/>
                    </a:cubicBezTo>
                    <a:cubicBezTo>
                      <a:pt x="16257" y="6254"/>
                      <a:pt x="15844" y="8067"/>
                      <a:pt x="15156" y="9532"/>
                    </a:cubicBezTo>
                    <a:cubicBezTo>
                      <a:pt x="16156" y="9547"/>
                      <a:pt x="16966" y="10855"/>
                      <a:pt x="16966" y="12461"/>
                    </a:cubicBezTo>
                    <a:cubicBezTo>
                      <a:pt x="16966" y="14077"/>
                      <a:pt x="16146" y="15392"/>
                      <a:pt x="15138" y="15392"/>
                    </a:cubicBezTo>
                    <a:cubicBezTo>
                      <a:pt x="14130" y="15392"/>
                      <a:pt x="13310" y="14077"/>
                      <a:pt x="13310" y="12461"/>
                    </a:cubicBezTo>
                    <a:cubicBezTo>
                      <a:pt x="13310" y="12313"/>
                      <a:pt x="13319" y="12169"/>
                      <a:pt x="13333" y="12027"/>
                    </a:cubicBezTo>
                    <a:cubicBezTo>
                      <a:pt x="12575" y="12667"/>
                      <a:pt x="11714" y="13033"/>
                      <a:pt x="10800" y="13033"/>
                    </a:cubicBezTo>
                    <a:cubicBezTo>
                      <a:pt x="9907" y="13033"/>
                      <a:pt x="9065" y="12681"/>
                      <a:pt x="8321" y="12068"/>
                    </a:cubicBezTo>
                    <a:cubicBezTo>
                      <a:pt x="8331" y="12197"/>
                      <a:pt x="8339" y="12327"/>
                      <a:pt x="8339" y="12461"/>
                    </a:cubicBezTo>
                    <a:cubicBezTo>
                      <a:pt x="8339" y="14077"/>
                      <a:pt x="7519" y="15392"/>
                      <a:pt x="6511" y="15392"/>
                    </a:cubicBezTo>
                    <a:cubicBezTo>
                      <a:pt x="5503" y="15392"/>
                      <a:pt x="4683" y="14077"/>
                      <a:pt x="4683" y="12461"/>
                    </a:cubicBezTo>
                    <a:cubicBezTo>
                      <a:pt x="4683" y="10880"/>
                      <a:pt x="5468" y="9591"/>
                      <a:pt x="6446" y="9535"/>
                    </a:cubicBezTo>
                    <a:cubicBezTo>
                      <a:pt x="5757" y="8071"/>
                      <a:pt x="5343" y="6255"/>
                      <a:pt x="5343" y="4284"/>
                    </a:cubicBezTo>
                    <a:cubicBezTo>
                      <a:pt x="5343" y="1918"/>
                      <a:pt x="4147" y="0"/>
                      <a:pt x="2671" y="0"/>
                    </a:cubicBezTo>
                    <a:cubicBezTo>
                      <a:pt x="1843" y="0"/>
                      <a:pt x="1103" y="605"/>
                      <a:pt x="613" y="1554"/>
                    </a:cubicBezTo>
                    <a:cubicBezTo>
                      <a:pt x="865" y="1453"/>
                      <a:pt x="1127" y="1393"/>
                      <a:pt x="1399" y="1393"/>
                    </a:cubicBezTo>
                    <a:cubicBezTo>
                      <a:pt x="3190" y="1393"/>
                      <a:pt x="4646" y="3730"/>
                      <a:pt x="4646" y="6600"/>
                    </a:cubicBezTo>
                    <a:cubicBezTo>
                      <a:pt x="4646" y="9472"/>
                      <a:pt x="3190" y="11808"/>
                      <a:pt x="1399" y="11808"/>
                    </a:cubicBezTo>
                    <a:cubicBezTo>
                      <a:pt x="1284" y="11808"/>
                      <a:pt x="1171" y="11799"/>
                      <a:pt x="1060" y="11780"/>
                    </a:cubicBezTo>
                    <a:cubicBezTo>
                      <a:pt x="1581" y="13519"/>
                      <a:pt x="2287" y="15123"/>
                      <a:pt x="3163" y="16528"/>
                    </a:cubicBezTo>
                    <a:cubicBezTo>
                      <a:pt x="4357" y="18443"/>
                      <a:pt x="5783" y="19849"/>
                      <a:pt x="7337" y="20690"/>
                    </a:cubicBezTo>
                    <a:cubicBezTo>
                      <a:pt x="7583" y="17880"/>
                      <a:pt x="9088" y="15708"/>
                      <a:pt x="10908" y="15708"/>
                    </a:cubicBezTo>
                    <a:cubicBezTo>
                      <a:pt x="12703" y="15708"/>
                      <a:pt x="14192" y="17823"/>
                      <a:pt x="14467" y="20580"/>
                    </a:cubicBezTo>
                    <a:cubicBezTo>
                      <a:pt x="15943" y="19728"/>
                      <a:pt x="17295" y="18359"/>
                      <a:pt x="18437" y="16528"/>
                    </a:cubicBezTo>
                    <a:cubicBezTo>
                      <a:pt x="19312" y="15125"/>
                      <a:pt x="20017" y="13522"/>
                      <a:pt x="20539" y="11785"/>
                    </a:cubicBezTo>
                    <a:cubicBezTo>
                      <a:pt x="20444" y="11799"/>
                      <a:pt x="20348" y="11808"/>
                      <a:pt x="20250" y="11808"/>
                    </a:cubicBezTo>
                    <a:cubicBezTo>
                      <a:pt x="18459" y="11808"/>
                      <a:pt x="17003" y="9472"/>
                      <a:pt x="17003" y="6600"/>
                    </a:cubicBezTo>
                    <a:close/>
                    <a:moveTo>
                      <a:pt x="21563" y="3598"/>
                    </a:moveTo>
                    <a:cubicBezTo>
                      <a:pt x="21191" y="3178"/>
                      <a:pt x="20738" y="2930"/>
                      <a:pt x="20250" y="2930"/>
                    </a:cubicBezTo>
                    <a:cubicBezTo>
                      <a:pt x="18988" y="2930"/>
                      <a:pt x="17961" y="4577"/>
                      <a:pt x="17961" y="6600"/>
                    </a:cubicBezTo>
                    <a:cubicBezTo>
                      <a:pt x="17961" y="8625"/>
                      <a:pt x="18988" y="10271"/>
                      <a:pt x="20250" y="10271"/>
                    </a:cubicBezTo>
                    <a:cubicBezTo>
                      <a:pt x="20507" y="10271"/>
                      <a:pt x="20753" y="10200"/>
                      <a:pt x="20983" y="10075"/>
                    </a:cubicBezTo>
                    <a:cubicBezTo>
                      <a:pt x="21388" y="8239"/>
                      <a:pt x="21600" y="6288"/>
                      <a:pt x="21600" y="4284"/>
                    </a:cubicBezTo>
                    <a:cubicBezTo>
                      <a:pt x="21600" y="4049"/>
                      <a:pt x="21585" y="3822"/>
                      <a:pt x="21563" y="3598"/>
                    </a:cubicBezTo>
                    <a:close/>
                    <a:moveTo>
                      <a:pt x="3688" y="6600"/>
                    </a:moveTo>
                    <a:cubicBezTo>
                      <a:pt x="3688" y="4577"/>
                      <a:pt x="2661" y="2930"/>
                      <a:pt x="1399" y="2930"/>
                    </a:cubicBezTo>
                    <a:cubicBezTo>
                      <a:pt x="886" y="2930"/>
                      <a:pt x="413" y="3205"/>
                      <a:pt x="31" y="3664"/>
                    </a:cubicBezTo>
                    <a:cubicBezTo>
                      <a:pt x="13" y="3867"/>
                      <a:pt x="0" y="4073"/>
                      <a:pt x="0" y="4284"/>
                    </a:cubicBezTo>
                    <a:cubicBezTo>
                      <a:pt x="0" y="6276"/>
                      <a:pt x="210" y="8216"/>
                      <a:pt x="610" y="10042"/>
                    </a:cubicBezTo>
                    <a:cubicBezTo>
                      <a:pt x="856" y="10188"/>
                      <a:pt x="1121" y="10271"/>
                      <a:pt x="1399" y="10271"/>
                    </a:cubicBezTo>
                    <a:cubicBezTo>
                      <a:pt x="2661" y="10271"/>
                      <a:pt x="3688" y="8625"/>
                      <a:pt x="3688" y="6600"/>
                    </a:cubicBezTo>
                    <a:close/>
                    <a:moveTo>
                      <a:pt x="5642" y="12461"/>
                    </a:moveTo>
                    <a:cubicBezTo>
                      <a:pt x="5642" y="13229"/>
                      <a:pt x="6032" y="13855"/>
                      <a:pt x="6511" y="13855"/>
                    </a:cubicBezTo>
                    <a:cubicBezTo>
                      <a:pt x="6991" y="13855"/>
                      <a:pt x="7380" y="13229"/>
                      <a:pt x="7380" y="12461"/>
                    </a:cubicBezTo>
                    <a:cubicBezTo>
                      <a:pt x="7380" y="11693"/>
                      <a:pt x="6991" y="11067"/>
                      <a:pt x="6511" y="11067"/>
                    </a:cubicBezTo>
                    <a:cubicBezTo>
                      <a:pt x="6032" y="11067"/>
                      <a:pt x="5642" y="11693"/>
                      <a:pt x="5642" y="12461"/>
                    </a:cubicBezTo>
                    <a:close/>
                    <a:moveTo>
                      <a:pt x="15138" y="13855"/>
                    </a:moveTo>
                    <a:cubicBezTo>
                      <a:pt x="15617" y="13855"/>
                      <a:pt x="16007" y="13229"/>
                      <a:pt x="16007" y="12461"/>
                    </a:cubicBezTo>
                    <a:cubicBezTo>
                      <a:pt x="16007" y="11693"/>
                      <a:pt x="15617" y="11067"/>
                      <a:pt x="15138" y="11067"/>
                    </a:cubicBezTo>
                    <a:cubicBezTo>
                      <a:pt x="14659" y="11067"/>
                      <a:pt x="14269" y="11693"/>
                      <a:pt x="14269" y="12461"/>
                    </a:cubicBezTo>
                    <a:cubicBezTo>
                      <a:pt x="14269" y="13229"/>
                      <a:pt x="14659" y="13855"/>
                      <a:pt x="15138" y="13855"/>
                    </a:cubicBezTo>
                    <a:close/>
                    <a:moveTo>
                      <a:pt x="10908" y="17245"/>
                    </a:moveTo>
                    <a:cubicBezTo>
                      <a:pt x="9525" y="17245"/>
                      <a:pt x="8387" y="18952"/>
                      <a:pt x="8268" y="21121"/>
                    </a:cubicBezTo>
                    <a:cubicBezTo>
                      <a:pt x="9088" y="21435"/>
                      <a:pt x="9936" y="21600"/>
                      <a:pt x="10800" y="21600"/>
                    </a:cubicBezTo>
                    <a:cubicBezTo>
                      <a:pt x="11738" y="21600"/>
                      <a:pt x="12658" y="21406"/>
                      <a:pt x="13542" y="21036"/>
                    </a:cubicBezTo>
                    <a:cubicBezTo>
                      <a:pt x="13399" y="18908"/>
                      <a:pt x="12273" y="17245"/>
                      <a:pt x="10908" y="17245"/>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 name="Group 8"/>
            <p:cNvGrpSpPr/>
            <p:nvPr/>
          </p:nvGrpSpPr>
          <p:grpSpPr>
            <a:xfrm>
              <a:off x="451491" y="-1"/>
              <a:ext cx="1288331" cy="397313"/>
              <a:chOff x="0" y="0"/>
              <a:chExt cx="1288330" cy="397311"/>
            </a:xfrm>
          </p:grpSpPr>
          <p:sp>
            <p:nvSpPr>
              <p:cNvPr id="5" name="Shape 5"/>
              <p:cNvSpPr/>
              <p:nvPr/>
            </p:nvSpPr>
            <p:spPr>
              <a:xfrm>
                <a:off x="0" y="0"/>
                <a:ext cx="1288331" cy="267883"/>
              </a:xfrm>
              <a:custGeom>
                <a:avLst/>
                <a:gdLst/>
                <a:ahLst/>
                <a:cxnLst>
                  <a:cxn ang="0">
                    <a:pos x="wd2" y="hd2"/>
                  </a:cxn>
                  <a:cxn ang="5400000">
                    <a:pos x="wd2" y="hd2"/>
                  </a:cxn>
                  <a:cxn ang="10800000">
                    <a:pos x="wd2" y="hd2"/>
                  </a:cxn>
                  <a:cxn ang="16200000">
                    <a:pos x="wd2" y="hd2"/>
                  </a:cxn>
                </a:cxnLst>
                <a:rect l="0" t="0" r="r" b="b"/>
                <a:pathLst>
                  <a:path w="21600" h="21600" extrusionOk="0">
                    <a:moveTo>
                      <a:pt x="11709" y="0"/>
                    </a:moveTo>
                    <a:cubicBezTo>
                      <a:pt x="11534" y="0"/>
                      <a:pt x="11413" y="501"/>
                      <a:pt x="11413" y="1340"/>
                    </a:cubicBezTo>
                    <a:cubicBezTo>
                      <a:pt x="11413" y="2179"/>
                      <a:pt x="11534" y="2681"/>
                      <a:pt x="11709" y="2681"/>
                    </a:cubicBezTo>
                    <a:lnTo>
                      <a:pt x="12014" y="2681"/>
                    </a:lnTo>
                    <a:lnTo>
                      <a:pt x="12014" y="18319"/>
                    </a:lnTo>
                    <a:lnTo>
                      <a:pt x="11709" y="18319"/>
                    </a:lnTo>
                    <a:cubicBezTo>
                      <a:pt x="11534" y="18319"/>
                      <a:pt x="11413" y="18820"/>
                      <a:pt x="11413" y="19659"/>
                    </a:cubicBezTo>
                    <a:cubicBezTo>
                      <a:pt x="11413" y="20498"/>
                      <a:pt x="11534" y="21000"/>
                      <a:pt x="11709" y="21000"/>
                    </a:cubicBezTo>
                    <a:lnTo>
                      <a:pt x="12960" y="21000"/>
                    </a:lnTo>
                    <a:cubicBezTo>
                      <a:pt x="13134" y="21000"/>
                      <a:pt x="13256" y="20498"/>
                      <a:pt x="13256" y="19659"/>
                    </a:cubicBezTo>
                    <a:cubicBezTo>
                      <a:pt x="13256" y="18820"/>
                      <a:pt x="13134" y="18319"/>
                      <a:pt x="12960" y="18319"/>
                    </a:cubicBezTo>
                    <a:lnTo>
                      <a:pt x="12571" y="18319"/>
                    </a:lnTo>
                    <a:lnTo>
                      <a:pt x="12571" y="2681"/>
                    </a:lnTo>
                    <a:lnTo>
                      <a:pt x="13613" y="2681"/>
                    </a:lnTo>
                    <a:cubicBezTo>
                      <a:pt x="13871" y="2681"/>
                      <a:pt x="14055" y="3073"/>
                      <a:pt x="14179" y="3686"/>
                    </a:cubicBezTo>
                    <a:cubicBezTo>
                      <a:pt x="14303" y="4297"/>
                      <a:pt x="14368" y="5355"/>
                      <a:pt x="14368" y="6730"/>
                    </a:cubicBezTo>
                    <a:cubicBezTo>
                      <a:pt x="14368" y="8105"/>
                      <a:pt x="14303" y="9163"/>
                      <a:pt x="14179" y="9774"/>
                    </a:cubicBezTo>
                    <a:cubicBezTo>
                      <a:pt x="14055" y="10387"/>
                      <a:pt x="13871" y="10723"/>
                      <a:pt x="13613" y="10723"/>
                    </a:cubicBezTo>
                    <a:lnTo>
                      <a:pt x="13123" y="10723"/>
                    </a:lnTo>
                    <a:cubicBezTo>
                      <a:pt x="12948" y="10723"/>
                      <a:pt x="12826" y="11225"/>
                      <a:pt x="12826" y="12064"/>
                    </a:cubicBezTo>
                    <a:cubicBezTo>
                      <a:pt x="12826" y="12903"/>
                      <a:pt x="12948" y="13404"/>
                      <a:pt x="13123" y="13404"/>
                    </a:cubicBezTo>
                    <a:lnTo>
                      <a:pt x="13613" y="13404"/>
                    </a:lnTo>
                    <a:cubicBezTo>
                      <a:pt x="14043" y="13404"/>
                      <a:pt x="14378" y="12863"/>
                      <a:pt x="14612" y="11673"/>
                    </a:cubicBezTo>
                    <a:cubicBezTo>
                      <a:pt x="14842" y="10498"/>
                      <a:pt x="14960" y="8860"/>
                      <a:pt x="14960" y="6744"/>
                    </a:cubicBezTo>
                    <a:cubicBezTo>
                      <a:pt x="14960" y="4628"/>
                      <a:pt x="14842" y="2962"/>
                      <a:pt x="14612" y="1787"/>
                    </a:cubicBezTo>
                    <a:cubicBezTo>
                      <a:pt x="14378" y="597"/>
                      <a:pt x="14043" y="0"/>
                      <a:pt x="13613" y="0"/>
                    </a:cubicBezTo>
                    <a:lnTo>
                      <a:pt x="11709" y="0"/>
                    </a:lnTo>
                    <a:close/>
                    <a:moveTo>
                      <a:pt x="84" y="2052"/>
                    </a:moveTo>
                    <a:cubicBezTo>
                      <a:pt x="27" y="2052"/>
                      <a:pt x="0" y="2199"/>
                      <a:pt x="0" y="2471"/>
                    </a:cubicBezTo>
                    <a:cubicBezTo>
                      <a:pt x="0" y="2746"/>
                      <a:pt x="27" y="2876"/>
                      <a:pt x="84" y="2876"/>
                    </a:cubicBezTo>
                    <a:lnTo>
                      <a:pt x="482" y="2876"/>
                    </a:lnTo>
                    <a:cubicBezTo>
                      <a:pt x="539" y="2876"/>
                      <a:pt x="569" y="3009"/>
                      <a:pt x="569" y="3281"/>
                    </a:cubicBezTo>
                    <a:lnTo>
                      <a:pt x="569" y="19952"/>
                    </a:lnTo>
                    <a:cubicBezTo>
                      <a:pt x="569" y="20226"/>
                      <a:pt x="539" y="20357"/>
                      <a:pt x="482" y="20357"/>
                    </a:cubicBezTo>
                    <a:lnTo>
                      <a:pt x="84" y="20357"/>
                    </a:lnTo>
                    <a:cubicBezTo>
                      <a:pt x="27" y="20357"/>
                      <a:pt x="0" y="20490"/>
                      <a:pt x="0" y="20762"/>
                    </a:cubicBezTo>
                    <a:cubicBezTo>
                      <a:pt x="0" y="21036"/>
                      <a:pt x="27" y="21181"/>
                      <a:pt x="84" y="21181"/>
                    </a:cubicBezTo>
                    <a:lnTo>
                      <a:pt x="1335" y="21181"/>
                    </a:lnTo>
                    <a:cubicBezTo>
                      <a:pt x="1393" y="21181"/>
                      <a:pt x="1420" y="21036"/>
                      <a:pt x="1420" y="20762"/>
                    </a:cubicBezTo>
                    <a:cubicBezTo>
                      <a:pt x="1420" y="20490"/>
                      <a:pt x="1393" y="20357"/>
                      <a:pt x="1335" y="20357"/>
                    </a:cubicBezTo>
                    <a:lnTo>
                      <a:pt x="825" y="20357"/>
                    </a:lnTo>
                    <a:cubicBezTo>
                      <a:pt x="768" y="20357"/>
                      <a:pt x="737" y="20226"/>
                      <a:pt x="737" y="19952"/>
                    </a:cubicBezTo>
                    <a:lnTo>
                      <a:pt x="737" y="3965"/>
                    </a:lnTo>
                    <a:cubicBezTo>
                      <a:pt x="737" y="3820"/>
                      <a:pt x="744" y="3750"/>
                      <a:pt x="755" y="3742"/>
                    </a:cubicBezTo>
                    <a:cubicBezTo>
                      <a:pt x="766" y="3733"/>
                      <a:pt x="776" y="3753"/>
                      <a:pt x="784" y="3826"/>
                    </a:cubicBezTo>
                    <a:lnTo>
                      <a:pt x="2375" y="20762"/>
                    </a:lnTo>
                    <a:cubicBezTo>
                      <a:pt x="2401" y="21036"/>
                      <a:pt x="2443" y="21181"/>
                      <a:pt x="2500" y="21181"/>
                    </a:cubicBezTo>
                    <a:cubicBezTo>
                      <a:pt x="2557" y="21181"/>
                      <a:pt x="2598" y="21036"/>
                      <a:pt x="2625" y="20762"/>
                    </a:cubicBezTo>
                    <a:lnTo>
                      <a:pt x="4215" y="3826"/>
                    </a:lnTo>
                    <a:cubicBezTo>
                      <a:pt x="4223" y="3753"/>
                      <a:pt x="4233" y="3733"/>
                      <a:pt x="4245" y="3742"/>
                    </a:cubicBezTo>
                    <a:cubicBezTo>
                      <a:pt x="4256" y="3750"/>
                      <a:pt x="4259" y="3820"/>
                      <a:pt x="4259" y="3965"/>
                    </a:cubicBezTo>
                    <a:lnTo>
                      <a:pt x="4259" y="19952"/>
                    </a:lnTo>
                    <a:cubicBezTo>
                      <a:pt x="4259" y="20226"/>
                      <a:pt x="4231" y="20357"/>
                      <a:pt x="4175" y="20357"/>
                    </a:cubicBezTo>
                    <a:lnTo>
                      <a:pt x="3664" y="20357"/>
                    </a:lnTo>
                    <a:cubicBezTo>
                      <a:pt x="3607" y="20357"/>
                      <a:pt x="3580" y="20490"/>
                      <a:pt x="3580" y="20762"/>
                    </a:cubicBezTo>
                    <a:cubicBezTo>
                      <a:pt x="3580" y="21036"/>
                      <a:pt x="3607" y="21181"/>
                      <a:pt x="3664" y="21181"/>
                    </a:cubicBezTo>
                    <a:lnTo>
                      <a:pt x="4912" y="21181"/>
                    </a:lnTo>
                    <a:cubicBezTo>
                      <a:pt x="4969" y="21181"/>
                      <a:pt x="4999" y="21036"/>
                      <a:pt x="4999" y="20762"/>
                    </a:cubicBezTo>
                    <a:cubicBezTo>
                      <a:pt x="4999" y="20490"/>
                      <a:pt x="4969" y="20357"/>
                      <a:pt x="4912" y="20357"/>
                    </a:cubicBezTo>
                    <a:lnTo>
                      <a:pt x="4517" y="20357"/>
                    </a:lnTo>
                    <a:cubicBezTo>
                      <a:pt x="4460" y="20357"/>
                      <a:pt x="4430" y="20226"/>
                      <a:pt x="4430" y="19952"/>
                    </a:cubicBezTo>
                    <a:lnTo>
                      <a:pt x="4430" y="3281"/>
                    </a:lnTo>
                    <a:cubicBezTo>
                      <a:pt x="4430" y="3009"/>
                      <a:pt x="4460" y="2876"/>
                      <a:pt x="4517" y="2876"/>
                    </a:cubicBezTo>
                    <a:lnTo>
                      <a:pt x="4912" y="2876"/>
                    </a:lnTo>
                    <a:cubicBezTo>
                      <a:pt x="4969" y="2876"/>
                      <a:pt x="4999" y="2746"/>
                      <a:pt x="4999" y="2471"/>
                    </a:cubicBezTo>
                    <a:cubicBezTo>
                      <a:pt x="4999" y="2199"/>
                      <a:pt x="4969" y="2052"/>
                      <a:pt x="4912" y="2052"/>
                    </a:cubicBezTo>
                    <a:lnTo>
                      <a:pt x="4288" y="2052"/>
                    </a:lnTo>
                    <a:cubicBezTo>
                      <a:pt x="4246" y="2052"/>
                      <a:pt x="4216" y="2090"/>
                      <a:pt x="4195" y="2164"/>
                    </a:cubicBezTo>
                    <a:cubicBezTo>
                      <a:pt x="4174" y="2235"/>
                      <a:pt x="4157" y="2344"/>
                      <a:pt x="4146" y="2471"/>
                    </a:cubicBezTo>
                    <a:lnTo>
                      <a:pt x="2555" y="19408"/>
                    </a:lnTo>
                    <a:cubicBezTo>
                      <a:pt x="2517" y="19790"/>
                      <a:pt x="2479" y="19790"/>
                      <a:pt x="2442" y="19408"/>
                    </a:cubicBezTo>
                    <a:lnTo>
                      <a:pt x="851" y="2471"/>
                    </a:lnTo>
                    <a:cubicBezTo>
                      <a:pt x="839" y="2344"/>
                      <a:pt x="825" y="2235"/>
                      <a:pt x="804" y="2164"/>
                    </a:cubicBezTo>
                    <a:cubicBezTo>
                      <a:pt x="783" y="2090"/>
                      <a:pt x="753" y="2052"/>
                      <a:pt x="711" y="2052"/>
                    </a:cubicBezTo>
                    <a:lnTo>
                      <a:pt x="84" y="2052"/>
                    </a:lnTo>
                    <a:close/>
                    <a:moveTo>
                      <a:pt x="17277" y="5222"/>
                    </a:moveTo>
                    <a:cubicBezTo>
                      <a:pt x="17138" y="5222"/>
                      <a:pt x="17008" y="5330"/>
                      <a:pt x="16885" y="5557"/>
                    </a:cubicBezTo>
                    <a:cubicBezTo>
                      <a:pt x="16772" y="5765"/>
                      <a:pt x="16666" y="6030"/>
                      <a:pt x="16575" y="6325"/>
                    </a:cubicBezTo>
                    <a:cubicBezTo>
                      <a:pt x="16535" y="6450"/>
                      <a:pt x="16500" y="6511"/>
                      <a:pt x="16464" y="6646"/>
                    </a:cubicBezTo>
                    <a:cubicBezTo>
                      <a:pt x="16446" y="5920"/>
                      <a:pt x="16331" y="5362"/>
                      <a:pt x="16171" y="5362"/>
                    </a:cubicBezTo>
                    <a:lnTo>
                      <a:pt x="15602" y="5362"/>
                    </a:lnTo>
                    <a:cubicBezTo>
                      <a:pt x="15427" y="5362"/>
                      <a:pt x="15306" y="6087"/>
                      <a:pt x="15306" y="6925"/>
                    </a:cubicBezTo>
                    <a:cubicBezTo>
                      <a:pt x="15306" y="7764"/>
                      <a:pt x="15427" y="8489"/>
                      <a:pt x="15602" y="8489"/>
                    </a:cubicBezTo>
                    <a:lnTo>
                      <a:pt x="15915" y="8489"/>
                    </a:lnTo>
                    <a:lnTo>
                      <a:pt x="15915" y="18319"/>
                    </a:lnTo>
                    <a:lnTo>
                      <a:pt x="15602" y="18319"/>
                    </a:lnTo>
                    <a:cubicBezTo>
                      <a:pt x="15427" y="18319"/>
                      <a:pt x="15306" y="18820"/>
                      <a:pt x="15306" y="19659"/>
                    </a:cubicBezTo>
                    <a:cubicBezTo>
                      <a:pt x="15306" y="20498"/>
                      <a:pt x="15427" y="21000"/>
                      <a:pt x="15602" y="21000"/>
                    </a:cubicBezTo>
                    <a:lnTo>
                      <a:pt x="16795" y="21000"/>
                    </a:lnTo>
                    <a:cubicBezTo>
                      <a:pt x="16970" y="21000"/>
                      <a:pt x="17091" y="20498"/>
                      <a:pt x="17091" y="19659"/>
                    </a:cubicBezTo>
                    <a:cubicBezTo>
                      <a:pt x="17091" y="18820"/>
                      <a:pt x="16970" y="18319"/>
                      <a:pt x="16795" y="18319"/>
                    </a:cubicBezTo>
                    <a:lnTo>
                      <a:pt x="16473" y="18319"/>
                    </a:lnTo>
                    <a:lnTo>
                      <a:pt x="16473" y="11030"/>
                    </a:lnTo>
                    <a:cubicBezTo>
                      <a:pt x="16566" y="10507"/>
                      <a:pt x="16612" y="10028"/>
                      <a:pt x="16694" y="9592"/>
                    </a:cubicBezTo>
                    <a:cubicBezTo>
                      <a:pt x="16767" y="9192"/>
                      <a:pt x="16859" y="8819"/>
                      <a:pt x="16966" y="8489"/>
                    </a:cubicBezTo>
                    <a:cubicBezTo>
                      <a:pt x="17058" y="8210"/>
                      <a:pt x="17161" y="8070"/>
                      <a:pt x="17280" y="8070"/>
                    </a:cubicBezTo>
                    <a:cubicBezTo>
                      <a:pt x="17441" y="8070"/>
                      <a:pt x="17555" y="8252"/>
                      <a:pt x="17634" y="8615"/>
                    </a:cubicBezTo>
                    <a:cubicBezTo>
                      <a:pt x="17712" y="8970"/>
                      <a:pt x="17747" y="9386"/>
                      <a:pt x="17747" y="9927"/>
                    </a:cubicBezTo>
                    <a:cubicBezTo>
                      <a:pt x="17747" y="10766"/>
                      <a:pt x="17869" y="11352"/>
                      <a:pt x="18044" y="11352"/>
                    </a:cubicBezTo>
                    <a:cubicBezTo>
                      <a:pt x="18218" y="11352"/>
                      <a:pt x="18343" y="10766"/>
                      <a:pt x="18343" y="9927"/>
                    </a:cubicBezTo>
                    <a:cubicBezTo>
                      <a:pt x="18343" y="9289"/>
                      <a:pt x="18318" y="8677"/>
                      <a:pt x="18270" y="8112"/>
                    </a:cubicBezTo>
                    <a:cubicBezTo>
                      <a:pt x="18221" y="7535"/>
                      <a:pt x="18148" y="7015"/>
                      <a:pt x="18052" y="6576"/>
                    </a:cubicBezTo>
                    <a:cubicBezTo>
                      <a:pt x="17958" y="6147"/>
                      <a:pt x="17845" y="5808"/>
                      <a:pt x="17715" y="5571"/>
                    </a:cubicBezTo>
                    <a:cubicBezTo>
                      <a:pt x="17587" y="5335"/>
                      <a:pt x="17438" y="5222"/>
                      <a:pt x="17277" y="5222"/>
                    </a:cubicBezTo>
                    <a:close/>
                    <a:moveTo>
                      <a:pt x="19997" y="5362"/>
                    </a:moveTo>
                    <a:cubicBezTo>
                      <a:pt x="19767" y="5362"/>
                      <a:pt x="19548" y="5565"/>
                      <a:pt x="19350" y="5962"/>
                    </a:cubicBezTo>
                    <a:cubicBezTo>
                      <a:pt x="19151" y="6362"/>
                      <a:pt x="18980" y="6931"/>
                      <a:pt x="18839" y="7651"/>
                    </a:cubicBezTo>
                    <a:cubicBezTo>
                      <a:pt x="18699" y="8366"/>
                      <a:pt x="18589" y="9238"/>
                      <a:pt x="18511" y="10235"/>
                    </a:cubicBezTo>
                    <a:cubicBezTo>
                      <a:pt x="18434" y="11218"/>
                      <a:pt x="18395" y="12313"/>
                      <a:pt x="18395" y="13488"/>
                    </a:cubicBezTo>
                    <a:cubicBezTo>
                      <a:pt x="18395" y="14662"/>
                      <a:pt x="18434" y="15744"/>
                      <a:pt x="18511" y="16727"/>
                    </a:cubicBezTo>
                    <a:cubicBezTo>
                      <a:pt x="18589" y="17724"/>
                      <a:pt x="18699" y="18597"/>
                      <a:pt x="18839" y="19310"/>
                    </a:cubicBezTo>
                    <a:cubicBezTo>
                      <a:pt x="18980" y="20031"/>
                      <a:pt x="19150" y="20599"/>
                      <a:pt x="19350" y="21000"/>
                    </a:cubicBezTo>
                    <a:cubicBezTo>
                      <a:pt x="19547" y="21396"/>
                      <a:pt x="19765" y="21600"/>
                      <a:pt x="19997" y="21600"/>
                    </a:cubicBezTo>
                    <a:cubicBezTo>
                      <a:pt x="20229" y="21600"/>
                      <a:pt x="20448" y="21396"/>
                      <a:pt x="20645" y="21000"/>
                    </a:cubicBezTo>
                    <a:cubicBezTo>
                      <a:pt x="20845" y="20599"/>
                      <a:pt x="21016" y="20029"/>
                      <a:pt x="21156" y="19310"/>
                    </a:cubicBezTo>
                    <a:cubicBezTo>
                      <a:pt x="21296" y="18595"/>
                      <a:pt x="21406" y="17723"/>
                      <a:pt x="21484" y="16727"/>
                    </a:cubicBezTo>
                    <a:cubicBezTo>
                      <a:pt x="21561" y="15742"/>
                      <a:pt x="21600" y="14661"/>
                      <a:pt x="21600" y="13488"/>
                    </a:cubicBezTo>
                    <a:cubicBezTo>
                      <a:pt x="21600" y="12314"/>
                      <a:pt x="21561" y="11220"/>
                      <a:pt x="21484" y="10235"/>
                    </a:cubicBezTo>
                    <a:cubicBezTo>
                      <a:pt x="21406" y="9238"/>
                      <a:pt x="21296" y="8367"/>
                      <a:pt x="21156" y="7651"/>
                    </a:cubicBezTo>
                    <a:cubicBezTo>
                      <a:pt x="21015" y="6931"/>
                      <a:pt x="20844" y="6363"/>
                      <a:pt x="20645" y="5962"/>
                    </a:cubicBezTo>
                    <a:cubicBezTo>
                      <a:pt x="20447" y="5565"/>
                      <a:pt x="20228" y="5362"/>
                      <a:pt x="19997" y="5362"/>
                    </a:cubicBezTo>
                    <a:close/>
                    <a:moveTo>
                      <a:pt x="6312" y="7247"/>
                    </a:moveTo>
                    <a:cubicBezTo>
                      <a:pt x="6187" y="7247"/>
                      <a:pt x="6067" y="7329"/>
                      <a:pt x="5957" y="7484"/>
                    </a:cubicBezTo>
                    <a:cubicBezTo>
                      <a:pt x="5847" y="7638"/>
                      <a:pt x="5751" y="7829"/>
                      <a:pt x="5664" y="8056"/>
                    </a:cubicBezTo>
                    <a:cubicBezTo>
                      <a:pt x="5577" y="8285"/>
                      <a:pt x="5498" y="8541"/>
                      <a:pt x="5432" y="8824"/>
                    </a:cubicBezTo>
                    <a:cubicBezTo>
                      <a:pt x="5365" y="9106"/>
                      <a:pt x="5314" y="9365"/>
                      <a:pt x="5272" y="9620"/>
                    </a:cubicBezTo>
                    <a:cubicBezTo>
                      <a:pt x="5238" y="9838"/>
                      <a:pt x="5244" y="10029"/>
                      <a:pt x="5290" y="10193"/>
                    </a:cubicBezTo>
                    <a:cubicBezTo>
                      <a:pt x="5335" y="10356"/>
                      <a:pt x="5375" y="10327"/>
                      <a:pt x="5409" y="10109"/>
                    </a:cubicBezTo>
                    <a:cubicBezTo>
                      <a:pt x="5443" y="9891"/>
                      <a:pt x="5487" y="9663"/>
                      <a:pt x="5542" y="9425"/>
                    </a:cubicBezTo>
                    <a:cubicBezTo>
                      <a:pt x="5597" y="9190"/>
                      <a:pt x="5660" y="8983"/>
                      <a:pt x="5734" y="8782"/>
                    </a:cubicBezTo>
                    <a:cubicBezTo>
                      <a:pt x="5808" y="8583"/>
                      <a:pt x="5892" y="8404"/>
                      <a:pt x="5986" y="8266"/>
                    </a:cubicBezTo>
                    <a:cubicBezTo>
                      <a:pt x="6081" y="8129"/>
                      <a:pt x="6190" y="8070"/>
                      <a:pt x="6312" y="8070"/>
                    </a:cubicBezTo>
                    <a:cubicBezTo>
                      <a:pt x="6448" y="8070"/>
                      <a:pt x="6570" y="8159"/>
                      <a:pt x="6680" y="8350"/>
                    </a:cubicBezTo>
                    <a:cubicBezTo>
                      <a:pt x="6790" y="8540"/>
                      <a:pt x="6883" y="8807"/>
                      <a:pt x="6959" y="9145"/>
                    </a:cubicBezTo>
                    <a:cubicBezTo>
                      <a:pt x="7035" y="9481"/>
                      <a:pt x="7091" y="9871"/>
                      <a:pt x="7133" y="10318"/>
                    </a:cubicBezTo>
                    <a:cubicBezTo>
                      <a:pt x="7175" y="10766"/>
                      <a:pt x="7197" y="11247"/>
                      <a:pt x="7197" y="11756"/>
                    </a:cubicBezTo>
                    <a:lnTo>
                      <a:pt x="7197" y="16950"/>
                    </a:lnTo>
                    <a:cubicBezTo>
                      <a:pt x="7118" y="17642"/>
                      <a:pt x="7021" y="18263"/>
                      <a:pt x="6907" y="18807"/>
                    </a:cubicBezTo>
                    <a:cubicBezTo>
                      <a:pt x="6808" y="19282"/>
                      <a:pt x="6690" y="19705"/>
                      <a:pt x="6550" y="20078"/>
                    </a:cubicBezTo>
                    <a:cubicBezTo>
                      <a:pt x="6410" y="20451"/>
                      <a:pt x="6248" y="20637"/>
                      <a:pt x="6062" y="20637"/>
                    </a:cubicBezTo>
                    <a:cubicBezTo>
                      <a:pt x="5778" y="20637"/>
                      <a:pt x="5565" y="20296"/>
                      <a:pt x="5423" y="19631"/>
                    </a:cubicBezTo>
                    <a:cubicBezTo>
                      <a:pt x="5281" y="18966"/>
                      <a:pt x="5208" y="18115"/>
                      <a:pt x="5208" y="17076"/>
                    </a:cubicBezTo>
                    <a:cubicBezTo>
                      <a:pt x="5208" y="16567"/>
                      <a:pt x="5227" y="16102"/>
                      <a:pt x="5264" y="15666"/>
                    </a:cubicBezTo>
                    <a:cubicBezTo>
                      <a:pt x="5299" y="15230"/>
                      <a:pt x="5355" y="14844"/>
                      <a:pt x="5435" y="14535"/>
                    </a:cubicBezTo>
                    <a:cubicBezTo>
                      <a:pt x="5514" y="14224"/>
                      <a:pt x="5615" y="13990"/>
                      <a:pt x="5737" y="13809"/>
                    </a:cubicBezTo>
                    <a:cubicBezTo>
                      <a:pt x="5858" y="13628"/>
                      <a:pt x="6005" y="13530"/>
                      <a:pt x="6175" y="13530"/>
                    </a:cubicBezTo>
                    <a:lnTo>
                      <a:pt x="6770" y="13530"/>
                    </a:lnTo>
                    <a:cubicBezTo>
                      <a:pt x="6827" y="13530"/>
                      <a:pt x="6857" y="13398"/>
                      <a:pt x="6857" y="13125"/>
                    </a:cubicBezTo>
                    <a:cubicBezTo>
                      <a:pt x="6857" y="12852"/>
                      <a:pt x="6827" y="12706"/>
                      <a:pt x="6770" y="12706"/>
                    </a:cubicBezTo>
                    <a:lnTo>
                      <a:pt x="6175" y="12706"/>
                    </a:lnTo>
                    <a:cubicBezTo>
                      <a:pt x="5990" y="12706"/>
                      <a:pt x="5825" y="12828"/>
                      <a:pt x="5685" y="13055"/>
                    </a:cubicBezTo>
                    <a:cubicBezTo>
                      <a:pt x="5544" y="13284"/>
                      <a:pt x="5427" y="13585"/>
                      <a:pt x="5330" y="13976"/>
                    </a:cubicBezTo>
                    <a:cubicBezTo>
                      <a:pt x="5234" y="14369"/>
                      <a:pt x="5162" y="14831"/>
                      <a:pt x="5113" y="15359"/>
                    </a:cubicBezTo>
                    <a:cubicBezTo>
                      <a:pt x="5063" y="15886"/>
                      <a:pt x="5037" y="16457"/>
                      <a:pt x="5037" y="17076"/>
                    </a:cubicBezTo>
                    <a:cubicBezTo>
                      <a:pt x="5037" y="17696"/>
                      <a:pt x="5059" y="18280"/>
                      <a:pt x="5101" y="18807"/>
                    </a:cubicBezTo>
                    <a:cubicBezTo>
                      <a:pt x="5143" y="19336"/>
                      <a:pt x="5204" y="19784"/>
                      <a:pt x="5290" y="20176"/>
                    </a:cubicBezTo>
                    <a:cubicBezTo>
                      <a:pt x="5375" y="20567"/>
                      <a:pt x="5483" y="20882"/>
                      <a:pt x="5612" y="21111"/>
                    </a:cubicBezTo>
                    <a:cubicBezTo>
                      <a:pt x="5741" y="21339"/>
                      <a:pt x="5892" y="21446"/>
                      <a:pt x="6062" y="21446"/>
                    </a:cubicBezTo>
                    <a:cubicBezTo>
                      <a:pt x="6198" y="21446"/>
                      <a:pt x="6322" y="21363"/>
                      <a:pt x="6434" y="21181"/>
                    </a:cubicBezTo>
                    <a:cubicBezTo>
                      <a:pt x="6545" y="21000"/>
                      <a:pt x="6646" y="20781"/>
                      <a:pt x="6735" y="20525"/>
                    </a:cubicBezTo>
                    <a:cubicBezTo>
                      <a:pt x="6824" y="20271"/>
                      <a:pt x="6899" y="19997"/>
                      <a:pt x="6962" y="19715"/>
                    </a:cubicBezTo>
                    <a:cubicBezTo>
                      <a:pt x="7024" y="19434"/>
                      <a:pt x="7073" y="19181"/>
                      <a:pt x="7107" y="18961"/>
                    </a:cubicBezTo>
                    <a:cubicBezTo>
                      <a:pt x="7122" y="18871"/>
                      <a:pt x="7134" y="18831"/>
                      <a:pt x="7145" y="18821"/>
                    </a:cubicBezTo>
                    <a:cubicBezTo>
                      <a:pt x="7156" y="18812"/>
                      <a:pt x="7166" y="18826"/>
                      <a:pt x="7174" y="18863"/>
                    </a:cubicBezTo>
                    <a:cubicBezTo>
                      <a:pt x="7181" y="18900"/>
                      <a:pt x="7187" y="18944"/>
                      <a:pt x="7191" y="19017"/>
                    </a:cubicBezTo>
                    <a:cubicBezTo>
                      <a:pt x="7195" y="19089"/>
                      <a:pt x="7197" y="19166"/>
                      <a:pt x="7197" y="19240"/>
                    </a:cubicBezTo>
                    <a:lnTo>
                      <a:pt x="7197" y="20762"/>
                    </a:lnTo>
                    <a:cubicBezTo>
                      <a:pt x="7197" y="21036"/>
                      <a:pt x="7224" y="21181"/>
                      <a:pt x="7281" y="21181"/>
                    </a:cubicBezTo>
                    <a:lnTo>
                      <a:pt x="7850" y="21181"/>
                    </a:lnTo>
                    <a:cubicBezTo>
                      <a:pt x="7907" y="21181"/>
                      <a:pt x="7935" y="21036"/>
                      <a:pt x="7935" y="20762"/>
                    </a:cubicBezTo>
                    <a:cubicBezTo>
                      <a:pt x="7935" y="20490"/>
                      <a:pt x="7907" y="20357"/>
                      <a:pt x="7850" y="20357"/>
                    </a:cubicBezTo>
                    <a:lnTo>
                      <a:pt x="7453" y="20357"/>
                    </a:lnTo>
                    <a:cubicBezTo>
                      <a:pt x="7396" y="20357"/>
                      <a:pt x="7368" y="20226"/>
                      <a:pt x="7368" y="19952"/>
                    </a:cubicBezTo>
                    <a:lnTo>
                      <a:pt x="7368" y="11756"/>
                    </a:lnTo>
                    <a:cubicBezTo>
                      <a:pt x="7368" y="11136"/>
                      <a:pt x="7342" y="10558"/>
                      <a:pt x="7293" y="10011"/>
                    </a:cubicBezTo>
                    <a:cubicBezTo>
                      <a:pt x="7244" y="9465"/>
                      <a:pt x="7175" y="8983"/>
                      <a:pt x="7084" y="8573"/>
                    </a:cubicBezTo>
                    <a:cubicBezTo>
                      <a:pt x="6993" y="8163"/>
                      <a:pt x="6881" y="7833"/>
                      <a:pt x="6750" y="7596"/>
                    </a:cubicBezTo>
                    <a:cubicBezTo>
                      <a:pt x="6619" y="7359"/>
                      <a:pt x="6475" y="7247"/>
                      <a:pt x="6312" y="7247"/>
                    </a:cubicBezTo>
                    <a:close/>
                    <a:moveTo>
                      <a:pt x="20055" y="8042"/>
                    </a:moveTo>
                    <a:cubicBezTo>
                      <a:pt x="20212" y="8042"/>
                      <a:pt x="20353" y="8172"/>
                      <a:pt x="20476" y="8419"/>
                    </a:cubicBezTo>
                    <a:cubicBezTo>
                      <a:pt x="20599" y="8666"/>
                      <a:pt x="20701" y="8997"/>
                      <a:pt x="20787" y="9439"/>
                    </a:cubicBezTo>
                    <a:cubicBezTo>
                      <a:pt x="20873" y="9884"/>
                      <a:pt x="20942" y="10433"/>
                      <a:pt x="20990" y="11072"/>
                    </a:cubicBezTo>
                    <a:cubicBezTo>
                      <a:pt x="21040" y="11734"/>
                      <a:pt x="21066" y="12484"/>
                      <a:pt x="21066" y="13306"/>
                    </a:cubicBezTo>
                    <a:cubicBezTo>
                      <a:pt x="21066" y="14146"/>
                      <a:pt x="21040" y="14909"/>
                      <a:pt x="20990" y="15568"/>
                    </a:cubicBezTo>
                    <a:cubicBezTo>
                      <a:pt x="20942" y="16209"/>
                      <a:pt x="20873" y="16758"/>
                      <a:pt x="20787" y="17202"/>
                    </a:cubicBezTo>
                    <a:cubicBezTo>
                      <a:pt x="20702" y="17638"/>
                      <a:pt x="20599" y="17989"/>
                      <a:pt x="20479" y="18221"/>
                    </a:cubicBezTo>
                    <a:cubicBezTo>
                      <a:pt x="20356" y="18462"/>
                      <a:pt x="20213" y="18584"/>
                      <a:pt x="20055" y="18584"/>
                    </a:cubicBezTo>
                    <a:cubicBezTo>
                      <a:pt x="19898" y="18584"/>
                      <a:pt x="19755" y="18462"/>
                      <a:pt x="19632" y="18221"/>
                    </a:cubicBezTo>
                    <a:cubicBezTo>
                      <a:pt x="19512" y="17989"/>
                      <a:pt x="19409" y="17650"/>
                      <a:pt x="19324" y="17216"/>
                    </a:cubicBezTo>
                    <a:cubicBezTo>
                      <a:pt x="19237" y="16765"/>
                      <a:pt x="19170" y="16221"/>
                      <a:pt x="19121" y="15568"/>
                    </a:cubicBezTo>
                    <a:cubicBezTo>
                      <a:pt x="19071" y="14913"/>
                      <a:pt x="19045" y="14151"/>
                      <a:pt x="19045" y="13306"/>
                    </a:cubicBezTo>
                    <a:cubicBezTo>
                      <a:pt x="19045" y="12479"/>
                      <a:pt x="19071" y="11729"/>
                      <a:pt x="19121" y="11072"/>
                    </a:cubicBezTo>
                    <a:cubicBezTo>
                      <a:pt x="19170" y="10429"/>
                      <a:pt x="19238" y="9881"/>
                      <a:pt x="19324" y="9439"/>
                    </a:cubicBezTo>
                    <a:cubicBezTo>
                      <a:pt x="19410" y="8995"/>
                      <a:pt x="19511" y="8667"/>
                      <a:pt x="19635" y="8419"/>
                    </a:cubicBezTo>
                    <a:cubicBezTo>
                      <a:pt x="19757" y="8172"/>
                      <a:pt x="19899" y="8042"/>
                      <a:pt x="20055" y="8042"/>
                    </a:cubicBezTo>
                    <a:close/>
                  </a:path>
                </a:pathLst>
              </a:custGeom>
              <a:solidFill>
                <a:srgbClr val="1A212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Shape 6"/>
              <p:cNvSpPr/>
              <p:nvPr/>
            </p:nvSpPr>
            <p:spPr>
              <a:xfrm>
                <a:off x="376801" y="88659"/>
                <a:ext cx="283710" cy="308653"/>
              </a:xfrm>
              <a:custGeom>
                <a:avLst/>
                <a:gdLst/>
                <a:ahLst/>
                <a:cxnLst>
                  <a:cxn ang="0">
                    <a:pos x="wd2" y="hd2"/>
                  </a:cxn>
                  <a:cxn ang="5400000">
                    <a:pos x="wd2" y="hd2"/>
                  </a:cxn>
                  <a:cxn ang="10800000">
                    <a:pos x="wd2" y="hd2"/>
                  </a:cxn>
                  <a:cxn ang="16200000">
                    <a:pos x="wd2" y="hd2"/>
                  </a:cxn>
                </a:cxnLst>
                <a:rect l="0" t="0" r="r" b="b"/>
                <a:pathLst>
                  <a:path w="21600" h="21560" extrusionOk="0">
                    <a:moveTo>
                      <a:pt x="21213" y="11458"/>
                    </a:moveTo>
                    <a:lnTo>
                      <a:pt x="19665" y="11458"/>
                    </a:lnTo>
                    <a:cubicBezTo>
                      <a:pt x="19526" y="11458"/>
                      <a:pt x="19407" y="11423"/>
                      <a:pt x="19303" y="11352"/>
                    </a:cubicBezTo>
                    <a:cubicBezTo>
                      <a:pt x="19200" y="11281"/>
                      <a:pt x="19106" y="11198"/>
                      <a:pt x="19020" y="11103"/>
                    </a:cubicBezTo>
                    <a:lnTo>
                      <a:pt x="15331" y="6393"/>
                    </a:lnTo>
                    <a:cubicBezTo>
                      <a:pt x="15227" y="6251"/>
                      <a:pt x="15227" y="6109"/>
                      <a:pt x="15331" y="5967"/>
                    </a:cubicBezTo>
                    <a:lnTo>
                      <a:pt x="18242" y="2078"/>
                    </a:lnTo>
                    <a:cubicBezTo>
                      <a:pt x="18311" y="1983"/>
                      <a:pt x="18401" y="1899"/>
                      <a:pt x="18513" y="1828"/>
                    </a:cubicBezTo>
                    <a:cubicBezTo>
                      <a:pt x="18530" y="1817"/>
                      <a:pt x="18584" y="1790"/>
                      <a:pt x="18658" y="1754"/>
                    </a:cubicBezTo>
                    <a:cubicBezTo>
                      <a:pt x="19600" y="1650"/>
                      <a:pt x="20445" y="1250"/>
                      <a:pt x="21072" y="657"/>
                    </a:cubicBezTo>
                    <a:cubicBezTo>
                      <a:pt x="21234" y="504"/>
                      <a:pt x="21230" y="258"/>
                      <a:pt x="21064" y="110"/>
                    </a:cubicBezTo>
                    <a:cubicBezTo>
                      <a:pt x="20896" y="-39"/>
                      <a:pt x="20630" y="-36"/>
                      <a:pt x="20467" y="118"/>
                    </a:cubicBezTo>
                    <a:cubicBezTo>
                      <a:pt x="19916" y="637"/>
                      <a:pt x="19162" y="966"/>
                      <a:pt x="18322" y="1002"/>
                    </a:cubicBezTo>
                    <a:lnTo>
                      <a:pt x="17812" y="990"/>
                    </a:lnTo>
                    <a:cubicBezTo>
                      <a:pt x="17055" y="913"/>
                      <a:pt x="16380" y="594"/>
                      <a:pt x="15873" y="117"/>
                    </a:cubicBezTo>
                    <a:cubicBezTo>
                      <a:pt x="15710" y="-37"/>
                      <a:pt x="15443" y="-40"/>
                      <a:pt x="15276" y="110"/>
                    </a:cubicBezTo>
                    <a:cubicBezTo>
                      <a:pt x="15109" y="259"/>
                      <a:pt x="15106" y="504"/>
                      <a:pt x="15269" y="657"/>
                    </a:cubicBezTo>
                    <a:lnTo>
                      <a:pt x="15268" y="657"/>
                    </a:lnTo>
                    <a:cubicBezTo>
                      <a:pt x="15838" y="1195"/>
                      <a:pt x="16587" y="1573"/>
                      <a:pt x="17425" y="1717"/>
                    </a:cubicBezTo>
                    <a:cubicBezTo>
                      <a:pt x="17428" y="1728"/>
                      <a:pt x="17435" y="1739"/>
                      <a:pt x="17437" y="1751"/>
                    </a:cubicBezTo>
                    <a:cubicBezTo>
                      <a:pt x="17459" y="1838"/>
                      <a:pt x="17430" y="1972"/>
                      <a:pt x="17345" y="2067"/>
                    </a:cubicBezTo>
                    <a:lnTo>
                      <a:pt x="14867" y="5352"/>
                    </a:lnTo>
                    <a:cubicBezTo>
                      <a:pt x="14746" y="5525"/>
                      <a:pt x="14626" y="5525"/>
                      <a:pt x="14506" y="5352"/>
                    </a:cubicBezTo>
                    <a:lnTo>
                      <a:pt x="11411" y="1400"/>
                    </a:lnTo>
                    <a:cubicBezTo>
                      <a:pt x="11324" y="1305"/>
                      <a:pt x="11310" y="1221"/>
                      <a:pt x="11372" y="1150"/>
                    </a:cubicBezTo>
                    <a:cubicBezTo>
                      <a:pt x="11431" y="1079"/>
                      <a:pt x="11530" y="1045"/>
                      <a:pt x="11668" y="1045"/>
                    </a:cubicBezTo>
                    <a:lnTo>
                      <a:pt x="13732" y="1045"/>
                    </a:lnTo>
                    <a:cubicBezTo>
                      <a:pt x="13989" y="1045"/>
                      <a:pt x="14119" y="926"/>
                      <a:pt x="14119" y="690"/>
                    </a:cubicBezTo>
                    <a:cubicBezTo>
                      <a:pt x="14119" y="453"/>
                      <a:pt x="13989" y="335"/>
                      <a:pt x="13732" y="335"/>
                    </a:cubicBezTo>
                    <a:lnTo>
                      <a:pt x="8315" y="335"/>
                    </a:lnTo>
                    <a:cubicBezTo>
                      <a:pt x="8056" y="335"/>
                      <a:pt x="7928" y="453"/>
                      <a:pt x="7928" y="690"/>
                    </a:cubicBezTo>
                    <a:cubicBezTo>
                      <a:pt x="7928" y="926"/>
                      <a:pt x="8056" y="1045"/>
                      <a:pt x="8315" y="1045"/>
                    </a:cubicBezTo>
                    <a:lnTo>
                      <a:pt x="9863" y="1045"/>
                    </a:lnTo>
                    <a:cubicBezTo>
                      <a:pt x="10000" y="1045"/>
                      <a:pt x="10124" y="1079"/>
                      <a:pt x="10237" y="1150"/>
                    </a:cubicBezTo>
                    <a:cubicBezTo>
                      <a:pt x="10348" y="1221"/>
                      <a:pt x="10438" y="1305"/>
                      <a:pt x="10508" y="1400"/>
                    </a:cubicBezTo>
                    <a:lnTo>
                      <a:pt x="14066" y="5967"/>
                    </a:lnTo>
                    <a:cubicBezTo>
                      <a:pt x="14170" y="6109"/>
                      <a:pt x="14170" y="6251"/>
                      <a:pt x="14066" y="6393"/>
                    </a:cubicBezTo>
                    <a:lnTo>
                      <a:pt x="2579" y="20495"/>
                    </a:lnTo>
                    <a:cubicBezTo>
                      <a:pt x="2492" y="20590"/>
                      <a:pt x="2399" y="20674"/>
                      <a:pt x="2295" y="20745"/>
                    </a:cubicBezTo>
                    <a:cubicBezTo>
                      <a:pt x="2192" y="20816"/>
                      <a:pt x="2072" y="20850"/>
                      <a:pt x="1935" y="20850"/>
                    </a:cubicBezTo>
                    <a:lnTo>
                      <a:pt x="387" y="20850"/>
                    </a:lnTo>
                    <a:cubicBezTo>
                      <a:pt x="128" y="20850"/>
                      <a:pt x="0" y="20969"/>
                      <a:pt x="0" y="21205"/>
                    </a:cubicBezTo>
                    <a:cubicBezTo>
                      <a:pt x="0" y="21442"/>
                      <a:pt x="128" y="21560"/>
                      <a:pt x="387" y="21560"/>
                    </a:cubicBezTo>
                    <a:lnTo>
                      <a:pt x="5803" y="21560"/>
                    </a:lnTo>
                    <a:cubicBezTo>
                      <a:pt x="6061" y="21560"/>
                      <a:pt x="6190" y="21442"/>
                      <a:pt x="6190" y="21205"/>
                    </a:cubicBezTo>
                    <a:cubicBezTo>
                      <a:pt x="6190" y="20969"/>
                      <a:pt x="6061" y="20850"/>
                      <a:pt x="5803" y="20850"/>
                    </a:cubicBezTo>
                    <a:lnTo>
                      <a:pt x="3740" y="20850"/>
                    </a:lnTo>
                    <a:cubicBezTo>
                      <a:pt x="3602" y="20850"/>
                      <a:pt x="3504" y="20816"/>
                      <a:pt x="3442" y="20745"/>
                    </a:cubicBezTo>
                    <a:cubicBezTo>
                      <a:pt x="3382" y="20674"/>
                      <a:pt x="3395" y="20590"/>
                      <a:pt x="3481" y="20495"/>
                    </a:cubicBezTo>
                    <a:lnTo>
                      <a:pt x="14506" y="6985"/>
                    </a:lnTo>
                    <a:cubicBezTo>
                      <a:pt x="14626" y="6827"/>
                      <a:pt x="14746" y="6827"/>
                      <a:pt x="14867" y="6985"/>
                    </a:cubicBezTo>
                    <a:lnTo>
                      <a:pt x="18117" y="11103"/>
                    </a:lnTo>
                    <a:cubicBezTo>
                      <a:pt x="18204" y="11198"/>
                      <a:pt x="18216" y="11281"/>
                      <a:pt x="18156" y="11352"/>
                    </a:cubicBezTo>
                    <a:cubicBezTo>
                      <a:pt x="18095" y="11423"/>
                      <a:pt x="17996" y="11458"/>
                      <a:pt x="17859" y="11458"/>
                    </a:cubicBezTo>
                    <a:lnTo>
                      <a:pt x="15795" y="11458"/>
                    </a:lnTo>
                    <a:cubicBezTo>
                      <a:pt x="15537" y="11458"/>
                      <a:pt x="15409" y="11577"/>
                      <a:pt x="15409" y="11813"/>
                    </a:cubicBezTo>
                    <a:cubicBezTo>
                      <a:pt x="15409" y="12050"/>
                      <a:pt x="15537" y="12167"/>
                      <a:pt x="15795" y="12167"/>
                    </a:cubicBezTo>
                    <a:lnTo>
                      <a:pt x="21213" y="12167"/>
                    </a:lnTo>
                    <a:cubicBezTo>
                      <a:pt x="21470" y="12167"/>
                      <a:pt x="21600" y="12050"/>
                      <a:pt x="21600" y="11813"/>
                    </a:cubicBezTo>
                    <a:cubicBezTo>
                      <a:pt x="21600" y="11577"/>
                      <a:pt x="21470" y="11458"/>
                      <a:pt x="21213" y="11458"/>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 name="Shape 7"/>
              <p:cNvSpPr/>
              <p:nvPr/>
            </p:nvSpPr>
            <p:spPr>
              <a:xfrm>
                <a:off x="592908" y="72035"/>
                <a:ext cx="44769" cy="20775"/>
              </a:xfrm>
              <a:custGeom>
                <a:avLst/>
                <a:gdLst/>
                <a:ahLst/>
                <a:cxnLst>
                  <a:cxn ang="0">
                    <a:pos x="wd2" y="hd2"/>
                  </a:cxn>
                  <a:cxn ang="5400000">
                    <a:pos x="wd2" y="hd2"/>
                  </a:cxn>
                  <a:cxn ang="10800000">
                    <a:pos x="wd2" y="hd2"/>
                  </a:cxn>
                  <a:cxn ang="16200000">
                    <a:pos x="wd2" y="hd2"/>
                  </a:cxn>
                </a:cxnLst>
                <a:rect l="0" t="0" r="r" b="b"/>
                <a:pathLst>
                  <a:path w="21600" h="21600" extrusionOk="0">
                    <a:moveTo>
                      <a:pt x="16802" y="11979"/>
                    </a:moveTo>
                    <a:cubicBezTo>
                      <a:pt x="15493" y="11979"/>
                      <a:pt x="14427" y="10116"/>
                      <a:pt x="14427" y="7815"/>
                    </a:cubicBezTo>
                    <a:cubicBezTo>
                      <a:pt x="14427" y="5520"/>
                      <a:pt x="15493" y="3657"/>
                      <a:pt x="16802" y="3657"/>
                    </a:cubicBezTo>
                    <a:cubicBezTo>
                      <a:pt x="18118" y="3657"/>
                      <a:pt x="19185" y="5520"/>
                      <a:pt x="19185" y="7815"/>
                    </a:cubicBezTo>
                    <a:cubicBezTo>
                      <a:pt x="19185" y="10116"/>
                      <a:pt x="18118" y="11979"/>
                      <a:pt x="16802" y="11979"/>
                    </a:cubicBezTo>
                    <a:close/>
                    <a:moveTo>
                      <a:pt x="10799" y="0"/>
                    </a:moveTo>
                    <a:cubicBezTo>
                      <a:pt x="4837" y="0"/>
                      <a:pt x="0" y="4833"/>
                      <a:pt x="0" y="10803"/>
                    </a:cubicBezTo>
                    <a:cubicBezTo>
                      <a:pt x="0" y="16767"/>
                      <a:pt x="4837" y="21600"/>
                      <a:pt x="10799" y="21600"/>
                    </a:cubicBezTo>
                    <a:cubicBezTo>
                      <a:pt x="16761" y="21600"/>
                      <a:pt x="21600" y="16767"/>
                      <a:pt x="21600" y="10803"/>
                    </a:cubicBezTo>
                    <a:cubicBezTo>
                      <a:pt x="21600" y="4833"/>
                      <a:pt x="16761" y="0"/>
                      <a:pt x="10799" y="0"/>
                    </a:cubicBezTo>
                    <a:close/>
                  </a:path>
                </a:pathLst>
              </a:custGeom>
              <a:solidFill>
                <a:srgbClr val="1A212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10" name="Shape 10"/>
          <p:cNvSpPr>
            <a:spLocks noGrp="1"/>
          </p:cNvSpPr>
          <p:nvPr>
            <p:ph type="title"/>
          </p:nvPr>
        </p:nvSpPr>
        <p:spPr>
          <a:xfrm>
            <a:off x="1985943" y="342255"/>
            <a:ext cx="20412115" cy="14839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b="0">
                <a:solidFill>
                  <a:srgbClr val="000000"/>
                </a:solidFill>
              </a:defRPr>
            </a:pPr>
            <a:r>
              <a:rPr sz="9000" b="1">
                <a:solidFill>
                  <a:srgbClr val="212830"/>
                </a:solidFill>
              </a:rPr>
              <a:t>Title Text</a:t>
            </a:r>
          </a:p>
        </p:txBody>
      </p:sp>
      <p:sp>
        <p:nvSpPr>
          <p:cNvPr id="11" name="Shape 11"/>
          <p:cNvSpPr>
            <a:spLocks noGrp="1"/>
          </p:cNvSpPr>
          <p:nvPr>
            <p:ph type="body" idx="1"/>
          </p:nvPr>
        </p:nvSpPr>
        <p:spPr>
          <a:xfrm>
            <a:off x="3820795" y="1646127"/>
            <a:ext cx="16742410" cy="1587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12" name="Shape 12"/>
          <p:cNvSpPr>
            <a:spLocks noGrp="1"/>
          </p:cNvSpPr>
          <p:nvPr>
            <p:ph type="sldNum" sz="quarter" idx="2"/>
          </p:nvPr>
        </p:nvSpPr>
        <p:spPr>
          <a:xfrm>
            <a:off x="23037351" y="13157200"/>
            <a:ext cx="371811" cy="406400"/>
          </a:xfrm>
          <a:prstGeom prst="rect">
            <a:avLst/>
          </a:prstGeom>
          <a:ln w="12700">
            <a:miter lim="400000"/>
          </a:ln>
        </p:spPr>
        <p:txBody>
          <a:bodyPr wrap="none" lIns="0" tIns="0" rIns="0" bIns="0">
            <a:normAutofit/>
          </a:bodyPr>
          <a:lstStyle>
            <a:lvl1pPr>
              <a:defRPr sz="1800">
                <a:latin typeface="Roboto Regular"/>
                <a:ea typeface="Roboto Regular"/>
                <a:cs typeface="Roboto Regular"/>
                <a:sym typeface="Roboto Regular"/>
              </a:defRPr>
            </a:lvl1pPr>
          </a:lstStyle>
          <a:p>
            <a:pPr lvl="0"/>
            <a:fld id="{86CB4B4D-7CA3-9044-876B-883B54F8677D}" type="slidenum">
              <a:t>‹#›</a:t>
            </a:fld>
            <a:endParaRPr/>
          </a:p>
        </p:txBody>
      </p:sp>
      <p:grpSp>
        <p:nvGrpSpPr>
          <p:cNvPr id="15" name="Group 15">
            <a:hlinkClick r:id="" action="ppaction://hlinkshowjump?jump=previousslide"/>
          </p:cNvPr>
          <p:cNvGrpSpPr/>
          <p:nvPr/>
        </p:nvGrpSpPr>
        <p:grpSpPr>
          <a:xfrm>
            <a:off x="22636502" y="13150440"/>
            <a:ext cx="292919" cy="292920"/>
            <a:chOff x="0" y="0"/>
            <a:chExt cx="292918" cy="292918"/>
          </a:xfrm>
        </p:grpSpPr>
        <p:sp>
          <p:nvSpPr>
            <p:cNvPr id="13" name="Shape 13"/>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222B31"/>
              </a:solidFill>
              <a:prstDash val="solid"/>
              <a:miter lim="400000"/>
            </a:ln>
            <a:effectLst/>
          </p:spPr>
          <p:txBody>
            <a:bodyPr wrap="square" lIns="0" tIns="0" rIns="0" bIns="0" numCol="1" anchor="ctr">
              <a:noAutofit/>
            </a:bodyPr>
            <a:lstStyle/>
            <a:p>
              <a:pPr lvl="0">
                <a:defRPr sz="3200"/>
              </a:pPr>
              <a:endParaRPr/>
            </a:p>
          </p:txBody>
        </p:sp>
        <p:sp>
          <p:nvSpPr>
            <p:cNvPr id="14" name="Shape 14"/>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222B31"/>
            </a:solidFill>
            <a:ln w="12700" cap="flat">
              <a:noFill/>
              <a:miter lim="400000"/>
            </a:ln>
            <a:effectLst/>
          </p:spPr>
          <p:txBody>
            <a:bodyPr wrap="square" lIns="0" tIns="0" rIns="0" bIns="0" numCol="1" anchor="ctr">
              <a:noAutofit/>
            </a:bodyPr>
            <a:lstStyle/>
            <a:p>
              <a:pPr lvl="0">
                <a:defRPr sz="3200"/>
              </a:pPr>
              <a:endParaRPr/>
            </a:p>
          </p:txBody>
        </p:sp>
      </p:grpSp>
      <p:grpSp>
        <p:nvGrpSpPr>
          <p:cNvPr id="18" name="Group 18">
            <a:hlinkClick r:id="" action="ppaction://hlinkshowjump?jump=nextslide"/>
          </p:cNvPr>
          <p:cNvGrpSpPr/>
          <p:nvPr/>
        </p:nvGrpSpPr>
        <p:grpSpPr>
          <a:xfrm flipH="1">
            <a:off x="23487402" y="13150440"/>
            <a:ext cx="292919" cy="292920"/>
            <a:chOff x="0" y="0"/>
            <a:chExt cx="292918" cy="292918"/>
          </a:xfrm>
        </p:grpSpPr>
        <p:sp>
          <p:nvSpPr>
            <p:cNvPr id="16" name="Shape 16"/>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222B31"/>
              </a:solidFill>
              <a:prstDash val="solid"/>
              <a:miter lim="400000"/>
            </a:ln>
            <a:effectLst/>
          </p:spPr>
          <p:txBody>
            <a:bodyPr wrap="square" lIns="0" tIns="0" rIns="0" bIns="0" numCol="1" anchor="ctr">
              <a:noAutofit/>
            </a:bodyPr>
            <a:lstStyle/>
            <a:p>
              <a:pPr lvl="0">
                <a:defRPr sz="3200"/>
              </a:pPr>
              <a:endParaRPr/>
            </a:p>
          </p:txBody>
        </p:sp>
        <p:sp>
          <p:nvSpPr>
            <p:cNvPr id="17" name="Shape 17"/>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222B31"/>
            </a:solidFill>
            <a:ln w="12700" cap="flat">
              <a:noFill/>
              <a:miter lim="400000"/>
            </a:ln>
            <a:effectLst/>
          </p:spPr>
          <p:txBody>
            <a:bodyPr wrap="square" lIns="0" tIns="0" rIns="0" bIns="0" numCol="1" anchor="ctr">
              <a:noAutofit/>
            </a:bodyPr>
            <a:lstStyle/>
            <a:p>
              <a:pPr lvl="0">
                <a:defRPr sz="3200"/>
              </a:pPr>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6" r:id="rId3"/>
    <p:sldLayoutId id="2147483663" r:id="rId4"/>
    <p:sldLayoutId id="2147483668" r:id="rId5"/>
    <p:sldLayoutId id="2147483669" r:id="rId6"/>
    <p:sldLayoutId id="2147483671" r:id="rId7"/>
    <p:sldLayoutId id="2147483672" r:id="rId8"/>
    <p:sldLayoutId id="2147483673" r:id="rId9"/>
    <p:sldLayoutId id="2147483674"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ctr" defTabSz="825500">
        <a:defRPr sz="9000" b="1">
          <a:solidFill>
            <a:srgbClr val="212830"/>
          </a:solidFill>
          <a:latin typeface="BebasNeueBold"/>
          <a:ea typeface="BebasNeueBold"/>
          <a:cs typeface="BebasNeueBold"/>
          <a:sym typeface="BebasNeueBold"/>
        </a:defRPr>
      </a:lvl1pPr>
      <a:lvl2pPr indent="228600" algn="ctr" defTabSz="825500">
        <a:defRPr sz="9000" b="1">
          <a:solidFill>
            <a:srgbClr val="212830"/>
          </a:solidFill>
          <a:latin typeface="BebasNeueBold"/>
          <a:ea typeface="BebasNeueBold"/>
          <a:cs typeface="BebasNeueBold"/>
          <a:sym typeface="BebasNeueBold"/>
        </a:defRPr>
      </a:lvl2pPr>
      <a:lvl3pPr indent="457200" algn="ctr" defTabSz="825500">
        <a:defRPr sz="9000" b="1">
          <a:solidFill>
            <a:srgbClr val="212830"/>
          </a:solidFill>
          <a:latin typeface="BebasNeueBold"/>
          <a:ea typeface="BebasNeueBold"/>
          <a:cs typeface="BebasNeueBold"/>
          <a:sym typeface="BebasNeueBold"/>
        </a:defRPr>
      </a:lvl3pPr>
      <a:lvl4pPr indent="685800" algn="ctr" defTabSz="825500">
        <a:defRPr sz="9000" b="1">
          <a:solidFill>
            <a:srgbClr val="212830"/>
          </a:solidFill>
          <a:latin typeface="BebasNeueBold"/>
          <a:ea typeface="BebasNeueBold"/>
          <a:cs typeface="BebasNeueBold"/>
          <a:sym typeface="BebasNeueBold"/>
        </a:defRPr>
      </a:lvl4pPr>
      <a:lvl5pPr indent="914400" algn="ctr" defTabSz="825500">
        <a:defRPr sz="9000" b="1">
          <a:solidFill>
            <a:srgbClr val="212830"/>
          </a:solidFill>
          <a:latin typeface="BebasNeueBold"/>
          <a:ea typeface="BebasNeueBold"/>
          <a:cs typeface="BebasNeueBold"/>
          <a:sym typeface="BebasNeueBold"/>
        </a:defRPr>
      </a:lvl5pPr>
      <a:lvl6pPr indent="1143000" algn="ctr" defTabSz="825500">
        <a:defRPr sz="9000" b="1">
          <a:solidFill>
            <a:srgbClr val="212830"/>
          </a:solidFill>
          <a:latin typeface="BebasNeueBold"/>
          <a:ea typeface="BebasNeueBold"/>
          <a:cs typeface="BebasNeueBold"/>
          <a:sym typeface="BebasNeueBold"/>
        </a:defRPr>
      </a:lvl6pPr>
      <a:lvl7pPr indent="1371600" algn="ctr" defTabSz="825500">
        <a:defRPr sz="9000" b="1">
          <a:solidFill>
            <a:srgbClr val="212830"/>
          </a:solidFill>
          <a:latin typeface="BebasNeueBold"/>
          <a:ea typeface="BebasNeueBold"/>
          <a:cs typeface="BebasNeueBold"/>
          <a:sym typeface="BebasNeueBold"/>
        </a:defRPr>
      </a:lvl7pPr>
      <a:lvl8pPr indent="1600200" algn="ctr" defTabSz="825500">
        <a:defRPr sz="9000" b="1">
          <a:solidFill>
            <a:srgbClr val="212830"/>
          </a:solidFill>
          <a:latin typeface="BebasNeueBold"/>
          <a:ea typeface="BebasNeueBold"/>
          <a:cs typeface="BebasNeueBold"/>
          <a:sym typeface="BebasNeueBold"/>
        </a:defRPr>
      </a:lvl8pPr>
      <a:lvl9pPr indent="1828800" algn="ctr" defTabSz="825500">
        <a:defRPr sz="9000" b="1">
          <a:solidFill>
            <a:srgbClr val="212830"/>
          </a:solidFill>
          <a:latin typeface="BebasNeueBold"/>
          <a:ea typeface="BebasNeueBold"/>
          <a:cs typeface="BebasNeueBold"/>
          <a:sym typeface="BebasNeueBold"/>
        </a:defRPr>
      </a:lvl9pPr>
    </p:titleStyle>
    <p:bodyStyle>
      <a:lvl1pPr algn="ctr" defTabSz="825500">
        <a:defRPr sz="1600">
          <a:latin typeface="Roboto Light"/>
          <a:ea typeface="Roboto Light"/>
          <a:cs typeface="Roboto Light"/>
          <a:sym typeface="Roboto Light"/>
        </a:defRPr>
      </a:lvl1pPr>
      <a:lvl2pPr indent="228600" algn="ctr" defTabSz="825500">
        <a:defRPr sz="1600">
          <a:latin typeface="Roboto Light"/>
          <a:ea typeface="Roboto Light"/>
          <a:cs typeface="Roboto Light"/>
          <a:sym typeface="Roboto Light"/>
        </a:defRPr>
      </a:lvl2pPr>
      <a:lvl3pPr indent="457200" algn="ctr" defTabSz="825500">
        <a:defRPr sz="1600">
          <a:latin typeface="Roboto Light"/>
          <a:ea typeface="Roboto Light"/>
          <a:cs typeface="Roboto Light"/>
          <a:sym typeface="Roboto Light"/>
        </a:defRPr>
      </a:lvl3pPr>
      <a:lvl4pPr indent="685800" algn="ctr" defTabSz="825500">
        <a:defRPr sz="1600">
          <a:latin typeface="Roboto Light"/>
          <a:ea typeface="Roboto Light"/>
          <a:cs typeface="Roboto Light"/>
          <a:sym typeface="Roboto Light"/>
        </a:defRPr>
      </a:lvl4pPr>
      <a:lvl5pPr indent="914400" algn="ctr" defTabSz="825500">
        <a:defRPr sz="1600">
          <a:latin typeface="Roboto Light"/>
          <a:ea typeface="Roboto Light"/>
          <a:cs typeface="Roboto Light"/>
          <a:sym typeface="Roboto Light"/>
        </a:defRPr>
      </a:lvl5pPr>
      <a:lvl6pPr indent="1143000" algn="ctr" defTabSz="825500">
        <a:defRPr sz="1600">
          <a:latin typeface="Roboto Light"/>
          <a:ea typeface="Roboto Light"/>
          <a:cs typeface="Roboto Light"/>
          <a:sym typeface="Roboto Light"/>
        </a:defRPr>
      </a:lvl6pPr>
      <a:lvl7pPr indent="1371600" algn="ctr" defTabSz="825500">
        <a:defRPr sz="1600">
          <a:latin typeface="Roboto Light"/>
          <a:ea typeface="Roboto Light"/>
          <a:cs typeface="Roboto Light"/>
          <a:sym typeface="Roboto Light"/>
        </a:defRPr>
      </a:lvl7pPr>
      <a:lvl8pPr indent="1600200" algn="ctr" defTabSz="825500">
        <a:defRPr sz="1600">
          <a:latin typeface="Roboto Light"/>
          <a:ea typeface="Roboto Light"/>
          <a:cs typeface="Roboto Light"/>
          <a:sym typeface="Roboto Light"/>
        </a:defRPr>
      </a:lvl8pPr>
      <a:lvl9pPr indent="1828800" algn="ctr" defTabSz="825500">
        <a:defRPr sz="1600">
          <a:latin typeface="Roboto Light"/>
          <a:ea typeface="Roboto Light"/>
          <a:cs typeface="Roboto Light"/>
          <a:sym typeface="Roboto Light"/>
        </a:defRPr>
      </a:lvl9pPr>
    </p:bodyStyle>
    <p:otherStyle>
      <a:lvl1pPr algn="ctr" defTabSz="825500">
        <a:defRPr>
          <a:solidFill>
            <a:schemeClr val="tx1"/>
          </a:solidFill>
          <a:latin typeface="+mn-lt"/>
          <a:ea typeface="+mn-ea"/>
          <a:cs typeface="+mn-cs"/>
          <a:sym typeface="Roboto Regular"/>
        </a:defRPr>
      </a:lvl1pPr>
      <a:lvl2pPr indent="228600" algn="ctr" defTabSz="825500">
        <a:defRPr>
          <a:solidFill>
            <a:schemeClr val="tx1"/>
          </a:solidFill>
          <a:latin typeface="+mn-lt"/>
          <a:ea typeface="+mn-ea"/>
          <a:cs typeface="+mn-cs"/>
          <a:sym typeface="Roboto Regular"/>
        </a:defRPr>
      </a:lvl2pPr>
      <a:lvl3pPr indent="457200" algn="ctr" defTabSz="825500">
        <a:defRPr>
          <a:solidFill>
            <a:schemeClr val="tx1"/>
          </a:solidFill>
          <a:latin typeface="+mn-lt"/>
          <a:ea typeface="+mn-ea"/>
          <a:cs typeface="+mn-cs"/>
          <a:sym typeface="Roboto Regular"/>
        </a:defRPr>
      </a:lvl3pPr>
      <a:lvl4pPr indent="685800" algn="ctr" defTabSz="825500">
        <a:defRPr>
          <a:solidFill>
            <a:schemeClr val="tx1"/>
          </a:solidFill>
          <a:latin typeface="+mn-lt"/>
          <a:ea typeface="+mn-ea"/>
          <a:cs typeface="+mn-cs"/>
          <a:sym typeface="Roboto Regular"/>
        </a:defRPr>
      </a:lvl4pPr>
      <a:lvl5pPr indent="914400" algn="ctr" defTabSz="825500">
        <a:defRPr>
          <a:solidFill>
            <a:schemeClr val="tx1"/>
          </a:solidFill>
          <a:latin typeface="+mn-lt"/>
          <a:ea typeface="+mn-ea"/>
          <a:cs typeface="+mn-cs"/>
          <a:sym typeface="Roboto Regular"/>
        </a:defRPr>
      </a:lvl5pPr>
      <a:lvl6pPr indent="1143000" algn="ctr" defTabSz="825500">
        <a:defRPr>
          <a:solidFill>
            <a:schemeClr val="tx1"/>
          </a:solidFill>
          <a:latin typeface="+mn-lt"/>
          <a:ea typeface="+mn-ea"/>
          <a:cs typeface="+mn-cs"/>
          <a:sym typeface="Roboto Regular"/>
        </a:defRPr>
      </a:lvl6pPr>
      <a:lvl7pPr indent="1371600" algn="ctr" defTabSz="825500">
        <a:defRPr>
          <a:solidFill>
            <a:schemeClr val="tx1"/>
          </a:solidFill>
          <a:latin typeface="+mn-lt"/>
          <a:ea typeface="+mn-ea"/>
          <a:cs typeface="+mn-cs"/>
          <a:sym typeface="Roboto Regular"/>
        </a:defRPr>
      </a:lvl7pPr>
      <a:lvl8pPr indent="1600200" algn="ctr" defTabSz="825500">
        <a:defRPr>
          <a:solidFill>
            <a:schemeClr val="tx1"/>
          </a:solidFill>
          <a:latin typeface="+mn-lt"/>
          <a:ea typeface="+mn-ea"/>
          <a:cs typeface="+mn-cs"/>
          <a:sym typeface="Roboto Regular"/>
        </a:defRPr>
      </a:lvl8pPr>
      <a:lvl9pPr indent="1828800" algn="ctr" defTabSz="825500">
        <a:defRPr>
          <a:solidFill>
            <a:schemeClr val="tx1"/>
          </a:solidFill>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AE8785-321D-42B9-B29B-81F814B9A768}"/>
              </a:ext>
            </a:extLst>
          </p:cNvPr>
          <p:cNvSpPr/>
          <p:nvPr/>
        </p:nvSpPr>
        <p:spPr>
          <a:xfrm>
            <a:off x="-256" y="7947614"/>
            <a:ext cx="24384255" cy="5768386"/>
          </a:xfrm>
          <a:prstGeom prst="rect">
            <a:avLst/>
          </a:prstGeom>
          <a:solidFill>
            <a:schemeClr val="tx2">
              <a:lumMod val="25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694" name="Shape 3694"/>
          <p:cNvSpPr/>
          <p:nvPr/>
        </p:nvSpPr>
        <p:spPr>
          <a:xfrm>
            <a:off x="-255" y="7696634"/>
            <a:ext cx="24384255" cy="501960"/>
          </a:xfrm>
          <a:prstGeom prst="rect">
            <a:avLst/>
          </a:prstGeom>
          <a:solidFill>
            <a:schemeClr val="accent5"/>
          </a:solidFill>
          <a:ln w="12700">
            <a:miter lim="400000"/>
          </a:ln>
        </p:spPr>
        <p:txBody>
          <a:bodyPr lIns="0" tIns="0" rIns="0" bIns="0" anchor="ctr"/>
          <a:lstStyle/>
          <a:p>
            <a:pPr lvl="0">
              <a:defRPr sz="3200"/>
            </a:pPr>
            <a:endParaRPr/>
          </a:p>
        </p:txBody>
      </p:sp>
      <p:sp>
        <p:nvSpPr>
          <p:cNvPr id="3704" name="Shape 3704"/>
          <p:cNvSpPr/>
          <p:nvPr/>
        </p:nvSpPr>
        <p:spPr>
          <a:xfrm>
            <a:off x="756097" y="8790935"/>
            <a:ext cx="4081744" cy="4081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dirty="0"/>
          </a:p>
        </p:txBody>
      </p:sp>
      <p:sp>
        <p:nvSpPr>
          <p:cNvPr id="3707" name="Shape 3707"/>
          <p:cNvSpPr/>
          <p:nvPr/>
        </p:nvSpPr>
        <p:spPr>
          <a:xfrm>
            <a:off x="1025630" y="9060468"/>
            <a:ext cx="3542679" cy="35426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rnd">
            <a:solidFill>
              <a:srgbClr val="FFFFFF"/>
            </a:solidFill>
            <a:custDash>
              <a:ds d="100000" sp="200000"/>
            </a:custDash>
            <a:round/>
          </a:ln>
          <a:effectLst/>
        </p:spPr>
        <p:txBody>
          <a:bodyPr wrap="square" lIns="0" tIns="0" rIns="0" bIns="0" numCol="1" anchor="ctr">
            <a:noAutofit/>
          </a:bodyPr>
          <a:lstStyle/>
          <a:p>
            <a:pPr lvl="0">
              <a:defRPr sz="3200"/>
            </a:pPr>
            <a:endParaRPr dirty="0"/>
          </a:p>
        </p:txBody>
      </p:sp>
      <p:sp>
        <p:nvSpPr>
          <p:cNvPr id="3709" name="Shape 3709"/>
          <p:cNvSpPr/>
          <p:nvPr/>
        </p:nvSpPr>
        <p:spPr>
          <a:xfrm>
            <a:off x="5355464" y="8790935"/>
            <a:ext cx="4081745" cy="4081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defRPr sz="3200"/>
            </a:pPr>
            <a:endParaRPr/>
          </a:p>
        </p:txBody>
      </p:sp>
      <p:sp>
        <p:nvSpPr>
          <p:cNvPr id="3710" name="Shape 3710"/>
          <p:cNvSpPr/>
          <p:nvPr/>
        </p:nvSpPr>
        <p:spPr>
          <a:xfrm>
            <a:off x="9954832" y="8790935"/>
            <a:ext cx="4081745" cy="4081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a:miter lim="400000"/>
          </a:ln>
        </p:spPr>
        <p:txBody>
          <a:bodyPr lIns="0" tIns="0" rIns="0" bIns="0" anchor="ctr"/>
          <a:lstStyle/>
          <a:p>
            <a:pPr lvl="0">
              <a:defRPr sz="3200"/>
            </a:pPr>
            <a:endParaRPr/>
          </a:p>
        </p:txBody>
      </p:sp>
      <p:sp>
        <p:nvSpPr>
          <p:cNvPr id="3711" name="Shape 3711"/>
          <p:cNvSpPr/>
          <p:nvPr/>
        </p:nvSpPr>
        <p:spPr>
          <a:xfrm>
            <a:off x="14554200" y="8790935"/>
            <a:ext cx="4081745" cy="4081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12700">
            <a:miter lim="400000"/>
          </a:ln>
        </p:spPr>
        <p:txBody>
          <a:bodyPr lIns="0" tIns="0" rIns="0" bIns="0" anchor="ctr"/>
          <a:lstStyle/>
          <a:p>
            <a:pPr lvl="0">
              <a:defRPr sz="3200"/>
            </a:pPr>
            <a:endParaRPr dirty="0"/>
          </a:p>
        </p:txBody>
      </p:sp>
      <p:sp>
        <p:nvSpPr>
          <p:cNvPr id="3713" name="Shape 3713"/>
          <p:cNvSpPr/>
          <p:nvPr/>
        </p:nvSpPr>
        <p:spPr>
          <a:xfrm>
            <a:off x="5624997" y="9060468"/>
            <a:ext cx="3542680" cy="35426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rnd">
            <a:solidFill>
              <a:srgbClr val="FFFFFF"/>
            </a:solidFill>
            <a:custDash>
              <a:ds d="100000" sp="200000"/>
            </a:custDash>
            <a:round/>
          </a:ln>
          <a:effectLst/>
        </p:spPr>
        <p:txBody>
          <a:bodyPr wrap="square" lIns="0" tIns="0" rIns="0" bIns="0" numCol="1" anchor="ctr">
            <a:noAutofit/>
          </a:bodyPr>
          <a:lstStyle/>
          <a:p>
            <a:pPr lvl="0">
              <a:defRPr sz="3200"/>
            </a:pPr>
            <a:endParaRPr dirty="0"/>
          </a:p>
        </p:txBody>
      </p:sp>
      <p:sp>
        <p:nvSpPr>
          <p:cNvPr id="3717" name="Shape 3717"/>
          <p:cNvSpPr/>
          <p:nvPr/>
        </p:nvSpPr>
        <p:spPr>
          <a:xfrm>
            <a:off x="10224365" y="9060468"/>
            <a:ext cx="3542680" cy="35426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3721" name="Shape 3721"/>
          <p:cNvSpPr/>
          <p:nvPr/>
        </p:nvSpPr>
        <p:spPr>
          <a:xfrm>
            <a:off x="14823733" y="9060468"/>
            <a:ext cx="3542679" cy="35426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8" name="Rectangle 7">
            <a:extLst>
              <a:ext uri="{FF2B5EF4-FFF2-40B4-BE49-F238E27FC236}">
                <a16:creationId xmlns:a16="http://schemas.microsoft.com/office/drawing/2014/main" id="{639CD86A-CA68-4D2A-B5D6-DAE4A0EEA929}"/>
              </a:ext>
            </a:extLst>
          </p:cNvPr>
          <p:cNvSpPr/>
          <p:nvPr/>
        </p:nvSpPr>
        <p:spPr>
          <a:xfrm>
            <a:off x="694555" y="1372573"/>
            <a:ext cx="9529810" cy="5016758"/>
          </a:xfrm>
          <a:prstGeom prst="rect">
            <a:avLst/>
          </a:prstGeom>
        </p:spPr>
        <p:txBody>
          <a:bodyPr wrap="square">
            <a:spAutoFit/>
          </a:bodyPr>
          <a:lstStyle/>
          <a:p>
            <a:r>
              <a:rPr lang="en-US" sz="8000" dirty="0">
                <a:latin typeface="Times New Roman" panose="02020603050405020304" pitchFamily="18" charset="0"/>
                <a:cs typeface="Times New Roman" panose="02020603050405020304" pitchFamily="18" charset="0"/>
              </a:rPr>
              <a:t>UNDERSTAND YOUR </a:t>
            </a:r>
            <a:r>
              <a:rPr lang="en-US" sz="8000" b="1" dirty="0">
                <a:latin typeface="Times New Roman" panose="02020603050405020304" pitchFamily="18" charset="0"/>
                <a:cs typeface="Times New Roman" panose="02020603050405020304" pitchFamily="18" charset="0"/>
              </a:rPr>
              <a:t>C</a:t>
            </a:r>
            <a:r>
              <a:rPr lang="en-US" sz="8000" b="1" dirty="0">
                <a:solidFill>
                  <a:srgbClr val="FF0000"/>
                </a:solidFill>
                <a:latin typeface="Times New Roman" panose="02020603050405020304" pitchFamily="18" charset="0"/>
                <a:cs typeface="Times New Roman" panose="02020603050405020304" pitchFamily="18" charset="0"/>
              </a:rPr>
              <a:t>O</a:t>
            </a:r>
            <a:r>
              <a:rPr lang="en-US" sz="8000" b="1" dirty="0">
                <a:solidFill>
                  <a:schemeClr val="accent2"/>
                </a:solidFill>
                <a:latin typeface="Times New Roman" panose="02020603050405020304" pitchFamily="18" charset="0"/>
                <a:cs typeface="Times New Roman" panose="02020603050405020304" pitchFamily="18" charset="0"/>
              </a:rPr>
              <a:t>L</a:t>
            </a:r>
            <a:r>
              <a:rPr lang="en-US" sz="8000" b="1" dirty="0">
                <a:solidFill>
                  <a:schemeClr val="accent3"/>
                </a:solidFill>
                <a:latin typeface="Times New Roman" panose="02020603050405020304" pitchFamily="18" charset="0"/>
                <a:cs typeface="Times New Roman" panose="02020603050405020304" pitchFamily="18" charset="0"/>
              </a:rPr>
              <a:t>O</a:t>
            </a:r>
            <a:r>
              <a:rPr lang="en-US" sz="8000" b="1" dirty="0">
                <a:solidFill>
                  <a:schemeClr val="accent4"/>
                </a:solidFill>
                <a:latin typeface="Times New Roman" panose="02020603050405020304" pitchFamily="18" charset="0"/>
                <a:cs typeface="Times New Roman" panose="02020603050405020304" pitchFamily="18" charset="0"/>
              </a:rPr>
              <a:t>R</a:t>
            </a:r>
            <a:r>
              <a:rPr lang="en-US" sz="8000" b="1" dirty="0">
                <a:latin typeface="Times New Roman" panose="02020603050405020304" pitchFamily="18" charset="0"/>
                <a:cs typeface="Times New Roman" panose="02020603050405020304" pitchFamily="18" charset="0"/>
              </a:rPr>
              <a:t>S</a:t>
            </a:r>
          </a:p>
          <a:p>
            <a:r>
              <a:rPr lang="en-US" sz="8000" dirty="0">
                <a:latin typeface="Times New Roman" panose="02020603050405020304" pitchFamily="18" charset="0"/>
                <a:cs typeface="Times New Roman" panose="02020603050405020304" pitchFamily="18" charset="0"/>
              </a:rPr>
              <a:t>TO MASTER</a:t>
            </a:r>
            <a:endParaRPr lang="en-US" sz="8000" b="1" dirty="0">
              <a:latin typeface="Times New Roman" panose="02020603050405020304" pitchFamily="18" charset="0"/>
              <a:cs typeface="Times New Roman" panose="02020603050405020304" pitchFamily="18" charset="0"/>
            </a:endParaRPr>
          </a:p>
          <a:p>
            <a:r>
              <a:rPr lang="en-US" sz="8000" dirty="0">
                <a:latin typeface="Times New Roman" panose="02020603050405020304" pitchFamily="18" charset="0"/>
                <a:cs typeface="Times New Roman" panose="02020603050405020304" pitchFamily="18" charset="0"/>
              </a:rPr>
              <a:t> YOUR PS3</a:t>
            </a:r>
          </a:p>
        </p:txBody>
      </p:sp>
      <p:pic>
        <p:nvPicPr>
          <p:cNvPr id="3" name="Picture 2" descr="A picture containing child art, colorfulness, painting, art&#10;&#10;Description automatically generated">
            <a:extLst>
              <a:ext uri="{FF2B5EF4-FFF2-40B4-BE49-F238E27FC236}">
                <a16:creationId xmlns:a16="http://schemas.microsoft.com/office/drawing/2014/main" id="{4FE02CAA-B8E3-7CC7-589E-43B13AC9F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311065" y="-984070"/>
            <a:ext cx="13069824" cy="868070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694"/>
                                        </p:tgtEl>
                                        <p:attrNameLst>
                                          <p:attrName>style.visibility</p:attrName>
                                        </p:attrNameLst>
                                      </p:cBhvr>
                                      <p:to>
                                        <p:strVal val="visible"/>
                                      </p:to>
                                    </p:set>
                                    <p:anim calcmode="lin" valueType="num">
                                      <p:cBhvr>
                                        <p:cTn id="7" dur="1000" fill="hold"/>
                                        <p:tgtEl>
                                          <p:spTgt spid="3694"/>
                                        </p:tgtEl>
                                        <p:attrNameLst>
                                          <p:attrName>ppt_x</p:attrName>
                                        </p:attrNameLst>
                                      </p:cBhvr>
                                      <p:tavLst>
                                        <p:tav tm="0">
                                          <p:val>
                                            <p:strVal val="0-#ppt_w/2"/>
                                          </p:val>
                                        </p:tav>
                                        <p:tav tm="100000">
                                          <p:val>
                                            <p:strVal val="#ppt_x"/>
                                          </p:val>
                                        </p:tav>
                                      </p:tavLst>
                                    </p:anim>
                                    <p:anim calcmode="lin" valueType="num">
                                      <p:cBhvr>
                                        <p:cTn id="8" dur="1000" fill="hold"/>
                                        <p:tgtEl>
                                          <p:spTgt spid="369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711"/>
                                        </p:tgtEl>
                                        <p:attrNameLst>
                                          <p:attrName>style.visibility</p:attrName>
                                        </p:attrNameLst>
                                      </p:cBhvr>
                                      <p:to>
                                        <p:strVal val="visible"/>
                                      </p:to>
                                    </p:set>
                                    <p:anim calcmode="lin" valueType="num">
                                      <p:cBhvr additive="base">
                                        <p:cTn id="12" dur="500" fill="hold"/>
                                        <p:tgtEl>
                                          <p:spTgt spid="3711"/>
                                        </p:tgtEl>
                                        <p:attrNameLst>
                                          <p:attrName>ppt_x</p:attrName>
                                        </p:attrNameLst>
                                      </p:cBhvr>
                                      <p:tavLst>
                                        <p:tav tm="0">
                                          <p:val>
                                            <p:strVal val="0-#ppt_w/2"/>
                                          </p:val>
                                        </p:tav>
                                        <p:tav tm="100000">
                                          <p:val>
                                            <p:strVal val="#ppt_x"/>
                                          </p:val>
                                        </p:tav>
                                      </p:tavLst>
                                    </p:anim>
                                    <p:anim calcmode="lin" valueType="num">
                                      <p:cBhvr additive="base">
                                        <p:cTn id="13" dur="500" fill="hold"/>
                                        <p:tgtEl>
                                          <p:spTgt spid="37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721"/>
                                        </p:tgtEl>
                                        <p:attrNameLst>
                                          <p:attrName>style.visibility</p:attrName>
                                        </p:attrNameLst>
                                      </p:cBhvr>
                                      <p:to>
                                        <p:strVal val="visible"/>
                                      </p:to>
                                    </p:set>
                                    <p:anim calcmode="lin" valueType="num">
                                      <p:cBhvr additive="base">
                                        <p:cTn id="16" dur="500" fill="hold"/>
                                        <p:tgtEl>
                                          <p:spTgt spid="3721"/>
                                        </p:tgtEl>
                                        <p:attrNameLst>
                                          <p:attrName>ppt_x</p:attrName>
                                        </p:attrNameLst>
                                      </p:cBhvr>
                                      <p:tavLst>
                                        <p:tav tm="0">
                                          <p:val>
                                            <p:strVal val="0-#ppt_w/2"/>
                                          </p:val>
                                        </p:tav>
                                        <p:tav tm="100000">
                                          <p:val>
                                            <p:strVal val="#ppt_x"/>
                                          </p:val>
                                        </p:tav>
                                      </p:tavLst>
                                    </p:anim>
                                    <p:anim calcmode="lin" valueType="num">
                                      <p:cBhvr additive="base">
                                        <p:cTn id="17" dur="500" fill="hold"/>
                                        <p:tgtEl>
                                          <p:spTgt spid="3721"/>
                                        </p:tgtEl>
                                        <p:attrNameLst>
                                          <p:attrName>ppt_y</p:attrName>
                                        </p:attrNameLst>
                                      </p:cBhvr>
                                      <p:tavLst>
                                        <p:tav tm="0">
                                          <p:val>
                                            <p:strVal val="#ppt_y"/>
                                          </p:val>
                                        </p:tav>
                                        <p:tav tm="100000">
                                          <p:val>
                                            <p:strVal val="#ppt_y"/>
                                          </p:val>
                                        </p:tav>
                                      </p:tavLst>
                                    </p:anim>
                                  </p:childTnLst>
                                </p:cTn>
                              </p:par>
                              <p:par>
                                <p:cTn id="18" presetID="8" presetClass="emph" presetSubtype="0" fill="hold" grpId="2" nodeType="withEffect">
                                  <p:stCondLst>
                                    <p:cond delay="0"/>
                                  </p:stCondLst>
                                  <p:childTnLst>
                                    <p:animRot by="5400000">
                                      <p:cBhvr>
                                        <p:cTn id="19" dur="1250" fill="hold"/>
                                        <p:tgtEl>
                                          <p:spTgt spid="3721"/>
                                        </p:tgtEl>
                                        <p:attrNameLst>
                                          <p:attrName>r</p:attrName>
                                        </p:attrNameLst>
                                      </p:cBhvr>
                                    </p:animRot>
                                  </p:childTnLst>
                                </p:cTn>
                              </p:par>
                            </p:childTnLst>
                          </p:cTn>
                        </p:par>
                        <p:par>
                          <p:cTn id="20" fill="hold">
                            <p:stCondLst>
                              <p:cond delay="2250"/>
                            </p:stCondLst>
                            <p:childTnLst>
                              <p:par>
                                <p:cTn id="21" presetID="2" presetClass="entr" presetSubtype="8" fill="hold" grpId="0" nodeType="afterEffect">
                                  <p:stCondLst>
                                    <p:cond delay="0"/>
                                  </p:stCondLst>
                                  <p:childTnLst>
                                    <p:set>
                                      <p:cBhvr>
                                        <p:cTn id="22" dur="1" fill="hold">
                                          <p:stCondLst>
                                            <p:cond delay="0"/>
                                          </p:stCondLst>
                                        </p:cTn>
                                        <p:tgtEl>
                                          <p:spTgt spid="3710"/>
                                        </p:tgtEl>
                                        <p:attrNameLst>
                                          <p:attrName>style.visibility</p:attrName>
                                        </p:attrNameLst>
                                      </p:cBhvr>
                                      <p:to>
                                        <p:strVal val="visible"/>
                                      </p:to>
                                    </p:set>
                                    <p:anim calcmode="lin" valueType="num">
                                      <p:cBhvr additive="base">
                                        <p:cTn id="23" dur="500" fill="hold"/>
                                        <p:tgtEl>
                                          <p:spTgt spid="3710"/>
                                        </p:tgtEl>
                                        <p:attrNameLst>
                                          <p:attrName>ppt_x</p:attrName>
                                        </p:attrNameLst>
                                      </p:cBhvr>
                                      <p:tavLst>
                                        <p:tav tm="0">
                                          <p:val>
                                            <p:strVal val="0-#ppt_w/2"/>
                                          </p:val>
                                        </p:tav>
                                        <p:tav tm="100000">
                                          <p:val>
                                            <p:strVal val="#ppt_x"/>
                                          </p:val>
                                        </p:tav>
                                      </p:tavLst>
                                    </p:anim>
                                    <p:anim calcmode="lin" valueType="num">
                                      <p:cBhvr additive="base">
                                        <p:cTn id="24" dur="500" fill="hold"/>
                                        <p:tgtEl>
                                          <p:spTgt spid="37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17"/>
                                        </p:tgtEl>
                                        <p:attrNameLst>
                                          <p:attrName>style.visibility</p:attrName>
                                        </p:attrNameLst>
                                      </p:cBhvr>
                                      <p:to>
                                        <p:strVal val="visible"/>
                                      </p:to>
                                    </p:set>
                                    <p:anim calcmode="lin" valueType="num">
                                      <p:cBhvr additive="base">
                                        <p:cTn id="27" dur="500" fill="hold"/>
                                        <p:tgtEl>
                                          <p:spTgt spid="3717"/>
                                        </p:tgtEl>
                                        <p:attrNameLst>
                                          <p:attrName>ppt_x</p:attrName>
                                        </p:attrNameLst>
                                      </p:cBhvr>
                                      <p:tavLst>
                                        <p:tav tm="0">
                                          <p:val>
                                            <p:strVal val="0-#ppt_w/2"/>
                                          </p:val>
                                        </p:tav>
                                        <p:tav tm="100000">
                                          <p:val>
                                            <p:strVal val="#ppt_x"/>
                                          </p:val>
                                        </p:tav>
                                      </p:tavLst>
                                    </p:anim>
                                    <p:anim calcmode="lin" valueType="num">
                                      <p:cBhvr additive="base">
                                        <p:cTn id="28" dur="500" fill="hold"/>
                                        <p:tgtEl>
                                          <p:spTgt spid="3717"/>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5400000">
                                      <p:cBhvr>
                                        <p:cTn id="30" dur="1250" fill="hold"/>
                                        <p:tgtEl>
                                          <p:spTgt spid="3717"/>
                                        </p:tgtEl>
                                        <p:attrNameLst>
                                          <p:attrName>r</p:attrName>
                                        </p:attrNameLst>
                                      </p:cBhvr>
                                    </p:animRot>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3709"/>
                                        </p:tgtEl>
                                        <p:attrNameLst>
                                          <p:attrName>style.visibility</p:attrName>
                                        </p:attrNameLst>
                                      </p:cBhvr>
                                      <p:to>
                                        <p:strVal val="visible"/>
                                      </p:to>
                                    </p:set>
                                    <p:anim calcmode="lin" valueType="num">
                                      <p:cBhvr additive="base">
                                        <p:cTn id="34" dur="500" fill="hold"/>
                                        <p:tgtEl>
                                          <p:spTgt spid="3709"/>
                                        </p:tgtEl>
                                        <p:attrNameLst>
                                          <p:attrName>ppt_x</p:attrName>
                                        </p:attrNameLst>
                                      </p:cBhvr>
                                      <p:tavLst>
                                        <p:tav tm="0">
                                          <p:val>
                                            <p:strVal val="0-#ppt_w/2"/>
                                          </p:val>
                                        </p:tav>
                                        <p:tav tm="100000">
                                          <p:val>
                                            <p:strVal val="#ppt_x"/>
                                          </p:val>
                                        </p:tav>
                                      </p:tavLst>
                                    </p:anim>
                                    <p:anim calcmode="lin" valueType="num">
                                      <p:cBhvr additive="base">
                                        <p:cTn id="35" dur="500" fill="hold"/>
                                        <p:tgtEl>
                                          <p:spTgt spid="370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713"/>
                                        </p:tgtEl>
                                        <p:attrNameLst>
                                          <p:attrName>style.visibility</p:attrName>
                                        </p:attrNameLst>
                                      </p:cBhvr>
                                      <p:to>
                                        <p:strVal val="visible"/>
                                      </p:to>
                                    </p:set>
                                    <p:anim calcmode="lin" valueType="num">
                                      <p:cBhvr additive="base">
                                        <p:cTn id="38" dur="500" fill="hold"/>
                                        <p:tgtEl>
                                          <p:spTgt spid="3713"/>
                                        </p:tgtEl>
                                        <p:attrNameLst>
                                          <p:attrName>ppt_x</p:attrName>
                                        </p:attrNameLst>
                                      </p:cBhvr>
                                      <p:tavLst>
                                        <p:tav tm="0">
                                          <p:val>
                                            <p:strVal val="0-#ppt_w/2"/>
                                          </p:val>
                                        </p:tav>
                                        <p:tav tm="100000">
                                          <p:val>
                                            <p:strVal val="#ppt_x"/>
                                          </p:val>
                                        </p:tav>
                                      </p:tavLst>
                                    </p:anim>
                                    <p:anim calcmode="lin" valueType="num">
                                      <p:cBhvr additive="base">
                                        <p:cTn id="39" dur="500" fill="hold"/>
                                        <p:tgtEl>
                                          <p:spTgt spid="3713"/>
                                        </p:tgtEl>
                                        <p:attrNameLst>
                                          <p:attrName>ppt_y</p:attrName>
                                        </p:attrNameLst>
                                      </p:cBhvr>
                                      <p:tavLst>
                                        <p:tav tm="0">
                                          <p:val>
                                            <p:strVal val="#ppt_y"/>
                                          </p:val>
                                        </p:tav>
                                        <p:tav tm="100000">
                                          <p:val>
                                            <p:strVal val="#ppt_y"/>
                                          </p:val>
                                        </p:tav>
                                      </p:tavLst>
                                    </p:anim>
                                  </p:childTnLst>
                                </p:cTn>
                              </p:par>
                              <p:par>
                                <p:cTn id="40" presetID="8" presetClass="emph" presetSubtype="0" fill="hold" grpId="1" nodeType="withEffect">
                                  <p:stCondLst>
                                    <p:cond delay="0"/>
                                  </p:stCondLst>
                                  <p:childTnLst>
                                    <p:animRot by="5400000">
                                      <p:cBhvr>
                                        <p:cTn id="41" dur="1250" fill="hold"/>
                                        <p:tgtEl>
                                          <p:spTgt spid="3713"/>
                                        </p:tgtEl>
                                        <p:attrNameLst>
                                          <p:attrName>r</p:attrName>
                                        </p:attrNameLst>
                                      </p:cBhvr>
                                    </p:animRot>
                                  </p:childTnLst>
                                </p:cTn>
                              </p:par>
                            </p:childTnLst>
                          </p:cTn>
                        </p:par>
                        <p:par>
                          <p:cTn id="42" fill="hold">
                            <p:stCondLst>
                              <p:cond delay="4750"/>
                            </p:stCondLst>
                            <p:childTnLst>
                              <p:par>
                                <p:cTn id="43" presetID="2" presetClass="entr" presetSubtype="8" fill="hold" grpId="0" nodeType="afterEffect">
                                  <p:stCondLst>
                                    <p:cond delay="0"/>
                                  </p:stCondLst>
                                  <p:childTnLst>
                                    <p:set>
                                      <p:cBhvr>
                                        <p:cTn id="44" dur="1" fill="hold">
                                          <p:stCondLst>
                                            <p:cond delay="0"/>
                                          </p:stCondLst>
                                        </p:cTn>
                                        <p:tgtEl>
                                          <p:spTgt spid="3704"/>
                                        </p:tgtEl>
                                        <p:attrNameLst>
                                          <p:attrName>style.visibility</p:attrName>
                                        </p:attrNameLst>
                                      </p:cBhvr>
                                      <p:to>
                                        <p:strVal val="visible"/>
                                      </p:to>
                                    </p:set>
                                    <p:anim calcmode="lin" valueType="num">
                                      <p:cBhvr additive="base">
                                        <p:cTn id="45" dur="500" fill="hold"/>
                                        <p:tgtEl>
                                          <p:spTgt spid="3704"/>
                                        </p:tgtEl>
                                        <p:attrNameLst>
                                          <p:attrName>ppt_x</p:attrName>
                                        </p:attrNameLst>
                                      </p:cBhvr>
                                      <p:tavLst>
                                        <p:tav tm="0">
                                          <p:val>
                                            <p:strVal val="0-#ppt_w/2"/>
                                          </p:val>
                                        </p:tav>
                                        <p:tav tm="100000">
                                          <p:val>
                                            <p:strVal val="#ppt_x"/>
                                          </p:val>
                                        </p:tav>
                                      </p:tavLst>
                                    </p:anim>
                                    <p:anim calcmode="lin" valueType="num">
                                      <p:cBhvr additive="base">
                                        <p:cTn id="46" dur="500" fill="hold"/>
                                        <p:tgtEl>
                                          <p:spTgt spid="370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707"/>
                                        </p:tgtEl>
                                        <p:attrNameLst>
                                          <p:attrName>style.visibility</p:attrName>
                                        </p:attrNameLst>
                                      </p:cBhvr>
                                      <p:to>
                                        <p:strVal val="visible"/>
                                      </p:to>
                                    </p:set>
                                    <p:anim calcmode="lin" valueType="num">
                                      <p:cBhvr additive="base">
                                        <p:cTn id="49" dur="500" fill="hold"/>
                                        <p:tgtEl>
                                          <p:spTgt spid="3707"/>
                                        </p:tgtEl>
                                        <p:attrNameLst>
                                          <p:attrName>ppt_x</p:attrName>
                                        </p:attrNameLst>
                                      </p:cBhvr>
                                      <p:tavLst>
                                        <p:tav tm="0">
                                          <p:val>
                                            <p:strVal val="0-#ppt_w/2"/>
                                          </p:val>
                                        </p:tav>
                                        <p:tav tm="100000">
                                          <p:val>
                                            <p:strVal val="#ppt_x"/>
                                          </p:val>
                                        </p:tav>
                                      </p:tavLst>
                                    </p:anim>
                                    <p:anim calcmode="lin" valueType="num">
                                      <p:cBhvr additive="base">
                                        <p:cTn id="50" dur="500" fill="hold"/>
                                        <p:tgtEl>
                                          <p:spTgt spid="3707"/>
                                        </p:tgtEl>
                                        <p:attrNameLst>
                                          <p:attrName>ppt_y</p:attrName>
                                        </p:attrNameLst>
                                      </p:cBhvr>
                                      <p:tavLst>
                                        <p:tav tm="0">
                                          <p:val>
                                            <p:strVal val="#ppt_y"/>
                                          </p:val>
                                        </p:tav>
                                        <p:tav tm="100000">
                                          <p:val>
                                            <p:strVal val="#ppt_y"/>
                                          </p:val>
                                        </p:tav>
                                      </p:tavLst>
                                    </p:anim>
                                  </p:childTnLst>
                                </p:cTn>
                              </p:par>
                              <p:par>
                                <p:cTn id="51" presetID="8" presetClass="emph" presetSubtype="0" fill="hold" grpId="1" nodeType="withEffect">
                                  <p:stCondLst>
                                    <p:cond delay="0"/>
                                  </p:stCondLst>
                                  <p:childTnLst>
                                    <p:animRot by="5400000">
                                      <p:cBhvr>
                                        <p:cTn id="52" dur="1750" fill="hold"/>
                                        <p:tgtEl>
                                          <p:spTgt spid="37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4" grpId="0" animBg="1" advAuto="0"/>
      <p:bldP spid="3704" grpId="0" animBg="1"/>
      <p:bldP spid="3707" grpId="0" animBg="1"/>
      <p:bldP spid="3709" grpId="0" animBg="1"/>
      <p:bldP spid="3710" grpId="0" animBg="1"/>
      <p:bldP spid="3711" grpId="0" animBg="1"/>
      <p:bldP spid="3713" grpId="0" animBg="1"/>
      <p:bldP spid="3713" grpId="1" animBg="1"/>
      <p:bldP spid="3717" grpId="0" animBg="1"/>
      <p:bldP spid="3717" grpId="1" animBg="1"/>
      <p:bldP spid="3721" grpId="0" animBg="1"/>
      <p:bldP spid="3721" grpId="1" animBg="1"/>
      <p:bldP spid="3721" grpId="2"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8CF-31EF-49A5-882E-A73D76FA7E9A}"/>
              </a:ext>
            </a:extLst>
          </p:cNvPr>
          <p:cNvSpPr>
            <a:spLocks noGrp="1"/>
          </p:cNvSpPr>
          <p:nvPr>
            <p:ph type="title"/>
          </p:nvPr>
        </p:nvSpPr>
        <p:spPr>
          <a:xfrm>
            <a:off x="8839200" y="2362200"/>
            <a:ext cx="14163762" cy="7068688"/>
          </a:xfrm>
        </p:spPr>
        <p:txBody>
          <a:bodyPr>
            <a:noAutofit/>
          </a:bodyPr>
          <a:lstStyle/>
          <a:p>
            <a:r>
              <a:rPr lang="en-US" sz="3600" b="1" dirty="0">
                <a:solidFill>
                  <a:schemeClr val="accent6"/>
                </a:solidFill>
                <a:effectLst/>
                <a:latin typeface="Calibri" panose="020F0502020204030204" pitchFamily="34" charset="0"/>
                <a:cs typeface="Calibri" panose="020F0502020204030204" pitchFamily="34" charset="0"/>
              </a:rPr>
              <a:t>FOR </a:t>
            </a:r>
            <a:r>
              <a:rPr lang="en-US" sz="3600" b="1" dirty="0">
                <a:solidFill>
                  <a:schemeClr val="accent5"/>
                </a:solidFill>
                <a:effectLst/>
                <a:latin typeface="Calibri" panose="020F0502020204030204" pitchFamily="34" charset="0"/>
                <a:cs typeface="Calibri" panose="020F0502020204030204" pitchFamily="34" charset="0"/>
              </a:rPr>
              <a:t>WARM</a:t>
            </a:r>
            <a:r>
              <a:rPr lang="en-US" sz="3600" b="1" dirty="0">
                <a:solidFill>
                  <a:schemeClr val="accent6"/>
                </a:solidFill>
                <a:effectLst/>
                <a:latin typeface="Calibri" panose="020F0502020204030204" pitchFamily="34" charset="0"/>
                <a:cs typeface="Calibri" panose="020F0502020204030204" pitchFamily="34" charset="0"/>
              </a:rPr>
              <a:t> MARKET PROSPECTS:</a:t>
            </a:r>
            <a:br>
              <a:rPr lang="en-US" sz="3600" b="1" dirty="0">
                <a:solidFill>
                  <a:schemeClr val="accent6"/>
                </a:solidFill>
                <a:effectLst/>
                <a:latin typeface="Calibri" panose="020F0502020204030204" pitchFamily="34" charset="0"/>
                <a:cs typeface="Calibri" panose="020F0502020204030204" pitchFamily="34" charset="0"/>
              </a:rPr>
            </a:br>
            <a:br>
              <a:rPr lang="en-US" sz="3600" dirty="0">
                <a:solidFill>
                  <a:schemeClr val="accent6"/>
                </a:solidFill>
                <a:effectLst/>
                <a:latin typeface="Calibri" panose="020F0502020204030204" pitchFamily="34" charset="0"/>
                <a:cs typeface="Calibri" panose="020F0502020204030204" pitchFamily="34" charset="0"/>
              </a:rPr>
            </a:br>
            <a:r>
              <a:rPr lang="en-US" sz="3600" i="1" dirty="0">
                <a:solidFill>
                  <a:schemeClr val="accent6"/>
                </a:solidFill>
                <a:effectLst/>
                <a:latin typeface="Calibri" panose="020F0502020204030204" pitchFamily="34" charset="0"/>
                <a:cs typeface="Calibri" panose="020F0502020204030204" pitchFamily="34" charset="0"/>
              </a:rPr>
              <a:t>“You’ve been wildly successful, and I’ve always respected the way you’ve done business.”</a:t>
            </a:r>
            <a:br>
              <a:rPr lang="en-US" sz="3600" i="1" dirty="0">
                <a:solidFill>
                  <a:schemeClr val="accent6"/>
                </a:solidFill>
                <a:effectLst/>
                <a:latin typeface="Calibri" panose="020F0502020204030204" pitchFamily="34" charset="0"/>
                <a:cs typeface="Calibri" panose="020F0502020204030204" pitchFamily="34" charset="0"/>
              </a:rPr>
            </a:br>
            <a:br>
              <a:rPr lang="en-US" sz="3600" dirty="0">
                <a:solidFill>
                  <a:schemeClr val="accent6"/>
                </a:solidFill>
                <a:effectLst/>
                <a:latin typeface="Calibri" panose="020F0502020204030204" pitchFamily="34" charset="0"/>
                <a:cs typeface="Calibri" panose="020F0502020204030204" pitchFamily="34" charset="0"/>
              </a:rPr>
            </a:br>
            <a:r>
              <a:rPr lang="en-US" sz="3600" i="1" dirty="0">
                <a:solidFill>
                  <a:schemeClr val="accent6"/>
                </a:solidFill>
                <a:effectLst/>
                <a:latin typeface="Calibri" panose="020F0502020204030204" pitchFamily="34" charset="0"/>
                <a:cs typeface="Calibri" panose="020F0502020204030204" pitchFamily="34" charset="0"/>
              </a:rPr>
              <a:t>“You’ve always been so supportive of me and I appreciate that so much.”</a:t>
            </a:r>
            <a:br>
              <a:rPr lang="en-US" sz="3600" i="1" dirty="0">
                <a:solidFill>
                  <a:schemeClr val="accent6"/>
                </a:solidFill>
                <a:effectLst/>
                <a:latin typeface="Calibri" panose="020F0502020204030204" pitchFamily="34" charset="0"/>
                <a:cs typeface="Calibri" panose="020F0502020204030204" pitchFamily="34" charset="0"/>
              </a:rPr>
            </a:br>
            <a:br>
              <a:rPr lang="en-US" sz="3600" dirty="0">
                <a:solidFill>
                  <a:schemeClr val="accent6"/>
                </a:solidFill>
                <a:effectLst/>
                <a:latin typeface="Calibri" panose="020F0502020204030204" pitchFamily="34" charset="0"/>
                <a:cs typeface="Calibri" panose="020F0502020204030204" pitchFamily="34" charset="0"/>
              </a:rPr>
            </a:br>
            <a:r>
              <a:rPr lang="en-US" sz="3600" i="1" dirty="0">
                <a:solidFill>
                  <a:schemeClr val="accent6"/>
                </a:solidFill>
                <a:effectLst/>
                <a:latin typeface="Calibri" panose="020F0502020204030204" pitchFamily="34" charset="0"/>
                <a:cs typeface="Calibri" panose="020F0502020204030204" pitchFamily="34" charset="0"/>
              </a:rPr>
              <a:t>“You’re one of the most connected people I know, and I’ve always admired that about you.”</a:t>
            </a:r>
            <a:br>
              <a:rPr lang="en-US" sz="3600" dirty="0">
                <a:solidFill>
                  <a:schemeClr val="accent6"/>
                </a:solidFill>
                <a:effectLst/>
                <a:latin typeface="Calibri" panose="020F0502020204030204" pitchFamily="34" charset="0"/>
                <a:cs typeface="Calibri" panose="020F0502020204030204" pitchFamily="34" charset="0"/>
              </a:rPr>
            </a:br>
            <a:endParaRPr lang="en-US" sz="3600" dirty="0">
              <a:solidFill>
                <a:schemeClr val="accent6"/>
              </a:solidFill>
              <a:latin typeface="Calibri" panose="020F0502020204030204" pitchFamily="34" charset="0"/>
              <a:cs typeface="Calibri" panose="020F0502020204030204" pitchFamily="34" charset="0"/>
            </a:endParaRPr>
          </a:p>
        </p:txBody>
      </p:sp>
      <p:pic>
        <p:nvPicPr>
          <p:cNvPr id="1030" name="Picture 6" descr="Image result for red green blue yellow background">
            <a:extLst>
              <a:ext uri="{FF2B5EF4-FFF2-40B4-BE49-F238E27FC236}">
                <a16:creationId xmlns:a16="http://schemas.microsoft.com/office/drawing/2014/main" id="{CE3BBD0F-750C-474B-94E2-53B368171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135" y="0"/>
            <a:ext cx="15430500" cy="13716000"/>
          </a:xfrm>
          <a:prstGeom prst="parallelogram">
            <a:avLst>
              <a:gd name="adj" fmla="val 56171"/>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A2A9955-A7FA-4683-8181-CC41E22EB40E}"/>
              </a:ext>
            </a:extLst>
          </p:cNvPr>
          <p:cNvSpPr/>
          <p:nvPr/>
        </p:nvSpPr>
        <p:spPr>
          <a:xfrm>
            <a:off x="10946546" y="990600"/>
            <a:ext cx="9949069" cy="1754326"/>
          </a:xfrm>
          <a:prstGeom prst="rect">
            <a:avLst/>
          </a:prstGeom>
        </p:spPr>
        <p:txBody>
          <a:bodyPr wrap="square">
            <a:spAutoFit/>
          </a:bodyPr>
          <a:lstStyle/>
          <a:p>
            <a:r>
              <a:rPr lang="en-US" sz="5400" b="1" dirty="0">
                <a:solidFill>
                  <a:schemeClr val="accent3"/>
                </a:solidFill>
                <a:latin typeface="Calibri" panose="020F0502020204030204" pitchFamily="34" charset="0"/>
                <a:cs typeface="Calibri" panose="020F0502020204030204" pitchFamily="34" charset="0"/>
              </a:rPr>
              <a:t>SINCERELY COMPLIMENT</a:t>
            </a:r>
          </a:p>
          <a:p>
            <a:r>
              <a:rPr lang="en-US" sz="5400" b="1" dirty="0">
                <a:solidFill>
                  <a:schemeClr val="accent3"/>
                </a:solidFill>
                <a:latin typeface="Calibri" panose="020F0502020204030204" pitchFamily="34" charset="0"/>
                <a:cs typeface="Calibri" panose="020F0502020204030204" pitchFamily="34" charset="0"/>
              </a:rPr>
              <a:t> THE PROSPECT</a:t>
            </a:r>
            <a:endParaRPr lang="en-US" sz="4800" b="1" dirty="0">
              <a:solidFill>
                <a:schemeClr val="accent3"/>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DC788F1-AE7B-4C80-A7EE-FCA9F99516D0}"/>
              </a:ext>
            </a:extLst>
          </p:cNvPr>
          <p:cNvSpPr/>
          <p:nvPr/>
        </p:nvSpPr>
        <p:spPr>
          <a:xfrm>
            <a:off x="10158034" y="8686800"/>
            <a:ext cx="12192000" cy="5293757"/>
          </a:xfrm>
          <a:prstGeom prst="rect">
            <a:avLst/>
          </a:prstGeom>
        </p:spPr>
        <p:txBody>
          <a:bodyPr>
            <a:spAutoFit/>
          </a:bodyPr>
          <a:lstStyle/>
          <a:p>
            <a:r>
              <a:rPr lang="en-US" sz="3600" b="1" dirty="0">
                <a:solidFill>
                  <a:srgbClr val="DCDFE1">
                    <a:lumMod val="25000"/>
                  </a:srgbClr>
                </a:solidFill>
                <a:latin typeface="BebasNeueBold"/>
                <a:sym typeface="BebasNeueBold"/>
              </a:rPr>
              <a:t>FOR </a:t>
            </a:r>
            <a:r>
              <a:rPr lang="en-US" sz="3600" b="1" dirty="0">
                <a:solidFill>
                  <a:srgbClr val="1B6EB8"/>
                </a:solidFill>
                <a:latin typeface="BebasNeueBold"/>
                <a:sym typeface="BebasNeueBold"/>
              </a:rPr>
              <a:t>COLD</a:t>
            </a:r>
            <a:r>
              <a:rPr lang="en-US" sz="3600" b="1" dirty="0">
                <a:solidFill>
                  <a:srgbClr val="DCDFE1">
                    <a:lumMod val="25000"/>
                  </a:srgbClr>
                </a:solidFill>
                <a:latin typeface="BebasNeueBold"/>
                <a:sym typeface="BebasNeueBold"/>
              </a:rPr>
              <a:t> MARKET PROSPECTS:</a:t>
            </a:r>
            <a:br>
              <a:rPr lang="en-US" sz="3600" b="1" dirty="0">
                <a:solidFill>
                  <a:srgbClr val="DCDFE1">
                    <a:lumMod val="25000"/>
                  </a:srgbClr>
                </a:solidFill>
                <a:latin typeface="BebasNeueBold"/>
                <a:sym typeface="BebasNeueBold"/>
              </a:rPr>
            </a:br>
            <a:br>
              <a:rPr lang="en-US" sz="3600" b="1" dirty="0">
                <a:solidFill>
                  <a:srgbClr val="212830"/>
                </a:solidFill>
                <a:latin typeface="Calibri" panose="020F0502020204030204" pitchFamily="34" charset="0"/>
                <a:cs typeface="Calibri" panose="020F0502020204030204" pitchFamily="34" charset="0"/>
                <a:sym typeface="BebasNeueBold"/>
              </a:rPr>
            </a:br>
            <a:r>
              <a:rPr lang="en-US" sz="3600" b="1" i="1" dirty="0">
                <a:solidFill>
                  <a:srgbClr val="DCDFE1">
                    <a:lumMod val="25000"/>
                  </a:srgbClr>
                </a:solidFill>
                <a:latin typeface="BebasNeueBold"/>
                <a:sym typeface="BebasNeueBold"/>
              </a:rPr>
              <a:t>“You’ve given me/us some of the best service I’ve/we’ve ever received.”</a:t>
            </a:r>
            <a:br>
              <a:rPr lang="en-US" sz="3600" b="1" i="1" dirty="0">
                <a:solidFill>
                  <a:srgbClr val="DCDFE1">
                    <a:lumMod val="25000"/>
                  </a:srgbClr>
                </a:solidFill>
                <a:latin typeface="BebasNeueBold"/>
                <a:sym typeface="BebasNeueBold"/>
              </a:rPr>
            </a:br>
            <a:br>
              <a:rPr lang="en-US" sz="3600" b="1" dirty="0">
                <a:solidFill>
                  <a:srgbClr val="DCDFE1">
                    <a:lumMod val="25000"/>
                  </a:srgbClr>
                </a:solidFill>
                <a:latin typeface="BebasNeueBold"/>
                <a:sym typeface="BebasNeueBold"/>
              </a:rPr>
            </a:br>
            <a:r>
              <a:rPr lang="en-US" sz="3600" b="1" i="1" dirty="0">
                <a:solidFill>
                  <a:srgbClr val="DCDFE1">
                    <a:lumMod val="25000"/>
                  </a:srgbClr>
                </a:solidFill>
                <a:latin typeface="BebasNeueBold"/>
                <a:sym typeface="BebasNeueBold"/>
              </a:rPr>
              <a:t>“You are super sharp.  Can I ask what you do for a living?”</a:t>
            </a:r>
            <a:br>
              <a:rPr lang="en-US" sz="3600" b="1" i="1" dirty="0">
                <a:solidFill>
                  <a:srgbClr val="DCDFE1">
                    <a:lumMod val="25000"/>
                  </a:srgbClr>
                </a:solidFill>
                <a:latin typeface="BebasNeueBold"/>
                <a:sym typeface="BebasNeueBold"/>
              </a:rPr>
            </a:br>
            <a:br>
              <a:rPr lang="en-US" sz="3600" b="1" dirty="0">
                <a:solidFill>
                  <a:srgbClr val="DCDFE1">
                    <a:lumMod val="25000"/>
                  </a:srgbClr>
                </a:solidFill>
                <a:latin typeface="BebasNeueBold"/>
                <a:sym typeface="BebasNeueBold"/>
              </a:rPr>
            </a:br>
            <a:r>
              <a:rPr lang="en-US" sz="3600" b="1" i="1" dirty="0">
                <a:solidFill>
                  <a:srgbClr val="DCDFE1">
                    <a:lumMod val="25000"/>
                  </a:srgbClr>
                </a:solidFill>
                <a:latin typeface="BebasNeueBold"/>
                <a:sym typeface="BebasNeueBold"/>
              </a:rPr>
              <a:t>“You’ve made ________ a fantastic experience.”</a:t>
            </a:r>
            <a:br>
              <a:rPr lang="en-US" sz="3600" b="1" dirty="0">
                <a:solidFill>
                  <a:srgbClr val="212830"/>
                </a:solidFill>
                <a:latin typeface="Calibri" panose="020F0502020204030204" pitchFamily="34" charset="0"/>
                <a:cs typeface="Calibri" panose="020F0502020204030204" pitchFamily="34" charset="0"/>
                <a:sym typeface="BebasNeueBold"/>
              </a:rPr>
            </a:br>
            <a:endParaRPr lang="en-US" dirty="0"/>
          </a:p>
        </p:txBody>
      </p:sp>
    </p:spTree>
    <p:extLst>
      <p:ext uri="{BB962C8B-B14F-4D97-AF65-F5344CB8AC3E}">
        <p14:creationId xmlns:p14="http://schemas.microsoft.com/office/powerpoint/2010/main" val="134795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BCF7B45-6946-4BB1-95AA-F360DE909311}"/>
              </a:ext>
            </a:extLst>
          </p:cNvPr>
          <p:cNvSpPr/>
          <p:nvPr/>
        </p:nvSpPr>
        <p:spPr>
          <a:xfrm flipH="1">
            <a:off x="13411200" y="0"/>
            <a:ext cx="10972800" cy="9416670"/>
          </a:xfrm>
          <a:custGeom>
            <a:avLst/>
            <a:gdLst>
              <a:gd name="connsiteX0" fmla="*/ 4991305 w 5472504"/>
              <a:gd name="connsiteY0" fmla="*/ 1817936 h 4656599"/>
              <a:gd name="connsiteX1" fmla="*/ 4919261 w 5472504"/>
              <a:gd name="connsiteY1" fmla="*/ 1851357 h 4656599"/>
              <a:gd name="connsiteX2" fmla="*/ 4919261 w 5472504"/>
              <a:gd name="connsiteY2" fmla="*/ 1845786 h 4656599"/>
              <a:gd name="connsiteX3" fmla="*/ 4930951 w 5472504"/>
              <a:gd name="connsiteY3" fmla="*/ 1845786 h 4656599"/>
              <a:gd name="connsiteX4" fmla="*/ 4945904 w 5472504"/>
              <a:gd name="connsiteY4" fmla="*/ 1834338 h 4656599"/>
              <a:gd name="connsiteX5" fmla="*/ 4953516 w 5472504"/>
              <a:gd name="connsiteY5" fmla="*/ 1828767 h 4656599"/>
              <a:gd name="connsiteX6" fmla="*/ 4976080 w 5472504"/>
              <a:gd name="connsiteY6" fmla="*/ 1823816 h 4656599"/>
              <a:gd name="connsiteX7" fmla="*/ 4982061 w 5472504"/>
              <a:gd name="connsiteY7" fmla="*/ 1819483 h 4656599"/>
              <a:gd name="connsiteX8" fmla="*/ 5251479 w 5472504"/>
              <a:gd name="connsiteY8" fmla="*/ 1467010 h 4656599"/>
              <a:gd name="connsiteX9" fmla="*/ 5247995 w 5472504"/>
              <a:gd name="connsiteY9" fmla="*/ 1468609 h 4656599"/>
              <a:gd name="connsiteX10" fmla="*/ 5245225 w 5472504"/>
              <a:gd name="connsiteY10" fmla="*/ 1468867 h 4656599"/>
              <a:gd name="connsiteX11" fmla="*/ 5260179 w 5472504"/>
              <a:gd name="connsiteY11" fmla="*/ 1463295 h 4656599"/>
              <a:gd name="connsiteX12" fmla="*/ 5256170 w 5472504"/>
              <a:gd name="connsiteY12" fmla="*/ 1465909 h 4656599"/>
              <a:gd name="connsiteX13" fmla="*/ 5251479 w 5472504"/>
              <a:gd name="connsiteY13" fmla="*/ 1467010 h 4656599"/>
              <a:gd name="connsiteX14" fmla="*/ 4362483 w 5472504"/>
              <a:gd name="connsiteY14" fmla="*/ 1058524 h 4656599"/>
              <a:gd name="connsiteX15" fmla="*/ 4286633 w 5472504"/>
              <a:gd name="connsiteY15" fmla="*/ 1108347 h 4656599"/>
              <a:gd name="connsiteX16" fmla="*/ 4275215 w 5472504"/>
              <a:gd name="connsiteY16" fmla="*/ 1102777 h 4656599"/>
              <a:gd name="connsiteX17" fmla="*/ 4282827 w 5472504"/>
              <a:gd name="connsiteY17" fmla="*/ 1097206 h 4656599"/>
              <a:gd name="connsiteX18" fmla="*/ 4362483 w 5472504"/>
              <a:gd name="connsiteY18" fmla="*/ 1058524 h 4656599"/>
              <a:gd name="connsiteX19" fmla="*/ 3267363 w 5472504"/>
              <a:gd name="connsiteY19" fmla="*/ 0 h 4656599"/>
              <a:gd name="connsiteX20" fmla="*/ 3270539 w 5472504"/>
              <a:gd name="connsiteY20" fmla="*/ 0 h 4656599"/>
              <a:gd name="connsiteX21" fmla="*/ 3255996 w 5472504"/>
              <a:gd name="connsiteY21" fmla="*/ 4817 h 4656599"/>
              <a:gd name="connsiteX22" fmla="*/ 861328 w 5472504"/>
              <a:gd name="connsiteY22" fmla="*/ 0 h 4656599"/>
              <a:gd name="connsiteX23" fmla="*/ 2852438 w 5472504"/>
              <a:gd name="connsiteY23" fmla="*/ 0 h 4656599"/>
              <a:gd name="connsiteX24" fmla="*/ 2843035 w 5472504"/>
              <a:gd name="connsiteY24" fmla="*/ 4817 h 4656599"/>
              <a:gd name="connsiteX25" fmla="*/ 2835694 w 5472504"/>
              <a:gd name="connsiteY25" fmla="*/ 10698 h 4656599"/>
              <a:gd name="connsiteX26" fmla="*/ 2850647 w 5472504"/>
              <a:gd name="connsiteY26" fmla="*/ 4817 h 4656599"/>
              <a:gd name="connsiteX27" fmla="*/ 2860372 w 5472504"/>
              <a:gd name="connsiteY27" fmla="*/ 0 h 4656599"/>
              <a:gd name="connsiteX28" fmla="*/ 3085047 w 5472504"/>
              <a:gd name="connsiteY28" fmla="*/ 0 h 4656599"/>
              <a:gd name="connsiteX29" fmla="*/ 3071095 w 5472504"/>
              <a:gd name="connsiteY29" fmla="*/ 5514 h 4656599"/>
              <a:gd name="connsiteX30" fmla="*/ 2540178 w 5472504"/>
              <a:gd name="connsiteY30" fmla="*/ 221130 h 4656599"/>
              <a:gd name="connsiteX31" fmla="*/ 1221637 w 5472504"/>
              <a:gd name="connsiteY31" fmla="*/ 897607 h 4656599"/>
              <a:gd name="connsiteX32" fmla="*/ 1183576 w 5472504"/>
              <a:gd name="connsiteY32" fmla="*/ 931026 h 4656599"/>
              <a:gd name="connsiteX33" fmla="*/ 1233055 w 5472504"/>
              <a:gd name="connsiteY33" fmla="*/ 919577 h 4656599"/>
              <a:gd name="connsiteX34" fmla="*/ 1221637 w 5472504"/>
              <a:gd name="connsiteY34" fmla="*/ 919577 h 4656599"/>
              <a:gd name="connsiteX35" fmla="*/ 1979322 w 5472504"/>
              <a:gd name="connsiteY35" fmla="*/ 547917 h 4656599"/>
              <a:gd name="connsiteX36" fmla="*/ 2244662 w 5472504"/>
              <a:gd name="connsiteY36" fmla="*/ 476124 h 4656599"/>
              <a:gd name="connsiteX37" fmla="*/ 1979322 w 5472504"/>
              <a:gd name="connsiteY37" fmla="*/ 598049 h 4656599"/>
              <a:gd name="connsiteX38" fmla="*/ 1202878 w 5472504"/>
              <a:gd name="connsiteY38" fmla="*/ 1080186 h 4656599"/>
              <a:gd name="connsiteX39" fmla="*/ 1206684 w 5472504"/>
              <a:gd name="connsiteY39" fmla="*/ 1097206 h 4656599"/>
              <a:gd name="connsiteX40" fmla="*/ 1206684 w 5472504"/>
              <a:gd name="connsiteY40" fmla="*/ 1108347 h 4656599"/>
              <a:gd name="connsiteX41" fmla="*/ 1240939 w 5472504"/>
              <a:gd name="connsiteY41" fmla="*/ 1091635 h 4656599"/>
              <a:gd name="connsiteX42" fmla="*/ 3093421 w 5472504"/>
              <a:gd name="connsiteY42" fmla="*/ 165736 h 4656599"/>
              <a:gd name="connsiteX43" fmla="*/ 3100762 w 5472504"/>
              <a:gd name="connsiteY43" fmla="*/ 159857 h 4656599"/>
              <a:gd name="connsiteX44" fmla="*/ 3388937 w 5472504"/>
              <a:gd name="connsiteY44" fmla="*/ 49380 h 4656599"/>
              <a:gd name="connsiteX45" fmla="*/ 3422649 w 5472504"/>
              <a:gd name="connsiteY45" fmla="*/ 26789 h 4656599"/>
              <a:gd name="connsiteX46" fmla="*/ 3415308 w 5472504"/>
              <a:gd name="connsiteY46" fmla="*/ 21219 h 4656599"/>
              <a:gd name="connsiteX47" fmla="*/ 3457617 w 5472504"/>
              <a:gd name="connsiteY47" fmla="*/ 0 h 4656599"/>
              <a:gd name="connsiteX48" fmla="*/ 3515404 w 5472504"/>
              <a:gd name="connsiteY48" fmla="*/ 0 h 4656599"/>
              <a:gd name="connsiteX49" fmla="*/ 3386716 w 5472504"/>
              <a:gd name="connsiteY49" fmla="*/ 57343 h 4656599"/>
              <a:gd name="connsiteX50" fmla="*/ 2407509 w 5472504"/>
              <a:gd name="connsiteY50" fmla="*/ 614761 h 4656599"/>
              <a:gd name="connsiteX51" fmla="*/ 2403703 w 5472504"/>
              <a:gd name="connsiteY51" fmla="*/ 625901 h 4656599"/>
              <a:gd name="connsiteX52" fmla="*/ 2426539 w 5472504"/>
              <a:gd name="connsiteY52" fmla="*/ 620330 h 4656599"/>
              <a:gd name="connsiteX53" fmla="*/ 3623556 w 5472504"/>
              <a:gd name="connsiteY53" fmla="*/ 4817 h 4656599"/>
              <a:gd name="connsiteX54" fmla="*/ 3645045 w 5472504"/>
              <a:gd name="connsiteY54" fmla="*/ 0 h 4656599"/>
              <a:gd name="connsiteX55" fmla="*/ 4747411 w 5472504"/>
              <a:gd name="connsiteY55" fmla="*/ 0 h 4656599"/>
              <a:gd name="connsiteX56" fmla="*/ 4688177 w 5472504"/>
              <a:gd name="connsiteY56" fmla="*/ 110033 h 4656599"/>
              <a:gd name="connsiteX57" fmla="*/ 4688177 w 5472504"/>
              <a:gd name="connsiteY57" fmla="*/ 121175 h 4656599"/>
              <a:gd name="connsiteX58" fmla="*/ 4703401 w 5472504"/>
              <a:gd name="connsiteY58" fmla="*/ 121175 h 4656599"/>
              <a:gd name="connsiteX59" fmla="*/ 4699596 w 5472504"/>
              <a:gd name="connsiteY59" fmla="*/ 126744 h 4656599"/>
              <a:gd name="connsiteX60" fmla="*/ 4691983 w 5472504"/>
              <a:gd name="connsiteY60" fmla="*/ 137884 h 4656599"/>
              <a:gd name="connsiteX61" fmla="*/ 4691983 w 5472504"/>
              <a:gd name="connsiteY61" fmla="*/ 148716 h 4656599"/>
              <a:gd name="connsiteX62" fmla="*/ 4703401 w 5472504"/>
              <a:gd name="connsiteY62" fmla="*/ 148716 h 4656599"/>
              <a:gd name="connsiteX63" fmla="*/ 4714819 w 5472504"/>
              <a:gd name="connsiteY63" fmla="*/ 148716 h 4656599"/>
              <a:gd name="connsiteX64" fmla="*/ 4798009 w 5472504"/>
              <a:gd name="connsiteY64" fmla="*/ 126744 h 4656599"/>
              <a:gd name="connsiteX65" fmla="*/ 4801816 w 5472504"/>
              <a:gd name="connsiteY65" fmla="*/ 137884 h 4656599"/>
              <a:gd name="connsiteX66" fmla="*/ 4801816 w 5472504"/>
              <a:gd name="connsiteY66" fmla="*/ 148716 h 4656599"/>
              <a:gd name="connsiteX67" fmla="*/ 4790398 w 5472504"/>
              <a:gd name="connsiteY67" fmla="*/ 159857 h 4656599"/>
              <a:gd name="connsiteX68" fmla="*/ 4642774 w 5472504"/>
              <a:gd name="connsiteY68" fmla="*/ 265383 h 4656599"/>
              <a:gd name="connsiteX69" fmla="*/ 4627551 w 5472504"/>
              <a:gd name="connsiteY69" fmla="*/ 281784 h 4656599"/>
              <a:gd name="connsiteX70" fmla="*/ 4275215 w 5472504"/>
              <a:gd name="connsiteY70" fmla="*/ 625901 h 4656599"/>
              <a:gd name="connsiteX71" fmla="*/ 4256456 w 5472504"/>
              <a:gd name="connsiteY71" fmla="*/ 636733 h 4656599"/>
              <a:gd name="connsiteX72" fmla="*/ 4116175 w 5472504"/>
              <a:gd name="connsiteY72" fmla="*/ 731117 h 4656599"/>
              <a:gd name="connsiteX73" fmla="*/ 4100950 w 5472504"/>
              <a:gd name="connsiteY73" fmla="*/ 742257 h 4656599"/>
              <a:gd name="connsiteX74" fmla="*/ 4025372 w 5472504"/>
              <a:gd name="connsiteY74" fmla="*/ 831071 h 4656599"/>
              <a:gd name="connsiteX75" fmla="*/ 4025372 w 5472504"/>
              <a:gd name="connsiteY75" fmla="*/ 836643 h 4656599"/>
              <a:gd name="connsiteX76" fmla="*/ 4055549 w 5472504"/>
              <a:gd name="connsiteY76" fmla="*/ 831071 h 4656599"/>
              <a:gd name="connsiteX77" fmla="*/ 3983505 w 5472504"/>
              <a:gd name="connsiteY77" fmla="*/ 880895 h 4656599"/>
              <a:gd name="connsiteX78" fmla="*/ 3972087 w 5472504"/>
              <a:gd name="connsiteY78" fmla="*/ 892035 h 4656599"/>
              <a:gd name="connsiteX79" fmla="*/ 3975892 w 5472504"/>
              <a:gd name="connsiteY79" fmla="*/ 902866 h 4656599"/>
              <a:gd name="connsiteX80" fmla="*/ 4055549 w 5472504"/>
              <a:gd name="connsiteY80" fmla="*/ 886465 h 4656599"/>
              <a:gd name="connsiteX81" fmla="*/ 4074579 w 5472504"/>
              <a:gd name="connsiteY81" fmla="*/ 880895 h 4656599"/>
              <a:gd name="connsiteX82" fmla="*/ 4646581 w 5472504"/>
              <a:gd name="connsiteY82" fmla="*/ 670462 h 4656599"/>
              <a:gd name="connsiteX83" fmla="*/ 4661805 w 5472504"/>
              <a:gd name="connsiteY83" fmla="*/ 664893 h 4656599"/>
              <a:gd name="connsiteX84" fmla="*/ 4942097 w 5472504"/>
              <a:gd name="connsiteY84" fmla="*/ 553488 h 4656599"/>
              <a:gd name="connsiteX85" fmla="*/ 4953516 w 5472504"/>
              <a:gd name="connsiteY85" fmla="*/ 547917 h 4656599"/>
              <a:gd name="connsiteX86" fmla="*/ 5169376 w 5472504"/>
              <a:gd name="connsiteY86" fmla="*/ 470553 h 4656599"/>
              <a:gd name="connsiteX87" fmla="*/ 5169376 w 5472504"/>
              <a:gd name="connsiteY87" fmla="*/ 476124 h 4656599"/>
              <a:gd name="connsiteX88" fmla="*/ 5169376 w 5472504"/>
              <a:gd name="connsiteY88" fmla="*/ 492834 h 4656599"/>
              <a:gd name="connsiteX89" fmla="*/ 5173182 w 5472504"/>
              <a:gd name="connsiteY89" fmla="*/ 498403 h 4656599"/>
              <a:gd name="connsiteX90" fmla="*/ 5173182 w 5472504"/>
              <a:gd name="connsiteY90" fmla="*/ 514806 h 4656599"/>
              <a:gd name="connsiteX91" fmla="*/ 5138927 w 5472504"/>
              <a:gd name="connsiteY91" fmla="*/ 542966 h 4656599"/>
              <a:gd name="connsiteX92" fmla="*/ 5142733 w 5472504"/>
              <a:gd name="connsiteY92" fmla="*/ 553488 h 4656599"/>
              <a:gd name="connsiteX93" fmla="*/ 5324611 w 5472504"/>
              <a:gd name="connsiteY93" fmla="*/ 509235 h 4656599"/>
              <a:gd name="connsiteX94" fmla="*/ 5252567 w 5472504"/>
              <a:gd name="connsiteY94" fmla="*/ 576079 h 4656599"/>
              <a:gd name="connsiteX95" fmla="*/ 5336300 w 5472504"/>
              <a:gd name="connsiteY95" fmla="*/ 692435 h 4656599"/>
              <a:gd name="connsiteX96" fmla="*/ 5339834 w 5472504"/>
              <a:gd name="connsiteY96" fmla="*/ 736688 h 4656599"/>
              <a:gd name="connsiteX97" fmla="*/ 5320804 w 5472504"/>
              <a:gd name="connsiteY97" fmla="*/ 758968 h 4656599"/>
              <a:gd name="connsiteX98" fmla="*/ 5324611 w 5472504"/>
              <a:gd name="connsiteY98" fmla="*/ 758968 h 4656599"/>
              <a:gd name="connsiteX99" fmla="*/ 5347447 w 5472504"/>
              <a:gd name="connsiteY99" fmla="*/ 786510 h 4656599"/>
              <a:gd name="connsiteX100" fmla="*/ 5355059 w 5472504"/>
              <a:gd name="connsiteY100" fmla="*/ 786510 h 4656599"/>
              <a:gd name="connsiteX101" fmla="*/ 5358865 w 5472504"/>
              <a:gd name="connsiteY101" fmla="*/ 797961 h 4656599"/>
              <a:gd name="connsiteX102" fmla="*/ 5358865 w 5472504"/>
              <a:gd name="connsiteY102" fmla="*/ 809100 h 4656599"/>
              <a:gd name="connsiteX103" fmla="*/ 4578343 w 5472504"/>
              <a:gd name="connsiteY103" fmla="*/ 1163430 h 4656599"/>
              <a:gd name="connsiteX104" fmla="*/ 4566925 w 5472504"/>
              <a:gd name="connsiteY104" fmla="*/ 1163430 h 4656599"/>
              <a:gd name="connsiteX105" fmla="*/ 4532942 w 5472504"/>
              <a:gd name="connsiteY105" fmla="*/ 1174570 h 4656599"/>
              <a:gd name="connsiteX106" fmla="*/ 4532942 w 5472504"/>
              <a:gd name="connsiteY106" fmla="*/ 1169001 h 4656599"/>
              <a:gd name="connsiteX107" fmla="*/ 4536748 w 5472504"/>
              <a:gd name="connsiteY107" fmla="*/ 1163430 h 4656599"/>
              <a:gd name="connsiteX108" fmla="*/ 4536748 w 5472504"/>
              <a:gd name="connsiteY108" fmla="*/ 1152599 h 4656599"/>
              <a:gd name="connsiteX109" fmla="*/ 4529135 w 5472504"/>
              <a:gd name="connsiteY109" fmla="*/ 1152599 h 4656599"/>
              <a:gd name="connsiteX110" fmla="*/ 4529135 w 5472504"/>
              <a:gd name="connsiteY110" fmla="*/ 1147030 h 4656599"/>
              <a:gd name="connsiteX111" fmla="*/ 4654193 w 5472504"/>
              <a:gd name="connsiteY111" fmla="*/ 1097206 h 4656599"/>
              <a:gd name="connsiteX112" fmla="*/ 4665611 w 5472504"/>
              <a:gd name="connsiteY112" fmla="*/ 1080186 h 4656599"/>
              <a:gd name="connsiteX113" fmla="*/ 4657999 w 5472504"/>
              <a:gd name="connsiteY113" fmla="*/ 1074616 h 4656599"/>
              <a:gd name="connsiteX114" fmla="*/ 4260263 w 5472504"/>
              <a:gd name="connsiteY114" fmla="*/ 1213562 h 4656599"/>
              <a:gd name="connsiteX115" fmla="*/ 4445674 w 5472504"/>
              <a:gd name="connsiteY115" fmla="*/ 1108347 h 4656599"/>
              <a:gd name="connsiteX116" fmla="*/ 4460899 w 5472504"/>
              <a:gd name="connsiteY116" fmla="*/ 1113916 h 4656599"/>
              <a:gd name="connsiteX117" fmla="*/ 4468511 w 5472504"/>
              <a:gd name="connsiteY117" fmla="*/ 1113916 h 4656599"/>
              <a:gd name="connsiteX118" fmla="*/ 4476122 w 5472504"/>
              <a:gd name="connsiteY118" fmla="*/ 1097206 h 4656599"/>
              <a:gd name="connsiteX119" fmla="*/ 4559313 w 5472504"/>
              <a:gd name="connsiteY119" fmla="*/ 1069665 h 4656599"/>
              <a:gd name="connsiteX120" fmla="*/ 4574538 w 5472504"/>
              <a:gd name="connsiteY120" fmla="*/ 1058524 h 4656599"/>
              <a:gd name="connsiteX121" fmla="*/ 4631357 w 5472504"/>
              <a:gd name="connsiteY121" fmla="*/ 1025103 h 4656599"/>
              <a:gd name="connsiteX122" fmla="*/ 4529135 w 5472504"/>
              <a:gd name="connsiteY122" fmla="*/ 1035934 h 4656599"/>
              <a:gd name="connsiteX123" fmla="*/ 4510105 w 5472504"/>
              <a:gd name="connsiteY123" fmla="*/ 1047074 h 4656599"/>
              <a:gd name="connsiteX124" fmla="*/ 4476122 w 5472504"/>
              <a:gd name="connsiteY124" fmla="*/ 1052644 h 4656599"/>
              <a:gd name="connsiteX125" fmla="*/ 4593568 w 5472504"/>
              <a:gd name="connsiteY125" fmla="*/ 1008392 h 4656599"/>
              <a:gd name="connsiteX126" fmla="*/ 4601180 w 5472504"/>
              <a:gd name="connsiteY126" fmla="*/ 997252 h 4656599"/>
              <a:gd name="connsiteX127" fmla="*/ 4597374 w 5472504"/>
              <a:gd name="connsiteY127" fmla="*/ 991680 h 4656599"/>
              <a:gd name="connsiteX128" fmla="*/ 4381241 w 5472504"/>
              <a:gd name="connsiteY128" fmla="*/ 1052644 h 4656599"/>
              <a:gd name="connsiteX129" fmla="*/ 4362483 w 5472504"/>
              <a:gd name="connsiteY129" fmla="*/ 1058524 h 4656599"/>
              <a:gd name="connsiteX130" fmla="*/ 4373902 w 5472504"/>
              <a:gd name="connsiteY130" fmla="*/ 1047074 h 4656599"/>
              <a:gd name="connsiteX131" fmla="*/ 4366290 w 5472504"/>
              <a:gd name="connsiteY131" fmla="*/ 1035934 h 4656599"/>
              <a:gd name="connsiteX132" fmla="*/ 4313275 w 5472504"/>
              <a:gd name="connsiteY132" fmla="*/ 1047074 h 4656599"/>
              <a:gd name="connsiteX133" fmla="*/ 4309469 w 5472504"/>
              <a:gd name="connsiteY133" fmla="*/ 1047074 h 4656599"/>
              <a:gd name="connsiteX134" fmla="*/ 4301857 w 5472504"/>
              <a:gd name="connsiteY134" fmla="*/ 1052644 h 4656599"/>
              <a:gd name="connsiteX135" fmla="*/ 4271408 w 5472504"/>
              <a:gd name="connsiteY135" fmla="*/ 1064095 h 4656599"/>
              <a:gd name="connsiteX136" fmla="*/ 4263796 w 5472504"/>
              <a:gd name="connsiteY136" fmla="*/ 1058524 h 4656599"/>
              <a:gd name="connsiteX137" fmla="*/ 4271408 w 5472504"/>
              <a:gd name="connsiteY137" fmla="*/ 1052644 h 4656599"/>
              <a:gd name="connsiteX138" fmla="*/ 4487541 w 5472504"/>
              <a:gd name="connsiteY138" fmla="*/ 925147 h 4656599"/>
              <a:gd name="connsiteX139" fmla="*/ 4423109 w 5472504"/>
              <a:gd name="connsiteY139" fmla="*/ 931026 h 4656599"/>
              <a:gd name="connsiteX140" fmla="*/ 4407613 w 5472504"/>
              <a:gd name="connsiteY140" fmla="*/ 936597 h 4656599"/>
              <a:gd name="connsiteX141" fmla="*/ 3851106 w 5472504"/>
              <a:gd name="connsiteY141" fmla="*/ 1207683 h 4656599"/>
              <a:gd name="connsiteX142" fmla="*/ 3839688 w 5472504"/>
              <a:gd name="connsiteY142" fmla="*/ 1213562 h 4656599"/>
              <a:gd name="connsiteX143" fmla="*/ 3847301 w 5472504"/>
              <a:gd name="connsiteY143" fmla="*/ 1213562 h 4656599"/>
              <a:gd name="connsiteX144" fmla="*/ 3862253 w 5472504"/>
              <a:gd name="connsiteY144" fmla="*/ 1224704 h 4656599"/>
              <a:gd name="connsiteX145" fmla="*/ 3881284 w 5472504"/>
              <a:gd name="connsiteY145" fmla="*/ 1219133 h 4656599"/>
              <a:gd name="connsiteX146" fmla="*/ 3919072 w 5472504"/>
              <a:gd name="connsiteY146" fmla="*/ 1207683 h 4656599"/>
              <a:gd name="connsiteX147" fmla="*/ 3915267 w 5472504"/>
              <a:gd name="connsiteY147" fmla="*/ 1213562 h 4656599"/>
              <a:gd name="connsiteX148" fmla="*/ 3816852 w 5472504"/>
              <a:gd name="connsiteY148" fmla="*/ 1324658 h 4656599"/>
              <a:gd name="connsiteX149" fmla="*/ 3797822 w 5472504"/>
              <a:gd name="connsiteY149" fmla="*/ 1330230 h 4656599"/>
              <a:gd name="connsiteX150" fmla="*/ 3790481 w 5472504"/>
              <a:gd name="connsiteY150" fmla="*/ 1335799 h 4656599"/>
              <a:gd name="connsiteX151" fmla="*/ 3786675 w 5472504"/>
              <a:gd name="connsiteY151" fmla="*/ 1324658 h 4656599"/>
              <a:gd name="connsiteX152" fmla="*/ 3782869 w 5472504"/>
              <a:gd name="connsiteY152" fmla="*/ 1318779 h 4656599"/>
              <a:gd name="connsiteX153" fmla="*/ 3673035 w 5472504"/>
              <a:gd name="connsiteY153" fmla="*/ 1374481 h 4656599"/>
              <a:gd name="connsiteX154" fmla="*/ 3657539 w 5472504"/>
              <a:gd name="connsiteY154" fmla="*/ 1385313 h 4656599"/>
              <a:gd name="connsiteX155" fmla="*/ 3475934 w 5472504"/>
              <a:gd name="connsiteY155" fmla="*/ 1501978 h 4656599"/>
              <a:gd name="connsiteX156" fmla="*/ 3475934 w 5472504"/>
              <a:gd name="connsiteY156" fmla="*/ 1507548 h 4656599"/>
              <a:gd name="connsiteX157" fmla="*/ 3536288 w 5472504"/>
              <a:gd name="connsiteY157" fmla="*/ 1501978 h 4656599"/>
              <a:gd name="connsiteX158" fmla="*/ 3449291 w 5472504"/>
              <a:gd name="connsiteY158" fmla="*/ 1573772 h 4656599"/>
              <a:gd name="connsiteX159" fmla="*/ 3449291 w 5472504"/>
              <a:gd name="connsiteY159" fmla="*/ 1579343 h 4656599"/>
              <a:gd name="connsiteX160" fmla="*/ 3547978 w 5472504"/>
              <a:gd name="connsiteY160" fmla="*/ 1546230 h 4656599"/>
              <a:gd name="connsiteX161" fmla="*/ 3369636 w 5472504"/>
              <a:gd name="connsiteY161" fmla="*/ 1651447 h 4656599"/>
              <a:gd name="connsiteX162" fmla="*/ 3347070 w 5472504"/>
              <a:gd name="connsiteY162" fmla="*/ 1662587 h 4656599"/>
              <a:gd name="connsiteX163" fmla="*/ 3241045 w 5472504"/>
              <a:gd name="connsiteY163" fmla="*/ 1706839 h 4656599"/>
              <a:gd name="connsiteX164" fmla="*/ 3218207 w 5472504"/>
              <a:gd name="connsiteY164" fmla="*/ 1718290 h 4656599"/>
              <a:gd name="connsiteX165" fmla="*/ 3187759 w 5472504"/>
              <a:gd name="connsiteY165" fmla="*/ 1756972 h 4656599"/>
              <a:gd name="connsiteX166" fmla="*/ 3187759 w 5472504"/>
              <a:gd name="connsiteY166" fmla="*/ 1762543 h 4656599"/>
              <a:gd name="connsiteX167" fmla="*/ 3566736 w 5472504"/>
              <a:gd name="connsiteY167" fmla="*/ 1579343 h 4656599"/>
              <a:gd name="connsiteX168" fmla="*/ 3581961 w 5472504"/>
              <a:gd name="connsiteY168" fmla="*/ 1562631 h 4656599"/>
              <a:gd name="connsiteX169" fmla="*/ 3593378 w 5472504"/>
              <a:gd name="connsiteY169" fmla="*/ 1557371 h 4656599"/>
              <a:gd name="connsiteX170" fmla="*/ 3707018 w 5472504"/>
              <a:gd name="connsiteY170" fmla="*/ 1535090 h 4656599"/>
              <a:gd name="connsiteX171" fmla="*/ 3585767 w 5472504"/>
              <a:gd name="connsiteY171" fmla="*/ 1612765 h 4656599"/>
              <a:gd name="connsiteX172" fmla="*/ 3563203 w 5472504"/>
              <a:gd name="connsiteY172" fmla="*/ 1618335 h 4656599"/>
              <a:gd name="connsiteX173" fmla="*/ 3354682 w 5472504"/>
              <a:gd name="connsiteY173" fmla="*/ 1723861 h 4656599"/>
              <a:gd name="connsiteX174" fmla="*/ 3335652 w 5472504"/>
              <a:gd name="connsiteY174" fmla="*/ 1735002 h 4656599"/>
              <a:gd name="connsiteX175" fmla="*/ 3085809 w 5472504"/>
              <a:gd name="connsiteY175" fmla="*/ 1878899 h 4656599"/>
              <a:gd name="connsiteX176" fmla="*/ 3475934 w 5472504"/>
              <a:gd name="connsiteY176" fmla="*/ 1684867 h 4656599"/>
              <a:gd name="connsiteX177" fmla="*/ 4540554 w 5472504"/>
              <a:gd name="connsiteY177" fmla="*/ 1213562 h 4656599"/>
              <a:gd name="connsiteX178" fmla="*/ 5089720 w 5472504"/>
              <a:gd name="connsiteY178" fmla="*/ 975279 h 4656599"/>
              <a:gd name="connsiteX179" fmla="*/ 5472504 w 5472504"/>
              <a:gd name="connsiteY179" fmla="*/ 814052 h 4656599"/>
              <a:gd name="connsiteX180" fmla="*/ 5343641 w 5472504"/>
              <a:gd name="connsiteY180" fmla="*/ 947119 h 4656599"/>
              <a:gd name="connsiteX181" fmla="*/ 5419491 w 5472504"/>
              <a:gd name="connsiteY181" fmla="*/ 975279 h 4656599"/>
              <a:gd name="connsiteX182" fmla="*/ 4858635 w 5472504"/>
              <a:gd name="connsiteY182" fmla="*/ 1252244 h 4656599"/>
              <a:gd name="connsiteX183" fmla="*/ 4226007 w 5472504"/>
              <a:gd name="connsiteY183" fmla="*/ 1551802 h 4656599"/>
              <a:gd name="connsiteX184" fmla="*/ 3676842 w 5472504"/>
              <a:gd name="connsiteY184" fmla="*/ 1806794 h 4656599"/>
              <a:gd name="connsiteX185" fmla="*/ 3657539 w 5472504"/>
              <a:gd name="connsiteY185" fmla="*/ 1784513 h 4656599"/>
              <a:gd name="connsiteX186" fmla="*/ 3650199 w 5472504"/>
              <a:gd name="connsiteY186" fmla="*/ 1828767 h 4656599"/>
              <a:gd name="connsiteX187" fmla="*/ 3013493 w 5472504"/>
              <a:gd name="connsiteY187" fmla="*/ 2200427 h 4656599"/>
              <a:gd name="connsiteX188" fmla="*/ 3377519 w 5472504"/>
              <a:gd name="connsiteY188" fmla="*/ 2023107 h 4656599"/>
              <a:gd name="connsiteX189" fmla="*/ 4036518 w 5472504"/>
              <a:gd name="connsiteY189" fmla="*/ 1684867 h 4656599"/>
              <a:gd name="connsiteX190" fmla="*/ 4578343 w 5472504"/>
              <a:gd name="connsiteY190" fmla="*/ 1452156 h 4656599"/>
              <a:gd name="connsiteX191" fmla="*/ 4593568 w 5472504"/>
              <a:gd name="connsiteY191" fmla="*/ 1446276 h 4656599"/>
              <a:gd name="connsiteX192" fmla="*/ 4650387 w 5472504"/>
              <a:gd name="connsiteY192" fmla="*/ 1407594 h 4656599"/>
              <a:gd name="connsiteX193" fmla="*/ 4661805 w 5472504"/>
              <a:gd name="connsiteY193" fmla="*/ 1407594 h 4656599"/>
              <a:gd name="connsiteX194" fmla="*/ 5298240 w 5472504"/>
              <a:gd name="connsiteY194" fmla="*/ 1091635 h 4656599"/>
              <a:gd name="connsiteX195" fmla="*/ 5305851 w 5472504"/>
              <a:gd name="connsiteY195" fmla="*/ 1097206 h 4656599"/>
              <a:gd name="connsiteX196" fmla="*/ 5336300 w 5472504"/>
              <a:gd name="connsiteY196" fmla="*/ 1130317 h 4656599"/>
              <a:gd name="connsiteX197" fmla="*/ 5336300 w 5472504"/>
              <a:gd name="connsiteY197" fmla="*/ 1147030 h 4656599"/>
              <a:gd name="connsiteX198" fmla="*/ 5309385 w 5472504"/>
              <a:gd name="connsiteY198" fmla="*/ 1202732 h 4656599"/>
              <a:gd name="connsiteX199" fmla="*/ 5302047 w 5472504"/>
              <a:gd name="connsiteY199" fmla="*/ 1202732 h 4656599"/>
              <a:gd name="connsiteX200" fmla="*/ 5298240 w 5472504"/>
              <a:gd name="connsiteY200" fmla="*/ 1207683 h 4656599"/>
              <a:gd name="connsiteX201" fmla="*/ 5298240 w 5472504"/>
              <a:gd name="connsiteY201" fmla="*/ 1213562 h 4656599"/>
              <a:gd name="connsiteX202" fmla="*/ 5313192 w 5472504"/>
              <a:gd name="connsiteY202" fmla="*/ 1230274 h 4656599"/>
              <a:gd name="connsiteX203" fmla="*/ 5260179 w 5472504"/>
              <a:gd name="connsiteY203" fmla="*/ 1268956 h 4656599"/>
              <a:gd name="connsiteX204" fmla="*/ 5252567 w 5472504"/>
              <a:gd name="connsiteY204" fmla="*/ 1280096 h 4656599"/>
              <a:gd name="connsiteX205" fmla="*/ 5233808 w 5472504"/>
              <a:gd name="connsiteY205" fmla="*/ 1352200 h 4656599"/>
              <a:gd name="connsiteX206" fmla="*/ 5226195 w 5472504"/>
              <a:gd name="connsiteY206" fmla="*/ 1363339 h 4656599"/>
              <a:gd name="connsiteX207" fmla="*/ 4635162 w 5472504"/>
              <a:gd name="connsiteY207" fmla="*/ 1662587 h 4656599"/>
              <a:gd name="connsiteX208" fmla="*/ 4631357 w 5472504"/>
              <a:gd name="connsiteY208" fmla="*/ 1657017 h 4656599"/>
              <a:gd name="connsiteX209" fmla="*/ 4627551 w 5472504"/>
              <a:gd name="connsiteY209" fmla="*/ 1651447 h 4656599"/>
              <a:gd name="connsiteX210" fmla="*/ 4445674 w 5472504"/>
              <a:gd name="connsiteY210" fmla="*/ 1718290 h 4656599"/>
              <a:gd name="connsiteX211" fmla="*/ 4578343 w 5472504"/>
              <a:gd name="connsiteY211" fmla="*/ 1651447 h 4656599"/>
              <a:gd name="connsiteX212" fmla="*/ 4585956 w 5472504"/>
              <a:gd name="connsiteY212" fmla="*/ 1640616 h 4656599"/>
              <a:gd name="connsiteX213" fmla="*/ 4581877 w 5472504"/>
              <a:gd name="connsiteY213" fmla="*/ 1635045 h 4656599"/>
              <a:gd name="connsiteX214" fmla="*/ 4347259 w 5472504"/>
              <a:gd name="connsiteY214" fmla="*/ 1723861 h 4656599"/>
              <a:gd name="connsiteX215" fmla="*/ 4366290 w 5472504"/>
              <a:gd name="connsiteY215" fmla="*/ 1695699 h 4656599"/>
              <a:gd name="connsiteX216" fmla="*/ 4366290 w 5472504"/>
              <a:gd name="connsiteY216" fmla="*/ 1690748 h 4656599"/>
              <a:gd name="connsiteX217" fmla="*/ 4354872 w 5472504"/>
              <a:gd name="connsiteY217" fmla="*/ 1695699 h 4656599"/>
              <a:gd name="connsiteX218" fmla="*/ 4498686 w 5472504"/>
              <a:gd name="connsiteY218" fmla="*/ 1618335 h 4656599"/>
              <a:gd name="connsiteX219" fmla="*/ 4510105 w 5472504"/>
              <a:gd name="connsiteY219" fmla="*/ 1612765 h 4656599"/>
              <a:gd name="connsiteX220" fmla="*/ 4612325 w 5472504"/>
              <a:gd name="connsiteY220" fmla="*/ 1573772 h 4656599"/>
              <a:gd name="connsiteX221" fmla="*/ 4619938 w 5472504"/>
              <a:gd name="connsiteY221" fmla="*/ 1562631 h 4656599"/>
              <a:gd name="connsiteX222" fmla="*/ 4616132 w 5472504"/>
              <a:gd name="connsiteY222" fmla="*/ 1557371 h 4656599"/>
              <a:gd name="connsiteX223" fmla="*/ 4483735 w 5472504"/>
              <a:gd name="connsiteY223" fmla="*/ 1590794 h 4656599"/>
              <a:gd name="connsiteX224" fmla="*/ 4468511 w 5472504"/>
              <a:gd name="connsiteY224" fmla="*/ 1596363 h 4656599"/>
              <a:gd name="connsiteX225" fmla="*/ 3722243 w 5472504"/>
              <a:gd name="connsiteY225" fmla="*/ 1978854 h 4656599"/>
              <a:gd name="connsiteX226" fmla="*/ 3718436 w 5472504"/>
              <a:gd name="connsiteY226" fmla="*/ 1978854 h 4656599"/>
              <a:gd name="connsiteX227" fmla="*/ 3316893 w 5472504"/>
              <a:gd name="connsiteY227" fmla="*/ 2178145 h 4656599"/>
              <a:gd name="connsiteX228" fmla="*/ 3430533 w 5472504"/>
              <a:gd name="connsiteY228" fmla="*/ 2128631 h 4656599"/>
              <a:gd name="connsiteX229" fmla="*/ 3309010 w 5472504"/>
              <a:gd name="connsiteY229" fmla="*/ 2194856 h 4656599"/>
              <a:gd name="connsiteX230" fmla="*/ 3297863 w 5472504"/>
              <a:gd name="connsiteY230" fmla="*/ 2194856 h 4656599"/>
              <a:gd name="connsiteX231" fmla="*/ 3305203 w 5472504"/>
              <a:gd name="connsiteY231" fmla="*/ 2183716 h 4656599"/>
              <a:gd name="connsiteX232" fmla="*/ 2930303 w 5472504"/>
              <a:gd name="connsiteY232" fmla="*/ 2366606 h 4656599"/>
              <a:gd name="connsiteX233" fmla="*/ 2907466 w 5472504"/>
              <a:gd name="connsiteY233" fmla="*/ 2383625 h 4656599"/>
              <a:gd name="connsiteX234" fmla="*/ 2888708 w 5472504"/>
              <a:gd name="connsiteY234" fmla="*/ 2444280 h 4656599"/>
              <a:gd name="connsiteX235" fmla="*/ 2862337 w 5472504"/>
              <a:gd name="connsiteY235" fmla="*/ 2455420 h 4656599"/>
              <a:gd name="connsiteX236" fmla="*/ 2691878 w 5472504"/>
              <a:gd name="connsiteY236" fmla="*/ 2555376 h 4656599"/>
              <a:gd name="connsiteX237" fmla="*/ 2668769 w 5472504"/>
              <a:gd name="connsiteY237" fmla="*/ 2566516 h 4656599"/>
              <a:gd name="connsiteX238" fmla="*/ 2558936 w 5472504"/>
              <a:gd name="connsiteY238" fmla="*/ 2671732 h 4656599"/>
              <a:gd name="connsiteX239" fmla="*/ 2536372 w 5472504"/>
              <a:gd name="connsiteY239" fmla="*/ 2688442 h 4656599"/>
              <a:gd name="connsiteX240" fmla="*/ 2441491 w 5472504"/>
              <a:gd name="connsiteY240" fmla="*/ 2738266 h 4656599"/>
              <a:gd name="connsiteX241" fmla="*/ 2415120 w 5472504"/>
              <a:gd name="connsiteY241" fmla="*/ 2760236 h 4656599"/>
              <a:gd name="connsiteX242" fmla="*/ 2388478 w 5472504"/>
              <a:gd name="connsiteY242" fmla="*/ 2804799 h 4656599"/>
              <a:gd name="connsiteX243" fmla="*/ 2384672 w 5472504"/>
              <a:gd name="connsiteY243" fmla="*/ 2815940 h 4656599"/>
              <a:gd name="connsiteX244" fmla="*/ 2403703 w 5472504"/>
              <a:gd name="connsiteY244" fmla="*/ 2815940 h 4656599"/>
              <a:gd name="connsiteX245" fmla="*/ 2400168 w 5472504"/>
              <a:gd name="connsiteY245" fmla="*/ 2827080 h 4656599"/>
              <a:gd name="connsiteX246" fmla="*/ 2240855 w 5472504"/>
              <a:gd name="connsiteY246" fmla="*/ 2960148 h 4656599"/>
              <a:gd name="connsiteX247" fmla="*/ 2263421 w 5472504"/>
              <a:gd name="connsiteY247" fmla="*/ 2965717 h 4656599"/>
              <a:gd name="connsiteX248" fmla="*/ 2290063 w 5472504"/>
              <a:gd name="connsiteY248" fmla="*/ 2943436 h 4656599"/>
              <a:gd name="connsiteX249" fmla="*/ 2930303 w 5472504"/>
              <a:gd name="connsiteY249" fmla="*/ 2577347 h 4656599"/>
              <a:gd name="connsiteX250" fmla="*/ 4010147 w 5472504"/>
              <a:gd name="connsiteY250" fmla="*/ 2001135 h 4656599"/>
              <a:gd name="connsiteX251" fmla="*/ 4025372 w 5472504"/>
              <a:gd name="connsiteY251" fmla="*/ 1989994 h 4656599"/>
              <a:gd name="connsiteX252" fmla="*/ 4100950 w 5472504"/>
              <a:gd name="connsiteY252" fmla="*/ 1961834 h 4656599"/>
              <a:gd name="connsiteX253" fmla="*/ 4116175 w 5472504"/>
              <a:gd name="connsiteY253" fmla="*/ 1951002 h 4656599"/>
              <a:gd name="connsiteX254" fmla="*/ 4271408 w 5472504"/>
              <a:gd name="connsiteY254" fmla="*/ 1878899 h 4656599"/>
              <a:gd name="connsiteX255" fmla="*/ 4798009 w 5472504"/>
              <a:gd name="connsiteY255" fmla="*/ 1618335 h 4656599"/>
              <a:gd name="connsiteX256" fmla="*/ 5233808 w 5472504"/>
              <a:gd name="connsiteY256" fmla="*/ 1390883 h 4656599"/>
              <a:gd name="connsiteX257" fmla="*/ 5279481 w 5472504"/>
              <a:gd name="connsiteY257" fmla="*/ 1446276 h 4656599"/>
              <a:gd name="connsiteX258" fmla="*/ 5275674 w 5472504"/>
              <a:gd name="connsiteY258" fmla="*/ 1446276 h 4656599"/>
              <a:gd name="connsiteX259" fmla="*/ 5271869 w 5472504"/>
              <a:gd name="connsiteY259" fmla="*/ 1446276 h 4656599"/>
              <a:gd name="connsiteX260" fmla="*/ 5267791 w 5472504"/>
              <a:gd name="connsiteY260" fmla="*/ 1452156 h 4656599"/>
              <a:gd name="connsiteX261" fmla="*/ 5260179 w 5472504"/>
              <a:gd name="connsiteY261" fmla="*/ 1457726 h 4656599"/>
              <a:gd name="connsiteX262" fmla="*/ 5199553 w 5472504"/>
              <a:gd name="connsiteY262" fmla="*/ 1490838 h 4656599"/>
              <a:gd name="connsiteX263" fmla="*/ 5247995 w 5472504"/>
              <a:gd name="connsiteY263" fmla="*/ 1468609 h 4656599"/>
              <a:gd name="connsiteX264" fmla="*/ 5252702 w 5472504"/>
              <a:gd name="connsiteY264" fmla="*/ 1468170 h 4656599"/>
              <a:gd name="connsiteX265" fmla="*/ 5256170 w 5472504"/>
              <a:gd name="connsiteY265" fmla="*/ 1465909 h 4656599"/>
              <a:gd name="connsiteX266" fmla="*/ 5339834 w 5472504"/>
              <a:gd name="connsiteY266" fmla="*/ 1446276 h 4656599"/>
              <a:gd name="connsiteX267" fmla="*/ 4979886 w 5472504"/>
              <a:gd name="connsiteY267" fmla="*/ 1651447 h 4656599"/>
              <a:gd name="connsiteX268" fmla="*/ 5040784 w 5472504"/>
              <a:gd name="connsiteY268" fmla="*/ 1635045 h 4656599"/>
              <a:gd name="connsiteX269" fmla="*/ 4661805 w 5472504"/>
              <a:gd name="connsiteY269" fmla="*/ 1839907 h 4656599"/>
              <a:gd name="connsiteX270" fmla="*/ 5108750 w 5472504"/>
              <a:gd name="connsiteY270" fmla="*/ 1618335 h 4656599"/>
              <a:gd name="connsiteX271" fmla="*/ 5051931 w 5472504"/>
              <a:gd name="connsiteY271" fmla="*/ 1629476 h 4656599"/>
              <a:gd name="connsiteX272" fmla="*/ 5226195 w 5472504"/>
              <a:gd name="connsiteY272" fmla="*/ 1562631 h 4656599"/>
              <a:gd name="connsiteX273" fmla="*/ 5207165 w 5472504"/>
              <a:gd name="connsiteY273" fmla="*/ 1585222 h 4656599"/>
              <a:gd name="connsiteX274" fmla="*/ 5218855 w 5472504"/>
              <a:gd name="connsiteY274" fmla="*/ 1585222 h 4656599"/>
              <a:gd name="connsiteX275" fmla="*/ 5195746 w 5472504"/>
              <a:gd name="connsiteY275" fmla="*/ 1601934 h 4656599"/>
              <a:gd name="connsiteX276" fmla="*/ 5195746 w 5472504"/>
              <a:gd name="connsiteY276" fmla="*/ 1612765 h 4656599"/>
              <a:gd name="connsiteX277" fmla="*/ 5112556 w 5472504"/>
              <a:gd name="connsiteY277" fmla="*/ 1684867 h 4656599"/>
              <a:gd name="connsiteX278" fmla="*/ 5267791 w 5472504"/>
              <a:gd name="connsiteY278" fmla="*/ 1662587 h 4656599"/>
              <a:gd name="connsiteX279" fmla="*/ 5138927 w 5472504"/>
              <a:gd name="connsiteY279" fmla="*/ 1740262 h 4656599"/>
              <a:gd name="connsiteX280" fmla="*/ 5146540 w 5472504"/>
              <a:gd name="connsiteY280" fmla="*/ 1751403 h 4656599"/>
              <a:gd name="connsiteX281" fmla="*/ 5055737 w 5472504"/>
              <a:gd name="connsiteY281" fmla="*/ 1795654 h 4656599"/>
              <a:gd name="connsiteX282" fmla="*/ 4995111 w 5472504"/>
              <a:gd name="connsiteY282" fmla="*/ 1817936 h 4656599"/>
              <a:gd name="connsiteX283" fmla="*/ 4991305 w 5472504"/>
              <a:gd name="connsiteY283" fmla="*/ 1817936 h 4656599"/>
              <a:gd name="connsiteX284" fmla="*/ 4983965 w 5472504"/>
              <a:gd name="connsiteY284" fmla="*/ 1817936 h 4656599"/>
              <a:gd name="connsiteX285" fmla="*/ 4982061 w 5472504"/>
              <a:gd name="connsiteY285" fmla="*/ 1819483 h 4656599"/>
              <a:gd name="connsiteX286" fmla="*/ 4949710 w 5472504"/>
              <a:gd name="connsiteY286" fmla="*/ 1823816 h 4656599"/>
              <a:gd name="connsiteX287" fmla="*/ 5029094 w 5472504"/>
              <a:gd name="connsiteY287" fmla="*/ 1756972 h 4656599"/>
              <a:gd name="connsiteX288" fmla="*/ 4839877 w 5472504"/>
              <a:gd name="connsiteY288" fmla="*/ 1839907 h 4656599"/>
              <a:gd name="connsiteX289" fmla="*/ 4900502 w 5472504"/>
              <a:gd name="connsiteY289" fmla="*/ 1839907 h 4656599"/>
              <a:gd name="connsiteX290" fmla="*/ 4752880 w 5472504"/>
              <a:gd name="connsiteY290" fmla="*/ 1895611 h 4656599"/>
              <a:gd name="connsiteX291" fmla="*/ 4786591 w 5472504"/>
              <a:gd name="connsiteY291" fmla="*/ 1890039 h 4656599"/>
              <a:gd name="connsiteX292" fmla="*/ 4491348 w 5472504"/>
              <a:gd name="connsiteY292" fmla="*/ 2045388 h 4656599"/>
              <a:gd name="connsiteX293" fmla="*/ 4165381 w 5472504"/>
              <a:gd name="connsiteY293" fmla="*/ 2161744 h 4656599"/>
              <a:gd name="connsiteX294" fmla="*/ 4305664 w 5472504"/>
              <a:gd name="connsiteY294" fmla="*/ 2072929 h 4656599"/>
              <a:gd name="connsiteX295" fmla="*/ 4180606 w 5472504"/>
              <a:gd name="connsiteY295" fmla="*/ 2094902 h 4656599"/>
              <a:gd name="connsiteX296" fmla="*/ 4290438 w 5472504"/>
              <a:gd name="connsiteY296" fmla="*/ 2028676 h 4656599"/>
              <a:gd name="connsiteX297" fmla="*/ 4293974 w 5472504"/>
              <a:gd name="connsiteY297" fmla="*/ 2017536 h 4656599"/>
              <a:gd name="connsiteX298" fmla="*/ 4271408 w 5472504"/>
              <a:gd name="connsiteY298" fmla="*/ 2011966 h 4656599"/>
              <a:gd name="connsiteX299" fmla="*/ 4521796 w 5472504"/>
              <a:gd name="connsiteY299" fmla="*/ 1851357 h 4656599"/>
              <a:gd name="connsiteX300" fmla="*/ 4502493 w 5472504"/>
              <a:gd name="connsiteY300" fmla="*/ 1845786 h 4656599"/>
              <a:gd name="connsiteX301" fmla="*/ 4544360 w 5472504"/>
              <a:gd name="connsiteY301" fmla="*/ 1817936 h 4656599"/>
              <a:gd name="connsiteX302" fmla="*/ 4347259 w 5472504"/>
              <a:gd name="connsiteY302" fmla="*/ 1878899 h 4656599"/>
              <a:gd name="connsiteX303" fmla="*/ 4328229 w 5472504"/>
              <a:gd name="connsiteY303" fmla="*/ 1884470 h 4656599"/>
              <a:gd name="connsiteX304" fmla="*/ 4218395 w 5472504"/>
              <a:gd name="connsiteY304" fmla="*/ 1939862 h 4656599"/>
              <a:gd name="connsiteX305" fmla="*/ 4195830 w 5472504"/>
              <a:gd name="connsiteY305" fmla="*/ 1945432 h 4656599"/>
              <a:gd name="connsiteX306" fmla="*/ 3904120 w 5472504"/>
              <a:gd name="connsiteY306" fmla="*/ 2089330 h 4656599"/>
              <a:gd name="connsiteX307" fmla="*/ 3881284 w 5472504"/>
              <a:gd name="connsiteY307" fmla="*/ 2094902 h 4656599"/>
              <a:gd name="connsiteX308" fmla="*/ 3824464 w 5472504"/>
              <a:gd name="connsiteY308" fmla="*/ 2111921 h 4656599"/>
              <a:gd name="connsiteX309" fmla="*/ 3809239 w 5472504"/>
              <a:gd name="connsiteY309" fmla="*/ 2123062 h 4656599"/>
              <a:gd name="connsiteX310" fmla="*/ 3195370 w 5472504"/>
              <a:gd name="connsiteY310" fmla="*/ 2460990 h 4656599"/>
              <a:gd name="connsiteX311" fmla="*/ 3176611 w 5472504"/>
              <a:gd name="connsiteY311" fmla="*/ 2477702 h 4656599"/>
              <a:gd name="connsiteX312" fmla="*/ 3161387 w 5472504"/>
              <a:gd name="connsiteY312" fmla="*/ 2494102 h 4656599"/>
              <a:gd name="connsiteX313" fmla="*/ 3009960 w 5472504"/>
              <a:gd name="connsiteY313" fmla="*/ 2577347 h 4656599"/>
              <a:gd name="connsiteX314" fmla="*/ 2987123 w 5472504"/>
              <a:gd name="connsiteY314" fmla="*/ 2588489 h 4656599"/>
              <a:gd name="connsiteX315" fmla="*/ 2937915 w 5472504"/>
              <a:gd name="connsiteY315" fmla="*/ 2594058 h 4656599"/>
              <a:gd name="connsiteX316" fmla="*/ 2926496 w 5472504"/>
              <a:gd name="connsiteY316" fmla="*/ 2605198 h 4656599"/>
              <a:gd name="connsiteX317" fmla="*/ 2934109 w 5472504"/>
              <a:gd name="connsiteY317" fmla="*/ 2611077 h 4656599"/>
              <a:gd name="connsiteX318" fmla="*/ 2930303 w 5472504"/>
              <a:gd name="connsiteY318" fmla="*/ 2621599 h 4656599"/>
              <a:gd name="connsiteX319" fmla="*/ 2911545 w 5472504"/>
              <a:gd name="connsiteY319" fmla="*/ 2621599 h 4656599"/>
              <a:gd name="connsiteX320" fmla="*/ 2892514 w 5472504"/>
              <a:gd name="connsiteY320" fmla="*/ 2621599 h 4656599"/>
              <a:gd name="connsiteX321" fmla="*/ 2418927 w 5472504"/>
              <a:gd name="connsiteY321" fmla="*/ 2937867 h 4656599"/>
              <a:gd name="connsiteX322" fmla="*/ 2392555 w 5472504"/>
              <a:gd name="connsiteY322" fmla="*/ 2949007 h 4656599"/>
              <a:gd name="connsiteX323" fmla="*/ 2331658 w 5472504"/>
              <a:gd name="connsiteY323" fmla="*/ 2987689 h 4656599"/>
              <a:gd name="connsiteX324" fmla="*/ 2331658 w 5472504"/>
              <a:gd name="connsiteY324" fmla="*/ 2993260 h 4656599"/>
              <a:gd name="connsiteX325" fmla="*/ 2365913 w 5472504"/>
              <a:gd name="connsiteY325" fmla="*/ 2998830 h 4656599"/>
              <a:gd name="connsiteX326" fmla="*/ 2396361 w 5472504"/>
              <a:gd name="connsiteY326" fmla="*/ 2976549 h 4656599"/>
              <a:gd name="connsiteX327" fmla="*/ 2623640 w 5472504"/>
              <a:gd name="connsiteY327" fmla="*/ 2827080 h 4656599"/>
              <a:gd name="connsiteX328" fmla="*/ 2627446 w 5472504"/>
              <a:gd name="connsiteY328" fmla="*/ 2832651 h 4656599"/>
              <a:gd name="connsiteX329" fmla="*/ 2589385 w 5472504"/>
              <a:gd name="connsiteY329" fmla="*/ 2882782 h 4656599"/>
              <a:gd name="connsiteX330" fmla="*/ 2562742 w 5472504"/>
              <a:gd name="connsiteY330" fmla="*/ 2893304 h 4656599"/>
              <a:gd name="connsiteX331" fmla="*/ 2320239 w 5472504"/>
              <a:gd name="connsiteY331" fmla="*/ 3048962 h 4656599"/>
              <a:gd name="connsiteX332" fmla="*/ 2290063 w 5472504"/>
              <a:gd name="connsiteY332" fmla="*/ 3070934 h 4656599"/>
              <a:gd name="connsiteX333" fmla="*/ 2074203 w 5472504"/>
              <a:gd name="connsiteY333" fmla="*/ 3231852 h 4656599"/>
              <a:gd name="connsiteX334" fmla="*/ 2070397 w 5472504"/>
              <a:gd name="connsiteY334" fmla="*/ 3242684 h 4656599"/>
              <a:gd name="connsiteX335" fmla="*/ 2070397 w 5472504"/>
              <a:gd name="connsiteY335" fmla="*/ 3253823 h 4656599"/>
              <a:gd name="connsiteX336" fmla="*/ 221720 w 5472504"/>
              <a:gd name="connsiteY336" fmla="*/ 4551384 h 4656599"/>
              <a:gd name="connsiteX337" fmla="*/ 179854 w 5472504"/>
              <a:gd name="connsiteY337" fmla="*/ 4573356 h 4656599"/>
              <a:gd name="connsiteX338" fmla="*/ 5589 w 5472504"/>
              <a:gd name="connsiteY338" fmla="*/ 4656599 h 4656599"/>
              <a:gd name="connsiteX339" fmla="*/ 267121 w 5472504"/>
              <a:gd name="connsiteY339" fmla="*/ 4434717 h 4656599"/>
              <a:gd name="connsiteX340" fmla="*/ 47455 w 5472504"/>
              <a:gd name="connsiteY340" fmla="*/ 4562216 h 4656599"/>
              <a:gd name="connsiteX341" fmla="*/ 308718 w 5472504"/>
              <a:gd name="connsiteY341" fmla="*/ 4340644 h 4656599"/>
              <a:gd name="connsiteX342" fmla="*/ 123034 w 5472504"/>
              <a:gd name="connsiteY342" fmla="*/ 4407176 h 4656599"/>
              <a:gd name="connsiteX343" fmla="*/ 225254 w 5472504"/>
              <a:gd name="connsiteY343" fmla="*/ 4324241 h 4656599"/>
              <a:gd name="connsiteX344" fmla="*/ 2229436 w 5472504"/>
              <a:gd name="connsiteY344" fmla="*/ 2932298 h 4656599"/>
              <a:gd name="connsiteX345" fmla="*/ 2252273 w 5472504"/>
              <a:gd name="connsiteY345" fmla="*/ 2910325 h 4656599"/>
              <a:gd name="connsiteX346" fmla="*/ 2464328 w 5472504"/>
              <a:gd name="connsiteY346" fmla="*/ 2699584 h 4656599"/>
              <a:gd name="connsiteX347" fmla="*/ 2475746 w 5472504"/>
              <a:gd name="connsiteY347" fmla="*/ 2677303 h 4656599"/>
              <a:gd name="connsiteX348" fmla="*/ 2449103 w 5472504"/>
              <a:gd name="connsiteY348" fmla="*/ 2682872 h 4656599"/>
              <a:gd name="connsiteX349" fmla="*/ 2092961 w 5472504"/>
              <a:gd name="connsiteY349" fmla="*/ 2932298 h 4656599"/>
              <a:gd name="connsiteX350" fmla="*/ 2066591 w 5472504"/>
              <a:gd name="connsiteY350" fmla="*/ 2943436 h 4656599"/>
              <a:gd name="connsiteX351" fmla="*/ 2039948 w 5472504"/>
              <a:gd name="connsiteY351" fmla="*/ 2954577 h 4656599"/>
              <a:gd name="connsiteX352" fmla="*/ 1392096 w 5472504"/>
              <a:gd name="connsiteY352" fmla="*/ 3420004 h 4656599"/>
              <a:gd name="connsiteX353" fmla="*/ 1357841 w 5472504"/>
              <a:gd name="connsiteY353" fmla="*/ 3442593 h 4656599"/>
              <a:gd name="connsiteX354" fmla="*/ 380761 w 5472504"/>
              <a:gd name="connsiteY354" fmla="*/ 4035517 h 4656599"/>
              <a:gd name="connsiteX355" fmla="*/ 342700 w 5472504"/>
              <a:gd name="connsiteY355" fmla="*/ 4063677 h 4656599"/>
              <a:gd name="connsiteX356" fmla="*/ 210303 w 5472504"/>
              <a:gd name="connsiteY356" fmla="*/ 4129901 h 4656599"/>
              <a:gd name="connsiteX357" fmla="*/ 183660 w 5472504"/>
              <a:gd name="connsiteY357" fmla="*/ 4135472 h 4656599"/>
              <a:gd name="connsiteX358" fmla="*/ 214109 w 5472504"/>
              <a:gd name="connsiteY358" fmla="*/ 4096790 h 4656599"/>
              <a:gd name="connsiteX359" fmla="*/ 202418 w 5472504"/>
              <a:gd name="connsiteY359" fmla="*/ 4091218 h 4656599"/>
              <a:gd name="connsiteX360" fmla="*/ 130646 w 5472504"/>
              <a:gd name="connsiteY360" fmla="*/ 4124331 h 4656599"/>
              <a:gd name="connsiteX361" fmla="*/ 134452 w 5472504"/>
              <a:gd name="connsiteY361" fmla="*/ 4091218 h 4656599"/>
              <a:gd name="connsiteX362" fmla="*/ 161095 w 5472504"/>
              <a:gd name="connsiteY362" fmla="*/ 4074817 h 4656599"/>
              <a:gd name="connsiteX363" fmla="*/ 157288 w 5472504"/>
              <a:gd name="connsiteY363" fmla="*/ 4058108 h 4656599"/>
              <a:gd name="connsiteX364" fmla="*/ 179854 w 5472504"/>
              <a:gd name="connsiteY364" fmla="*/ 4030254 h 4656599"/>
              <a:gd name="connsiteX365" fmla="*/ 126839 w 5472504"/>
              <a:gd name="connsiteY365" fmla="*/ 4019116 h 4656599"/>
              <a:gd name="connsiteX366" fmla="*/ 145598 w 5472504"/>
              <a:gd name="connsiteY366" fmla="*/ 3980434 h 4656599"/>
              <a:gd name="connsiteX367" fmla="*/ 145598 w 5472504"/>
              <a:gd name="connsiteY367" fmla="*/ 3974863 h 4656599"/>
              <a:gd name="connsiteX368" fmla="*/ 141793 w 5472504"/>
              <a:gd name="connsiteY368" fmla="*/ 3963722 h 4656599"/>
              <a:gd name="connsiteX369" fmla="*/ 9395 w 5472504"/>
              <a:gd name="connsiteY369" fmla="*/ 4013545 h 4656599"/>
              <a:gd name="connsiteX370" fmla="*/ 123034 w 5472504"/>
              <a:gd name="connsiteY370" fmla="*/ 3852935 h 4656599"/>
              <a:gd name="connsiteX371" fmla="*/ 36037 w 5472504"/>
              <a:gd name="connsiteY371" fmla="*/ 3897189 h 4656599"/>
              <a:gd name="connsiteX372" fmla="*/ 161095 w 5472504"/>
              <a:gd name="connsiteY372" fmla="*/ 3786092 h 4656599"/>
              <a:gd name="connsiteX373" fmla="*/ 47455 w 5472504"/>
              <a:gd name="connsiteY373" fmla="*/ 3819514 h 4656599"/>
              <a:gd name="connsiteX374" fmla="*/ 47455 w 5472504"/>
              <a:gd name="connsiteY374" fmla="*/ 3813635 h 4656599"/>
              <a:gd name="connsiteX375" fmla="*/ 130646 w 5472504"/>
              <a:gd name="connsiteY375" fmla="*/ 3736270 h 4656599"/>
              <a:gd name="connsiteX376" fmla="*/ 172241 w 5472504"/>
              <a:gd name="connsiteY376" fmla="*/ 3697588 h 4656599"/>
              <a:gd name="connsiteX377" fmla="*/ 1305099 w 5472504"/>
              <a:gd name="connsiteY377" fmla="*/ 2937867 h 4656599"/>
              <a:gd name="connsiteX378" fmla="*/ 332773 w 5472504"/>
              <a:gd name="connsiteY378" fmla="*/ 3467214 h 4656599"/>
              <a:gd name="connsiteX379" fmla="*/ 0 w 5472504"/>
              <a:gd name="connsiteY379" fmla="*/ 3647346 h 4656599"/>
              <a:gd name="connsiteX380" fmla="*/ 0 w 5472504"/>
              <a:gd name="connsiteY380" fmla="*/ 3641725 h 4656599"/>
              <a:gd name="connsiteX381" fmla="*/ 47455 w 5472504"/>
              <a:gd name="connsiteY381" fmla="*/ 3603202 h 4656599"/>
              <a:gd name="connsiteX382" fmla="*/ 47455 w 5472504"/>
              <a:gd name="connsiteY382" fmla="*/ 3597632 h 4656599"/>
              <a:gd name="connsiteX383" fmla="*/ 25093 w 5472504"/>
              <a:gd name="connsiteY383" fmla="*/ 3605746 h 4656599"/>
              <a:gd name="connsiteX384" fmla="*/ 0 w 5472504"/>
              <a:gd name="connsiteY384" fmla="*/ 3613021 h 4656599"/>
              <a:gd name="connsiteX385" fmla="*/ 0 w 5472504"/>
              <a:gd name="connsiteY385" fmla="*/ 3049895 h 4656599"/>
              <a:gd name="connsiteX386" fmla="*/ 9395 w 5472504"/>
              <a:gd name="connsiteY386" fmla="*/ 3037822 h 4656599"/>
              <a:gd name="connsiteX387" fmla="*/ 50991 w 5472504"/>
              <a:gd name="connsiteY387" fmla="*/ 3004709 h 4656599"/>
              <a:gd name="connsiteX388" fmla="*/ 179854 w 5472504"/>
              <a:gd name="connsiteY388" fmla="*/ 2932298 h 4656599"/>
              <a:gd name="connsiteX389" fmla="*/ 221720 w 5472504"/>
              <a:gd name="connsiteY389" fmla="*/ 2899185 h 4656599"/>
              <a:gd name="connsiteX390" fmla="*/ 380761 w 5472504"/>
              <a:gd name="connsiteY390" fmla="*/ 2738266 h 4656599"/>
              <a:gd name="connsiteX391" fmla="*/ 426163 w 5472504"/>
              <a:gd name="connsiteY391" fmla="*/ 2715985 h 4656599"/>
              <a:gd name="connsiteX392" fmla="*/ 429696 w 5472504"/>
              <a:gd name="connsiteY392" fmla="*/ 2710415 h 4656599"/>
              <a:gd name="connsiteX393" fmla="*/ 467758 w 5472504"/>
              <a:gd name="connsiteY393" fmla="*/ 2688442 h 4656599"/>
              <a:gd name="connsiteX394" fmla="*/ 786111 w 5472504"/>
              <a:gd name="connsiteY394" fmla="*/ 2439018 h 4656599"/>
              <a:gd name="connsiteX395" fmla="*/ 73679 w 5472504"/>
              <a:gd name="connsiteY395" fmla="*/ 2751606 h 4656599"/>
              <a:gd name="connsiteX396" fmla="*/ 0 w 5472504"/>
              <a:gd name="connsiteY396" fmla="*/ 2783132 h 4656599"/>
              <a:gd name="connsiteX397" fmla="*/ 0 w 5472504"/>
              <a:gd name="connsiteY397" fmla="*/ 2763727 h 4656599"/>
              <a:gd name="connsiteX398" fmla="*/ 160556 w 5472504"/>
              <a:gd name="connsiteY398" fmla="*/ 2682694 h 4656599"/>
              <a:gd name="connsiteX399" fmla="*/ 1093045 w 5472504"/>
              <a:gd name="connsiteY399" fmla="*/ 2172885 h 4656599"/>
              <a:gd name="connsiteX400" fmla="*/ 1036226 w 5472504"/>
              <a:gd name="connsiteY400" fmla="*/ 2261698 h 4656599"/>
              <a:gd name="connsiteX401" fmla="*/ 1498394 w 5472504"/>
              <a:gd name="connsiteY401" fmla="*/ 1961834 h 4656599"/>
              <a:gd name="connsiteX402" fmla="*/ 1399707 w 5472504"/>
              <a:gd name="connsiteY402" fmla="*/ 1984425 h 4656599"/>
              <a:gd name="connsiteX403" fmla="*/ 1483170 w 5472504"/>
              <a:gd name="connsiteY403" fmla="*/ 1917581 h 4656599"/>
              <a:gd name="connsiteX404" fmla="*/ 1308905 w 5472504"/>
              <a:gd name="connsiteY404" fmla="*/ 1901180 h 4656599"/>
              <a:gd name="connsiteX405" fmla="*/ 1354307 w 5472504"/>
              <a:gd name="connsiteY405" fmla="*/ 1851357 h 4656599"/>
              <a:gd name="connsiteX406" fmla="*/ 899750 w 5472504"/>
              <a:gd name="connsiteY406" fmla="*/ 1917581 h 4656599"/>
              <a:gd name="connsiteX407" fmla="*/ 986747 w 5472504"/>
              <a:gd name="connsiteY407" fmla="*/ 1839907 h 4656599"/>
              <a:gd name="connsiteX408" fmla="*/ 827705 w 5472504"/>
              <a:gd name="connsiteY408" fmla="*/ 1912320 h 4656599"/>
              <a:gd name="connsiteX409" fmla="*/ 1032420 w 5472504"/>
              <a:gd name="connsiteY409" fmla="*/ 1690748 h 4656599"/>
              <a:gd name="connsiteX410" fmla="*/ 729290 w 5472504"/>
              <a:gd name="connsiteY410" fmla="*/ 1806794 h 4656599"/>
              <a:gd name="connsiteX411" fmla="*/ 1233055 w 5472504"/>
              <a:gd name="connsiteY411" fmla="*/ 1557371 h 4656599"/>
              <a:gd name="connsiteX412" fmla="*/ 926121 w 5472504"/>
              <a:gd name="connsiteY412" fmla="*/ 1651447 h 4656599"/>
              <a:gd name="connsiteX413" fmla="*/ 1289875 w 5472504"/>
              <a:gd name="connsiteY413" fmla="*/ 1479697 h 4656599"/>
              <a:gd name="connsiteX414" fmla="*/ 1331470 w 5472504"/>
              <a:gd name="connsiteY414" fmla="*/ 1463295 h 4656599"/>
              <a:gd name="connsiteX415" fmla="*/ 1350500 w 5472504"/>
              <a:gd name="connsiteY415" fmla="*/ 1446276 h 4656599"/>
              <a:gd name="connsiteX416" fmla="*/ 1335276 w 5472504"/>
              <a:gd name="connsiteY416" fmla="*/ 1446276 h 4656599"/>
              <a:gd name="connsiteX417" fmla="*/ 1183576 w 5472504"/>
              <a:gd name="connsiteY417" fmla="*/ 1473817 h 4656599"/>
              <a:gd name="connsiteX418" fmla="*/ 1153671 w 5472504"/>
              <a:gd name="connsiteY418" fmla="*/ 1496408 h 4656599"/>
              <a:gd name="connsiteX419" fmla="*/ 1126756 w 5472504"/>
              <a:gd name="connsiteY419" fmla="*/ 1501978 h 4656599"/>
              <a:gd name="connsiteX420" fmla="*/ 1130835 w 5472504"/>
              <a:gd name="connsiteY420" fmla="*/ 1490838 h 4656599"/>
              <a:gd name="connsiteX421" fmla="*/ 1146059 w 5472504"/>
              <a:gd name="connsiteY421" fmla="*/ 1473817 h 4656599"/>
              <a:gd name="connsiteX422" fmla="*/ 1142253 w 5472504"/>
              <a:gd name="connsiteY422" fmla="*/ 1463295 h 4656599"/>
              <a:gd name="connsiteX423" fmla="*/ 1130835 w 5472504"/>
              <a:gd name="connsiteY423" fmla="*/ 1463295 h 4656599"/>
              <a:gd name="connsiteX424" fmla="*/ 1126756 w 5472504"/>
              <a:gd name="connsiteY424" fmla="*/ 1446276 h 4656599"/>
              <a:gd name="connsiteX425" fmla="*/ 1270844 w 5472504"/>
              <a:gd name="connsiteY425" fmla="*/ 1346630 h 4656599"/>
              <a:gd name="connsiteX426" fmla="*/ 1301293 w 5472504"/>
              <a:gd name="connsiteY426" fmla="*/ 1324658 h 4656599"/>
              <a:gd name="connsiteX427" fmla="*/ 1305099 w 5472504"/>
              <a:gd name="connsiteY427" fmla="*/ 1291237 h 4656599"/>
              <a:gd name="connsiteX428" fmla="*/ 1206684 w 5472504"/>
              <a:gd name="connsiteY428" fmla="*/ 1318779 h 4656599"/>
              <a:gd name="connsiteX429" fmla="*/ 1172429 w 5472504"/>
              <a:gd name="connsiteY429" fmla="*/ 1346630 h 4656599"/>
              <a:gd name="connsiteX430" fmla="*/ 1104192 w 5472504"/>
              <a:gd name="connsiteY430" fmla="*/ 1390883 h 4656599"/>
              <a:gd name="connsiteX431" fmla="*/ 1093045 w 5472504"/>
              <a:gd name="connsiteY431" fmla="*/ 1374481 h 4656599"/>
              <a:gd name="connsiteX432" fmla="*/ 1138447 w 5472504"/>
              <a:gd name="connsiteY432" fmla="*/ 1313208 h 4656599"/>
              <a:gd name="connsiteX433" fmla="*/ 1123222 w 5472504"/>
              <a:gd name="connsiteY433" fmla="*/ 1291237 h 4656599"/>
              <a:gd name="connsiteX434" fmla="*/ 979406 w 5472504"/>
              <a:gd name="connsiteY434" fmla="*/ 1374481 h 4656599"/>
              <a:gd name="connsiteX435" fmla="*/ 1054984 w 5472504"/>
              <a:gd name="connsiteY435" fmla="*/ 1257815 h 4656599"/>
              <a:gd name="connsiteX436" fmla="*/ 1054984 w 5472504"/>
              <a:gd name="connsiteY436" fmla="*/ 1252244 h 4656599"/>
              <a:gd name="connsiteX437" fmla="*/ 129032 w 5472504"/>
              <a:gd name="connsiteY437" fmla="*/ 1741818 h 4656599"/>
              <a:gd name="connsiteX438" fmla="*/ 0 w 5472504"/>
              <a:gd name="connsiteY438" fmla="*/ 1810137 h 4656599"/>
              <a:gd name="connsiteX439" fmla="*/ 0 w 5472504"/>
              <a:gd name="connsiteY439" fmla="*/ 1650868 h 4656599"/>
              <a:gd name="connsiteX440" fmla="*/ 310994 w 5472504"/>
              <a:gd name="connsiteY440" fmla="*/ 1503912 h 4656599"/>
              <a:gd name="connsiteX441" fmla="*/ 895672 w 5472504"/>
              <a:gd name="connsiteY441" fmla="*/ 1158170 h 4656599"/>
              <a:gd name="connsiteX442" fmla="*/ 884526 w 5472504"/>
              <a:gd name="connsiteY442" fmla="*/ 1130317 h 4656599"/>
              <a:gd name="connsiteX443" fmla="*/ 186123 w 5472504"/>
              <a:gd name="connsiteY443" fmla="*/ 1454829 h 4656599"/>
              <a:gd name="connsiteX444" fmla="*/ 0 w 5472504"/>
              <a:gd name="connsiteY444" fmla="*/ 1558744 h 4656599"/>
              <a:gd name="connsiteX445" fmla="*/ 0 w 5472504"/>
              <a:gd name="connsiteY445" fmla="*/ 1315894 h 4656599"/>
              <a:gd name="connsiteX446" fmla="*/ 320170 w 5472504"/>
              <a:gd name="connsiteY446" fmla="*/ 1149814 h 4656599"/>
              <a:gd name="connsiteX447" fmla="*/ 687696 w 5472504"/>
              <a:gd name="connsiteY447" fmla="*/ 964139 h 4656599"/>
              <a:gd name="connsiteX448" fmla="*/ 691230 w 5472504"/>
              <a:gd name="connsiteY448" fmla="*/ 964139 h 4656599"/>
              <a:gd name="connsiteX449" fmla="*/ 702648 w 5472504"/>
              <a:gd name="connsiteY449" fmla="*/ 931026 h 4656599"/>
              <a:gd name="connsiteX450" fmla="*/ 687696 w 5472504"/>
              <a:gd name="connsiteY450" fmla="*/ 864184 h 4656599"/>
              <a:gd name="connsiteX451" fmla="*/ 660781 w 5472504"/>
              <a:gd name="connsiteY451" fmla="*/ 853352 h 4656599"/>
              <a:gd name="connsiteX452" fmla="*/ 301105 w 5472504"/>
              <a:gd name="connsiteY452" fmla="*/ 975279 h 4656599"/>
              <a:gd name="connsiteX453" fmla="*/ 327748 w 5472504"/>
              <a:gd name="connsiteY453" fmla="*/ 936597 h 4656599"/>
              <a:gd name="connsiteX454" fmla="*/ 323942 w 5472504"/>
              <a:gd name="connsiteY454" fmla="*/ 919577 h 4656599"/>
              <a:gd name="connsiteX455" fmla="*/ 304912 w 5472504"/>
              <a:gd name="connsiteY455" fmla="*/ 914007 h 4656599"/>
              <a:gd name="connsiteX456" fmla="*/ 282346 w 5472504"/>
              <a:gd name="connsiteY456" fmla="*/ 919577 h 4656599"/>
              <a:gd name="connsiteX457" fmla="*/ 229061 w 5472504"/>
              <a:gd name="connsiteY457" fmla="*/ 886465 h 4656599"/>
              <a:gd name="connsiteX458" fmla="*/ 221720 w 5472504"/>
              <a:gd name="connsiteY458" fmla="*/ 864184 h 4656599"/>
              <a:gd name="connsiteX459" fmla="*/ 274734 w 5472504"/>
              <a:gd name="connsiteY459" fmla="*/ 792081 h 4656599"/>
              <a:gd name="connsiteX460" fmla="*/ 263316 w 5472504"/>
              <a:gd name="connsiteY460" fmla="*/ 775370 h 4656599"/>
              <a:gd name="connsiteX461" fmla="*/ 74200 w 5472504"/>
              <a:gd name="connsiteY461" fmla="*/ 831034 h 4656599"/>
              <a:gd name="connsiteX462" fmla="*/ 0 w 5472504"/>
              <a:gd name="connsiteY462" fmla="*/ 851862 h 4656599"/>
              <a:gd name="connsiteX463" fmla="*/ 0 w 5472504"/>
              <a:gd name="connsiteY463" fmla="*/ 795780 h 4656599"/>
              <a:gd name="connsiteX464" fmla="*/ 149677 w 5472504"/>
              <a:gd name="connsiteY464" fmla="*/ 692435 h 4656599"/>
              <a:gd name="connsiteX465" fmla="*/ 149677 w 5472504"/>
              <a:gd name="connsiteY465" fmla="*/ 686556 h 4656599"/>
              <a:gd name="connsiteX466" fmla="*/ 100470 w 5472504"/>
              <a:gd name="connsiteY466" fmla="*/ 642302 h 4656599"/>
              <a:gd name="connsiteX467" fmla="*/ 100470 w 5472504"/>
              <a:gd name="connsiteY467" fmla="*/ 631472 h 4656599"/>
              <a:gd name="connsiteX468" fmla="*/ 729290 w 5472504"/>
              <a:gd name="connsiteY468" fmla="*/ 315515 h 4656599"/>
              <a:gd name="connsiteX469" fmla="*/ 729290 w 5472504"/>
              <a:gd name="connsiteY469" fmla="*/ 304375 h 4656599"/>
              <a:gd name="connsiteX470" fmla="*/ 721407 w 5472504"/>
              <a:gd name="connsiteY470" fmla="*/ 304375 h 4656599"/>
              <a:gd name="connsiteX471" fmla="*/ 717873 w 5472504"/>
              <a:gd name="connsiteY471" fmla="*/ 298803 h 4656599"/>
              <a:gd name="connsiteX472" fmla="*/ 858154 w 5472504"/>
              <a:gd name="connsiteY472" fmla="*/ 193278 h 4656599"/>
              <a:gd name="connsiteX473" fmla="*/ 888331 w 5472504"/>
              <a:gd name="connsiteY473" fmla="*/ 159857 h 4656599"/>
              <a:gd name="connsiteX474" fmla="*/ 880720 w 5472504"/>
              <a:gd name="connsiteY474" fmla="*/ 148716 h 4656599"/>
              <a:gd name="connsiteX475" fmla="*/ 372878 w 5472504"/>
              <a:gd name="connsiteY475" fmla="*/ 243101 h 4656599"/>
              <a:gd name="connsiteX476" fmla="*/ 650110 w 5472504"/>
              <a:gd name="connsiteY476" fmla="*/ 105160 h 4656599"/>
              <a:gd name="connsiteX477" fmla="*/ 463196 w 5472504"/>
              <a:gd name="connsiteY477" fmla="*/ 0 h 4656599"/>
              <a:gd name="connsiteX478" fmla="*/ 791842 w 5472504"/>
              <a:gd name="connsiteY478" fmla="*/ 0 h 4656599"/>
              <a:gd name="connsiteX479" fmla="*/ 601888 w 5472504"/>
              <a:gd name="connsiteY479" fmla="*/ 42804 h 4656599"/>
              <a:gd name="connsiteX480" fmla="*/ 270927 w 5472504"/>
              <a:gd name="connsiteY480" fmla="*/ 110033 h 4656599"/>
              <a:gd name="connsiteX481" fmla="*/ 386368 w 5472504"/>
              <a:gd name="connsiteY481" fmla="*/ 45589 h 46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5472504" h="4656599">
                <a:moveTo>
                  <a:pt x="4991305" y="1817936"/>
                </a:moveTo>
                <a:cubicBezTo>
                  <a:pt x="4968468" y="1829075"/>
                  <a:pt x="4942097" y="1840217"/>
                  <a:pt x="4919261" y="1851357"/>
                </a:cubicBezTo>
                <a:cubicBezTo>
                  <a:pt x="4915455" y="1851357"/>
                  <a:pt x="4915455" y="1851048"/>
                  <a:pt x="4919261" y="1845786"/>
                </a:cubicBezTo>
                <a:cubicBezTo>
                  <a:pt x="4923067" y="1845786"/>
                  <a:pt x="4927145" y="1845786"/>
                  <a:pt x="4930951" y="1845786"/>
                </a:cubicBezTo>
                <a:cubicBezTo>
                  <a:pt x="4934757" y="1840217"/>
                  <a:pt x="4942097" y="1834338"/>
                  <a:pt x="4945904" y="1834338"/>
                </a:cubicBezTo>
                <a:cubicBezTo>
                  <a:pt x="4945904" y="1828767"/>
                  <a:pt x="4949710" y="1828767"/>
                  <a:pt x="4953516" y="1828767"/>
                </a:cubicBezTo>
                <a:cubicBezTo>
                  <a:pt x="4961128" y="1823196"/>
                  <a:pt x="4968741" y="1823816"/>
                  <a:pt x="4976080" y="1823816"/>
                </a:cubicBezTo>
                <a:lnTo>
                  <a:pt x="4982061" y="1819483"/>
                </a:lnTo>
                <a:close/>
                <a:moveTo>
                  <a:pt x="5251479" y="1467010"/>
                </a:moveTo>
                <a:lnTo>
                  <a:pt x="5247995" y="1468609"/>
                </a:lnTo>
                <a:lnTo>
                  <a:pt x="5245225" y="1468867"/>
                </a:lnTo>
                <a:close/>
                <a:moveTo>
                  <a:pt x="5260179" y="1463295"/>
                </a:moveTo>
                <a:lnTo>
                  <a:pt x="5256170" y="1465909"/>
                </a:lnTo>
                <a:lnTo>
                  <a:pt x="5251479" y="1467010"/>
                </a:lnTo>
                <a:close/>
                <a:moveTo>
                  <a:pt x="4362483" y="1058524"/>
                </a:moveTo>
                <a:cubicBezTo>
                  <a:pt x="4335841" y="1074925"/>
                  <a:pt x="4313275" y="1091635"/>
                  <a:pt x="4286633" y="1108347"/>
                </a:cubicBezTo>
                <a:cubicBezTo>
                  <a:pt x="4282827" y="1108347"/>
                  <a:pt x="4275215" y="1108347"/>
                  <a:pt x="4275215" y="1102777"/>
                </a:cubicBezTo>
                <a:cubicBezTo>
                  <a:pt x="4275215" y="1102777"/>
                  <a:pt x="4279020" y="1097206"/>
                  <a:pt x="4282827" y="1097206"/>
                </a:cubicBezTo>
                <a:cubicBezTo>
                  <a:pt x="4309469" y="1080495"/>
                  <a:pt x="4335841" y="1069356"/>
                  <a:pt x="4362483" y="1058524"/>
                </a:cubicBezTo>
                <a:close/>
                <a:moveTo>
                  <a:pt x="3267363" y="0"/>
                </a:moveTo>
                <a:lnTo>
                  <a:pt x="3270539" y="0"/>
                </a:lnTo>
                <a:lnTo>
                  <a:pt x="3255996" y="4817"/>
                </a:lnTo>
                <a:close/>
                <a:moveTo>
                  <a:pt x="861328" y="0"/>
                </a:moveTo>
                <a:lnTo>
                  <a:pt x="2852438" y="0"/>
                </a:lnTo>
                <a:lnTo>
                  <a:pt x="2843035" y="4817"/>
                </a:lnTo>
                <a:cubicBezTo>
                  <a:pt x="2835423" y="4817"/>
                  <a:pt x="2835694" y="10698"/>
                  <a:pt x="2835694" y="10698"/>
                </a:cubicBezTo>
                <a:cubicBezTo>
                  <a:pt x="2839500" y="10698"/>
                  <a:pt x="2847113" y="10388"/>
                  <a:pt x="2850647" y="4817"/>
                </a:cubicBezTo>
                <a:lnTo>
                  <a:pt x="2860372" y="0"/>
                </a:lnTo>
                <a:lnTo>
                  <a:pt x="3085047" y="0"/>
                </a:lnTo>
                <a:lnTo>
                  <a:pt x="3071095" y="5514"/>
                </a:lnTo>
                <a:cubicBezTo>
                  <a:pt x="2901078" y="72744"/>
                  <a:pt x="2723959" y="143456"/>
                  <a:pt x="2540178" y="221130"/>
                </a:cubicBezTo>
                <a:cubicBezTo>
                  <a:pt x="2131023" y="387618"/>
                  <a:pt x="1687613" y="598359"/>
                  <a:pt x="1221637" y="897607"/>
                </a:cubicBezTo>
                <a:cubicBezTo>
                  <a:pt x="1195266" y="908747"/>
                  <a:pt x="1180042" y="925457"/>
                  <a:pt x="1183576" y="931026"/>
                </a:cubicBezTo>
                <a:cubicBezTo>
                  <a:pt x="1187382" y="936289"/>
                  <a:pt x="1214296" y="930717"/>
                  <a:pt x="1233055" y="919577"/>
                </a:cubicBezTo>
                <a:cubicBezTo>
                  <a:pt x="1229250" y="919577"/>
                  <a:pt x="1225444" y="919577"/>
                  <a:pt x="1221637" y="919577"/>
                </a:cubicBezTo>
                <a:cubicBezTo>
                  <a:pt x="1483170" y="797651"/>
                  <a:pt x="1740625" y="664583"/>
                  <a:pt x="1979322" y="547917"/>
                </a:cubicBezTo>
                <a:cubicBezTo>
                  <a:pt x="2066591" y="531516"/>
                  <a:pt x="2153588" y="503974"/>
                  <a:pt x="2244662" y="476124"/>
                </a:cubicBezTo>
                <a:cubicBezTo>
                  <a:pt x="2161200" y="514806"/>
                  <a:pt x="2070397" y="553488"/>
                  <a:pt x="1979322" y="598049"/>
                </a:cubicBezTo>
                <a:cubicBezTo>
                  <a:pt x="1710449" y="736688"/>
                  <a:pt x="1464139" y="897297"/>
                  <a:pt x="1202878" y="1080186"/>
                </a:cubicBezTo>
                <a:cubicBezTo>
                  <a:pt x="1199072" y="1091326"/>
                  <a:pt x="1202878" y="1091635"/>
                  <a:pt x="1206684" y="1097206"/>
                </a:cubicBezTo>
                <a:cubicBezTo>
                  <a:pt x="1195266" y="1102777"/>
                  <a:pt x="1195266" y="1108347"/>
                  <a:pt x="1206684" y="1108347"/>
                </a:cubicBezTo>
                <a:cubicBezTo>
                  <a:pt x="1218102" y="1108347"/>
                  <a:pt x="1233327" y="1097206"/>
                  <a:pt x="1240939" y="1091635"/>
                </a:cubicBezTo>
                <a:cubicBezTo>
                  <a:pt x="1934192" y="686864"/>
                  <a:pt x="2555402" y="409590"/>
                  <a:pt x="3093421" y="165736"/>
                </a:cubicBezTo>
                <a:cubicBezTo>
                  <a:pt x="3093421" y="165736"/>
                  <a:pt x="3096956" y="165426"/>
                  <a:pt x="3100762" y="159857"/>
                </a:cubicBezTo>
                <a:cubicBezTo>
                  <a:pt x="3199177" y="121175"/>
                  <a:pt x="3297863" y="82492"/>
                  <a:pt x="3388937" y="49380"/>
                </a:cubicBezTo>
                <a:cubicBezTo>
                  <a:pt x="3404162" y="43810"/>
                  <a:pt x="3422649" y="32359"/>
                  <a:pt x="3422649" y="26789"/>
                </a:cubicBezTo>
                <a:cubicBezTo>
                  <a:pt x="3422649" y="21529"/>
                  <a:pt x="3415308" y="21219"/>
                  <a:pt x="3415308" y="21219"/>
                </a:cubicBezTo>
                <a:lnTo>
                  <a:pt x="3457617" y="0"/>
                </a:lnTo>
                <a:lnTo>
                  <a:pt x="3515404" y="0"/>
                </a:lnTo>
                <a:lnTo>
                  <a:pt x="3386716" y="57343"/>
                </a:lnTo>
                <a:cubicBezTo>
                  <a:pt x="3064519" y="210337"/>
                  <a:pt x="2728445" y="398449"/>
                  <a:pt x="2407509" y="614761"/>
                </a:cubicBezTo>
                <a:cubicBezTo>
                  <a:pt x="2399897" y="620330"/>
                  <a:pt x="2399897" y="625901"/>
                  <a:pt x="2403703" y="625901"/>
                </a:cubicBezTo>
                <a:cubicBezTo>
                  <a:pt x="2411314" y="625901"/>
                  <a:pt x="2418927" y="625901"/>
                  <a:pt x="2426539" y="620330"/>
                </a:cubicBezTo>
                <a:cubicBezTo>
                  <a:pt x="2843306" y="365338"/>
                  <a:pt x="3244578" y="160167"/>
                  <a:pt x="3623556" y="4817"/>
                </a:cubicBezTo>
                <a:lnTo>
                  <a:pt x="3645045" y="0"/>
                </a:lnTo>
                <a:lnTo>
                  <a:pt x="4747411" y="0"/>
                </a:lnTo>
                <a:lnTo>
                  <a:pt x="4688177" y="110033"/>
                </a:lnTo>
                <a:cubicBezTo>
                  <a:pt x="4680836" y="115603"/>
                  <a:pt x="4680836" y="121175"/>
                  <a:pt x="4688177" y="121175"/>
                </a:cubicBezTo>
                <a:cubicBezTo>
                  <a:pt x="4691983" y="121175"/>
                  <a:pt x="4695789" y="121175"/>
                  <a:pt x="4703401" y="121175"/>
                </a:cubicBezTo>
                <a:cubicBezTo>
                  <a:pt x="4703401" y="126744"/>
                  <a:pt x="4703129" y="126744"/>
                  <a:pt x="4699596" y="126744"/>
                </a:cubicBezTo>
                <a:cubicBezTo>
                  <a:pt x="4695789" y="132315"/>
                  <a:pt x="4691983" y="132624"/>
                  <a:pt x="4691983" y="137884"/>
                </a:cubicBezTo>
                <a:cubicBezTo>
                  <a:pt x="4688448" y="143456"/>
                  <a:pt x="4688448" y="148716"/>
                  <a:pt x="4691983" y="148716"/>
                </a:cubicBezTo>
                <a:cubicBezTo>
                  <a:pt x="4695789" y="148716"/>
                  <a:pt x="4699596" y="148716"/>
                  <a:pt x="4703401" y="148716"/>
                </a:cubicBezTo>
                <a:cubicBezTo>
                  <a:pt x="4707207" y="148716"/>
                  <a:pt x="4711013" y="148716"/>
                  <a:pt x="4714819" y="148716"/>
                </a:cubicBezTo>
                <a:cubicBezTo>
                  <a:pt x="4741190" y="143146"/>
                  <a:pt x="4771639" y="137884"/>
                  <a:pt x="4798009" y="126744"/>
                </a:cubicBezTo>
                <a:cubicBezTo>
                  <a:pt x="4801816" y="126744"/>
                  <a:pt x="4805622" y="132624"/>
                  <a:pt x="4801816" y="137884"/>
                </a:cubicBezTo>
                <a:cubicBezTo>
                  <a:pt x="4801816" y="143456"/>
                  <a:pt x="4801816" y="148716"/>
                  <a:pt x="4801816" y="148716"/>
                </a:cubicBezTo>
                <a:cubicBezTo>
                  <a:pt x="4798009" y="154285"/>
                  <a:pt x="4794203" y="159857"/>
                  <a:pt x="4790398" y="159857"/>
                </a:cubicBezTo>
                <a:cubicBezTo>
                  <a:pt x="4741190" y="193278"/>
                  <a:pt x="4695789" y="232270"/>
                  <a:pt x="4642774" y="265383"/>
                </a:cubicBezTo>
                <a:cubicBezTo>
                  <a:pt x="4638969" y="270952"/>
                  <a:pt x="4635162" y="276212"/>
                  <a:pt x="4627551" y="281784"/>
                </a:cubicBezTo>
                <a:cubicBezTo>
                  <a:pt x="4513912" y="387308"/>
                  <a:pt x="4396466" y="509545"/>
                  <a:pt x="4275215" y="625901"/>
                </a:cubicBezTo>
                <a:cubicBezTo>
                  <a:pt x="4271408" y="625901"/>
                  <a:pt x="4264069" y="631162"/>
                  <a:pt x="4256456" y="636733"/>
                </a:cubicBezTo>
                <a:cubicBezTo>
                  <a:pt x="4214861" y="670154"/>
                  <a:pt x="4161847" y="697695"/>
                  <a:pt x="4116175" y="731117"/>
                </a:cubicBezTo>
                <a:cubicBezTo>
                  <a:pt x="4112639" y="736688"/>
                  <a:pt x="4104756" y="736688"/>
                  <a:pt x="4100950" y="742257"/>
                </a:cubicBezTo>
                <a:cubicBezTo>
                  <a:pt x="4074579" y="770108"/>
                  <a:pt x="4047936" y="803221"/>
                  <a:pt x="4025372" y="831071"/>
                </a:cubicBezTo>
                <a:cubicBezTo>
                  <a:pt x="4017759" y="831071"/>
                  <a:pt x="4017759" y="836643"/>
                  <a:pt x="4025372" y="836643"/>
                </a:cubicBezTo>
                <a:cubicBezTo>
                  <a:pt x="4032985" y="831071"/>
                  <a:pt x="4044402" y="831071"/>
                  <a:pt x="4055549" y="831071"/>
                </a:cubicBezTo>
                <a:cubicBezTo>
                  <a:pt x="4029178" y="842212"/>
                  <a:pt x="4006341" y="858613"/>
                  <a:pt x="3983505" y="880895"/>
                </a:cubicBezTo>
                <a:cubicBezTo>
                  <a:pt x="3975892" y="880895"/>
                  <a:pt x="3972087" y="886465"/>
                  <a:pt x="3972087" y="892035"/>
                </a:cubicBezTo>
                <a:cubicBezTo>
                  <a:pt x="3968280" y="897607"/>
                  <a:pt x="3972087" y="902866"/>
                  <a:pt x="3975892" y="902866"/>
                </a:cubicBezTo>
                <a:cubicBezTo>
                  <a:pt x="4002536" y="897297"/>
                  <a:pt x="4025372" y="892035"/>
                  <a:pt x="4055549" y="886465"/>
                </a:cubicBezTo>
                <a:cubicBezTo>
                  <a:pt x="4059354" y="886465"/>
                  <a:pt x="4070772" y="886465"/>
                  <a:pt x="4074579" y="880895"/>
                </a:cubicBezTo>
                <a:cubicBezTo>
                  <a:pt x="4275215" y="803221"/>
                  <a:pt x="4468511" y="736998"/>
                  <a:pt x="4646581" y="670462"/>
                </a:cubicBezTo>
                <a:cubicBezTo>
                  <a:pt x="4650387" y="670462"/>
                  <a:pt x="4657999" y="664893"/>
                  <a:pt x="4661805" y="664893"/>
                </a:cubicBezTo>
                <a:cubicBezTo>
                  <a:pt x="4760220" y="620330"/>
                  <a:pt x="4854829" y="586910"/>
                  <a:pt x="4942097" y="553488"/>
                </a:cubicBezTo>
                <a:cubicBezTo>
                  <a:pt x="4945904" y="548227"/>
                  <a:pt x="4953516" y="547917"/>
                  <a:pt x="4953516" y="547917"/>
                </a:cubicBezTo>
                <a:cubicBezTo>
                  <a:pt x="5029366" y="520375"/>
                  <a:pt x="5101137" y="498094"/>
                  <a:pt x="5169376" y="470553"/>
                </a:cubicBezTo>
                <a:cubicBezTo>
                  <a:pt x="5173182" y="470553"/>
                  <a:pt x="5173182" y="470553"/>
                  <a:pt x="5169376" y="476124"/>
                </a:cubicBezTo>
                <a:cubicBezTo>
                  <a:pt x="5169376" y="481693"/>
                  <a:pt x="5165570" y="487265"/>
                  <a:pt x="5169376" y="492834"/>
                </a:cubicBezTo>
                <a:cubicBezTo>
                  <a:pt x="5173182" y="498403"/>
                  <a:pt x="5173182" y="498403"/>
                  <a:pt x="5173182" y="498403"/>
                </a:cubicBezTo>
                <a:cubicBezTo>
                  <a:pt x="5176989" y="503974"/>
                  <a:pt x="5176989" y="509235"/>
                  <a:pt x="5173182" y="514806"/>
                </a:cubicBezTo>
                <a:cubicBezTo>
                  <a:pt x="5161764" y="525947"/>
                  <a:pt x="5150345" y="531826"/>
                  <a:pt x="5138927" y="542966"/>
                </a:cubicBezTo>
                <a:cubicBezTo>
                  <a:pt x="5138927" y="548535"/>
                  <a:pt x="5138927" y="553488"/>
                  <a:pt x="5142733" y="553488"/>
                </a:cubicBezTo>
                <a:cubicBezTo>
                  <a:pt x="5207165" y="537086"/>
                  <a:pt x="5263985" y="520375"/>
                  <a:pt x="5324611" y="509235"/>
                </a:cubicBezTo>
                <a:cubicBezTo>
                  <a:pt x="5298240" y="531516"/>
                  <a:pt x="5275403" y="553798"/>
                  <a:pt x="5252567" y="576079"/>
                </a:cubicBezTo>
                <a:cubicBezTo>
                  <a:pt x="5294162" y="587217"/>
                  <a:pt x="5324883" y="614761"/>
                  <a:pt x="5336300" y="692435"/>
                </a:cubicBezTo>
                <a:cubicBezTo>
                  <a:pt x="5328689" y="714407"/>
                  <a:pt x="5332222" y="725547"/>
                  <a:pt x="5339834" y="736688"/>
                </a:cubicBezTo>
                <a:cubicBezTo>
                  <a:pt x="5336029" y="747826"/>
                  <a:pt x="5328416" y="758968"/>
                  <a:pt x="5320804" y="758968"/>
                </a:cubicBezTo>
                <a:cubicBezTo>
                  <a:pt x="5324611" y="758968"/>
                  <a:pt x="5324611" y="758968"/>
                  <a:pt x="5324611" y="758968"/>
                </a:cubicBezTo>
                <a:cubicBezTo>
                  <a:pt x="5332222" y="770108"/>
                  <a:pt x="5339834" y="775680"/>
                  <a:pt x="5347447" y="786510"/>
                </a:cubicBezTo>
                <a:cubicBezTo>
                  <a:pt x="5351253" y="780939"/>
                  <a:pt x="5355059" y="786510"/>
                  <a:pt x="5355059" y="786510"/>
                </a:cubicBezTo>
                <a:cubicBezTo>
                  <a:pt x="5358865" y="792081"/>
                  <a:pt x="5358865" y="797961"/>
                  <a:pt x="5358865" y="797961"/>
                </a:cubicBezTo>
                <a:cubicBezTo>
                  <a:pt x="5362671" y="803221"/>
                  <a:pt x="5358865" y="803530"/>
                  <a:pt x="5358865" y="809100"/>
                </a:cubicBezTo>
                <a:cubicBezTo>
                  <a:pt x="5123974" y="919886"/>
                  <a:pt x="4866520" y="1030362"/>
                  <a:pt x="4578343" y="1163430"/>
                </a:cubicBezTo>
                <a:cubicBezTo>
                  <a:pt x="4578343" y="1163430"/>
                  <a:pt x="4570731" y="1163430"/>
                  <a:pt x="4566925" y="1163430"/>
                </a:cubicBezTo>
                <a:cubicBezTo>
                  <a:pt x="4555507" y="1169001"/>
                  <a:pt x="4544089" y="1169001"/>
                  <a:pt x="4532942" y="1174570"/>
                </a:cubicBezTo>
                <a:cubicBezTo>
                  <a:pt x="4529135" y="1174570"/>
                  <a:pt x="4529135" y="1169001"/>
                  <a:pt x="4532942" y="1169001"/>
                </a:cubicBezTo>
                <a:cubicBezTo>
                  <a:pt x="4536748" y="1163430"/>
                  <a:pt x="4536748" y="1163430"/>
                  <a:pt x="4536748" y="1163430"/>
                </a:cubicBezTo>
                <a:cubicBezTo>
                  <a:pt x="4540554" y="1157861"/>
                  <a:pt x="4540554" y="1158170"/>
                  <a:pt x="4536748" y="1152599"/>
                </a:cubicBezTo>
                <a:cubicBezTo>
                  <a:pt x="4532942" y="1152599"/>
                  <a:pt x="4532942" y="1152599"/>
                  <a:pt x="4529135" y="1152599"/>
                </a:cubicBezTo>
                <a:cubicBezTo>
                  <a:pt x="4521523" y="1152599"/>
                  <a:pt x="4521523" y="1152599"/>
                  <a:pt x="4529135" y="1147030"/>
                </a:cubicBezTo>
                <a:cubicBezTo>
                  <a:pt x="4570731" y="1135888"/>
                  <a:pt x="4612325" y="1113916"/>
                  <a:pt x="4654193" y="1097206"/>
                </a:cubicBezTo>
                <a:cubicBezTo>
                  <a:pt x="4657999" y="1097206"/>
                  <a:pt x="4661805" y="1091326"/>
                  <a:pt x="4665611" y="1080186"/>
                </a:cubicBezTo>
                <a:cubicBezTo>
                  <a:pt x="4665611" y="1080186"/>
                  <a:pt x="4665611" y="1074616"/>
                  <a:pt x="4657999" y="1074616"/>
                </a:cubicBezTo>
                <a:cubicBezTo>
                  <a:pt x="4536748" y="1124748"/>
                  <a:pt x="4400544" y="1169001"/>
                  <a:pt x="4260263" y="1213562"/>
                </a:cubicBezTo>
                <a:cubicBezTo>
                  <a:pt x="4320887" y="1180142"/>
                  <a:pt x="4385047" y="1147030"/>
                  <a:pt x="4445674" y="1108347"/>
                </a:cubicBezTo>
                <a:cubicBezTo>
                  <a:pt x="4453286" y="1108347"/>
                  <a:pt x="4460899" y="1113916"/>
                  <a:pt x="4460899" y="1113916"/>
                </a:cubicBezTo>
                <a:cubicBezTo>
                  <a:pt x="4464704" y="1119487"/>
                  <a:pt x="4468511" y="1119487"/>
                  <a:pt x="4468511" y="1113916"/>
                </a:cubicBezTo>
                <a:cubicBezTo>
                  <a:pt x="4468511" y="1108347"/>
                  <a:pt x="4472316" y="1102777"/>
                  <a:pt x="4476122" y="1097206"/>
                </a:cubicBezTo>
                <a:cubicBezTo>
                  <a:pt x="4502493" y="1091635"/>
                  <a:pt x="4532942" y="1075235"/>
                  <a:pt x="4559313" y="1069665"/>
                </a:cubicBezTo>
                <a:cubicBezTo>
                  <a:pt x="4563119" y="1064095"/>
                  <a:pt x="4570731" y="1058524"/>
                  <a:pt x="4574538" y="1058524"/>
                </a:cubicBezTo>
                <a:cubicBezTo>
                  <a:pt x="4593568" y="1047384"/>
                  <a:pt x="4612598" y="1036242"/>
                  <a:pt x="4631357" y="1025103"/>
                </a:cubicBezTo>
                <a:cubicBezTo>
                  <a:pt x="4597374" y="1025103"/>
                  <a:pt x="4563119" y="1030362"/>
                  <a:pt x="4529135" y="1035934"/>
                </a:cubicBezTo>
                <a:cubicBezTo>
                  <a:pt x="4521523" y="1035934"/>
                  <a:pt x="4513912" y="1041503"/>
                  <a:pt x="4510105" y="1047074"/>
                </a:cubicBezTo>
                <a:cubicBezTo>
                  <a:pt x="4498686" y="1047074"/>
                  <a:pt x="4487269" y="1047384"/>
                  <a:pt x="4476122" y="1052644"/>
                </a:cubicBezTo>
                <a:cubicBezTo>
                  <a:pt x="4513912" y="1036242"/>
                  <a:pt x="4555507" y="1025103"/>
                  <a:pt x="4593568" y="1008392"/>
                </a:cubicBezTo>
                <a:cubicBezTo>
                  <a:pt x="4597374" y="1008392"/>
                  <a:pt x="4601180" y="1002821"/>
                  <a:pt x="4601180" y="997252"/>
                </a:cubicBezTo>
                <a:cubicBezTo>
                  <a:pt x="4604987" y="997252"/>
                  <a:pt x="4601180" y="991680"/>
                  <a:pt x="4597374" y="991680"/>
                </a:cubicBezTo>
                <a:cubicBezTo>
                  <a:pt x="4529135" y="1013653"/>
                  <a:pt x="4453286" y="1030672"/>
                  <a:pt x="4381241" y="1052644"/>
                </a:cubicBezTo>
                <a:cubicBezTo>
                  <a:pt x="4377435" y="1058216"/>
                  <a:pt x="4366290" y="1058524"/>
                  <a:pt x="4362483" y="1058524"/>
                </a:cubicBezTo>
                <a:cubicBezTo>
                  <a:pt x="4366290" y="1052953"/>
                  <a:pt x="4373902" y="1047074"/>
                  <a:pt x="4373902" y="1047074"/>
                </a:cubicBezTo>
                <a:cubicBezTo>
                  <a:pt x="4377708" y="1041503"/>
                  <a:pt x="4373902" y="1035934"/>
                  <a:pt x="4366290" y="1035934"/>
                </a:cubicBezTo>
                <a:cubicBezTo>
                  <a:pt x="4351065" y="1041503"/>
                  <a:pt x="4332306" y="1047074"/>
                  <a:pt x="4313275" y="1047074"/>
                </a:cubicBezTo>
                <a:cubicBezTo>
                  <a:pt x="4309469" y="1052644"/>
                  <a:pt x="4309469" y="1052644"/>
                  <a:pt x="4309469" y="1047074"/>
                </a:cubicBezTo>
                <a:cubicBezTo>
                  <a:pt x="4309469" y="1047074"/>
                  <a:pt x="4305664" y="1052644"/>
                  <a:pt x="4301857" y="1052644"/>
                </a:cubicBezTo>
                <a:cubicBezTo>
                  <a:pt x="4290438" y="1058216"/>
                  <a:pt x="4282827" y="1058524"/>
                  <a:pt x="4271408" y="1064095"/>
                </a:cubicBezTo>
                <a:cubicBezTo>
                  <a:pt x="4267602" y="1064095"/>
                  <a:pt x="4263796" y="1063785"/>
                  <a:pt x="4263796" y="1058524"/>
                </a:cubicBezTo>
                <a:cubicBezTo>
                  <a:pt x="4263796" y="1058524"/>
                  <a:pt x="4263796" y="1052644"/>
                  <a:pt x="4271408" y="1052644"/>
                </a:cubicBezTo>
                <a:cubicBezTo>
                  <a:pt x="4343453" y="1008392"/>
                  <a:pt x="4415496" y="964139"/>
                  <a:pt x="4487541" y="925147"/>
                </a:cubicBezTo>
                <a:cubicBezTo>
                  <a:pt x="4464704" y="925147"/>
                  <a:pt x="4445674" y="931026"/>
                  <a:pt x="4423109" y="931026"/>
                </a:cubicBezTo>
                <a:cubicBezTo>
                  <a:pt x="4419303" y="931026"/>
                  <a:pt x="4411419" y="936597"/>
                  <a:pt x="4407613" y="936597"/>
                </a:cubicBezTo>
                <a:cubicBezTo>
                  <a:pt x="4233348" y="1019533"/>
                  <a:pt x="4044402" y="1113607"/>
                  <a:pt x="3851106" y="1207683"/>
                </a:cubicBezTo>
                <a:cubicBezTo>
                  <a:pt x="3843494" y="1207683"/>
                  <a:pt x="3839688" y="1213562"/>
                  <a:pt x="3839688" y="1213562"/>
                </a:cubicBezTo>
                <a:cubicBezTo>
                  <a:pt x="3839688" y="1218825"/>
                  <a:pt x="3843494" y="1218825"/>
                  <a:pt x="3847301" y="1213562"/>
                </a:cubicBezTo>
                <a:cubicBezTo>
                  <a:pt x="3851106" y="1218825"/>
                  <a:pt x="3858448" y="1224704"/>
                  <a:pt x="3862253" y="1224704"/>
                </a:cubicBezTo>
                <a:cubicBezTo>
                  <a:pt x="3869865" y="1224704"/>
                  <a:pt x="3877478" y="1219133"/>
                  <a:pt x="3881284" y="1219133"/>
                </a:cubicBezTo>
                <a:cubicBezTo>
                  <a:pt x="3892702" y="1213562"/>
                  <a:pt x="3907654" y="1213253"/>
                  <a:pt x="3919072" y="1207683"/>
                </a:cubicBezTo>
                <a:cubicBezTo>
                  <a:pt x="3922879" y="1207683"/>
                  <a:pt x="3919072" y="1213562"/>
                  <a:pt x="3915267" y="1213562"/>
                </a:cubicBezTo>
                <a:cubicBezTo>
                  <a:pt x="3881012" y="1246675"/>
                  <a:pt x="3851106" y="1280096"/>
                  <a:pt x="3816852" y="1324658"/>
                </a:cubicBezTo>
                <a:cubicBezTo>
                  <a:pt x="3813045" y="1324658"/>
                  <a:pt x="3805433" y="1330230"/>
                  <a:pt x="3797822" y="1330230"/>
                </a:cubicBezTo>
                <a:cubicBezTo>
                  <a:pt x="3797822" y="1330230"/>
                  <a:pt x="3794288" y="1330230"/>
                  <a:pt x="3790481" y="1335799"/>
                </a:cubicBezTo>
                <a:cubicBezTo>
                  <a:pt x="3786675" y="1335799"/>
                  <a:pt x="3782869" y="1329920"/>
                  <a:pt x="3786675" y="1324658"/>
                </a:cubicBezTo>
                <a:cubicBezTo>
                  <a:pt x="3790481" y="1319088"/>
                  <a:pt x="3786675" y="1313518"/>
                  <a:pt x="3782869" y="1318779"/>
                </a:cubicBezTo>
                <a:cubicBezTo>
                  <a:pt x="3748614" y="1335489"/>
                  <a:pt x="3710824" y="1352200"/>
                  <a:pt x="3673035" y="1374481"/>
                </a:cubicBezTo>
                <a:cubicBezTo>
                  <a:pt x="3669230" y="1374481"/>
                  <a:pt x="3661345" y="1385313"/>
                  <a:pt x="3657539" y="1385313"/>
                </a:cubicBezTo>
                <a:cubicBezTo>
                  <a:pt x="3596914" y="1423995"/>
                  <a:pt x="3536560" y="1463295"/>
                  <a:pt x="3475934" y="1501978"/>
                </a:cubicBezTo>
                <a:cubicBezTo>
                  <a:pt x="3468321" y="1507548"/>
                  <a:pt x="3468321" y="1507548"/>
                  <a:pt x="3475934" y="1507548"/>
                </a:cubicBezTo>
                <a:cubicBezTo>
                  <a:pt x="3494965" y="1501978"/>
                  <a:pt x="3517530" y="1501978"/>
                  <a:pt x="3536288" y="1501978"/>
                </a:cubicBezTo>
                <a:cubicBezTo>
                  <a:pt x="3509917" y="1524258"/>
                  <a:pt x="3479468" y="1551802"/>
                  <a:pt x="3449291" y="1573772"/>
                </a:cubicBezTo>
                <a:cubicBezTo>
                  <a:pt x="3445485" y="1579343"/>
                  <a:pt x="3441679" y="1579343"/>
                  <a:pt x="3449291" y="1579343"/>
                </a:cubicBezTo>
                <a:cubicBezTo>
                  <a:pt x="3483275" y="1568512"/>
                  <a:pt x="3513724" y="1557371"/>
                  <a:pt x="3547978" y="1546230"/>
                </a:cubicBezTo>
                <a:cubicBezTo>
                  <a:pt x="3491158" y="1579652"/>
                  <a:pt x="3430260" y="1612456"/>
                  <a:pt x="3369636" y="1651447"/>
                </a:cubicBezTo>
                <a:cubicBezTo>
                  <a:pt x="3362294" y="1651447"/>
                  <a:pt x="3350876" y="1657017"/>
                  <a:pt x="3347070" y="1662587"/>
                </a:cubicBezTo>
                <a:cubicBezTo>
                  <a:pt x="3313088" y="1673729"/>
                  <a:pt x="3279104" y="1690439"/>
                  <a:pt x="3241045" y="1706839"/>
                </a:cubicBezTo>
                <a:cubicBezTo>
                  <a:pt x="3233432" y="1712411"/>
                  <a:pt x="3225819" y="1718290"/>
                  <a:pt x="3218207" y="1718290"/>
                </a:cubicBezTo>
                <a:cubicBezTo>
                  <a:pt x="3206789" y="1729121"/>
                  <a:pt x="3195370" y="1740262"/>
                  <a:pt x="3187759" y="1756972"/>
                </a:cubicBezTo>
                <a:cubicBezTo>
                  <a:pt x="3180147" y="1762543"/>
                  <a:pt x="3180147" y="1768112"/>
                  <a:pt x="3187759" y="1762543"/>
                </a:cubicBezTo>
                <a:cubicBezTo>
                  <a:pt x="3320427" y="1696009"/>
                  <a:pt x="3449291" y="1640616"/>
                  <a:pt x="3566736" y="1579343"/>
                </a:cubicBezTo>
                <a:cubicBezTo>
                  <a:pt x="3574348" y="1579343"/>
                  <a:pt x="3581961" y="1568203"/>
                  <a:pt x="3581961" y="1562631"/>
                </a:cubicBezTo>
                <a:cubicBezTo>
                  <a:pt x="3581961" y="1562631"/>
                  <a:pt x="3586040" y="1557371"/>
                  <a:pt x="3593378" y="1557371"/>
                </a:cubicBezTo>
                <a:cubicBezTo>
                  <a:pt x="3631440" y="1552112"/>
                  <a:pt x="3669230" y="1540661"/>
                  <a:pt x="3707018" y="1535090"/>
                </a:cubicBezTo>
                <a:cubicBezTo>
                  <a:pt x="3665423" y="1562940"/>
                  <a:pt x="3627634" y="1590484"/>
                  <a:pt x="3585767" y="1612765"/>
                </a:cubicBezTo>
                <a:cubicBezTo>
                  <a:pt x="3581961" y="1612765"/>
                  <a:pt x="3567009" y="1618335"/>
                  <a:pt x="3563203" y="1618335"/>
                </a:cubicBezTo>
                <a:cubicBezTo>
                  <a:pt x="3494965" y="1651447"/>
                  <a:pt x="3426727" y="1684867"/>
                  <a:pt x="3354682" y="1723861"/>
                </a:cubicBezTo>
                <a:cubicBezTo>
                  <a:pt x="3350876" y="1723861"/>
                  <a:pt x="3343264" y="1729430"/>
                  <a:pt x="3335652" y="1735002"/>
                </a:cubicBezTo>
                <a:cubicBezTo>
                  <a:pt x="3252190" y="1784823"/>
                  <a:pt x="3169000" y="1828767"/>
                  <a:pt x="3085809" y="1878899"/>
                </a:cubicBezTo>
                <a:cubicBezTo>
                  <a:pt x="3180418" y="1900871"/>
                  <a:pt x="3373713" y="1735002"/>
                  <a:pt x="3475934" y="1684867"/>
                </a:cubicBezTo>
                <a:cubicBezTo>
                  <a:pt x="3873943" y="1507548"/>
                  <a:pt x="4226007" y="1351890"/>
                  <a:pt x="4540554" y="1213562"/>
                </a:cubicBezTo>
                <a:cubicBezTo>
                  <a:pt x="4737383" y="1130317"/>
                  <a:pt x="4919261" y="1047384"/>
                  <a:pt x="5089720" y="975279"/>
                </a:cubicBezTo>
                <a:cubicBezTo>
                  <a:pt x="5226195" y="914316"/>
                  <a:pt x="5358865" y="825192"/>
                  <a:pt x="5472504" y="814052"/>
                </a:cubicBezTo>
                <a:cubicBezTo>
                  <a:pt x="5442328" y="902866"/>
                  <a:pt x="5385237" y="891726"/>
                  <a:pt x="5343641" y="947119"/>
                </a:cubicBezTo>
                <a:cubicBezTo>
                  <a:pt x="5366207" y="963830"/>
                  <a:pt x="5396655" y="964139"/>
                  <a:pt x="5419491" y="975279"/>
                </a:cubicBezTo>
                <a:cubicBezTo>
                  <a:pt x="5241420" y="1080495"/>
                  <a:pt x="5059543" y="1169001"/>
                  <a:pt x="4858635" y="1252244"/>
                </a:cubicBezTo>
                <a:cubicBezTo>
                  <a:pt x="4661805" y="1340751"/>
                  <a:pt x="4449752" y="1441015"/>
                  <a:pt x="4226007" y="1551802"/>
                </a:cubicBezTo>
                <a:cubicBezTo>
                  <a:pt x="4055549" y="1635045"/>
                  <a:pt x="3866331" y="1679298"/>
                  <a:pt x="3676842" y="1806794"/>
                </a:cubicBezTo>
                <a:cubicBezTo>
                  <a:pt x="3665423" y="1784823"/>
                  <a:pt x="3672764" y="1795654"/>
                  <a:pt x="3657539" y="1784513"/>
                </a:cubicBezTo>
                <a:cubicBezTo>
                  <a:pt x="3654005" y="1801225"/>
                  <a:pt x="3654005" y="1812056"/>
                  <a:pt x="3650199" y="1828767"/>
                </a:cubicBezTo>
                <a:cubicBezTo>
                  <a:pt x="3453370" y="1906440"/>
                  <a:pt x="3236966" y="2039818"/>
                  <a:pt x="3013493" y="2200427"/>
                </a:cubicBezTo>
                <a:cubicBezTo>
                  <a:pt x="3142357" y="2133893"/>
                  <a:pt x="3260075" y="2089640"/>
                  <a:pt x="3377519" y="2023107"/>
                </a:cubicBezTo>
                <a:cubicBezTo>
                  <a:pt x="3616216" y="1878899"/>
                  <a:pt x="3835611" y="1779253"/>
                  <a:pt x="4036518" y="1684867"/>
                </a:cubicBezTo>
                <a:cubicBezTo>
                  <a:pt x="4233620" y="1601934"/>
                  <a:pt x="4411690" y="1535090"/>
                  <a:pt x="4578343" y="1452156"/>
                </a:cubicBezTo>
                <a:cubicBezTo>
                  <a:pt x="4582150" y="1452156"/>
                  <a:pt x="4585956" y="1446276"/>
                  <a:pt x="4593568" y="1446276"/>
                </a:cubicBezTo>
                <a:cubicBezTo>
                  <a:pt x="4608520" y="1435444"/>
                  <a:pt x="4631357" y="1424303"/>
                  <a:pt x="4650387" y="1407594"/>
                </a:cubicBezTo>
                <a:cubicBezTo>
                  <a:pt x="4650387" y="1407594"/>
                  <a:pt x="4657999" y="1407594"/>
                  <a:pt x="4661805" y="1407594"/>
                </a:cubicBezTo>
                <a:cubicBezTo>
                  <a:pt x="4892889" y="1291237"/>
                  <a:pt x="5101137" y="1185712"/>
                  <a:pt x="5298240" y="1091635"/>
                </a:cubicBezTo>
                <a:cubicBezTo>
                  <a:pt x="5298240" y="1091635"/>
                  <a:pt x="5305851" y="1091635"/>
                  <a:pt x="5305851" y="1097206"/>
                </a:cubicBezTo>
                <a:cubicBezTo>
                  <a:pt x="5313464" y="1108347"/>
                  <a:pt x="5324883" y="1119179"/>
                  <a:pt x="5336300" y="1130317"/>
                </a:cubicBezTo>
                <a:cubicBezTo>
                  <a:pt x="5336300" y="1135888"/>
                  <a:pt x="5336300" y="1141459"/>
                  <a:pt x="5336300" y="1147030"/>
                </a:cubicBezTo>
                <a:cubicBezTo>
                  <a:pt x="5328689" y="1163740"/>
                  <a:pt x="5313192" y="1180449"/>
                  <a:pt x="5309385" y="1202732"/>
                </a:cubicBezTo>
                <a:cubicBezTo>
                  <a:pt x="5305580" y="1202732"/>
                  <a:pt x="5302047" y="1202732"/>
                  <a:pt x="5302047" y="1202732"/>
                </a:cubicBezTo>
                <a:cubicBezTo>
                  <a:pt x="5302047" y="1202732"/>
                  <a:pt x="5298240" y="1202422"/>
                  <a:pt x="5298240" y="1207683"/>
                </a:cubicBezTo>
                <a:cubicBezTo>
                  <a:pt x="5298240" y="1213253"/>
                  <a:pt x="5298240" y="1213562"/>
                  <a:pt x="5298240" y="1213562"/>
                </a:cubicBezTo>
                <a:cubicBezTo>
                  <a:pt x="5305851" y="1218825"/>
                  <a:pt x="5305580" y="1224704"/>
                  <a:pt x="5313192" y="1230274"/>
                </a:cubicBezTo>
                <a:cubicBezTo>
                  <a:pt x="5294434" y="1241413"/>
                  <a:pt x="5279209" y="1252244"/>
                  <a:pt x="5260179" y="1268956"/>
                </a:cubicBezTo>
                <a:cubicBezTo>
                  <a:pt x="5256372" y="1268956"/>
                  <a:pt x="5252567" y="1274525"/>
                  <a:pt x="5252567" y="1280096"/>
                </a:cubicBezTo>
                <a:cubicBezTo>
                  <a:pt x="5244954" y="1302376"/>
                  <a:pt x="5241420" y="1329920"/>
                  <a:pt x="5233808" y="1352200"/>
                </a:cubicBezTo>
                <a:cubicBezTo>
                  <a:pt x="5233808" y="1357770"/>
                  <a:pt x="5226195" y="1363339"/>
                  <a:pt x="5226195" y="1363339"/>
                </a:cubicBezTo>
                <a:cubicBezTo>
                  <a:pt x="5044319" y="1451847"/>
                  <a:pt x="4851295" y="1557371"/>
                  <a:pt x="4635162" y="1662587"/>
                </a:cubicBezTo>
                <a:cubicBezTo>
                  <a:pt x="4631629" y="1662587"/>
                  <a:pt x="4627551" y="1662587"/>
                  <a:pt x="4631357" y="1657017"/>
                </a:cubicBezTo>
                <a:cubicBezTo>
                  <a:pt x="4631357" y="1657017"/>
                  <a:pt x="4631357" y="1651447"/>
                  <a:pt x="4627551" y="1651447"/>
                </a:cubicBezTo>
                <a:cubicBezTo>
                  <a:pt x="4566925" y="1673729"/>
                  <a:pt x="4506299" y="1696009"/>
                  <a:pt x="4445674" y="1718290"/>
                </a:cubicBezTo>
                <a:cubicBezTo>
                  <a:pt x="4487269" y="1696009"/>
                  <a:pt x="4536748" y="1673729"/>
                  <a:pt x="4578343" y="1651447"/>
                </a:cubicBezTo>
                <a:cubicBezTo>
                  <a:pt x="4582150" y="1651447"/>
                  <a:pt x="4585956" y="1646185"/>
                  <a:pt x="4585956" y="1640616"/>
                </a:cubicBezTo>
                <a:cubicBezTo>
                  <a:pt x="4589489" y="1640616"/>
                  <a:pt x="4585683" y="1635045"/>
                  <a:pt x="4581877" y="1635045"/>
                </a:cubicBezTo>
                <a:cubicBezTo>
                  <a:pt x="4506299" y="1662897"/>
                  <a:pt x="4430721" y="1696009"/>
                  <a:pt x="4347259" y="1723861"/>
                </a:cubicBezTo>
                <a:cubicBezTo>
                  <a:pt x="4351065" y="1712721"/>
                  <a:pt x="4358677" y="1706839"/>
                  <a:pt x="4366290" y="1695699"/>
                </a:cubicBezTo>
                <a:cubicBezTo>
                  <a:pt x="4373902" y="1690130"/>
                  <a:pt x="4373902" y="1690439"/>
                  <a:pt x="4366290" y="1690748"/>
                </a:cubicBezTo>
                <a:cubicBezTo>
                  <a:pt x="4362483" y="1696009"/>
                  <a:pt x="4358405" y="1695699"/>
                  <a:pt x="4354872" y="1695699"/>
                </a:cubicBezTo>
                <a:cubicBezTo>
                  <a:pt x="4404077" y="1668158"/>
                  <a:pt x="4449480" y="1640306"/>
                  <a:pt x="4498686" y="1618335"/>
                </a:cubicBezTo>
                <a:cubicBezTo>
                  <a:pt x="4502493" y="1612765"/>
                  <a:pt x="4506299" y="1612765"/>
                  <a:pt x="4510105" y="1612765"/>
                </a:cubicBezTo>
                <a:cubicBezTo>
                  <a:pt x="4548166" y="1601624"/>
                  <a:pt x="4578343" y="1584912"/>
                  <a:pt x="4612325" y="1573772"/>
                </a:cubicBezTo>
                <a:cubicBezTo>
                  <a:pt x="4616132" y="1573772"/>
                  <a:pt x="4619938" y="1568203"/>
                  <a:pt x="4619938" y="1562631"/>
                </a:cubicBezTo>
                <a:cubicBezTo>
                  <a:pt x="4623744" y="1562631"/>
                  <a:pt x="4619938" y="1557371"/>
                  <a:pt x="4616132" y="1557371"/>
                </a:cubicBezTo>
                <a:cubicBezTo>
                  <a:pt x="4574538" y="1568512"/>
                  <a:pt x="4529135" y="1579652"/>
                  <a:pt x="4483735" y="1590794"/>
                </a:cubicBezTo>
                <a:cubicBezTo>
                  <a:pt x="4479929" y="1590794"/>
                  <a:pt x="4472044" y="1596363"/>
                  <a:pt x="4468511" y="1596363"/>
                </a:cubicBezTo>
                <a:cubicBezTo>
                  <a:pt x="4240959" y="1712721"/>
                  <a:pt x="3991117" y="1840217"/>
                  <a:pt x="3722243" y="1978854"/>
                </a:cubicBezTo>
                <a:cubicBezTo>
                  <a:pt x="3718436" y="1978854"/>
                  <a:pt x="3718436" y="1978854"/>
                  <a:pt x="3718436" y="1978854"/>
                </a:cubicBezTo>
                <a:cubicBezTo>
                  <a:pt x="3593378" y="2039818"/>
                  <a:pt x="3456903" y="2106042"/>
                  <a:pt x="3316893" y="2178145"/>
                </a:cubicBezTo>
                <a:cubicBezTo>
                  <a:pt x="3354682" y="2161435"/>
                  <a:pt x="3392472" y="2145344"/>
                  <a:pt x="3430533" y="2128631"/>
                </a:cubicBezTo>
                <a:cubicBezTo>
                  <a:pt x="3388666" y="2150913"/>
                  <a:pt x="3347070" y="2172575"/>
                  <a:pt x="3309010" y="2194856"/>
                </a:cubicBezTo>
                <a:cubicBezTo>
                  <a:pt x="3301669" y="2200427"/>
                  <a:pt x="3297863" y="2200427"/>
                  <a:pt x="3297863" y="2194856"/>
                </a:cubicBezTo>
                <a:cubicBezTo>
                  <a:pt x="3297863" y="2194856"/>
                  <a:pt x="3301397" y="2183716"/>
                  <a:pt x="3305203" y="2183716"/>
                </a:cubicBezTo>
                <a:cubicBezTo>
                  <a:pt x="3183953" y="2244680"/>
                  <a:pt x="3059166" y="2305643"/>
                  <a:pt x="2930303" y="2366606"/>
                </a:cubicBezTo>
                <a:cubicBezTo>
                  <a:pt x="2926496" y="2372176"/>
                  <a:pt x="2915079" y="2378056"/>
                  <a:pt x="2907466" y="2383625"/>
                </a:cubicBezTo>
                <a:cubicBezTo>
                  <a:pt x="2900126" y="2400026"/>
                  <a:pt x="2896321" y="2421999"/>
                  <a:pt x="2888708" y="2444280"/>
                </a:cubicBezTo>
                <a:cubicBezTo>
                  <a:pt x="2881096" y="2444280"/>
                  <a:pt x="2869949" y="2449850"/>
                  <a:pt x="2862337" y="2455420"/>
                </a:cubicBezTo>
                <a:cubicBezTo>
                  <a:pt x="2805518" y="2488843"/>
                  <a:pt x="2748697" y="2521953"/>
                  <a:pt x="2691878" y="2555376"/>
                </a:cubicBezTo>
                <a:cubicBezTo>
                  <a:pt x="2684266" y="2555376"/>
                  <a:pt x="2676382" y="2560945"/>
                  <a:pt x="2668769" y="2566516"/>
                </a:cubicBezTo>
                <a:cubicBezTo>
                  <a:pt x="2627175" y="2599938"/>
                  <a:pt x="2593191" y="2638311"/>
                  <a:pt x="2558936" y="2671732"/>
                </a:cubicBezTo>
                <a:cubicBezTo>
                  <a:pt x="2555130" y="2677303"/>
                  <a:pt x="2543985" y="2682872"/>
                  <a:pt x="2536372" y="2688442"/>
                </a:cubicBezTo>
                <a:cubicBezTo>
                  <a:pt x="2506195" y="2705153"/>
                  <a:pt x="2475746" y="2721864"/>
                  <a:pt x="2441491" y="2738266"/>
                </a:cubicBezTo>
                <a:cubicBezTo>
                  <a:pt x="2433879" y="2743835"/>
                  <a:pt x="2422733" y="2754977"/>
                  <a:pt x="2415120" y="2760236"/>
                </a:cubicBezTo>
                <a:cubicBezTo>
                  <a:pt x="2407509" y="2771377"/>
                  <a:pt x="2396090" y="2788088"/>
                  <a:pt x="2388478" y="2804799"/>
                </a:cubicBezTo>
                <a:cubicBezTo>
                  <a:pt x="2381137" y="2810368"/>
                  <a:pt x="2380866" y="2815940"/>
                  <a:pt x="2384672" y="2815940"/>
                </a:cubicBezTo>
                <a:cubicBezTo>
                  <a:pt x="2392284" y="2815940"/>
                  <a:pt x="2399897" y="2815940"/>
                  <a:pt x="2403703" y="2815940"/>
                </a:cubicBezTo>
                <a:cubicBezTo>
                  <a:pt x="2411314" y="2815940"/>
                  <a:pt x="2411314" y="2821509"/>
                  <a:pt x="2400168" y="2827080"/>
                </a:cubicBezTo>
                <a:cubicBezTo>
                  <a:pt x="2350688" y="2871334"/>
                  <a:pt x="2293870" y="2915895"/>
                  <a:pt x="2240855" y="2960148"/>
                </a:cubicBezTo>
                <a:cubicBezTo>
                  <a:pt x="2248468" y="2960148"/>
                  <a:pt x="2255808" y="2960148"/>
                  <a:pt x="2263421" y="2965717"/>
                </a:cubicBezTo>
                <a:cubicBezTo>
                  <a:pt x="2271032" y="2954577"/>
                  <a:pt x="2282451" y="2949007"/>
                  <a:pt x="2290063" y="2943436"/>
                </a:cubicBezTo>
                <a:cubicBezTo>
                  <a:pt x="2290063" y="2943436"/>
                  <a:pt x="2717977" y="2688134"/>
                  <a:pt x="2930303" y="2577347"/>
                </a:cubicBezTo>
                <a:cubicBezTo>
                  <a:pt x="3343264" y="2355465"/>
                  <a:pt x="4010147" y="2001135"/>
                  <a:pt x="4010147" y="2001135"/>
                </a:cubicBezTo>
                <a:cubicBezTo>
                  <a:pt x="4013953" y="1995565"/>
                  <a:pt x="4021566" y="1989994"/>
                  <a:pt x="4025372" y="1989994"/>
                </a:cubicBezTo>
                <a:cubicBezTo>
                  <a:pt x="4047936" y="1978854"/>
                  <a:pt x="4078385" y="1972975"/>
                  <a:pt x="4100950" y="1961834"/>
                </a:cubicBezTo>
                <a:cubicBezTo>
                  <a:pt x="4104756" y="1961834"/>
                  <a:pt x="4112639" y="1956573"/>
                  <a:pt x="4116175" y="1951002"/>
                </a:cubicBezTo>
                <a:cubicBezTo>
                  <a:pt x="4169460" y="1923461"/>
                  <a:pt x="4226007" y="1900871"/>
                  <a:pt x="4271408" y="1878899"/>
                </a:cubicBezTo>
                <a:cubicBezTo>
                  <a:pt x="4460899" y="1784513"/>
                  <a:pt x="4635162" y="1696009"/>
                  <a:pt x="4798009" y="1618335"/>
                </a:cubicBezTo>
                <a:cubicBezTo>
                  <a:pt x="4953516" y="1540661"/>
                  <a:pt x="5097332" y="1462985"/>
                  <a:pt x="5233808" y="1390883"/>
                </a:cubicBezTo>
                <a:cubicBezTo>
                  <a:pt x="5233808" y="1435134"/>
                  <a:pt x="5252838" y="1446276"/>
                  <a:pt x="5279481" y="1446276"/>
                </a:cubicBezTo>
                <a:cubicBezTo>
                  <a:pt x="5279481" y="1446276"/>
                  <a:pt x="5279481" y="1446276"/>
                  <a:pt x="5275674" y="1446276"/>
                </a:cubicBezTo>
                <a:cubicBezTo>
                  <a:pt x="5271869" y="1446276"/>
                  <a:pt x="5271869" y="1446276"/>
                  <a:pt x="5271869" y="1446276"/>
                </a:cubicBezTo>
                <a:cubicBezTo>
                  <a:pt x="5271869" y="1451847"/>
                  <a:pt x="5267791" y="1452156"/>
                  <a:pt x="5267791" y="1452156"/>
                </a:cubicBezTo>
                <a:cubicBezTo>
                  <a:pt x="5267791" y="1452156"/>
                  <a:pt x="5263985" y="1457726"/>
                  <a:pt x="5260179" y="1457726"/>
                </a:cubicBezTo>
                <a:cubicBezTo>
                  <a:pt x="5241420" y="1468557"/>
                  <a:pt x="5218583" y="1479697"/>
                  <a:pt x="5199553" y="1490838"/>
                </a:cubicBezTo>
                <a:lnTo>
                  <a:pt x="5247995" y="1468609"/>
                </a:lnTo>
                <a:lnTo>
                  <a:pt x="5252702" y="1468170"/>
                </a:lnTo>
                <a:lnTo>
                  <a:pt x="5256170" y="1465909"/>
                </a:lnTo>
                <a:lnTo>
                  <a:pt x="5339834" y="1446276"/>
                </a:lnTo>
                <a:cubicBezTo>
                  <a:pt x="5226195" y="1501978"/>
                  <a:pt x="5104944" y="1573772"/>
                  <a:pt x="4979886" y="1651447"/>
                </a:cubicBezTo>
                <a:cubicBezTo>
                  <a:pt x="5006528" y="1645875"/>
                  <a:pt x="5021754" y="1640616"/>
                  <a:pt x="5040784" y="1635045"/>
                </a:cubicBezTo>
                <a:cubicBezTo>
                  <a:pt x="4923338" y="1684867"/>
                  <a:pt x="4794476" y="1756972"/>
                  <a:pt x="4661805" y="1839907"/>
                </a:cubicBezTo>
                <a:cubicBezTo>
                  <a:pt x="4817040" y="1778944"/>
                  <a:pt x="4968468" y="1690439"/>
                  <a:pt x="5108750" y="1618335"/>
                </a:cubicBezTo>
                <a:cubicBezTo>
                  <a:pt x="5089720" y="1623904"/>
                  <a:pt x="5070689" y="1629476"/>
                  <a:pt x="5051931" y="1629476"/>
                </a:cubicBezTo>
                <a:cubicBezTo>
                  <a:pt x="5108750" y="1607193"/>
                  <a:pt x="5169376" y="1579343"/>
                  <a:pt x="5226195" y="1562631"/>
                </a:cubicBezTo>
                <a:cubicBezTo>
                  <a:pt x="5222389" y="1573772"/>
                  <a:pt x="5210971" y="1579652"/>
                  <a:pt x="5207165" y="1585222"/>
                </a:cubicBezTo>
                <a:cubicBezTo>
                  <a:pt x="5210971" y="1585222"/>
                  <a:pt x="5215049" y="1585222"/>
                  <a:pt x="5218855" y="1585222"/>
                </a:cubicBezTo>
                <a:cubicBezTo>
                  <a:pt x="5215049" y="1590484"/>
                  <a:pt x="5203359" y="1596363"/>
                  <a:pt x="5195746" y="1601934"/>
                </a:cubicBezTo>
                <a:cubicBezTo>
                  <a:pt x="5195746" y="1601934"/>
                  <a:pt x="5199553" y="1612765"/>
                  <a:pt x="5195746" y="1612765"/>
                </a:cubicBezTo>
                <a:cubicBezTo>
                  <a:pt x="5169376" y="1640306"/>
                  <a:pt x="5138927" y="1662897"/>
                  <a:pt x="5112556" y="1684867"/>
                </a:cubicBezTo>
                <a:cubicBezTo>
                  <a:pt x="5161764" y="1690439"/>
                  <a:pt x="5218583" y="1668158"/>
                  <a:pt x="5267791" y="1662587"/>
                </a:cubicBezTo>
                <a:cubicBezTo>
                  <a:pt x="5230002" y="1684867"/>
                  <a:pt x="5188134" y="1712411"/>
                  <a:pt x="5138927" y="1740262"/>
                </a:cubicBezTo>
                <a:cubicBezTo>
                  <a:pt x="5142733" y="1751093"/>
                  <a:pt x="5142733" y="1751403"/>
                  <a:pt x="5146540" y="1751403"/>
                </a:cubicBezTo>
                <a:cubicBezTo>
                  <a:pt x="5116363" y="1767804"/>
                  <a:pt x="5085914" y="1778944"/>
                  <a:pt x="5055737" y="1795654"/>
                </a:cubicBezTo>
                <a:cubicBezTo>
                  <a:pt x="5036706" y="1801225"/>
                  <a:pt x="5017676" y="1812675"/>
                  <a:pt x="4995111" y="1817936"/>
                </a:cubicBezTo>
                <a:cubicBezTo>
                  <a:pt x="4995111" y="1817936"/>
                  <a:pt x="4995111" y="1817936"/>
                  <a:pt x="4991305" y="1817936"/>
                </a:cubicBezTo>
                <a:cubicBezTo>
                  <a:pt x="4987498" y="1817936"/>
                  <a:pt x="4983965" y="1817936"/>
                  <a:pt x="4983965" y="1817936"/>
                </a:cubicBezTo>
                <a:lnTo>
                  <a:pt x="4982061" y="1819483"/>
                </a:lnTo>
                <a:lnTo>
                  <a:pt x="4949710" y="1823816"/>
                </a:lnTo>
                <a:cubicBezTo>
                  <a:pt x="4972546" y="1795964"/>
                  <a:pt x="5006528" y="1778944"/>
                  <a:pt x="5029094" y="1756972"/>
                </a:cubicBezTo>
                <a:cubicBezTo>
                  <a:pt x="4968468" y="1778944"/>
                  <a:pt x="4904308" y="1806794"/>
                  <a:pt x="4839877" y="1839907"/>
                </a:cubicBezTo>
                <a:cubicBezTo>
                  <a:pt x="4862714" y="1839907"/>
                  <a:pt x="4881471" y="1839907"/>
                  <a:pt x="4900502" y="1839907"/>
                </a:cubicBezTo>
                <a:cubicBezTo>
                  <a:pt x="4862714" y="1856618"/>
                  <a:pt x="4790669" y="1851357"/>
                  <a:pt x="4752880" y="1895611"/>
                </a:cubicBezTo>
                <a:cubicBezTo>
                  <a:pt x="4764027" y="1895611"/>
                  <a:pt x="4775173" y="1890039"/>
                  <a:pt x="4786591" y="1890039"/>
                </a:cubicBezTo>
                <a:cubicBezTo>
                  <a:pt x="4695789" y="1917581"/>
                  <a:pt x="4593568" y="1989994"/>
                  <a:pt x="4491348" y="2045388"/>
                </a:cubicBezTo>
                <a:cubicBezTo>
                  <a:pt x="4404077" y="2089949"/>
                  <a:pt x="4245037" y="2178454"/>
                  <a:pt x="4165381" y="2161744"/>
                </a:cubicBezTo>
                <a:cubicBezTo>
                  <a:pt x="4214589" y="2128322"/>
                  <a:pt x="4259990" y="2100781"/>
                  <a:pt x="4305664" y="2072929"/>
                </a:cubicBezTo>
                <a:cubicBezTo>
                  <a:pt x="4267602" y="2072929"/>
                  <a:pt x="4226007" y="2089330"/>
                  <a:pt x="4180606" y="2094902"/>
                </a:cubicBezTo>
                <a:cubicBezTo>
                  <a:pt x="4218395" y="2072929"/>
                  <a:pt x="4256456" y="2050957"/>
                  <a:pt x="4290438" y="2028676"/>
                </a:cubicBezTo>
                <a:cubicBezTo>
                  <a:pt x="4286905" y="2023107"/>
                  <a:pt x="4293974" y="2017536"/>
                  <a:pt x="4293974" y="2017536"/>
                </a:cubicBezTo>
                <a:cubicBezTo>
                  <a:pt x="4286633" y="2011966"/>
                  <a:pt x="4279020" y="2011966"/>
                  <a:pt x="4271408" y="2011966"/>
                </a:cubicBezTo>
                <a:cubicBezTo>
                  <a:pt x="4343453" y="1923152"/>
                  <a:pt x="4449752" y="1895611"/>
                  <a:pt x="4521796" y="1851357"/>
                </a:cubicBezTo>
                <a:cubicBezTo>
                  <a:pt x="4517990" y="1845786"/>
                  <a:pt x="4510105" y="1845786"/>
                  <a:pt x="4502493" y="1845786"/>
                </a:cubicBezTo>
                <a:cubicBezTo>
                  <a:pt x="4513912" y="1840217"/>
                  <a:pt x="4536748" y="1823506"/>
                  <a:pt x="4544360" y="1817936"/>
                </a:cubicBezTo>
                <a:cubicBezTo>
                  <a:pt x="4483735" y="1829075"/>
                  <a:pt x="4411690" y="1856618"/>
                  <a:pt x="4347259" y="1878899"/>
                </a:cubicBezTo>
                <a:cubicBezTo>
                  <a:pt x="4339917" y="1878899"/>
                  <a:pt x="4335841" y="1884470"/>
                  <a:pt x="4328229" y="1884470"/>
                </a:cubicBezTo>
                <a:cubicBezTo>
                  <a:pt x="4290438" y="1906440"/>
                  <a:pt x="4256456" y="1923461"/>
                  <a:pt x="4218395" y="1939862"/>
                </a:cubicBezTo>
                <a:cubicBezTo>
                  <a:pt x="4206977" y="1939862"/>
                  <a:pt x="4203442" y="1945432"/>
                  <a:pt x="4195830" y="1945432"/>
                </a:cubicBezTo>
                <a:cubicBezTo>
                  <a:pt x="4104756" y="1995565"/>
                  <a:pt x="4002536" y="2045079"/>
                  <a:pt x="3904120" y="2089330"/>
                </a:cubicBezTo>
                <a:cubicBezTo>
                  <a:pt x="3892702" y="2094902"/>
                  <a:pt x="3885090" y="2094902"/>
                  <a:pt x="3881284" y="2094902"/>
                </a:cubicBezTo>
                <a:cubicBezTo>
                  <a:pt x="3862524" y="2100471"/>
                  <a:pt x="3843494" y="2106352"/>
                  <a:pt x="3824464" y="2111921"/>
                </a:cubicBezTo>
                <a:cubicBezTo>
                  <a:pt x="3820658" y="2117182"/>
                  <a:pt x="3813045" y="2117490"/>
                  <a:pt x="3809239" y="2123062"/>
                </a:cubicBezTo>
                <a:cubicBezTo>
                  <a:pt x="3615944" y="2228277"/>
                  <a:pt x="3407696" y="2339063"/>
                  <a:pt x="3195370" y="2460990"/>
                </a:cubicBezTo>
                <a:cubicBezTo>
                  <a:pt x="3188030" y="2460990"/>
                  <a:pt x="3180418" y="2472441"/>
                  <a:pt x="3176611" y="2477702"/>
                </a:cubicBezTo>
                <a:cubicBezTo>
                  <a:pt x="3176611" y="2483271"/>
                  <a:pt x="3169000" y="2494102"/>
                  <a:pt x="3161387" y="2494102"/>
                </a:cubicBezTo>
                <a:cubicBezTo>
                  <a:pt x="3112180" y="2521953"/>
                  <a:pt x="3059166" y="2549495"/>
                  <a:pt x="3009960" y="2577347"/>
                </a:cubicBezTo>
                <a:cubicBezTo>
                  <a:pt x="3002348" y="2582917"/>
                  <a:pt x="2994735" y="2588489"/>
                  <a:pt x="2987123" y="2588489"/>
                </a:cubicBezTo>
                <a:cubicBezTo>
                  <a:pt x="2971899" y="2588489"/>
                  <a:pt x="2956945" y="2588489"/>
                  <a:pt x="2937915" y="2594058"/>
                </a:cubicBezTo>
                <a:cubicBezTo>
                  <a:pt x="2934109" y="2599627"/>
                  <a:pt x="2926496" y="2605198"/>
                  <a:pt x="2926496" y="2605198"/>
                </a:cubicBezTo>
                <a:cubicBezTo>
                  <a:pt x="2926496" y="2610768"/>
                  <a:pt x="2926496" y="2611077"/>
                  <a:pt x="2934109" y="2611077"/>
                </a:cubicBezTo>
                <a:cubicBezTo>
                  <a:pt x="2937915" y="2616339"/>
                  <a:pt x="2937915" y="2621599"/>
                  <a:pt x="2930303" y="2621599"/>
                </a:cubicBezTo>
                <a:cubicBezTo>
                  <a:pt x="2922690" y="2621599"/>
                  <a:pt x="2915079" y="2621599"/>
                  <a:pt x="2911545" y="2621599"/>
                </a:cubicBezTo>
                <a:cubicBezTo>
                  <a:pt x="2907739" y="2616029"/>
                  <a:pt x="2896321" y="2616029"/>
                  <a:pt x="2892514" y="2621599"/>
                </a:cubicBezTo>
                <a:cubicBezTo>
                  <a:pt x="2737279" y="2721554"/>
                  <a:pt x="2581773" y="2826770"/>
                  <a:pt x="2418927" y="2937867"/>
                </a:cubicBezTo>
                <a:cubicBezTo>
                  <a:pt x="2411314" y="2937867"/>
                  <a:pt x="2399897" y="2943436"/>
                  <a:pt x="2392555" y="2949007"/>
                </a:cubicBezTo>
                <a:cubicBezTo>
                  <a:pt x="2369719" y="2960148"/>
                  <a:pt x="2350688" y="2976549"/>
                  <a:pt x="2331658" y="2987689"/>
                </a:cubicBezTo>
                <a:cubicBezTo>
                  <a:pt x="2324318" y="2993260"/>
                  <a:pt x="2324318" y="2998830"/>
                  <a:pt x="2331658" y="2993260"/>
                </a:cubicBezTo>
                <a:cubicBezTo>
                  <a:pt x="2343076" y="2993260"/>
                  <a:pt x="2354494" y="2993568"/>
                  <a:pt x="2365913" y="2998830"/>
                </a:cubicBezTo>
                <a:cubicBezTo>
                  <a:pt x="2373525" y="2987999"/>
                  <a:pt x="2388750" y="2982118"/>
                  <a:pt x="2396361" y="2976549"/>
                </a:cubicBezTo>
                <a:cubicBezTo>
                  <a:pt x="2475746" y="2926726"/>
                  <a:pt x="2547791" y="2882473"/>
                  <a:pt x="2623640" y="2827080"/>
                </a:cubicBezTo>
                <a:cubicBezTo>
                  <a:pt x="2634787" y="2827080"/>
                  <a:pt x="2634787" y="2827080"/>
                  <a:pt x="2627446" y="2832651"/>
                </a:cubicBezTo>
                <a:cubicBezTo>
                  <a:pt x="2612222" y="2854932"/>
                  <a:pt x="2600803" y="2866072"/>
                  <a:pt x="2589385" y="2882782"/>
                </a:cubicBezTo>
                <a:cubicBezTo>
                  <a:pt x="2581773" y="2882782"/>
                  <a:pt x="2570355" y="2893304"/>
                  <a:pt x="2562742" y="2893304"/>
                </a:cubicBezTo>
                <a:cubicBezTo>
                  <a:pt x="2483358" y="2943436"/>
                  <a:pt x="2403703" y="2999140"/>
                  <a:pt x="2320239" y="3048962"/>
                </a:cubicBezTo>
                <a:cubicBezTo>
                  <a:pt x="2308822" y="3054531"/>
                  <a:pt x="2297675" y="3059794"/>
                  <a:pt x="2290063" y="3070934"/>
                </a:cubicBezTo>
                <a:cubicBezTo>
                  <a:pt x="2221825" y="3120757"/>
                  <a:pt x="2146247" y="3176458"/>
                  <a:pt x="2074203" y="3231852"/>
                </a:cubicBezTo>
                <a:cubicBezTo>
                  <a:pt x="2066591" y="3237422"/>
                  <a:pt x="2066591" y="3242684"/>
                  <a:pt x="2070397" y="3242684"/>
                </a:cubicBezTo>
                <a:cubicBezTo>
                  <a:pt x="2078009" y="3242684"/>
                  <a:pt x="2078009" y="3248253"/>
                  <a:pt x="2070397" y="3253823"/>
                </a:cubicBezTo>
                <a:cubicBezTo>
                  <a:pt x="1532378" y="3631054"/>
                  <a:pt x="922587" y="4058108"/>
                  <a:pt x="221720" y="4551384"/>
                </a:cubicBezTo>
                <a:cubicBezTo>
                  <a:pt x="210303" y="4556954"/>
                  <a:pt x="191272" y="4567785"/>
                  <a:pt x="179854" y="4573356"/>
                </a:cubicBezTo>
                <a:cubicBezTo>
                  <a:pt x="126839" y="4601206"/>
                  <a:pt x="62408" y="4634318"/>
                  <a:pt x="5589" y="4656599"/>
                </a:cubicBezTo>
                <a:cubicBezTo>
                  <a:pt x="81439" y="4584496"/>
                  <a:pt x="179854" y="4501253"/>
                  <a:pt x="267121" y="4434717"/>
                </a:cubicBezTo>
                <a:cubicBezTo>
                  <a:pt x="195078" y="4479280"/>
                  <a:pt x="123034" y="4517962"/>
                  <a:pt x="47455" y="4562216"/>
                </a:cubicBezTo>
                <a:cubicBezTo>
                  <a:pt x="130646" y="4490111"/>
                  <a:pt x="221720" y="4418008"/>
                  <a:pt x="308718" y="4340644"/>
                </a:cubicBezTo>
                <a:cubicBezTo>
                  <a:pt x="233139" y="4368184"/>
                  <a:pt x="179854" y="4412747"/>
                  <a:pt x="123034" y="4407176"/>
                </a:cubicBezTo>
                <a:cubicBezTo>
                  <a:pt x="157288" y="4379634"/>
                  <a:pt x="191000" y="4346213"/>
                  <a:pt x="225254" y="4324241"/>
                </a:cubicBezTo>
                <a:cubicBezTo>
                  <a:pt x="2229436" y="2932298"/>
                  <a:pt x="2229436" y="2932298"/>
                  <a:pt x="2229436" y="2932298"/>
                </a:cubicBezTo>
                <a:cubicBezTo>
                  <a:pt x="2233243" y="2926726"/>
                  <a:pt x="2248468" y="2915895"/>
                  <a:pt x="2252273" y="2910325"/>
                </a:cubicBezTo>
                <a:cubicBezTo>
                  <a:pt x="2328124" y="2832651"/>
                  <a:pt x="2396090" y="2766117"/>
                  <a:pt x="2464328" y="2699584"/>
                </a:cubicBezTo>
                <a:cubicBezTo>
                  <a:pt x="2475746" y="2694013"/>
                  <a:pt x="2479552" y="2677303"/>
                  <a:pt x="2475746" y="2677303"/>
                </a:cubicBezTo>
                <a:cubicBezTo>
                  <a:pt x="2464328" y="2677303"/>
                  <a:pt x="2456715" y="2677303"/>
                  <a:pt x="2449103" y="2682872"/>
                </a:cubicBezTo>
                <a:cubicBezTo>
                  <a:pt x="2335464" y="2766117"/>
                  <a:pt x="2218019" y="2843481"/>
                  <a:pt x="2092961" y="2932298"/>
                </a:cubicBezTo>
                <a:cubicBezTo>
                  <a:pt x="2085349" y="2937867"/>
                  <a:pt x="2074203" y="2943436"/>
                  <a:pt x="2066591" y="2943436"/>
                </a:cubicBezTo>
                <a:cubicBezTo>
                  <a:pt x="2058979" y="2943436"/>
                  <a:pt x="2047560" y="2949007"/>
                  <a:pt x="2039948" y="2954577"/>
                </a:cubicBezTo>
                <a:cubicBezTo>
                  <a:pt x="1831701" y="3104355"/>
                  <a:pt x="1615568" y="3253823"/>
                  <a:pt x="1392096" y="3420004"/>
                </a:cubicBezTo>
                <a:cubicBezTo>
                  <a:pt x="1384483" y="3425573"/>
                  <a:pt x="1369259" y="3437023"/>
                  <a:pt x="1357841" y="3442593"/>
                </a:cubicBezTo>
                <a:cubicBezTo>
                  <a:pt x="1058790" y="3625483"/>
                  <a:pt x="729290" y="3824775"/>
                  <a:pt x="380761" y="4035517"/>
                </a:cubicBezTo>
                <a:cubicBezTo>
                  <a:pt x="373149" y="4046657"/>
                  <a:pt x="350312" y="4058108"/>
                  <a:pt x="342700" y="4063677"/>
                </a:cubicBezTo>
                <a:cubicBezTo>
                  <a:pt x="297299" y="4085649"/>
                  <a:pt x="251897" y="4107620"/>
                  <a:pt x="210303" y="4129901"/>
                </a:cubicBezTo>
                <a:cubicBezTo>
                  <a:pt x="195078" y="4135472"/>
                  <a:pt x="183660" y="4141043"/>
                  <a:pt x="183660" y="4135472"/>
                </a:cubicBezTo>
                <a:cubicBezTo>
                  <a:pt x="179854" y="4135472"/>
                  <a:pt x="210303" y="4107930"/>
                  <a:pt x="214109" y="4096790"/>
                </a:cubicBezTo>
                <a:cubicBezTo>
                  <a:pt x="221720" y="4091218"/>
                  <a:pt x="217642" y="4085649"/>
                  <a:pt x="202418" y="4091218"/>
                </a:cubicBezTo>
                <a:cubicBezTo>
                  <a:pt x="179854" y="4102359"/>
                  <a:pt x="153482" y="4113191"/>
                  <a:pt x="130646" y="4124331"/>
                </a:cubicBezTo>
                <a:cubicBezTo>
                  <a:pt x="115422" y="4129901"/>
                  <a:pt x="123306" y="4102359"/>
                  <a:pt x="134452" y="4091218"/>
                </a:cubicBezTo>
                <a:cubicBezTo>
                  <a:pt x="145871" y="4080079"/>
                  <a:pt x="157288" y="4074817"/>
                  <a:pt x="161095" y="4074817"/>
                </a:cubicBezTo>
                <a:cubicBezTo>
                  <a:pt x="161095" y="4074817"/>
                  <a:pt x="161095" y="4068938"/>
                  <a:pt x="157288" y="4058108"/>
                </a:cubicBezTo>
                <a:cubicBezTo>
                  <a:pt x="149677" y="4052536"/>
                  <a:pt x="179854" y="4030254"/>
                  <a:pt x="179854" y="4030254"/>
                </a:cubicBezTo>
                <a:cubicBezTo>
                  <a:pt x="168436" y="4024995"/>
                  <a:pt x="123034" y="4024685"/>
                  <a:pt x="126839" y="4019116"/>
                </a:cubicBezTo>
                <a:cubicBezTo>
                  <a:pt x="126839" y="4007975"/>
                  <a:pt x="138258" y="3991572"/>
                  <a:pt x="145598" y="3980434"/>
                </a:cubicBezTo>
                <a:cubicBezTo>
                  <a:pt x="145598" y="3980434"/>
                  <a:pt x="145598" y="3980434"/>
                  <a:pt x="145598" y="3974863"/>
                </a:cubicBezTo>
                <a:cubicBezTo>
                  <a:pt x="157017" y="3963722"/>
                  <a:pt x="153211" y="3958152"/>
                  <a:pt x="141793" y="3963722"/>
                </a:cubicBezTo>
                <a:cubicBezTo>
                  <a:pt x="96391" y="3980434"/>
                  <a:pt x="50991" y="3996835"/>
                  <a:pt x="9395" y="4013545"/>
                </a:cubicBezTo>
                <a:cubicBezTo>
                  <a:pt x="24619" y="3969292"/>
                  <a:pt x="73827" y="3875217"/>
                  <a:pt x="123034" y="3852935"/>
                </a:cubicBezTo>
                <a:cubicBezTo>
                  <a:pt x="96664" y="3864076"/>
                  <a:pt x="62408" y="3880787"/>
                  <a:pt x="36037" y="3897189"/>
                </a:cubicBezTo>
                <a:cubicBezTo>
                  <a:pt x="73827" y="3858507"/>
                  <a:pt x="123034" y="3825084"/>
                  <a:pt x="161095" y="3786092"/>
                </a:cubicBezTo>
                <a:cubicBezTo>
                  <a:pt x="126839" y="3786092"/>
                  <a:pt x="89051" y="3802803"/>
                  <a:pt x="47455" y="3819514"/>
                </a:cubicBezTo>
                <a:cubicBezTo>
                  <a:pt x="36037" y="3830345"/>
                  <a:pt x="36037" y="3824775"/>
                  <a:pt x="47455" y="3813635"/>
                </a:cubicBezTo>
                <a:cubicBezTo>
                  <a:pt x="73827" y="3786092"/>
                  <a:pt x="100470" y="3764121"/>
                  <a:pt x="130646" y="3736270"/>
                </a:cubicBezTo>
                <a:cubicBezTo>
                  <a:pt x="142064" y="3719558"/>
                  <a:pt x="164630" y="3708727"/>
                  <a:pt x="172241" y="3697588"/>
                </a:cubicBezTo>
                <a:cubicBezTo>
                  <a:pt x="581397" y="3425883"/>
                  <a:pt x="956570" y="3170579"/>
                  <a:pt x="1305099" y="2937867"/>
                </a:cubicBezTo>
                <a:cubicBezTo>
                  <a:pt x="1003738" y="3104046"/>
                  <a:pt x="679132" y="3279799"/>
                  <a:pt x="332773" y="3467214"/>
                </a:cubicBezTo>
                <a:lnTo>
                  <a:pt x="0" y="3647346"/>
                </a:lnTo>
                <a:lnTo>
                  <a:pt x="0" y="3641725"/>
                </a:lnTo>
                <a:lnTo>
                  <a:pt x="47455" y="3603202"/>
                </a:lnTo>
                <a:cubicBezTo>
                  <a:pt x="62679" y="3597632"/>
                  <a:pt x="58874" y="3592062"/>
                  <a:pt x="47455" y="3597632"/>
                </a:cubicBezTo>
                <a:cubicBezTo>
                  <a:pt x="43173" y="3599721"/>
                  <a:pt x="35404" y="3602501"/>
                  <a:pt x="25093" y="3605746"/>
                </a:cubicBezTo>
                <a:lnTo>
                  <a:pt x="0" y="3613021"/>
                </a:lnTo>
                <a:lnTo>
                  <a:pt x="0" y="3049895"/>
                </a:lnTo>
                <a:lnTo>
                  <a:pt x="9395" y="3037822"/>
                </a:lnTo>
                <a:cubicBezTo>
                  <a:pt x="20813" y="3026681"/>
                  <a:pt x="39572" y="3009970"/>
                  <a:pt x="50991" y="3004709"/>
                </a:cubicBezTo>
                <a:cubicBezTo>
                  <a:pt x="96391" y="2982429"/>
                  <a:pt x="138258" y="2954268"/>
                  <a:pt x="179854" y="2932298"/>
                </a:cubicBezTo>
                <a:cubicBezTo>
                  <a:pt x="195078" y="2926726"/>
                  <a:pt x="210303" y="2910015"/>
                  <a:pt x="221720" y="2899185"/>
                </a:cubicBezTo>
                <a:cubicBezTo>
                  <a:pt x="278540" y="2843481"/>
                  <a:pt x="327476" y="2793968"/>
                  <a:pt x="380761" y="2738266"/>
                </a:cubicBezTo>
                <a:cubicBezTo>
                  <a:pt x="391908" y="2733005"/>
                  <a:pt x="411209" y="2721554"/>
                  <a:pt x="426163" y="2715985"/>
                </a:cubicBezTo>
                <a:cubicBezTo>
                  <a:pt x="426163" y="2715985"/>
                  <a:pt x="425890" y="2715985"/>
                  <a:pt x="429696" y="2710415"/>
                </a:cubicBezTo>
                <a:cubicBezTo>
                  <a:pt x="441115" y="2710415"/>
                  <a:pt x="460145" y="2699584"/>
                  <a:pt x="467758" y="2688442"/>
                </a:cubicBezTo>
                <a:cubicBezTo>
                  <a:pt x="569978" y="2599627"/>
                  <a:pt x="676006" y="2516694"/>
                  <a:pt x="786111" y="2439018"/>
                </a:cubicBezTo>
                <a:cubicBezTo>
                  <a:pt x="558764" y="2547174"/>
                  <a:pt x="322855" y="2645930"/>
                  <a:pt x="73679" y="2751606"/>
                </a:cubicBezTo>
                <a:lnTo>
                  <a:pt x="0" y="2783132"/>
                </a:lnTo>
                <a:lnTo>
                  <a:pt x="0" y="2763727"/>
                </a:lnTo>
                <a:lnTo>
                  <a:pt x="160556" y="2682694"/>
                </a:lnTo>
                <a:cubicBezTo>
                  <a:pt x="492718" y="2506578"/>
                  <a:pt x="800452" y="2322585"/>
                  <a:pt x="1093045" y="2172885"/>
                </a:cubicBezTo>
                <a:cubicBezTo>
                  <a:pt x="1077820" y="2200735"/>
                  <a:pt x="1055256" y="2239417"/>
                  <a:pt x="1036226" y="2261698"/>
                </a:cubicBezTo>
                <a:cubicBezTo>
                  <a:pt x="1183848" y="2222708"/>
                  <a:pt x="1369532" y="2061789"/>
                  <a:pt x="1498394" y="1961834"/>
                </a:cubicBezTo>
                <a:cubicBezTo>
                  <a:pt x="1471751" y="1972975"/>
                  <a:pt x="1437769" y="1962144"/>
                  <a:pt x="1399707" y="1984425"/>
                </a:cubicBezTo>
                <a:cubicBezTo>
                  <a:pt x="1426350" y="1956573"/>
                  <a:pt x="1452721" y="1934293"/>
                  <a:pt x="1483170" y="1917581"/>
                </a:cubicBezTo>
                <a:cubicBezTo>
                  <a:pt x="1399707" y="1972975"/>
                  <a:pt x="1327664" y="2001135"/>
                  <a:pt x="1308905" y="1901180"/>
                </a:cubicBezTo>
                <a:cubicBezTo>
                  <a:pt x="1323858" y="1884470"/>
                  <a:pt x="1339354" y="1867758"/>
                  <a:pt x="1354307" y="1851357"/>
                </a:cubicBezTo>
                <a:cubicBezTo>
                  <a:pt x="1267310" y="1779253"/>
                  <a:pt x="1028341" y="1851048"/>
                  <a:pt x="899750" y="1917581"/>
                </a:cubicBezTo>
                <a:cubicBezTo>
                  <a:pt x="929927" y="1895300"/>
                  <a:pt x="963910" y="1862188"/>
                  <a:pt x="986747" y="1839907"/>
                </a:cubicBezTo>
                <a:cubicBezTo>
                  <a:pt x="937538" y="1867758"/>
                  <a:pt x="876914" y="1884779"/>
                  <a:pt x="827705" y="1912320"/>
                </a:cubicBezTo>
                <a:cubicBezTo>
                  <a:pt x="895944" y="1845786"/>
                  <a:pt x="975600" y="1768112"/>
                  <a:pt x="1032420" y="1690748"/>
                </a:cubicBezTo>
                <a:cubicBezTo>
                  <a:pt x="937811" y="1757282"/>
                  <a:pt x="835318" y="1817936"/>
                  <a:pt x="729290" y="1806794"/>
                </a:cubicBezTo>
                <a:cubicBezTo>
                  <a:pt x="857883" y="1679298"/>
                  <a:pt x="1081627" y="1623904"/>
                  <a:pt x="1233055" y="1557371"/>
                </a:cubicBezTo>
                <a:cubicBezTo>
                  <a:pt x="1134641" y="1590794"/>
                  <a:pt x="1024535" y="1623594"/>
                  <a:pt x="926121" y="1651447"/>
                </a:cubicBezTo>
                <a:cubicBezTo>
                  <a:pt x="1047372" y="1596053"/>
                  <a:pt x="1172429" y="1540661"/>
                  <a:pt x="1289875" y="1479697"/>
                </a:cubicBezTo>
                <a:cubicBezTo>
                  <a:pt x="1297487" y="1479697"/>
                  <a:pt x="1323858" y="1468867"/>
                  <a:pt x="1331470" y="1463295"/>
                </a:cubicBezTo>
                <a:cubicBezTo>
                  <a:pt x="1339083" y="1457726"/>
                  <a:pt x="1346695" y="1451847"/>
                  <a:pt x="1350500" y="1446276"/>
                </a:cubicBezTo>
                <a:cubicBezTo>
                  <a:pt x="1354307" y="1441015"/>
                  <a:pt x="1346695" y="1441015"/>
                  <a:pt x="1335276" y="1446276"/>
                </a:cubicBezTo>
                <a:cubicBezTo>
                  <a:pt x="1286068" y="1457416"/>
                  <a:pt x="1236861" y="1462985"/>
                  <a:pt x="1183576" y="1473817"/>
                </a:cubicBezTo>
                <a:cubicBezTo>
                  <a:pt x="1172429" y="1479388"/>
                  <a:pt x="1161284" y="1496408"/>
                  <a:pt x="1153671" y="1496408"/>
                </a:cubicBezTo>
                <a:cubicBezTo>
                  <a:pt x="1146059" y="1501978"/>
                  <a:pt x="1134369" y="1507548"/>
                  <a:pt x="1126756" y="1501978"/>
                </a:cubicBezTo>
                <a:cubicBezTo>
                  <a:pt x="1119416" y="1501978"/>
                  <a:pt x="1123222" y="1496408"/>
                  <a:pt x="1130835" y="1490838"/>
                </a:cubicBezTo>
                <a:cubicBezTo>
                  <a:pt x="1134369" y="1485266"/>
                  <a:pt x="1142253" y="1479388"/>
                  <a:pt x="1146059" y="1473817"/>
                </a:cubicBezTo>
                <a:cubicBezTo>
                  <a:pt x="1153671" y="1462985"/>
                  <a:pt x="1153671" y="1457726"/>
                  <a:pt x="1142253" y="1463295"/>
                </a:cubicBezTo>
                <a:cubicBezTo>
                  <a:pt x="1138447" y="1463295"/>
                  <a:pt x="1134369" y="1463295"/>
                  <a:pt x="1130835" y="1463295"/>
                </a:cubicBezTo>
                <a:cubicBezTo>
                  <a:pt x="1119416" y="1463295"/>
                  <a:pt x="1119416" y="1457416"/>
                  <a:pt x="1126756" y="1446276"/>
                </a:cubicBezTo>
                <a:cubicBezTo>
                  <a:pt x="1176235" y="1413163"/>
                  <a:pt x="1225444" y="1379742"/>
                  <a:pt x="1270844" y="1346630"/>
                </a:cubicBezTo>
                <a:cubicBezTo>
                  <a:pt x="1278456" y="1335489"/>
                  <a:pt x="1289875" y="1324658"/>
                  <a:pt x="1301293" y="1324658"/>
                </a:cubicBezTo>
                <a:cubicBezTo>
                  <a:pt x="1308634" y="1319088"/>
                  <a:pt x="1305099" y="1296807"/>
                  <a:pt x="1305099" y="1291237"/>
                </a:cubicBezTo>
                <a:cubicBezTo>
                  <a:pt x="1206413" y="1319088"/>
                  <a:pt x="1206684" y="1318779"/>
                  <a:pt x="1206684" y="1318779"/>
                </a:cubicBezTo>
                <a:cubicBezTo>
                  <a:pt x="1195266" y="1324349"/>
                  <a:pt x="1183848" y="1335489"/>
                  <a:pt x="1172429" y="1346630"/>
                </a:cubicBezTo>
                <a:cubicBezTo>
                  <a:pt x="1149865" y="1363031"/>
                  <a:pt x="1127028" y="1374171"/>
                  <a:pt x="1104192" y="1390883"/>
                </a:cubicBezTo>
                <a:cubicBezTo>
                  <a:pt x="1092773" y="1396453"/>
                  <a:pt x="1089239" y="1385621"/>
                  <a:pt x="1093045" y="1374481"/>
                </a:cubicBezTo>
                <a:cubicBezTo>
                  <a:pt x="1108269" y="1352200"/>
                  <a:pt x="1123222" y="1335489"/>
                  <a:pt x="1138447" y="1313208"/>
                </a:cubicBezTo>
                <a:cubicBezTo>
                  <a:pt x="1142253" y="1296807"/>
                  <a:pt x="1134641" y="1285975"/>
                  <a:pt x="1123222" y="1291237"/>
                </a:cubicBezTo>
                <a:cubicBezTo>
                  <a:pt x="1077820" y="1324658"/>
                  <a:pt x="1024808" y="1346630"/>
                  <a:pt x="979406" y="1374481"/>
                </a:cubicBezTo>
                <a:cubicBezTo>
                  <a:pt x="1002243" y="1335799"/>
                  <a:pt x="1028613" y="1296497"/>
                  <a:pt x="1054984" y="1257815"/>
                </a:cubicBezTo>
                <a:cubicBezTo>
                  <a:pt x="1066403" y="1252244"/>
                  <a:pt x="1062596" y="1246675"/>
                  <a:pt x="1054984" y="1252244"/>
                </a:cubicBezTo>
                <a:cubicBezTo>
                  <a:pt x="762390" y="1406123"/>
                  <a:pt x="454810" y="1569227"/>
                  <a:pt x="129032" y="1741818"/>
                </a:cubicBezTo>
                <a:lnTo>
                  <a:pt x="0" y="1810137"/>
                </a:lnTo>
                <a:lnTo>
                  <a:pt x="0" y="1650868"/>
                </a:lnTo>
                <a:lnTo>
                  <a:pt x="310994" y="1503912"/>
                </a:lnTo>
                <a:cubicBezTo>
                  <a:pt x="524509" y="1402100"/>
                  <a:pt x="727116" y="1296807"/>
                  <a:pt x="895672" y="1158170"/>
                </a:cubicBezTo>
                <a:cubicBezTo>
                  <a:pt x="895672" y="1147339"/>
                  <a:pt x="888331" y="1135888"/>
                  <a:pt x="884526" y="1130317"/>
                </a:cubicBezTo>
                <a:cubicBezTo>
                  <a:pt x="680016" y="1176040"/>
                  <a:pt x="426417" y="1318546"/>
                  <a:pt x="186123" y="1454829"/>
                </a:cubicBezTo>
                <a:lnTo>
                  <a:pt x="0" y="1558744"/>
                </a:lnTo>
                <a:lnTo>
                  <a:pt x="0" y="1315894"/>
                </a:lnTo>
                <a:lnTo>
                  <a:pt x="320170" y="1149814"/>
                </a:lnTo>
                <a:cubicBezTo>
                  <a:pt x="447096" y="1084673"/>
                  <a:pt x="570251" y="1022317"/>
                  <a:pt x="687696" y="964139"/>
                </a:cubicBezTo>
                <a:cubicBezTo>
                  <a:pt x="691502" y="964139"/>
                  <a:pt x="691230" y="964139"/>
                  <a:pt x="691230" y="964139"/>
                </a:cubicBezTo>
                <a:cubicBezTo>
                  <a:pt x="702648" y="958570"/>
                  <a:pt x="706454" y="941858"/>
                  <a:pt x="702648" y="931026"/>
                </a:cubicBezTo>
                <a:cubicBezTo>
                  <a:pt x="698842" y="914316"/>
                  <a:pt x="691502" y="891726"/>
                  <a:pt x="687696" y="864184"/>
                </a:cubicBezTo>
                <a:cubicBezTo>
                  <a:pt x="683890" y="853044"/>
                  <a:pt x="672200" y="847783"/>
                  <a:pt x="660781" y="853352"/>
                </a:cubicBezTo>
                <a:cubicBezTo>
                  <a:pt x="543335" y="897607"/>
                  <a:pt x="429969" y="936289"/>
                  <a:pt x="301105" y="975279"/>
                </a:cubicBezTo>
                <a:cubicBezTo>
                  <a:pt x="308718" y="964139"/>
                  <a:pt x="320136" y="952998"/>
                  <a:pt x="327748" y="936597"/>
                </a:cubicBezTo>
                <a:cubicBezTo>
                  <a:pt x="338894" y="931026"/>
                  <a:pt x="335087" y="919577"/>
                  <a:pt x="323942" y="919577"/>
                </a:cubicBezTo>
                <a:cubicBezTo>
                  <a:pt x="312523" y="919577"/>
                  <a:pt x="304912" y="914007"/>
                  <a:pt x="304912" y="914007"/>
                </a:cubicBezTo>
                <a:cubicBezTo>
                  <a:pt x="304912" y="908435"/>
                  <a:pt x="297570" y="914007"/>
                  <a:pt x="282346" y="919577"/>
                </a:cubicBezTo>
                <a:cubicBezTo>
                  <a:pt x="267121" y="908747"/>
                  <a:pt x="244285" y="897607"/>
                  <a:pt x="229061" y="886465"/>
                </a:cubicBezTo>
                <a:cubicBezTo>
                  <a:pt x="213837" y="886465"/>
                  <a:pt x="210303" y="880895"/>
                  <a:pt x="221720" y="864184"/>
                </a:cubicBezTo>
                <a:cubicBezTo>
                  <a:pt x="236945" y="841903"/>
                  <a:pt x="255703" y="819931"/>
                  <a:pt x="274734" y="792081"/>
                </a:cubicBezTo>
                <a:cubicBezTo>
                  <a:pt x="282346" y="781249"/>
                  <a:pt x="274463" y="775370"/>
                  <a:pt x="263316" y="775370"/>
                </a:cubicBezTo>
                <a:cubicBezTo>
                  <a:pt x="200787" y="794866"/>
                  <a:pt x="138190" y="812969"/>
                  <a:pt x="74200" y="831034"/>
                </a:cubicBezTo>
                <a:lnTo>
                  <a:pt x="0" y="851862"/>
                </a:lnTo>
                <a:lnTo>
                  <a:pt x="0" y="795780"/>
                </a:lnTo>
                <a:lnTo>
                  <a:pt x="149677" y="692435"/>
                </a:lnTo>
                <a:cubicBezTo>
                  <a:pt x="160823" y="686864"/>
                  <a:pt x="160823" y="686556"/>
                  <a:pt x="149677" y="686556"/>
                </a:cubicBezTo>
                <a:cubicBezTo>
                  <a:pt x="134452" y="675724"/>
                  <a:pt x="119228" y="664583"/>
                  <a:pt x="100470" y="642302"/>
                </a:cubicBezTo>
                <a:cubicBezTo>
                  <a:pt x="89051" y="642302"/>
                  <a:pt x="89051" y="637042"/>
                  <a:pt x="100470" y="631472"/>
                </a:cubicBezTo>
                <a:cubicBezTo>
                  <a:pt x="320136" y="526255"/>
                  <a:pt x="532190" y="415160"/>
                  <a:pt x="729290" y="315515"/>
                </a:cubicBezTo>
                <a:cubicBezTo>
                  <a:pt x="744244" y="309944"/>
                  <a:pt x="744244" y="304375"/>
                  <a:pt x="729290" y="304375"/>
                </a:cubicBezTo>
                <a:cubicBezTo>
                  <a:pt x="725485" y="304375"/>
                  <a:pt x="721407" y="304375"/>
                  <a:pt x="721407" y="304375"/>
                </a:cubicBezTo>
                <a:cubicBezTo>
                  <a:pt x="706454" y="304375"/>
                  <a:pt x="706726" y="304375"/>
                  <a:pt x="717873" y="298803"/>
                </a:cubicBezTo>
                <a:cubicBezTo>
                  <a:pt x="767352" y="265383"/>
                  <a:pt x="812754" y="231960"/>
                  <a:pt x="858154" y="193278"/>
                </a:cubicBezTo>
                <a:cubicBezTo>
                  <a:pt x="869572" y="187707"/>
                  <a:pt x="880991" y="170997"/>
                  <a:pt x="888331" y="159857"/>
                </a:cubicBezTo>
                <a:cubicBezTo>
                  <a:pt x="899750" y="154595"/>
                  <a:pt x="895944" y="143146"/>
                  <a:pt x="880720" y="148716"/>
                </a:cubicBezTo>
                <a:cubicBezTo>
                  <a:pt x="714066" y="176566"/>
                  <a:pt x="547142" y="215248"/>
                  <a:pt x="372878" y="243101"/>
                </a:cubicBezTo>
                <a:cubicBezTo>
                  <a:pt x="465719" y="195909"/>
                  <a:pt x="558628" y="150186"/>
                  <a:pt x="650110" y="105160"/>
                </a:cubicBezTo>
                <a:close/>
                <a:moveTo>
                  <a:pt x="463196" y="0"/>
                </a:moveTo>
                <a:lnTo>
                  <a:pt x="791842" y="0"/>
                </a:lnTo>
                <a:lnTo>
                  <a:pt x="601888" y="42804"/>
                </a:lnTo>
                <a:cubicBezTo>
                  <a:pt x="494400" y="65704"/>
                  <a:pt x="384567" y="87907"/>
                  <a:pt x="270927" y="110033"/>
                </a:cubicBezTo>
                <a:cubicBezTo>
                  <a:pt x="308717" y="87907"/>
                  <a:pt x="347526" y="67096"/>
                  <a:pt x="386368" y="45589"/>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0">
              <a:solidFill>
                <a:srgbClr val="1B6EB8"/>
              </a:solidFill>
            </a:endParaRPr>
          </a:p>
        </p:txBody>
      </p:sp>
      <p:sp>
        <p:nvSpPr>
          <p:cNvPr id="2" name="Content Placeholder 2">
            <a:extLst>
              <a:ext uri="{FF2B5EF4-FFF2-40B4-BE49-F238E27FC236}">
                <a16:creationId xmlns:a16="http://schemas.microsoft.com/office/drawing/2014/main" id="{24C88271-C6E2-4DDA-88A4-4C92A135087C}"/>
              </a:ext>
            </a:extLst>
          </p:cNvPr>
          <p:cNvSpPr txBox="1">
            <a:spLocks/>
          </p:cNvSpPr>
          <p:nvPr/>
        </p:nvSpPr>
        <p:spPr>
          <a:xfrm>
            <a:off x="1749709" y="4419600"/>
            <a:ext cx="15395291" cy="6164140"/>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i="1" dirty="0">
                <a:solidFill>
                  <a:schemeClr val="tx2">
                    <a:lumMod val="25000"/>
                  </a:schemeClr>
                </a:solidFill>
                <a:latin typeface="Calibri" panose="020F0502020204030204" pitchFamily="34" charset="0"/>
                <a:ea typeface="Charter Roman" charset="0"/>
                <a:cs typeface="Calibri" panose="020F0502020204030204" pitchFamily="34" charset="0"/>
              </a:rPr>
              <a:t> Do you or anyone you know travel on occasion? </a:t>
            </a:r>
          </a:p>
          <a:p>
            <a:pPr marL="0" indent="0">
              <a:buNone/>
            </a:pPr>
            <a:endParaRPr lang="en-US" sz="2400" i="1" dirty="0">
              <a:solidFill>
                <a:schemeClr val="tx2">
                  <a:lumMod val="25000"/>
                </a:schemeClr>
              </a:solidFill>
              <a:latin typeface="Calibri" panose="020F0502020204030204" pitchFamily="34" charset="0"/>
              <a:ea typeface="Charter Roman" charset="0"/>
              <a:cs typeface="Calibri" panose="020F0502020204030204" pitchFamily="34" charset="0"/>
            </a:endParaRPr>
          </a:p>
          <a:p>
            <a:r>
              <a:rPr lang="en-US" sz="4800" i="1" dirty="0">
                <a:solidFill>
                  <a:schemeClr val="tx2">
                    <a:lumMod val="25000"/>
                  </a:schemeClr>
                </a:solidFill>
                <a:latin typeface="Calibri" panose="020F0502020204030204" pitchFamily="34" charset="0"/>
                <a:ea typeface="Charter Roman" charset="0"/>
                <a:cs typeface="Calibri" panose="020F0502020204030204" pitchFamily="34" charset="0"/>
              </a:rPr>
              <a:t> Knowing what you know about Priceline today, would you have invested in that company 20 years ago?</a:t>
            </a:r>
          </a:p>
          <a:p>
            <a:endParaRPr lang="en-US" sz="2400" i="1" dirty="0">
              <a:solidFill>
                <a:schemeClr val="tx2">
                  <a:lumMod val="25000"/>
                </a:schemeClr>
              </a:solidFill>
              <a:latin typeface="Calibri" panose="020F0502020204030204" pitchFamily="34" charset="0"/>
              <a:ea typeface="Charter Roman" charset="0"/>
              <a:cs typeface="Calibri" panose="020F0502020204030204" pitchFamily="34" charset="0"/>
            </a:endParaRPr>
          </a:p>
          <a:p>
            <a:r>
              <a:rPr lang="en-US" sz="4800" i="1" dirty="0">
                <a:solidFill>
                  <a:schemeClr val="tx2">
                    <a:lumMod val="25000"/>
                  </a:schemeClr>
                </a:solidFill>
                <a:latin typeface="Calibri" panose="020F0502020204030204" pitchFamily="34" charset="0"/>
                <a:ea typeface="Charter Roman" charset="0"/>
                <a:cs typeface="Calibri" panose="020F0502020204030204" pitchFamily="34" charset="0"/>
              </a:rPr>
              <a:t> When it comes to earning extra income, do you keep your options open?</a:t>
            </a:r>
          </a:p>
          <a:p>
            <a:endParaRPr lang="en-US" sz="2400" i="1" dirty="0">
              <a:solidFill>
                <a:schemeClr val="tx2">
                  <a:lumMod val="25000"/>
                </a:schemeClr>
              </a:solidFill>
              <a:latin typeface="Calibri" panose="020F0502020204030204" pitchFamily="34" charset="0"/>
              <a:ea typeface="Charter Roman" charset="0"/>
              <a:cs typeface="Calibri" panose="020F0502020204030204" pitchFamily="34" charset="0"/>
            </a:endParaRPr>
          </a:p>
          <a:p>
            <a:r>
              <a:rPr lang="en-US" sz="4800" i="1" dirty="0">
                <a:solidFill>
                  <a:schemeClr val="tx2">
                    <a:lumMod val="25000"/>
                  </a:schemeClr>
                </a:solidFill>
                <a:latin typeface="Calibri" panose="020F0502020204030204" pitchFamily="34" charset="0"/>
                <a:ea typeface="Charter Roman" charset="0"/>
                <a:cs typeface="Calibri" panose="020F0502020204030204" pitchFamily="34" charset="0"/>
              </a:rPr>
              <a:t> I found a way to save money and make money on travel, something I’m going to do anyway.  </a:t>
            </a:r>
          </a:p>
          <a:p>
            <a:endParaRPr lang="en-US" sz="4800" i="1" dirty="0">
              <a:solidFill>
                <a:schemeClr val="tx2">
                  <a:lumMod val="25000"/>
                </a:schemeClr>
              </a:solidFill>
              <a:latin typeface="Calibri" panose="020F0502020204030204" pitchFamily="34" charset="0"/>
              <a:ea typeface="Charter Roman" charset="0"/>
              <a:cs typeface="Calibri" panose="020F0502020204030204" pitchFamily="34" charset="0"/>
            </a:endParaRPr>
          </a:p>
          <a:p>
            <a:r>
              <a:rPr lang="en-US" sz="4800" i="1" dirty="0">
                <a:solidFill>
                  <a:schemeClr val="tx2">
                    <a:lumMod val="25000"/>
                  </a:schemeClr>
                </a:solidFill>
                <a:latin typeface="Calibri" panose="020F0502020204030204" pitchFamily="34" charset="0"/>
                <a:ea typeface="Charter Roman" charset="0"/>
                <a:cs typeface="Calibri" panose="020F0502020204030204" pitchFamily="34" charset="0"/>
              </a:rPr>
              <a:t>Would you be open to take a look?</a:t>
            </a:r>
          </a:p>
        </p:txBody>
      </p:sp>
      <p:sp>
        <p:nvSpPr>
          <p:cNvPr id="3" name="TextBox 2">
            <a:extLst>
              <a:ext uri="{FF2B5EF4-FFF2-40B4-BE49-F238E27FC236}">
                <a16:creationId xmlns:a16="http://schemas.microsoft.com/office/drawing/2014/main" id="{D8314261-08FD-4B26-A40D-31BE37D97897}"/>
              </a:ext>
            </a:extLst>
          </p:cNvPr>
          <p:cNvSpPr txBox="1"/>
          <p:nvPr/>
        </p:nvSpPr>
        <p:spPr>
          <a:xfrm flipH="1">
            <a:off x="1899214" y="1576553"/>
            <a:ext cx="18408084" cy="2062103"/>
          </a:xfrm>
          <a:prstGeom prst="rect">
            <a:avLst/>
          </a:prstGeom>
          <a:noFill/>
        </p:spPr>
        <p:txBody>
          <a:bodyPr wrap="square" rtlCol="0">
            <a:spAutoFit/>
          </a:bodyPr>
          <a:lstStyle/>
          <a:p>
            <a:pPr algn="l"/>
            <a:r>
              <a:rPr lang="en-US" sz="6400" b="1" dirty="0">
                <a:solidFill>
                  <a:srgbClr val="00B050"/>
                </a:solidFill>
                <a:latin typeface="Calibri" panose="020F0502020204030204" pitchFamily="34" charset="0"/>
                <a:cs typeface="Calibri" panose="020F0502020204030204" pitchFamily="34" charset="0"/>
              </a:rPr>
              <a:t>POWERFUL QUESTIONS… </a:t>
            </a:r>
          </a:p>
          <a:p>
            <a:pPr algn="l"/>
            <a:r>
              <a:rPr lang="en-US" sz="6400" b="1" dirty="0">
                <a:solidFill>
                  <a:srgbClr val="00B050"/>
                </a:solidFill>
                <a:latin typeface="Calibri" panose="020F0502020204030204" pitchFamily="34" charset="0"/>
                <a:cs typeface="Calibri" panose="020F0502020204030204" pitchFamily="34" charset="0"/>
              </a:rPr>
              <a:t>LEAD TO MORE OPPORTUNITIES</a:t>
            </a:r>
          </a:p>
        </p:txBody>
      </p:sp>
    </p:spTree>
    <p:extLst>
      <p:ext uri="{BB962C8B-B14F-4D97-AF65-F5344CB8AC3E}">
        <p14:creationId xmlns:p14="http://schemas.microsoft.com/office/powerpoint/2010/main" val="1291655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EC66C9-4689-4988-9793-D523E1EE695D}"/>
              </a:ext>
            </a:extLst>
          </p:cNvPr>
          <p:cNvSpPr txBox="1"/>
          <p:nvPr/>
        </p:nvSpPr>
        <p:spPr>
          <a:xfrm>
            <a:off x="10643555" y="3746704"/>
            <a:ext cx="9078886" cy="1200330"/>
          </a:xfrm>
          <a:prstGeom prst="rect">
            <a:avLst/>
          </a:prstGeom>
          <a:noFill/>
        </p:spPr>
        <p:txBody>
          <a:bodyPr wrap="square" rtlCol="0">
            <a:spAutoFit/>
          </a:bodyPr>
          <a:lstStyle/>
          <a:p>
            <a:r>
              <a:rPr lang="en-US" sz="7200" b="1" dirty="0">
                <a:solidFill>
                  <a:srgbClr val="1B6EB8"/>
                </a:solidFill>
                <a:latin typeface="Calibri" panose="020F0502020204030204" pitchFamily="34" charset="0"/>
                <a:cs typeface="Calibri" panose="020F0502020204030204" pitchFamily="34" charset="0"/>
              </a:rPr>
              <a:t>SHOW THE PLAN</a:t>
            </a:r>
          </a:p>
        </p:txBody>
      </p:sp>
      <p:sp>
        <p:nvSpPr>
          <p:cNvPr id="10" name="TextBox 9">
            <a:extLst>
              <a:ext uri="{FF2B5EF4-FFF2-40B4-BE49-F238E27FC236}">
                <a16:creationId xmlns:a16="http://schemas.microsoft.com/office/drawing/2014/main" id="{DEFB5D2A-BBF6-4E62-A48D-D1456FD27F65}"/>
              </a:ext>
            </a:extLst>
          </p:cNvPr>
          <p:cNvSpPr txBox="1"/>
          <p:nvPr/>
        </p:nvSpPr>
        <p:spPr>
          <a:xfrm>
            <a:off x="8725200" y="5359240"/>
            <a:ext cx="12915597" cy="5078313"/>
          </a:xfrm>
          <a:prstGeom prst="rect">
            <a:avLst/>
          </a:prstGeom>
          <a:noFill/>
        </p:spPr>
        <p:txBody>
          <a:bodyPr wrap="square" rtlCol="0">
            <a:spAutoFit/>
          </a:bodyPr>
          <a:lstStyle/>
          <a:p>
            <a:r>
              <a:rPr lang="en-US" sz="5400" dirty="0">
                <a:latin typeface="Calibri" panose="020F0502020204030204" pitchFamily="34" charset="0"/>
                <a:cs typeface="Calibri" panose="020F0502020204030204" pitchFamily="34" charset="0"/>
              </a:rPr>
              <a:t>Expose the opportunity to</a:t>
            </a:r>
          </a:p>
          <a:p>
            <a:r>
              <a:rPr lang="en-US" sz="5400" dirty="0">
                <a:latin typeface="Calibri" panose="020F0502020204030204" pitchFamily="34" charset="0"/>
                <a:cs typeface="Calibri" panose="020F0502020204030204" pitchFamily="34" charset="0"/>
              </a:rPr>
              <a:t>your Prospect</a:t>
            </a:r>
          </a:p>
          <a:p>
            <a:r>
              <a:rPr lang="en-US" sz="5400" dirty="0">
                <a:latin typeface="Calibri" panose="020F0502020204030204" pitchFamily="34" charset="0"/>
                <a:cs typeface="Calibri" panose="020F0502020204030204" pitchFamily="34" charset="0"/>
              </a:rPr>
              <a:t>	</a:t>
            </a:r>
          </a:p>
          <a:p>
            <a:r>
              <a:rPr lang="en-US" sz="5400" dirty="0">
                <a:latin typeface="Calibri" panose="020F0502020204030204" pitchFamily="34" charset="0"/>
                <a:cs typeface="Calibri" panose="020F0502020204030204" pitchFamily="34" charset="0"/>
              </a:rPr>
              <a:t>	Be Professional </a:t>
            </a:r>
          </a:p>
          <a:p>
            <a:r>
              <a:rPr lang="en-US" sz="5400" dirty="0">
                <a:latin typeface="Calibri" panose="020F0502020204030204" pitchFamily="34" charset="0"/>
                <a:cs typeface="Calibri" panose="020F0502020204030204" pitchFamily="34" charset="0"/>
              </a:rPr>
              <a:t>	Be Timely</a:t>
            </a:r>
          </a:p>
          <a:p>
            <a:endParaRPr lang="en-US" sz="5400" dirty="0">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49FD3ED-2CEA-4B88-9A12-E4E5ECD200E0}"/>
              </a:ext>
            </a:extLst>
          </p:cNvPr>
          <p:cNvSpPr/>
          <p:nvPr/>
        </p:nvSpPr>
        <p:spPr>
          <a:xfrm rot="10800000">
            <a:off x="14725135" y="7773430"/>
            <a:ext cx="9658865" cy="5922711"/>
          </a:xfrm>
          <a:custGeom>
            <a:avLst/>
            <a:gdLst>
              <a:gd name="connsiteX0" fmla="*/ 4991305 w 5472504"/>
              <a:gd name="connsiteY0" fmla="*/ 1817936 h 4656599"/>
              <a:gd name="connsiteX1" fmla="*/ 4919261 w 5472504"/>
              <a:gd name="connsiteY1" fmla="*/ 1851357 h 4656599"/>
              <a:gd name="connsiteX2" fmla="*/ 4919261 w 5472504"/>
              <a:gd name="connsiteY2" fmla="*/ 1845786 h 4656599"/>
              <a:gd name="connsiteX3" fmla="*/ 4930951 w 5472504"/>
              <a:gd name="connsiteY3" fmla="*/ 1845786 h 4656599"/>
              <a:gd name="connsiteX4" fmla="*/ 4945904 w 5472504"/>
              <a:gd name="connsiteY4" fmla="*/ 1834338 h 4656599"/>
              <a:gd name="connsiteX5" fmla="*/ 4953516 w 5472504"/>
              <a:gd name="connsiteY5" fmla="*/ 1828767 h 4656599"/>
              <a:gd name="connsiteX6" fmla="*/ 4976080 w 5472504"/>
              <a:gd name="connsiteY6" fmla="*/ 1823816 h 4656599"/>
              <a:gd name="connsiteX7" fmla="*/ 4982061 w 5472504"/>
              <a:gd name="connsiteY7" fmla="*/ 1819483 h 4656599"/>
              <a:gd name="connsiteX8" fmla="*/ 5251479 w 5472504"/>
              <a:gd name="connsiteY8" fmla="*/ 1467010 h 4656599"/>
              <a:gd name="connsiteX9" fmla="*/ 5247995 w 5472504"/>
              <a:gd name="connsiteY9" fmla="*/ 1468609 h 4656599"/>
              <a:gd name="connsiteX10" fmla="*/ 5245225 w 5472504"/>
              <a:gd name="connsiteY10" fmla="*/ 1468867 h 4656599"/>
              <a:gd name="connsiteX11" fmla="*/ 5260179 w 5472504"/>
              <a:gd name="connsiteY11" fmla="*/ 1463295 h 4656599"/>
              <a:gd name="connsiteX12" fmla="*/ 5256170 w 5472504"/>
              <a:gd name="connsiteY12" fmla="*/ 1465909 h 4656599"/>
              <a:gd name="connsiteX13" fmla="*/ 5251479 w 5472504"/>
              <a:gd name="connsiteY13" fmla="*/ 1467010 h 4656599"/>
              <a:gd name="connsiteX14" fmla="*/ 4362483 w 5472504"/>
              <a:gd name="connsiteY14" fmla="*/ 1058524 h 4656599"/>
              <a:gd name="connsiteX15" fmla="*/ 4286633 w 5472504"/>
              <a:gd name="connsiteY15" fmla="*/ 1108347 h 4656599"/>
              <a:gd name="connsiteX16" fmla="*/ 4275215 w 5472504"/>
              <a:gd name="connsiteY16" fmla="*/ 1102777 h 4656599"/>
              <a:gd name="connsiteX17" fmla="*/ 4282827 w 5472504"/>
              <a:gd name="connsiteY17" fmla="*/ 1097206 h 4656599"/>
              <a:gd name="connsiteX18" fmla="*/ 4362483 w 5472504"/>
              <a:gd name="connsiteY18" fmla="*/ 1058524 h 4656599"/>
              <a:gd name="connsiteX19" fmla="*/ 3267363 w 5472504"/>
              <a:gd name="connsiteY19" fmla="*/ 0 h 4656599"/>
              <a:gd name="connsiteX20" fmla="*/ 3270539 w 5472504"/>
              <a:gd name="connsiteY20" fmla="*/ 0 h 4656599"/>
              <a:gd name="connsiteX21" fmla="*/ 3255996 w 5472504"/>
              <a:gd name="connsiteY21" fmla="*/ 4817 h 4656599"/>
              <a:gd name="connsiteX22" fmla="*/ 861328 w 5472504"/>
              <a:gd name="connsiteY22" fmla="*/ 0 h 4656599"/>
              <a:gd name="connsiteX23" fmla="*/ 2852438 w 5472504"/>
              <a:gd name="connsiteY23" fmla="*/ 0 h 4656599"/>
              <a:gd name="connsiteX24" fmla="*/ 2843035 w 5472504"/>
              <a:gd name="connsiteY24" fmla="*/ 4817 h 4656599"/>
              <a:gd name="connsiteX25" fmla="*/ 2835694 w 5472504"/>
              <a:gd name="connsiteY25" fmla="*/ 10698 h 4656599"/>
              <a:gd name="connsiteX26" fmla="*/ 2850647 w 5472504"/>
              <a:gd name="connsiteY26" fmla="*/ 4817 h 4656599"/>
              <a:gd name="connsiteX27" fmla="*/ 2860372 w 5472504"/>
              <a:gd name="connsiteY27" fmla="*/ 0 h 4656599"/>
              <a:gd name="connsiteX28" fmla="*/ 3085047 w 5472504"/>
              <a:gd name="connsiteY28" fmla="*/ 0 h 4656599"/>
              <a:gd name="connsiteX29" fmla="*/ 3071095 w 5472504"/>
              <a:gd name="connsiteY29" fmla="*/ 5514 h 4656599"/>
              <a:gd name="connsiteX30" fmla="*/ 2540178 w 5472504"/>
              <a:gd name="connsiteY30" fmla="*/ 221130 h 4656599"/>
              <a:gd name="connsiteX31" fmla="*/ 1221637 w 5472504"/>
              <a:gd name="connsiteY31" fmla="*/ 897607 h 4656599"/>
              <a:gd name="connsiteX32" fmla="*/ 1183576 w 5472504"/>
              <a:gd name="connsiteY32" fmla="*/ 931026 h 4656599"/>
              <a:gd name="connsiteX33" fmla="*/ 1233055 w 5472504"/>
              <a:gd name="connsiteY33" fmla="*/ 919577 h 4656599"/>
              <a:gd name="connsiteX34" fmla="*/ 1221637 w 5472504"/>
              <a:gd name="connsiteY34" fmla="*/ 919577 h 4656599"/>
              <a:gd name="connsiteX35" fmla="*/ 1979322 w 5472504"/>
              <a:gd name="connsiteY35" fmla="*/ 547917 h 4656599"/>
              <a:gd name="connsiteX36" fmla="*/ 2244662 w 5472504"/>
              <a:gd name="connsiteY36" fmla="*/ 476124 h 4656599"/>
              <a:gd name="connsiteX37" fmla="*/ 1979322 w 5472504"/>
              <a:gd name="connsiteY37" fmla="*/ 598049 h 4656599"/>
              <a:gd name="connsiteX38" fmla="*/ 1202878 w 5472504"/>
              <a:gd name="connsiteY38" fmla="*/ 1080186 h 4656599"/>
              <a:gd name="connsiteX39" fmla="*/ 1206684 w 5472504"/>
              <a:gd name="connsiteY39" fmla="*/ 1097206 h 4656599"/>
              <a:gd name="connsiteX40" fmla="*/ 1206684 w 5472504"/>
              <a:gd name="connsiteY40" fmla="*/ 1108347 h 4656599"/>
              <a:gd name="connsiteX41" fmla="*/ 1240939 w 5472504"/>
              <a:gd name="connsiteY41" fmla="*/ 1091635 h 4656599"/>
              <a:gd name="connsiteX42" fmla="*/ 3093421 w 5472504"/>
              <a:gd name="connsiteY42" fmla="*/ 165736 h 4656599"/>
              <a:gd name="connsiteX43" fmla="*/ 3100762 w 5472504"/>
              <a:gd name="connsiteY43" fmla="*/ 159857 h 4656599"/>
              <a:gd name="connsiteX44" fmla="*/ 3388937 w 5472504"/>
              <a:gd name="connsiteY44" fmla="*/ 49380 h 4656599"/>
              <a:gd name="connsiteX45" fmla="*/ 3422649 w 5472504"/>
              <a:gd name="connsiteY45" fmla="*/ 26789 h 4656599"/>
              <a:gd name="connsiteX46" fmla="*/ 3415308 w 5472504"/>
              <a:gd name="connsiteY46" fmla="*/ 21219 h 4656599"/>
              <a:gd name="connsiteX47" fmla="*/ 3457617 w 5472504"/>
              <a:gd name="connsiteY47" fmla="*/ 0 h 4656599"/>
              <a:gd name="connsiteX48" fmla="*/ 3515404 w 5472504"/>
              <a:gd name="connsiteY48" fmla="*/ 0 h 4656599"/>
              <a:gd name="connsiteX49" fmla="*/ 3386716 w 5472504"/>
              <a:gd name="connsiteY49" fmla="*/ 57343 h 4656599"/>
              <a:gd name="connsiteX50" fmla="*/ 2407509 w 5472504"/>
              <a:gd name="connsiteY50" fmla="*/ 614761 h 4656599"/>
              <a:gd name="connsiteX51" fmla="*/ 2403703 w 5472504"/>
              <a:gd name="connsiteY51" fmla="*/ 625901 h 4656599"/>
              <a:gd name="connsiteX52" fmla="*/ 2426539 w 5472504"/>
              <a:gd name="connsiteY52" fmla="*/ 620330 h 4656599"/>
              <a:gd name="connsiteX53" fmla="*/ 3623556 w 5472504"/>
              <a:gd name="connsiteY53" fmla="*/ 4817 h 4656599"/>
              <a:gd name="connsiteX54" fmla="*/ 3645045 w 5472504"/>
              <a:gd name="connsiteY54" fmla="*/ 0 h 4656599"/>
              <a:gd name="connsiteX55" fmla="*/ 4747411 w 5472504"/>
              <a:gd name="connsiteY55" fmla="*/ 0 h 4656599"/>
              <a:gd name="connsiteX56" fmla="*/ 4688177 w 5472504"/>
              <a:gd name="connsiteY56" fmla="*/ 110033 h 4656599"/>
              <a:gd name="connsiteX57" fmla="*/ 4688177 w 5472504"/>
              <a:gd name="connsiteY57" fmla="*/ 121175 h 4656599"/>
              <a:gd name="connsiteX58" fmla="*/ 4703401 w 5472504"/>
              <a:gd name="connsiteY58" fmla="*/ 121175 h 4656599"/>
              <a:gd name="connsiteX59" fmla="*/ 4699596 w 5472504"/>
              <a:gd name="connsiteY59" fmla="*/ 126744 h 4656599"/>
              <a:gd name="connsiteX60" fmla="*/ 4691983 w 5472504"/>
              <a:gd name="connsiteY60" fmla="*/ 137884 h 4656599"/>
              <a:gd name="connsiteX61" fmla="*/ 4691983 w 5472504"/>
              <a:gd name="connsiteY61" fmla="*/ 148716 h 4656599"/>
              <a:gd name="connsiteX62" fmla="*/ 4703401 w 5472504"/>
              <a:gd name="connsiteY62" fmla="*/ 148716 h 4656599"/>
              <a:gd name="connsiteX63" fmla="*/ 4714819 w 5472504"/>
              <a:gd name="connsiteY63" fmla="*/ 148716 h 4656599"/>
              <a:gd name="connsiteX64" fmla="*/ 4798009 w 5472504"/>
              <a:gd name="connsiteY64" fmla="*/ 126744 h 4656599"/>
              <a:gd name="connsiteX65" fmla="*/ 4801816 w 5472504"/>
              <a:gd name="connsiteY65" fmla="*/ 137884 h 4656599"/>
              <a:gd name="connsiteX66" fmla="*/ 4801816 w 5472504"/>
              <a:gd name="connsiteY66" fmla="*/ 148716 h 4656599"/>
              <a:gd name="connsiteX67" fmla="*/ 4790398 w 5472504"/>
              <a:gd name="connsiteY67" fmla="*/ 159857 h 4656599"/>
              <a:gd name="connsiteX68" fmla="*/ 4642774 w 5472504"/>
              <a:gd name="connsiteY68" fmla="*/ 265383 h 4656599"/>
              <a:gd name="connsiteX69" fmla="*/ 4627551 w 5472504"/>
              <a:gd name="connsiteY69" fmla="*/ 281784 h 4656599"/>
              <a:gd name="connsiteX70" fmla="*/ 4275215 w 5472504"/>
              <a:gd name="connsiteY70" fmla="*/ 625901 h 4656599"/>
              <a:gd name="connsiteX71" fmla="*/ 4256456 w 5472504"/>
              <a:gd name="connsiteY71" fmla="*/ 636733 h 4656599"/>
              <a:gd name="connsiteX72" fmla="*/ 4116175 w 5472504"/>
              <a:gd name="connsiteY72" fmla="*/ 731117 h 4656599"/>
              <a:gd name="connsiteX73" fmla="*/ 4100950 w 5472504"/>
              <a:gd name="connsiteY73" fmla="*/ 742257 h 4656599"/>
              <a:gd name="connsiteX74" fmla="*/ 4025372 w 5472504"/>
              <a:gd name="connsiteY74" fmla="*/ 831071 h 4656599"/>
              <a:gd name="connsiteX75" fmla="*/ 4025372 w 5472504"/>
              <a:gd name="connsiteY75" fmla="*/ 836643 h 4656599"/>
              <a:gd name="connsiteX76" fmla="*/ 4055549 w 5472504"/>
              <a:gd name="connsiteY76" fmla="*/ 831071 h 4656599"/>
              <a:gd name="connsiteX77" fmla="*/ 3983505 w 5472504"/>
              <a:gd name="connsiteY77" fmla="*/ 880895 h 4656599"/>
              <a:gd name="connsiteX78" fmla="*/ 3972087 w 5472504"/>
              <a:gd name="connsiteY78" fmla="*/ 892035 h 4656599"/>
              <a:gd name="connsiteX79" fmla="*/ 3975892 w 5472504"/>
              <a:gd name="connsiteY79" fmla="*/ 902866 h 4656599"/>
              <a:gd name="connsiteX80" fmla="*/ 4055549 w 5472504"/>
              <a:gd name="connsiteY80" fmla="*/ 886465 h 4656599"/>
              <a:gd name="connsiteX81" fmla="*/ 4074579 w 5472504"/>
              <a:gd name="connsiteY81" fmla="*/ 880895 h 4656599"/>
              <a:gd name="connsiteX82" fmla="*/ 4646581 w 5472504"/>
              <a:gd name="connsiteY82" fmla="*/ 670462 h 4656599"/>
              <a:gd name="connsiteX83" fmla="*/ 4661805 w 5472504"/>
              <a:gd name="connsiteY83" fmla="*/ 664893 h 4656599"/>
              <a:gd name="connsiteX84" fmla="*/ 4942097 w 5472504"/>
              <a:gd name="connsiteY84" fmla="*/ 553488 h 4656599"/>
              <a:gd name="connsiteX85" fmla="*/ 4953516 w 5472504"/>
              <a:gd name="connsiteY85" fmla="*/ 547917 h 4656599"/>
              <a:gd name="connsiteX86" fmla="*/ 5169376 w 5472504"/>
              <a:gd name="connsiteY86" fmla="*/ 470553 h 4656599"/>
              <a:gd name="connsiteX87" fmla="*/ 5169376 w 5472504"/>
              <a:gd name="connsiteY87" fmla="*/ 476124 h 4656599"/>
              <a:gd name="connsiteX88" fmla="*/ 5169376 w 5472504"/>
              <a:gd name="connsiteY88" fmla="*/ 492834 h 4656599"/>
              <a:gd name="connsiteX89" fmla="*/ 5173182 w 5472504"/>
              <a:gd name="connsiteY89" fmla="*/ 498403 h 4656599"/>
              <a:gd name="connsiteX90" fmla="*/ 5173182 w 5472504"/>
              <a:gd name="connsiteY90" fmla="*/ 514806 h 4656599"/>
              <a:gd name="connsiteX91" fmla="*/ 5138927 w 5472504"/>
              <a:gd name="connsiteY91" fmla="*/ 542966 h 4656599"/>
              <a:gd name="connsiteX92" fmla="*/ 5142733 w 5472504"/>
              <a:gd name="connsiteY92" fmla="*/ 553488 h 4656599"/>
              <a:gd name="connsiteX93" fmla="*/ 5324611 w 5472504"/>
              <a:gd name="connsiteY93" fmla="*/ 509235 h 4656599"/>
              <a:gd name="connsiteX94" fmla="*/ 5252567 w 5472504"/>
              <a:gd name="connsiteY94" fmla="*/ 576079 h 4656599"/>
              <a:gd name="connsiteX95" fmla="*/ 5336300 w 5472504"/>
              <a:gd name="connsiteY95" fmla="*/ 692435 h 4656599"/>
              <a:gd name="connsiteX96" fmla="*/ 5339834 w 5472504"/>
              <a:gd name="connsiteY96" fmla="*/ 736688 h 4656599"/>
              <a:gd name="connsiteX97" fmla="*/ 5320804 w 5472504"/>
              <a:gd name="connsiteY97" fmla="*/ 758968 h 4656599"/>
              <a:gd name="connsiteX98" fmla="*/ 5324611 w 5472504"/>
              <a:gd name="connsiteY98" fmla="*/ 758968 h 4656599"/>
              <a:gd name="connsiteX99" fmla="*/ 5347447 w 5472504"/>
              <a:gd name="connsiteY99" fmla="*/ 786510 h 4656599"/>
              <a:gd name="connsiteX100" fmla="*/ 5355059 w 5472504"/>
              <a:gd name="connsiteY100" fmla="*/ 786510 h 4656599"/>
              <a:gd name="connsiteX101" fmla="*/ 5358865 w 5472504"/>
              <a:gd name="connsiteY101" fmla="*/ 797961 h 4656599"/>
              <a:gd name="connsiteX102" fmla="*/ 5358865 w 5472504"/>
              <a:gd name="connsiteY102" fmla="*/ 809100 h 4656599"/>
              <a:gd name="connsiteX103" fmla="*/ 4578343 w 5472504"/>
              <a:gd name="connsiteY103" fmla="*/ 1163430 h 4656599"/>
              <a:gd name="connsiteX104" fmla="*/ 4566925 w 5472504"/>
              <a:gd name="connsiteY104" fmla="*/ 1163430 h 4656599"/>
              <a:gd name="connsiteX105" fmla="*/ 4532942 w 5472504"/>
              <a:gd name="connsiteY105" fmla="*/ 1174570 h 4656599"/>
              <a:gd name="connsiteX106" fmla="*/ 4532942 w 5472504"/>
              <a:gd name="connsiteY106" fmla="*/ 1169001 h 4656599"/>
              <a:gd name="connsiteX107" fmla="*/ 4536748 w 5472504"/>
              <a:gd name="connsiteY107" fmla="*/ 1163430 h 4656599"/>
              <a:gd name="connsiteX108" fmla="*/ 4536748 w 5472504"/>
              <a:gd name="connsiteY108" fmla="*/ 1152599 h 4656599"/>
              <a:gd name="connsiteX109" fmla="*/ 4529135 w 5472504"/>
              <a:gd name="connsiteY109" fmla="*/ 1152599 h 4656599"/>
              <a:gd name="connsiteX110" fmla="*/ 4529135 w 5472504"/>
              <a:gd name="connsiteY110" fmla="*/ 1147030 h 4656599"/>
              <a:gd name="connsiteX111" fmla="*/ 4654193 w 5472504"/>
              <a:gd name="connsiteY111" fmla="*/ 1097206 h 4656599"/>
              <a:gd name="connsiteX112" fmla="*/ 4665611 w 5472504"/>
              <a:gd name="connsiteY112" fmla="*/ 1080186 h 4656599"/>
              <a:gd name="connsiteX113" fmla="*/ 4657999 w 5472504"/>
              <a:gd name="connsiteY113" fmla="*/ 1074616 h 4656599"/>
              <a:gd name="connsiteX114" fmla="*/ 4260263 w 5472504"/>
              <a:gd name="connsiteY114" fmla="*/ 1213562 h 4656599"/>
              <a:gd name="connsiteX115" fmla="*/ 4445674 w 5472504"/>
              <a:gd name="connsiteY115" fmla="*/ 1108347 h 4656599"/>
              <a:gd name="connsiteX116" fmla="*/ 4460899 w 5472504"/>
              <a:gd name="connsiteY116" fmla="*/ 1113916 h 4656599"/>
              <a:gd name="connsiteX117" fmla="*/ 4468511 w 5472504"/>
              <a:gd name="connsiteY117" fmla="*/ 1113916 h 4656599"/>
              <a:gd name="connsiteX118" fmla="*/ 4476122 w 5472504"/>
              <a:gd name="connsiteY118" fmla="*/ 1097206 h 4656599"/>
              <a:gd name="connsiteX119" fmla="*/ 4559313 w 5472504"/>
              <a:gd name="connsiteY119" fmla="*/ 1069665 h 4656599"/>
              <a:gd name="connsiteX120" fmla="*/ 4574538 w 5472504"/>
              <a:gd name="connsiteY120" fmla="*/ 1058524 h 4656599"/>
              <a:gd name="connsiteX121" fmla="*/ 4631357 w 5472504"/>
              <a:gd name="connsiteY121" fmla="*/ 1025103 h 4656599"/>
              <a:gd name="connsiteX122" fmla="*/ 4529135 w 5472504"/>
              <a:gd name="connsiteY122" fmla="*/ 1035934 h 4656599"/>
              <a:gd name="connsiteX123" fmla="*/ 4510105 w 5472504"/>
              <a:gd name="connsiteY123" fmla="*/ 1047074 h 4656599"/>
              <a:gd name="connsiteX124" fmla="*/ 4476122 w 5472504"/>
              <a:gd name="connsiteY124" fmla="*/ 1052644 h 4656599"/>
              <a:gd name="connsiteX125" fmla="*/ 4593568 w 5472504"/>
              <a:gd name="connsiteY125" fmla="*/ 1008392 h 4656599"/>
              <a:gd name="connsiteX126" fmla="*/ 4601180 w 5472504"/>
              <a:gd name="connsiteY126" fmla="*/ 997252 h 4656599"/>
              <a:gd name="connsiteX127" fmla="*/ 4597374 w 5472504"/>
              <a:gd name="connsiteY127" fmla="*/ 991680 h 4656599"/>
              <a:gd name="connsiteX128" fmla="*/ 4381241 w 5472504"/>
              <a:gd name="connsiteY128" fmla="*/ 1052644 h 4656599"/>
              <a:gd name="connsiteX129" fmla="*/ 4362483 w 5472504"/>
              <a:gd name="connsiteY129" fmla="*/ 1058524 h 4656599"/>
              <a:gd name="connsiteX130" fmla="*/ 4373902 w 5472504"/>
              <a:gd name="connsiteY130" fmla="*/ 1047074 h 4656599"/>
              <a:gd name="connsiteX131" fmla="*/ 4366290 w 5472504"/>
              <a:gd name="connsiteY131" fmla="*/ 1035934 h 4656599"/>
              <a:gd name="connsiteX132" fmla="*/ 4313275 w 5472504"/>
              <a:gd name="connsiteY132" fmla="*/ 1047074 h 4656599"/>
              <a:gd name="connsiteX133" fmla="*/ 4309469 w 5472504"/>
              <a:gd name="connsiteY133" fmla="*/ 1047074 h 4656599"/>
              <a:gd name="connsiteX134" fmla="*/ 4301857 w 5472504"/>
              <a:gd name="connsiteY134" fmla="*/ 1052644 h 4656599"/>
              <a:gd name="connsiteX135" fmla="*/ 4271408 w 5472504"/>
              <a:gd name="connsiteY135" fmla="*/ 1064095 h 4656599"/>
              <a:gd name="connsiteX136" fmla="*/ 4263796 w 5472504"/>
              <a:gd name="connsiteY136" fmla="*/ 1058524 h 4656599"/>
              <a:gd name="connsiteX137" fmla="*/ 4271408 w 5472504"/>
              <a:gd name="connsiteY137" fmla="*/ 1052644 h 4656599"/>
              <a:gd name="connsiteX138" fmla="*/ 4487541 w 5472504"/>
              <a:gd name="connsiteY138" fmla="*/ 925147 h 4656599"/>
              <a:gd name="connsiteX139" fmla="*/ 4423109 w 5472504"/>
              <a:gd name="connsiteY139" fmla="*/ 931026 h 4656599"/>
              <a:gd name="connsiteX140" fmla="*/ 4407613 w 5472504"/>
              <a:gd name="connsiteY140" fmla="*/ 936597 h 4656599"/>
              <a:gd name="connsiteX141" fmla="*/ 3851106 w 5472504"/>
              <a:gd name="connsiteY141" fmla="*/ 1207683 h 4656599"/>
              <a:gd name="connsiteX142" fmla="*/ 3839688 w 5472504"/>
              <a:gd name="connsiteY142" fmla="*/ 1213562 h 4656599"/>
              <a:gd name="connsiteX143" fmla="*/ 3847301 w 5472504"/>
              <a:gd name="connsiteY143" fmla="*/ 1213562 h 4656599"/>
              <a:gd name="connsiteX144" fmla="*/ 3862253 w 5472504"/>
              <a:gd name="connsiteY144" fmla="*/ 1224704 h 4656599"/>
              <a:gd name="connsiteX145" fmla="*/ 3881284 w 5472504"/>
              <a:gd name="connsiteY145" fmla="*/ 1219133 h 4656599"/>
              <a:gd name="connsiteX146" fmla="*/ 3919072 w 5472504"/>
              <a:gd name="connsiteY146" fmla="*/ 1207683 h 4656599"/>
              <a:gd name="connsiteX147" fmla="*/ 3915267 w 5472504"/>
              <a:gd name="connsiteY147" fmla="*/ 1213562 h 4656599"/>
              <a:gd name="connsiteX148" fmla="*/ 3816852 w 5472504"/>
              <a:gd name="connsiteY148" fmla="*/ 1324658 h 4656599"/>
              <a:gd name="connsiteX149" fmla="*/ 3797822 w 5472504"/>
              <a:gd name="connsiteY149" fmla="*/ 1330230 h 4656599"/>
              <a:gd name="connsiteX150" fmla="*/ 3790481 w 5472504"/>
              <a:gd name="connsiteY150" fmla="*/ 1335799 h 4656599"/>
              <a:gd name="connsiteX151" fmla="*/ 3786675 w 5472504"/>
              <a:gd name="connsiteY151" fmla="*/ 1324658 h 4656599"/>
              <a:gd name="connsiteX152" fmla="*/ 3782869 w 5472504"/>
              <a:gd name="connsiteY152" fmla="*/ 1318779 h 4656599"/>
              <a:gd name="connsiteX153" fmla="*/ 3673035 w 5472504"/>
              <a:gd name="connsiteY153" fmla="*/ 1374481 h 4656599"/>
              <a:gd name="connsiteX154" fmla="*/ 3657539 w 5472504"/>
              <a:gd name="connsiteY154" fmla="*/ 1385313 h 4656599"/>
              <a:gd name="connsiteX155" fmla="*/ 3475934 w 5472504"/>
              <a:gd name="connsiteY155" fmla="*/ 1501978 h 4656599"/>
              <a:gd name="connsiteX156" fmla="*/ 3475934 w 5472504"/>
              <a:gd name="connsiteY156" fmla="*/ 1507548 h 4656599"/>
              <a:gd name="connsiteX157" fmla="*/ 3536288 w 5472504"/>
              <a:gd name="connsiteY157" fmla="*/ 1501978 h 4656599"/>
              <a:gd name="connsiteX158" fmla="*/ 3449291 w 5472504"/>
              <a:gd name="connsiteY158" fmla="*/ 1573772 h 4656599"/>
              <a:gd name="connsiteX159" fmla="*/ 3449291 w 5472504"/>
              <a:gd name="connsiteY159" fmla="*/ 1579343 h 4656599"/>
              <a:gd name="connsiteX160" fmla="*/ 3547978 w 5472504"/>
              <a:gd name="connsiteY160" fmla="*/ 1546230 h 4656599"/>
              <a:gd name="connsiteX161" fmla="*/ 3369636 w 5472504"/>
              <a:gd name="connsiteY161" fmla="*/ 1651447 h 4656599"/>
              <a:gd name="connsiteX162" fmla="*/ 3347070 w 5472504"/>
              <a:gd name="connsiteY162" fmla="*/ 1662587 h 4656599"/>
              <a:gd name="connsiteX163" fmla="*/ 3241045 w 5472504"/>
              <a:gd name="connsiteY163" fmla="*/ 1706839 h 4656599"/>
              <a:gd name="connsiteX164" fmla="*/ 3218207 w 5472504"/>
              <a:gd name="connsiteY164" fmla="*/ 1718290 h 4656599"/>
              <a:gd name="connsiteX165" fmla="*/ 3187759 w 5472504"/>
              <a:gd name="connsiteY165" fmla="*/ 1756972 h 4656599"/>
              <a:gd name="connsiteX166" fmla="*/ 3187759 w 5472504"/>
              <a:gd name="connsiteY166" fmla="*/ 1762543 h 4656599"/>
              <a:gd name="connsiteX167" fmla="*/ 3566736 w 5472504"/>
              <a:gd name="connsiteY167" fmla="*/ 1579343 h 4656599"/>
              <a:gd name="connsiteX168" fmla="*/ 3581961 w 5472504"/>
              <a:gd name="connsiteY168" fmla="*/ 1562631 h 4656599"/>
              <a:gd name="connsiteX169" fmla="*/ 3593378 w 5472504"/>
              <a:gd name="connsiteY169" fmla="*/ 1557371 h 4656599"/>
              <a:gd name="connsiteX170" fmla="*/ 3707018 w 5472504"/>
              <a:gd name="connsiteY170" fmla="*/ 1535090 h 4656599"/>
              <a:gd name="connsiteX171" fmla="*/ 3585767 w 5472504"/>
              <a:gd name="connsiteY171" fmla="*/ 1612765 h 4656599"/>
              <a:gd name="connsiteX172" fmla="*/ 3563203 w 5472504"/>
              <a:gd name="connsiteY172" fmla="*/ 1618335 h 4656599"/>
              <a:gd name="connsiteX173" fmla="*/ 3354682 w 5472504"/>
              <a:gd name="connsiteY173" fmla="*/ 1723861 h 4656599"/>
              <a:gd name="connsiteX174" fmla="*/ 3335652 w 5472504"/>
              <a:gd name="connsiteY174" fmla="*/ 1735002 h 4656599"/>
              <a:gd name="connsiteX175" fmla="*/ 3085809 w 5472504"/>
              <a:gd name="connsiteY175" fmla="*/ 1878899 h 4656599"/>
              <a:gd name="connsiteX176" fmla="*/ 3475934 w 5472504"/>
              <a:gd name="connsiteY176" fmla="*/ 1684867 h 4656599"/>
              <a:gd name="connsiteX177" fmla="*/ 4540554 w 5472504"/>
              <a:gd name="connsiteY177" fmla="*/ 1213562 h 4656599"/>
              <a:gd name="connsiteX178" fmla="*/ 5089720 w 5472504"/>
              <a:gd name="connsiteY178" fmla="*/ 975279 h 4656599"/>
              <a:gd name="connsiteX179" fmla="*/ 5472504 w 5472504"/>
              <a:gd name="connsiteY179" fmla="*/ 814052 h 4656599"/>
              <a:gd name="connsiteX180" fmla="*/ 5343641 w 5472504"/>
              <a:gd name="connsiteY180" fmla="*/ 947119 h 4656599"/>
              <a:gd name="connsiteX181" fmla="*/ 5419491 w 5472504"/>
              <a:gd name="connsiteY181" fmla="*/ 975279 h 4656599"/>
              <a:gd name="connsiteX182" fmla="*/ 4858635 w 5472504"/>
              <a:gd name="connsiteY182" fmla="*/ 1252244 h 4656599"/>
              <a:gd name="connsiteX183" fmla="*/ 4226007 w 5472504"/>
              <a:gd name="connsiteY183" fmla="*/ 1551802 h 4656599"/>
              <a:gd name="connsiteX184" fmla="*/ 3676842 w 5472504"/>
              <a:gd name="connsiteY184" fmla="*/ 1806794 h 4656599"/>
              <a:gd name="connsiteX185" fmla="*/ 3657539 w 5472504"/>
              <a:gd name="connsiteY185" fmla="*/ 1784513 h 4656599"/>
              <a:gd name="connsiteX186" fmla="*/ 3650199 w 5472504"/>
              <a:gd name="connsiteY186" fmla="*/ 1828767 h 4656599"/>
              <a:gd name="connsiteX187" fmla="*/ 3013493 w 5472504"/>
              <a:gd name="connsiteY187" fmla="*/ 2200427 h 4656599"/>
              <a:gd name="connsiteX188" fmla="*/ 3377519 w 5472504"/>
              <a:gd name="connsiteY188" fmla="*/ 2023107 h 4656599"/>
              <a:gd name="connsiteX189" fmla="*/ 4036518 w 5472504"/>
              <a:gd name="connsiteY189" fmla="*/ 1684867 h 4656599"/>
              <a:gd name="connsiteX190" fmla="*/ 4578343 w 5472504"/>
              <a:gd name="connsiteY190" fmla="*/ 1452156 h 4656599"/>
              <a:gd name="connsiteX191" fmla="*/ 4593568 w 5472504"/>
              <a:gd name="connsiteY191" fmla="*/ 1446276 h 4656599"/>
              <a:gd name="connsiteX192" fmla="*/ 4650387 w 5472504"/>
              <a:gd name="connsiteY192" fmla="*/ 1407594 h 4656599"/>
              <a:gd name="connsiteX193" fmla="*/ 4661805 w 5472504"/>
              <a:gd name="connsiteY193" fmla="*/ 1407594 h 4656599"/>
              <a:gd name="connsiteX194" fmla="*/ 5298240 w 5472504"/>
              <a:gd name="connsiteY194" fmla="*/ 1091635 h 4656599"/>
              <a:gd name="connsiteX195" fmla="*/ 5305851 w 5472504"/>
              <a:gd name="connsiteY195" fmla="*/ 1097206 h 4656599"/>
              <a:gd name="connsiteX196" fmla="*/ 5336300 w 5472504"/>
              <a:gd name="connsiteY196" fmla="*/ 1130317 h 4656599"/>
              <a:gd name="connsiteX197" fmla="*/ 5336300 w 5472504"/>
              <a:gd name="connsiteY197" fmla="*/ 1147030 h 4656599"/>
              <a:gd name="connsiteX198" fmla="*/ 5309385 w 5472504"/>
              <a:gd name="connsiteY198" fmla="*/ 1202732 h 4656599"/>
              <a:gd name="connsiteX199" fmla="*/ 5302047 w 5472504"/>
              <a:gd name="connsiteY199" fmla="*/ 1202732 h 4656599"/>
              <a:gd name="connsiteX200" fmla="*/ 5298240 w 5472504"/>
              <a:gd name="connsiteY200" fmla="*/ 1207683 h 4656599"/>
              <a:gd name="connsiteX201" fmla="*/ 5298240 w 5472504"/>
              <a:gd name="connsiteY201" fmla="*/ 1213562 h 4656599"/>
              <a:gd name="connsiteX202" fmla="*/ 5313192 w 5472504"/>
              <a:gd name="connsiteY202" fmla="*/ 1230274 h 4656599"/>
              <a:gd name="connsiteX203" fmla="*/ 5260179 w 5472504"/>
              <a:gd name="connsiteY203" fmla="*/ 1268956 h 4656599"/>
              <a:gd name="connsiteX204" fmla="*/ 5252567 w 5472504"/>
              <a:gd name="connsiteY204" fmla="*/ 1280096 h 4656599"/>
              <a:gd name="connsiteX205" fmla="*/ 5233808 w 5472504"/>
              <a:gd name="connsiteY205" fmla="*/ 1352200 h 4656599"/>
              <a:gd name="connsiteX206" fmla="*/ 5226195 w 5472504"/>
              <a:gd name="connsiteY206" fmla="*/ 1363339 h 4656599"/>
              <a:gd name="connsiteX207" fmla="*/ 4635162 w 5472504"/>
              <a:gd name="connsiteY207" fmla="*/ 1662587 h 4656599"/>
              <a:gd name="connsiteX208" fmla="*/ 4631357 w 5472504"/>
              <a:gd name="connsiteY208" fmla="*/ 1657017 h 4656599"/>
              <a:gd name="connsiteX209" fmla="*/ 4627551 w 5472504"/>
              <a:gd name="connsiteY209" fmla="*/ 1651447 h 4656599"/>
              <a:gd name="connsiteX210" fmla="*/ 4445674 w 5472504"/>
              <a:gd name="connsiteY210" fmla="*/ 1718290 h 4656599"/>
              <a:gd name="connsiteX211" fmla="*/ 4578343 w 5472504"/>
              <a:gd name="connsiteY211" fmla="*/ 1651447 h 4656599"/>
              <a:gd name="connsiteX212" fmla="*/ 4585956 w 5472504"/>
              <a:gd name="connsiteY212" fmla="*/ 1640616 h 4656599"/>
              <a:gd name="connsiteX213" fmla="*/ 4581877 w 5472504"/>
              <a:gd name="connsiteY213" fmla="*/ 1635045 h 4656599"/>
              <a:gd name="connsiteX214" fmla="*/ 4347259 w 5472504"/>
              <a:gd name="connsiteY214" fmla="*/ 1723861 h 4656599"/>
              <a:gd name="connsiteX215" fmla="*/ 4366290 w 5472504"/>
              <a:gd name="connsiteY215" fmla="*/ 1695699 h 4656599"/>
              <a:gd name="connsiteX216" fmla="*/ 4366290 w 5472504"/>
              <a:gd name="connsiteY216" fmla="*/ 1690748 h 4656599"/>
              <a:gd name="connsiteX217" fmla="*/ 4354872 w 5472504"/>
              <a:gd name="connsiteY217" fmla="*/ 1695699 h 4656599"/>
              <a:gd name="connsiteX218" fmla="*/ 4498686 w 5472504"/>
              <a:gd name="connsiteY218" fmla="*/ 1618335 h 4656599"/>
              <a:gd name="connsiteX219" fmla="*/ 4510105 w 5472504"/>
              <a:gd name="connsiteY219" fmla="*/ 1612765 h 4656599"/>
              <a:gd name="connsiteX220" fmla="*/ 4612325 w 5472504"/>
              <a:gd name="connsiteY220" fmla="*/ 1573772 h 4656599"/>
              <a:gd name="connsiteX221" fmla="*/ 4619938 w 5472504"/>
              <a:gd name="connsiteY221" fmla="*/ 1562631 h 4656599"/>
              <a:gd name="connsiteX222" fmla="*/ 4616132 w 5472504"/>
              <a:gd name="connsiteY222" fmla="*/ 1557371 h 4656599"/>
              <a:gd name="connsiteX223" fmla="*/ 4483735 w 5472504"/>
              <a:gd name="connsiteY223" fmla="*/ 1590794 h 4656599"/>
              <a:gd name="connsiteX224" fmla="*/ 4468511 w 5472504"/>
              <a:gd name="connsiteY224" fmla="*/ 1596363 h 4656599"/>
              <a:gd name="connsiteX225" fmla="*/ 3722243 w 5472504"/>
              <a:gd name="connsiteY225" fmla="*/ 1978854 h 4656599"/>
              <a:gd name="connsiteX226" fmla="*/ 3718436 w 5472504"/>
              <a:gd name="connsiteY226" fmla="*/ 1978854 h 4656599"/>
              <a:gd name="connsiteX227" fmla="*/ 3316893 w 5472504"/>
              <a:gd name="connsiteY227" fmla="*/ 2178145 h 4656599"/>
              <a:gd name="connsiteX228" fmla="*/ 3430533 w 5472504"/>
              <a:gd name="connsiteY228" fmla="*/ 2128631 h 4656599"/>
              <a:gd name="connsiteX229" fmla="*/ 3309010 w 5472504"/>
              <a:gd name="connsiteY229" fmla="*/ 2194856 h 4656599"/>
              <a:gd name="connsiteX230" fmla="*/ 3297863 w 5472504"/>
              <a:gd name="connsiteY230" fmla="*/ 2194856 h 4656599"/>
              <a:gd name="connsiteX231" fmla="*/ 3305203 w 5472504"/>
              <a:gd name="connsiteY231" fmla="*/ 2183716 h 4656599"/>
              <a:gd name="connsiteX232" fmla="*/ 2930303 w 5472504"/>
              <a:gd name="connsiteY232" fmla="*/ 2366606 h 4656599"/>
              <a:gd name="connsiteX233" fmla="*/ 2907466 w 5472504"/>
              <a:gd name="connsiteY233" fmla="*/ 2383625 h 4656599"/>
              <a:gd name="connsiteX234" fmla="*/ 2888708 w 5472504"/>
              <a:gd name="connsiteY234" fmla="*/ 2444280 h 4656599"/>
              <a:gd name="connsiteX235" fmla="*/ 2862337 w 5472504"/>
              <a:gd name="connsiteY235" fmla="*/ 2455420 h 4656599"/>
              <a:gd name="connsiteX236" fmla="*/ 2691878 w 5472504"/>
              <a:gd name="connsiteY236" fmla="*/ 2555376 h 4656599"/>
              <a:gd name="connsiteX237" fmla="*/ 2668769 w 5472504"/>
              <a:gd name="connsiteY237" fmla="*/ 2566516 h 4656599"/>
              <a:gd name="connsiteX238" fmla="*/ 2558936 w 5472504"/>
              <a:gd name="connsiteY238" fmla="*/ 2671732 h 4656599"/>
              <a:gd name="connsiteX239" fmla="*/ 2536372 w 5472504"/>
              <a:gd name="connsiteY239" fmla="*/ 2688442 h 4656599"/>
              <a:gd name="connsiteX240" fmla="*/ 2441491 w 5472504"/>
              <a:gd name="connsiteY240" fmla="*/ 2738266 h 4656599"/>
              <a:gd name="connsiteX241" fmla="*/ 2415120 w 5472504"/>
              <a:gd name="connsiteY241" fmla="*/ 2760236 h 4656599"/>
              <a:gd name="connsiteX242" fmla="*/ 2388478 w 5472504"/>
              <a:gd name="connsiteY242" fmla="*/ 2804799 h 4656599"/>
              <a:gd name="connsiteX243" fmla="*/ 2384672 w 5472504"/>
              <a:gd name="connsiteY243" fmla="*/ 2815940 h 4656599"/>
              <a:gd name="connsiteX244" fmla="*/ 2403703 w 5472504"/>
              <a:gd name="connsiteY244" fmla="*/ 2815940 h 4656599"/>
              <a:gd name="connsiteX245" fmla="*/ 2400168 w 5472504"/>
              <a:gd name="connsiteY245" fmla="*/ 2827080 h 4656599"/>
              <a:gd name="connsiteX246" fmla="*/ 2240855 w 5472504"/>
              <a:gd name="connsiteY246" fmla="*/ 2960148 h 4656599"/>
              <a:gd name="connsiteX247" fmla="*/ 2263421 w 5472504"/>
              <a:gd name="connsiteY247" fmla="*/ 2965717 h 4656599"/>
              <a:gd name="connsiteX248" fmla="*/ 2290063 w 5472504"/>
              <a:gd name="connsiteY248" fmla="*/ 2943436 h 4656599"/>
              <a:gd name="connsiteX249" fmla="*/ 2930303 w 5472504"/>
              <a:gd name="connsiteY249" fmla="*/ 2577347 h 4656599"/>
              <a:gd name="connsiteX250" fmla="*/ 4010147 w 5472504"/>
              <a:gd name="connsiteY250" fmla="*/ 2001135 h 4656599"/>
              <a:gd name="connsiteX251" fmla="*/ 4025372 w 5472504"/>
              <a:gd name="connsiteY251" fmla="*/ 1989994 h 4656599"/>
              <a:gd name="connsiteX252" fmla="*/ 4100950 w 5472504"/>
              <a:gd name="connsiteY252" fmla="*/ 1961834 h 4656599"/>
              <a:gd name="connsiteX253" fmla="*/ 4116175 w 5472504"/>
              <a:gd name="connsiteY253" fmla="*/ 1951002 h 4656599"/>
              <a:gd name="connsiteX254" fmla="*/ 4271408 w 5472504"/>
              <a:gd name="connsiteY254" fmla="*/ 1878899 h 4656599"/>
              <a:gd name="connsiteX255" fmla="*/ 4798009 w 5472504"/>
              <a:gd name="connsiteY255" fmla="*/ 1618335 h 4656599"/>
              <a:gd name="connsiteX256" fmla="*/ 5233808 w 5472504"/>
              <a:gd name="connsiteY256" fmla="*/ 1390883 h 4656599"/>
              <a:gd name="connsiteX257" fmla="*/ 5279481 w 5472504"/>
              <a:gd name="connsiteY257" fmla="*/ 1446276 h 4656599"/>
              <a:gd name="connsiteX258" fmla="*/ 5275674 w 5472504"/>
              <a:gd name="connsiteY258" fmla="*/ 1446276 h 4656599"/>
              <a:gd name="connsiteX259" fmla="*/ 5271869 w 5472504"/>
              <a:gd name="connsiteY259" fmla="*/ 1446276 h 4656599"/>
              <a:gd name="connsiteX260" fmla="*/ 5267791 w 5472504"/>
              <a:gd name="connsiteY260" fmla="*/ 1452156 h 4656599"/>
              <a:gd name="connsiteX261" fmla="*/ 5260179 w 5472504"/>
              <a:gd name="connsiteY261" fmla="*/ 1457726 h 4656599"/>
              <a:gd name="connsiteX262" fmla="*/ 5199553 w 5472504"/>
              <a:gd name="connsiteY262" fmla="*/ 1490838 h 4656599"/>
              <a:gd name="connsiteX263" fmla="*/ 5247995 w 5472504"/>
              <a:gd name="connsiteY263" fmla="*/ 1468609 h 4656599"/>
              <a:gd name="connsiteX264" fmla="*/ 5252702 w 5472504"/>
              <a:gd name="connsiteY264" fmla="*/ 1468170 h 4656599"/>
              <a:gd name="connsiteX265" fmla="*/ 5256170 w 5472504"/>
              <a:gd name="connsiteY265" fmla="*/ 1465909 h 4656599"/>
              <a:gd name="connsiteX266" fmla="*/ 5339834 w 5472504"/>
              <a:gd name="connsiteY266" fmla="*/ 1446276 h 4656599"/>
              <a:gd name="connsiteX267" fmla="*/ 4979886 w 5472504"/>
              <a:gd name="connsiteY267" fmla="*/ 1651447 h 4656599"/>
              <a:gd name="connsiteX268" fmla="*/ 5040784 w 5472504"/>
              <a:gd name="connsiteY268" fmla="*/ 1635045 h 4656599"/>
              <a:gd name="connsiteX269" fmla="*/ 4661805 w 5472504"/>
              <a:gd name="connsiteY269" fmla="*/ 1839907 h 4656599"/>
              <a:gd name="connsiteX270" fmla="*/ 5108750 w 5472504"/>
              <a:gd name="connsiteY270" fmla="*/ 1618335 h 4656599"/>
              <a:gd name="connsiteX271" fmla="*/ 5051931 w 5472504"/>
              <a:gd name="connsiteY271" fmla="*/ 1629476 h 4656599"/>
              <a:gd name="connsiteX272" fmla="*/ 5226195 w 5472504"/>
              <a:gd name="connsiteY272" fmla="*/ 1562631 h 4656599"/>
              <a:gd name="connsiteX273" fmla="*/ 5207165 w 5472504"/>
              <a:gd name="connsiteY273" fmla="*/ 1585222 h 4656599"/>
              <a:gd name="connsiteX274" fmla="*/ 5218855 w 5472504"/>
              <a:gd name="connsiteY274" fmla="*/ 1585222 h 4656599"/>
              <a:gd name="connsiteX275" fmla="*/ 5195746 w 5472504"/>
              <a:gd name="connsiteY275" fmla="*/ 1601934 h 4656599"/>
              <a:gd name="connsiteX276" fmla="*/ 5195746 w 5472504"/>
              <a:gd name="connsiteY276" fmla="*/ 1612765 h 4656599"/>
              <a:gd name="connsiteX277" fmla="*/ 5112556 w 5472504"/>
              <a:gd name="connsiteY277" fmla="*/ 1684867 h 4656599"/>
              <a:gd name="connsiteX278" fmla="*/ 5267791 w 5472504"/>
              <a:gd name="connsiteY278" fmla="*/ 1662587 h 4656599"/>
              <a:gd name="connsiteX279" fmla="*/ 5138927 w 5472504"/>
              <a:gd name="connsiteY279" fmla="*/ 1740262 h 4656599"/>
              <a:gd name="connsiteX280" fmla="*/ 5146540 w 5472504"/>
              <a:gd name="connsiteY280" fmla="*/ 1751403 h 4656599"/>
              <a:gd name="connsiteX281" fmla="*/ 5055737 w 5472504"/>
              <a:gd name="connsiteY281" fmla="*/ 1795654 h 4656599"/>
              <a:gd name="connsiteX282" fmla="*/ 4995111 w 5472504"/>
              <a:gd name="connsiteY282" fmla="*/ 1817936 h 4656599"/>
              <a:gd name="connsiteX283" fmla="*/ 4991305 w 5472504"/>
              <a:gd name="connsiteY283" fmla="*/ 1817936 h 4656599"/>
              <a:gd name="connsiteX284" fmla="*/ 4983965 w 5472504"/>
              <a:gd name="connsiteY284" fmla="*/ 1817936 h 4656599"/>
              <a:gd name="connsiteX285" fmla="*/ 4982061 w 5472504"/>
              <a:gd name="connsiteY285" fmla="*/ 1819483 h 4656599"/>
              <a:gd name="connsiteX286" fmla="*/ 4949710 w 5472504"/>
              <a:gd name="connsiteY286" fmla="*/ 1823816 h 4656599"/>
              <a:gd name="connsiteX287" fmla="*/ 5029094 w 5472504"/>
              <a:gd name="connsiteY287" fmla="*/ 1756972 h 4656599"/>
              <a:gd name="connsiteX288" fmla="*/ 4839877 w 5472504"/>
              <a:gd name="connsiteY288" fmla="*/ 1839907 h 4656599"/>
              <a:gd name="connsiteX289" fmla="*/ 4900502 w 5472504"/>
              <a:gd name="connsiteY289" fmla="*/ 1839907 h 4656599"/>
              <a:gd name="connsiteX290" fmla="*/ 4752880 w 5472504"/>
              <a:gd name="connsiteY290" fmla="*/ 1895611 h 4656599"/>
              <a:gd name="connsiteX291" fmla="*/ 4786591 w 5472504"/>
              <a:gd name="connsiteY291" fmla="*/ 1890039 h 4656599"/>
              <a:gd name="connsiteX292" fmla="*/ 4491348 w 5472504"/>
              <a:gd name="connsiteY292" fmla="*/ 2045388 h 4656599"/>
              <a:gd name="connsiteX293" fmla="*/ 4165381 w 5472504"/>
              <a:gd name="connsiteY293" fmla="*/ 2161744 h 4656599"/>
              <a:gd name="connsiteX294" fmla="*/ 4305664 w 5472504"/>
              <a:gd name="connsiteY294" fmla="*/ 2072929 h 4656599"/>
              <a:gd name="connsiteX295" fmla="*/ 4180606 w 5472504"/>
              <a:gd name="connsiteY295" fmla="*/ 2094902 h 4656599"/>
              <a:gd name="connsiteX296" fmla="*/ 4290438 w 5472504"/>
              <a:gd name="connsiteY296" fmla="*/ 2028676 h 4656599"/>
              <a:gd name="connsiteX297" fmla="*/ 4293974 w 5472504"/>
              <a:gd name="connsiteY297" fmla="*/ 2017536 h 4656599"/>
              <a:gd name="connsiteX298" fmla="*/ 4271408 w 5472504"/>
              <a:gd name="connsiteY298" fmla="*/ 2011966 h 4656599"/>
              <a:gd name="connsiteX299" fmla="*/ 4521796 w 5472504"/>
              <a:gd name="connsiteY299" fmla="*/ 1851357 h 4656599"/>
              <a:gd name="connsiteX300" fmla="*/ 4502493 w 5472504"/>
              <a:gd name="connsiteY300" fmla="*/ 1845786 h 4656599"/>
              <a:gd name="connsiteX301" fmla="*/ 4544360 w 5472504"/>
              <a:gd name="connsiteY301" fmla="*/ 1817936 h 4656599"/>
              <a:gd name="connsiteX302" fmla="*/ 4347259 w 5472504"/>
              <a:gd name="connsiteY302" fmla="*/ 1878899 h 4656599"/>
              <a:gd name="connsiteX303" fmla="*/ 4328229 w 5472504"/>
              <a:gd name="connsiteY303" fmla="*/ 1884470 h 4656599"/>
              <a:gd name="connsiteX304" fmla="*/ 4218395 w 5472504"/>
              <a:gd name="connsiteY304" fmla="*/ 1939862 h 4656599"/>
              <a:gd name="connsiteX305" fmla="*/ 4195830 w 5472504"/>
              <a:gd name="connsiteY305" fmla="*/ 1945432 h 4656599"/>
              <a:gd name="connsiteX306" fmla="*/ 3904120 w 5472504"/>
              <a:gd name="connsiteY306" fmla="*/ 2089330 h 4656599"/>
              <a:gd name="connsiteX307" fmla="*/ 3881284 w 5472504"/>
              <a:gd name="connsiteY307" fmla="*/ 2094902 h 4656599"/>
              <a:gd name="connsiteX308" fmla="*/ 3824464 w 5472504"/>
              <a:gd name="connsiteY308" fmla="*/ 2111921 h 4656599"/>
              <a:gd name="connsiteX309" fmla="*/ 3809239 w 5472504"/>
              <a:gd name="connsiteY309" fmla="*/ 2123062 h 4656599"/>
              <a:gd name="connsiteX310" fmla="*/ 3195370 w 5472504"/>
              <a:gd name="connsiteY310" fmla="*/ 2460990 h 4656599"/>
              <a:gd name="connsiteX311" fmla="*/ 3176611 w 5472504"/>
              <a:gd name="connsiteY311" fmla="*/ 2477702 h 4656599"/>
              <a:gd name="connsiteX312" fmla="*/ 3161387 w 5472504"/>
              <a:gd name="connsiteY312" fmla="*/ 2494102 h 4656599"/>
              <a:gd name="connsiteX313" fmla="*/ 3009960 w 5472504"/>
              <a:gd name="connsiteY313" fmla="*/ 2577347 h 4656599"/>
              <a:gd name="connsiteX314" fmla="*/ 2987123 w 5472504"/>
              <a:gd name="connsiteY314" fmla="*/ 2588489 h 4656599"/>
              <a:gd name="connsiteX315" fmla="*/ 2937915 w 5472504"/>
              <a:gd name="connsiteY315" fmla="*/ 2594058 h 4656599"/>
              <a:gd name="connsiteX316" fmla="*/ 2926496 w 5472504"/>
              <a:gd name="connsiteY316" fmla="*/ 2605198 h 4656599"/>
              <a:gd name="connsiteX317" fmla="*/ 2934109 w 5472504"/>
              <a:gd name="connsiteY317" fmla="*/ 2611077 h 4656599"/>
              <a:gd name="connsiteX318" fmla="*/ 2930303 w 5472504"/>
              <a:gd name="connsiteY318" fmla="*/ 2621599 h 4656599"/>
              <a:gd name="connsiteX319" fmla="*/ 2911545 w 5472504"/>
              <a:gd name="connsiteY319" fmla="*/ 2621599 h 4656599"/>
              <a:gd name="connsiteX320" fmla="*/ 2892514 w 5472504"/>
              <a:gd name="connsiteY320" fmla="*/ 2621599 h 4656599"/>
              <a:gd name="connsiteX321" fmla="*/ 2418927 w 5472504"/>
              <a:gd name="connsiteY321" fmla="*/ 2937867 h 4656599"/>
              <a:gd name="connsiteX322" fmla="*/ 2392555 w 5472504"/>
              <a:gd name="connsiteY322" fmla="*/ 2949007 h 4656599"/>
              <a:gd name="connsiteX323" fmla="*/ 2331658 w 5472504"/>
              <a:gd name="connsiteY323" fmla="*/ 2987689 h 4656599"/>
              <a:gd name="connsiteX324" fmla="*/ 2331658 w 5472504"/>
              <a:gd name="connsiteY324" fmla="*/ 2993260 h 4656599"/>
              <a:gd name="connsiteX325" fmla="*/ 2365913 w 5472504"/>
              <a:gd name="connsiteY325" fmla="*/ 2998830 h 4656599"/>
              <a:gd name="connsiteX326" fmla="*/ 2396361 w 5472504"/>
              <a:gd name="connsiteY326" fmla="*/ 2976549 h 4656599"/>
              <a:gd name="connsiteX327" fmla="*/ 2623640 w 5472504"/>
              <a:gd name="connsiteY327" fmla="*/ 2827080 h 4656599"/>
              <a:gd name="connsiteX328" fmla="*/ 2627446 w 5472504"/>
              <a:gd name="connsiteY328" fmla="*/ 2832651 h 4656599"/>
              <a:gd name="connsiteX329" fmla="*/ 2589385 w 5472504"/>
              <a:gd name="connsiteY329" fmla="*/ 2882782 h 4656599"/>
              <a:gd name="connsiteX330" fmla="*/ 2562742 w 5472504"/>
              <a:gd name="connsiteY330" fmla="*/ 2893304 h 4656599"/>
              <a:gd name="connsiteX331" fmla="*/ 2320239 w 5472504"/>
              <a:gd name="connsiteY331" fmla="*/ 3048962 h 4656599"/>
              <a:gd name="connsiteX332" fmla="*/ 2290063 w 5472504"/>
              <a:gd name="connsiteY332" fmla="*/ 3070934 h 4656599"/>
              <a:gd name="connsiteX333" fmla="*/ 2074203 w 5472504"/>
              <a:gd name="connsiteY333" fmla="*/ 3231852 h 4656599"/>
              <a:gd name="connsiteX334" fmla="*/ 2070397 w 5472504"/>
              <a:gd name="connsiteY334" fmla="*/ 3242684 h 4656599"/>
              <a:gd name="connsiteX335" fmla="*/ 2070397 w 5472504"/>
              <a:gd name="connsiteY335" fmla="*/ 3253823 h 4656599"/>
              <a:gd name="connsiteX336" fmla="*/ 221720 w 5472504"/>
              <a:gd name="connsiteY336" fmla="*/ 4551384 h 4656599"/>
              <a:gd name="connsiteX337" fmla="*/ 179854 w 5472504"/>
              <a:gd name="connsiteY337" fmla="*/ 4573356 h 4656599"/>
              <a:gd name="connsiteX338" fmla="*/ 5589 w 5472504"/>
              <a:gd name="connsiteY338" fmla="*/ 4656599 h 4656599"/>
              <a:gd name="connsiteX339" fmla="*/ 267121 w 5472504"/>
              <a:gd name="connsiteY339" fmla="*/ 4434717 h 4656599"/>
              <a:gd name="connsiteX340" fmla="*/ 47455 w 5472504"/>
              <a:gd name="connsiteY340" fmla="*/ 4562216 h 4656599"/>
              <a:gd name="connsiteX341" fmla="*/ 308718 w 5472504"/>
              <a:gd name="connsiteY341" fmla="*/ 4340644 h 4656599"/>
              <a:gd name="connsiteX342" fmla="*/ 123034 w 5472504"/>
              <a:gd name="connsiteY342" fmla="*/ 4407176 h 4656599"/>
              <a:gd name="connsiteX343" fmla="*/ 225254 w 5472504"/>
              <a:gd name="connsiteY343" fmla="*/ 4324241 h 4656599"/>
              <a:gd name="connsiteX344" fmla="*/ 2229436 w 5472504"/>
              <a:gd name="connsiteY344" fmla="*/ 2932298 h 4656599"/>
              <a:gd name="connsiteX345" fmla="*/ 2252273 w 5472504"/>
              <a:gd name="connsiteY345" fmla="*/ 2910325 h 4656599"/>
              <a:gd name="connsiteX346" fmla="*/ 2464328 w 5472504"/>
              <a:gd name="connsiteY346" fmla="*/ 2699584 h 4656599"/>
              <a:gd name="connsiteX347" fmla="*/ 2475746 w 5472504"/>
              <a:gd name="connsiteY347" fmla="*/ 2677303 h 4656599"/>
              <a:gd name="connsiteX348" fmla="*/ 2449103 w 5472504"/>
              <a:gd name="connsiteY348" fmla="*/ 2682872 h 4656599"/>
              <a:gd name="connsiteX349" fmla="*/ 2092961 w 5472504"/>
              <a:gd name="connsiteY349" fmla="*/ 2932298 h 4656599"/>
              <a:gd name="connsiteX350" fmla="*/ 2066591 w 5472504"/>
              <a:gd name="connsiteY350" fmla="*/ 2943436 h 4656599"/>
              <a:gd name="connsiteX351" fmla="*/ 2039948 w 5472504"/>
              <a:gd name="connsiteY351" fmla="*/ 2954577 h 4656599"/>
              <a:gd name="connsiteX352" fmla="*/ 1392096 w 5472504"/>
              <a:gd name="connsiteY352" fmla="*/ 3420004 h 4656599"/>
              <a:gd name="connsiteX353" fmla="*/ 1357841 w 5472504"/>
              <a:gd name="connsiteY353" fmla="*/ 3442593 h 4656599"/>
              <a:gd name="connsiteX354" fmla="*/ 380761 w 5472504"/>
              <a:gd name="connsiteY354" fmla="*/ 4035517 h 4656599"/>
              <a:gd name="connsiteX355" fmla="*/ 342700 w 5472504"/>
              <a:gd name="connsiteY355" fmla="*/ 4063677 h 4656599"/>
              <a:gd name="connsiteX356" fmla="*/ 210303 w 5472504"/>
              <a:gd name="connsiteY356" fmla="*/ 4129901 h 4656599"/>
              <a:gd name="connsiteX357" fmla="*/ 183660 w 5472504"/>
              <a:gd name="connsiteY357" fmla="*/ 4135472 h 4656599"/>
              <a:gd name="connsiteX358" fmla="*/ 214109 w 5472504"/>
              <a:gd name="connsiteY358" fmla="*/ 4096790 h 4656599"/>
              <a:gd name="connsiteX359" fmla="*/ 202418 w 5472504"/>
              <a:gd name="connsiteY359" fmla="*/ 4091218 h 4656599"/>
              <a:gd name="connsiteX360" fmla="*/ 130646 w 5472504"/>
              <a:gd name="connsiteY360" fmla="*/ 4124331 h 4656599"/>
              <a:gd name="connsiteX361" fmla="*/ 134452 w 5472504"/>
              <a:gd name="connsiteY361" fmla="*/ 4091218 h 4656599"/>
              <a:gd name="connsiteX362" fmla="*/ 161095 w 5472504"/>
              <a:gd name="connsiteY362" fmla="*/ 4074817 h 4656599"/>
              <a:gd name="connsiteX363" fmla="*/ 157288 w 5472504"/>
              <a:gd name="connsiteY363" fmla="*/ 4058108 h 4656599"/>
              <a:gd name="connsiteX364" fmla="*/ 179854 w 5472504"/>
              <a:gd name="connsiteY364" fmla="*/ 4030254 h 4656599"/>
              <a:gd name="connsiteX365" fmla="*/ 126839 w 5472504"/>
              <a:gd name="connsiteY365" fmla="*/ 4019116 h 4656599"/>
              <a:gd name="connsiteX366" fmla="*/ 145598 w 5472504"/>
              <a:gd name="connsiteY366" fmla="*/ 3980434 h 4656599"/>
              <a:gd name="connsiteX367" fmla="*/ 145598 w 5472504"/>
              <a:gd name="connsiteY367" fmla="*/ 3974863 h 4656599"/>
              <a:gd name="connsiteX368" fmla="*/ 141793 w 5472504"/>
              <a:gd name="connsiteY368" fmla="*/ 3963722 h 4656599"/>
              <a:gd name="connsiteX369" fmla="*/ 9395 w 5472504"/>
              <a:gd name="connsiteY369" fmla="*/ 4013545 h 4656599"/>
              <a:gd name="connsiteX370" fmla="*/ 123034 w 5472504"/>
              <a:gd name="connsiteY370" fmla="*/ 3852935 h 4656599"/>
              <a:gd name="connsiteX371" fmla="*/ 36037 w 5472504"/>
              <a:gd name="connsiteY371" fmla="*/ 3897189 h 4656599"/>
              <a:gd name="connsiteX372" fmla="*/ 161095 w 5472504"/>
              <a:gd name="connsiteY372" fmla="*/ 3786092 h 4656599"/>
              <a:gd name="connsiteX373" fmla="*/ 47455 w 5472504"/>
              <a:gd name="connsiteY373" fmla="*/ 3819514 h 4656599"/>
              <a:gd name="connsiteX374" fmla="*/ 47455 w 5472504"/>
              <a:gd name="connsiteY374" fmla="*/ 3813635 h 4656599"/>
              <a:gd name="connsiteX375" fmla="*/ 130646 w 5472504"/>
              <a:gd name="connsiteY375" fmla="*/ 3736270 h 4656599"/>
              <a:gd name="connsiteX376" fmla="*/ 172241 w 5472504"/>
              <a:gd name="connsiteY376" fmla="*/ 3697588 h 4656599"/>
              <a:gd name="connsiteX377" fmla="*/ 1305099 w 5472504"/>
              <a:gd name="connsiteY377" fmla="*/ 2937867 h 4656599"/>
              <a:gd name="connsiteX378" fmla="*/ 332773 w 5472504"/>
              <a:gd name="connsiteY378" fmla="*/ 3467214 h 4656599"/>
              <a:gd name="connsiteX379" fmla="*/ 0 w 5472504"/>
              <a:gd name="connsiteY379" fmla="*/ 3647346 h 4656599"/>
              <a:gd name="connsiteX380" fmla="*/ 0 w 5472504"/>
              <a:gd name="connsiteY380" fmla="*/ 3641725 h 4656599"/>
              <a:gd name="connsiteX381" fmla="*/ 47455 w 5472504"/>
              <a:gd name="connsiteY381" fmla="*/ 3603202 h 4656599"/>
              <a:gd name="connsiteX382" fmla="*/ 47455 w 5472504"/>
              <a:gd name="connsiteY382" fmla="*/ 3597632 h 4656599"/>
              <a:gd name="connsiteX383" fmla="*/ 25093 w 5472504"/>
              <a:gd name="connsiteY383" fmla="*/ 3605746 h 4656599"/>
              <a:gd name="connsiteX384" fmla="*/ 0 w 5472504"/>
              <a:gd name="connsiteY384" fmla="*/ 3613021 h 4656599"/>
              <a:gd name="connsiteX385" fmla="*/ 0 w 5472504"/>
              <a:gd name="connsiteY385" fmla="*/ 3049895 h 4656599"/>
              <a:gd name="connsiteX386" fmla="*/ 9395 w 5472504"/>
              <a:gd name="connsiteY386" fmla="*/ 3037822 h 4656599"/>
              <a:gd name="connsiteX387" fmla="*/ 50991 w 5472504"/>
              <a:gd name="connsiteY387" fmla="*/ 3004709 h 4656599"/>
              <a:gd name="connsiteX388" fmla="*/ 179854 w 5472504"/>
              <a:gd name="connsiteY388" fmla="*/ 2932298 h 4656599"/>
              <a:gd name="connsiteX389" fmla="*/ 221720 w 5472504"/>
              <a:gd name="connsiteY389" fmla="*/ 2899185 h 4656599"/>
              <a:gd name="connsiteX390" fmla="*/ 380761 w 5472504"/>
              <a:gd name="connsiteY390" fmla="*/ 2738266 h 4656599"/>
              <a:gd name="connsiteX391" fmla="*/ 426163 w 5472504"/>
              <a:gd name="connsiteY391" fmla="*/ 2715985 h 4656599"/>
              <a:gd name="connsiteX392" fmla="*/ 429696 w 5472504"/>
              <a:gd name="connsiteY392" fmla="*/ 2710415 h 4656599"/>
              <a:gd name="connsiteX393" fmla="*/ 467758 w 5472504"/>
              <a:gd name="connsiteY393" fmla="*/ 2688442 h 4656599"/>
              <a:gd name="connsiteX394" fmla="*/ 786111 w 5472504"/>
              <a:gd name="connsiteY394" fmla="*/ 2439018 h 4656599"/>
              <a:gd name="connsiteX395" fmla="*/ 73679 w 5472504"/>
              <a:gd name="connsiteY395" fmla="*/ 2751606 h 4656599"/>
              <a:gd name="connsiteX396" fmla="*/ 0 w 5472504"/>
              <a:gd name="connsiteY396" fmla="*/ 2783132 h 4656599"/>
              <a:gd name="connsiteX397" fmla="*/ 0 w 5472504"/>
              <a:gd name="connsiteY397" fmla="*/ 2763727 h 4656599"/>
              <a:gd name="connsiteX398" fmla="*/ 160556 w 5472504"/>
              <a:gd name="connsiteY398" fmla="*/ 2682694 h 4656599"/>
              <a:gd name="connsiteX399" fmla="*/ 1093045 w 5472504"/>
              <a:gd name="connsiteY399" fmla="*/ 2172885 h 4656599"/>
              <a:gd name="connsiteX400" fmla="*/ 1036226 w 5472504"/>
              <a:gd name="connsiteY400" fmla="*/ 2261698 h 4656599"/>
              <a:gd name="connsiteX401" fmla="*/ 1498394 w 5472504"/>
              <a:gd name="connsiteY401" fmla="*/ 1961834 h 4656599"/>
              <a:gd name="connsiteX402" fmla="*/ 1399707 w 5472504"/>
              <a:gd name="connsiteY402" fmla="*/ 1984425 h 4656599"/>
              <a:gd name="connsiteX403" fmla="*/ 1483170 w 5472504"/>
              <a:gd name="connsiteY403" fmla="*/ 1917581 h 4656599"/>
              <a:gd name="connsiteX404" fmla="*/ 1308905 w 5472504"/>
              <a:gd name="connsiteY404" fmla="*/ 1901180 h 4656599"/>
              <a:gd name="connsiteX405" fmla="*/ 1354307 w 5472504"/>
              <a:gd name="connsiteY405" fmla="*/ 1851357 h 4656599"/>
              <a:gd name="connsiteX406" fmla="*/ 899750 w 5472504"/>
              <a:gd name="connsiteY406" fmla="*/ 1917581 h 4656599"/>
              <a:gd name="connsiteX407" fmla="*/ 986747 w 5472504"/>
              <a:gd name="connsiteY407" fmla="*/ 1839907 h 4656599"/>
              <a:gd name="connsiteX408" fmla="*/ 827705 w 5472504"/>
              <a:gd name="connsiteY408" fmla="*/ 1912320 h 4656599"/>
              <a:gd name="connsiteX409" fmla="*/ 1032420 w 5472504"/>
              <a:gd name="connsiteY409" fmla="*/ 1690748 h 4656599"/>
              <a:gd name="connsiteX410" fmla="*/ 729290 w 5472504"/>
              <a:gd name="connsiteY410" fmla="*/ 1806794 h 4656599"/>
              <a:gd name="connsiteX411" fmla="*/ 1233055 w 5472504"/>
              <a:gd name="connsiteY411" fmla="*/ 1557371 h 4656599"/>
              <a:gd name="connsiteX412" fmla="*/ 926121 w 5472504"/>
              <a:gd name="connsiteY412" fmla="*/ 1651447 h 4656599"/>
              <a:gd name="connsiteX413" fmla="*/ 1289875 w 5472504"/>
              <a:gd name="connsiteY413" fmla="*/ 1479697 h 4656599"/>
              <a:gd name="connsiteX414" fmla="*/ 1331470 w 5472504"/>
              <a:gd name="connsiteY414" fmla="*/ 1463295 h 4656599"/>
              <a:gd name="connsiteX415" fmla="*/ 1350500 w 5472504"/>
              <a:gd name="connsiteY415" fmla="*/ 1446276 h 4656599"/>
              <a:gd name="connsiteX416" fmla="*/ 1335276 w 5472504"/>
              <a:gd name="connsiteY416" fmla="*/ 1446276 h 4656599"/>
              <a:gd name="connsiteX417" fmla="*/ 1183576 w 5472504"/>
              <a:gd name="connsiteY417" fmla="*/ 1473817 h 4656599"/>
              <a:gd name="connsiteX418" fmla="*/ 1153671 w 5472504"/>
              <a:gd name="connsiteY418" fmla="*/ 1496408 h 4656599"/>
              <a:gd name="connsiteX419" fmla="*/ 1126756 w 5472504"/>
              <a:gd name="connsiteY419" fmla="*/ 1501978 h 4656599"/>
              <a:gd name="connsiteX420" fmla="*/ 1130835 w 5472504"/>
              <a:gd name="connsiteY420" fmla="*/ 1490838 h 4656599"/>
              <a:gd name="connsiteX421" fmla="*/ 1146059 w 5472504"/>
              <a:gd name="connsiteY421" fmla="*/ 1473817 h 4656599"/>
              <a:gd name="connsiteX422" fmla="*/ 1142253 w 5472504"/>
              <a:gd name="connsiteY422" fmla="*/ 1463295 h 4656599"/>
              <a:gd name="connsiteX423" fmla="*/ 1130835 w 5472504"/>
              <a:gd name="connsiteY423" fmla="*/ 1463295 h 4656599"/>
              <a:gd name="connsiteX424" fmla="*/ 1126756 w 5472504"/>
              <a:gd name="connsiteY424" fmla="*/ 1446276 h 4656599"/>
              <a:gd name="connsiteX425" fmla="*/ 1270844 w 5472504"/>
              <a:gd name="connsiteY425" fmla="*/ 1346630 h 4656599"/>
              <a:gd name="connsiteX426" fmla="*/ 1301293 w 5472504"/>
              <a:gd name="connsiteY426" fmla="*/ 1324658 h 4656599"/>
              <a:gd name="connsiteX427" fmla="*/ 1305099 w 5472504"/>
              <a:gd name="connsiteY427" fmla="*/ 1291237 h 4656599"/>
              <a:gd name="connsiteX428" fmla="*/ 1206684 w 5472504"/>
              <a:gd name="connsiteY428" fmla="*/ 1318779 h 4656599"/>
              <a:gd name="connsiteX429" fmla="*/ 1172429 w 5472504"/>
              <a:gd name="connsiteY429" fmla="*/ 1346630 h 4656599"/>
              <a:gd name="connsiteX430" fmla="*/ 1104192 w 5472504"/>
              <a:gd name="connsiteY430" fmla="*/ 1390883 h 4656599"/>
              <a:gd name="connsiteX431" fmla="*/ 1093045 w 5472504"/>
              <a:gd name="connsiteY431" fmla="*/ 1374481 h 4656599"/>
              <a:gd name="connsiteX432" fmla="*/ 1138447 w 5472504"/>
              <a:gd name="connsiteY432" fmla="*/ 1313208 h 4656599"/>
              <a:gd name="connsiteX433" fmla="*/ 1123222 w 5472504"/>
              <a:gd name="connsiteY433" fmla="*/ 1291237 h 4656599"/>
              <a:gd name="connsiteX434" fmla="*/ 979406 w 5472504"/>
              <a:gd name="connsiteY434" fmla="*/ 1374481 h 4656599"/>
              <a:gd name="connsiteX435" fmla="*/ 1054984 w 5472504"/>
              <a:gd name="connsiteY435" fmla="*/ 1257815 h 4656599"/>
              <a:gd name="connsiteX436" fmla="*/ 1054984 w 5472504"/>
              <a:gd name="connsiteY436" fmla="*/ 1252244 h 4656599"/>
              <a:gd name="connsiteX437" fmla="*/ 129032 w 5472504"/>
              <a:gd name="connsiteY437" fmla="*/ 1741818 h 4656599"/>
              <a:gd name="connsiteX438" fmla="*/ 0 w 5472504"/>
              <a:gd name="connsiteY438" fmla="*/ 1810137 h 4656599"/>
              <a:gd name="connsiteX439" fmla="*/ 0 w 5472504"/>
              <a:gd name="connsiteY439" fmla="*/ 1650868 h 4656599"/>
              <a:gd name="connsiteX440" fmla="*/ 310994 w 5472504"/>
              <a:gd name="connsiteY440" fmla="*/ 1503912 h 4656599"/>
              <a:gd name="connsiteX441" fmla="*/ 895672 w 5472504"/>
              <a:gd name="connsiteY441" fmla="*/ 1158170 h 4656599"/>
              <a:gd name="connsiteX442" fmla="*/ 884526 w 5472504"/>
              <a:gd name="connsiteY442" fmla="*/ 1130317 h 4656599"/>
              <a:gd name="connsiteX443" fmla="*/ 186123 w 5472504"/>
              <a:gd name="connsiteY443" fmla="*/ 1454829 h 4656599"/>
              <a:gd name="connsiteX444" fmla="*/ 0 w 5472504"/>
              <a:gd name="connsiteY444" fmla="*/ 1558744 h 4656599"/>
              <a:gd name="connsiteX445" fmla="*/ 0 w 5472504"/>
              <a:gd name="connsiteY445" fmla="*/ 1315894 h 4656599"/>
              <a:gd name="connsiteX446" fmla="*/ 320170 w 5472504"/>
              <a:gd name="connsiteY446" fmla="*/ 1149814 h 4656599"/>
              <a:gd name="connsiteX447" fmla="*/ 687696 w 5472504"/>
              <a:gd name="connsiteY447" fmla="*/ 964139 h 4656599"/>
              <a:gd name="connsiteX448" fmla="*/ 691230 w 5472504"/>
              <a:gd name="connsiteY448" fmla="*/ 964139 h 4656599"/>
              <a:gd name="connsiteX449" fmla="*/ 702648 w 5472504"/>
              <a:gd name="connsiteY449" fmla="*/ 931026 h 4656599"/>
              <a:gd name="connsiteX450" fmla="*/ 687696 w 5472504"/>
              <a:gd name="connsiteY450" fmla="*/ 864184 h 4656599"/>
              <a:gd name="connsiteX451" fmla="*/ 660781 w 5472504"/>
              <a:gd name="connsiteY451" fmla="*/ 853352 h 4656599"/>
              <a:gd name="connsiteX452" fmla="*/ 301105 w 5472504"/>
              <a:gd name="connsiteY452" fmla="*/ 975279 h 4656599"/>
              <a:gd name="connsiteX453" fmla="*/ 327748 w 5472504"/>
              <a:gd name="connsiteY453" fmla="*/ 936597 h 4656599"/>
              <a:gd name="connsiteX454" fmla="*/ 323942 w 5472504"/>
              <a:gd name="connsiteY454" fmla="*/ 919577 h 4656599"/>
              <a:gd name="connsiteX455" fmla="*/ 304912 w 5472504"/>
              <a:gd name="connsiteY455" fmla="*/ 914007 h 4656599"/>
              <a:gd name="connsiteX456" fmla="*/ 282346 w 5472504"/>
              <a:gd name="connsiteY456" fmla="*/ 919577 h 4656599"/>
              <a:gd name="connsiteX457" fmla="*/ 229061 w 5472504"/>
              <a:gd name="connsiteY457" fmla="*/ 886465 h 4656599"/>
              <a:gd name="connsiteX458" fmla="*/ 221720 w 5472504"/>
              <a:gd name="connsiteY458" fmla="*/ 864184 h 4656599"/>
              <a:gd name="connsiteX459" fmla="*/ 274734 w 5472504"/>
              <a:gd name="connsiteY459" fmla="*/ 792081 h 4656599"/>
              <a:gd name="connsiteX460" fmla="*/ 263316 w 5472504"/>
              <a:gd name="connsiteY460" fmla="*/ 775370 h 4656599"/>
              <a:gd name="connsiteX461" fmla="*/ 74200 w 5472504"/>
              <a:gd name="connsiteY461" fmla="*/ 831034 h 4656599"/>
              <a:gd name="connsiteX462" fmla="*/ 0 w 5472504"/>
              <a:gd name="connsiteY462" fmla="*/ 851862 h 4656599"/>
              <a:gd name="connsiteX463" fmla="*/ 0 w 5472504"/>
              <a:gd name="connsiteY463" fmla="*/ 795780 h 4656599"/>
              <a:gd name="connsiteX464" fmla="*/ 149677 w 5472504"/>
              <a:gd name="connsiteY464" fmla="*/ 692435 h 4656599"/>
              <a:gd name="connsiteX465" fmla="*/ 149677 w 5472504"/>
              <a:gd name="connsiteY465" fmla="*/ 686556 h 4656599"/>
              <a:gd name="connsiteX466" fmla="*/ 100470 w 5472504"/>
              <a:gd name="connsiteY466" fmla="*/ 642302 h 4656599"/>
              <a:gd name="connsiteX467" fmla="*/ 100470 w 5472504"/>
              <a:gd name="connsiteY467" fmla="*/ 631472 h 4656599"/>
              <a:gd name="connsiteX468" fmla="*/ 729290 w 5472504"/>
              <a:gd name="connsiteY468" fmla="*/ 315515 h 4656599"/>
              <a:gd name="connsiteX469" fmla="*/ 729290 w 5472504"/>
              <a:gd name="connsiteY469" fmla="*/ 304375 h 4656599"/>
              <a:gd name="connsiteX470" fmla="*/ 721407 w 5472504"/>
              <a:gd name="connsiteY470" fmla="*/ 304375 h 4656599"/>
              <a:gd name="connsiteX471" fmla="*/ 717873 w 5472504"/>
              <a:gd name="connsiteY471" fmla="*/ 298803 h 4656599"/>
              <a:gd name="connsiteX472" fmla="*/ 858154 w 5472504"/>
              <a:gd name="connsiteY472" fmla="*/ 193278 h 4656599"/>
              <a:gd name="connsiteX473" fmla="*/ 888331 w 5472504"/>
              <a:gd name="connsiteY473" fmla="*/ 159857 h 4656599"/>
              <a:gd name="connsiteX474" fmla="*/ 880720 w 5472504"/>
              <a:gd name="connsiteY474" fmla="*/ 148716 h 4656599"/>
              <a:gd name="connsiteX475" fmla="*/ 372878 w 5472504"/>
              <a:gd name="connsiteY475" fmla="*/ 243101 h 4656599"/>
              <a:gd name="connsiteX476" fmla="*/ 650110 w 5472504"/>
              <a:gd name="connsiteY476" fmla="*/ 105160 h 4656599"/>
              <a:gd name="connsiteX477" fmla="*/ 463196 w 5472504"/>
              <a:gd name="connsiteY477" fmla="*/ 0 h 4656599"/>
              <a:gd name="connsiteX478" fmla="*/ 791842 w 5472504"/>
              <a:gd name="connsiteY478" fmla="*/ 0 h 4656599"/>
              <a:gd name="connsiteX479" fmla="*/ 601888 w 5472504"/>
              <a:gd name="connsiteY479" fmla="*/ 42804 h 4656599"/>
              <a:gd name="connsiteX480" fmla="*/ 270927 w 5472504"/>
              <a:gd name="connsiteY480" fmla="*/ 110033 h 4656599"/>
              <a:gd name="connsiteX481" fmla="*/ 386368 w 5472504"/>
              <a:gd name="connsiteY481" fmla="*/ 45589 h 46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5472504" h="4656599">
                <a:moveTo>
                  <a:pt x="4991305" y="1817936"/>
                </a:moveTo>
                <a:cubicBezTo>
                  <a:pt x="4968468" y="1829075"/>
                  <a:pt x="4942097" y="1840217"/>
                  <a:pt x="4919261" y="1851357"/>
                </a:cubicBezTo>
                <a:cubicBezTo>
                  <a:pt x="4915455" y="1851357"/>
                  <a:pt x="4915455" y="1851048"/>
                  <a:pt x="4919261" y="1845786"/>
                </a:cubicBezTo>
                <a:cubicBezTo>
                  <a:pt x="4923067" y="1845786"/>
                  <a:pt x="4927145" y="1845786"/>
                  <a:pt x="4930951" y="1845786"/>
                </a:cubicBezTo>
                <a:cubicBezTo>
                  <a:pt x="4934757" y="1840217"/>
                  <a:pt x="4942097" y="1834338"/>
                  <a:pt x="4945904" y="1834338"/>
                </a:cubicBezTo>
                <a:cubicBezTo>
                  <a:pt x="4945904" y="1828767"/>
                  <a:pt x="4949710" y="1828767"/>
                  <a:pt x="4953516" y="1828767"/>
                </a:cubicBezTo>
                <a:cubicBezTo>
                  <a:pt x="4961128" y="1823196"/>
                  <a:pt x="4968741" y="1823816"/>
                  <a:pt x="4976080" y="1823816"/>
                </a:cubicBezTo>
                <a:lnTo>
                  <a:pt x="4982061" y="1819483"/>
                </a:lnTo>
                <a:close/>
                <a:moveTo>
                  <a:pt x="5251479" y="1467010"/>
                </a:moveTo>
                <a:lnTo>
                  <a:pt x="5247995" y="1468609"/>
                </a:lnTo>
                <a:lnTo>
                  <a:pt x="5245225" y="1468867"/>
                </a:lnTo>
                <a:close/>
                <a:moveTo>
                  <a:pt x="5260179" y="1463295"/>
                </a:moveTo>
                <a:lnTo>
                  <a:pt x="5256170" y="1465909"/>
                </a:lnTo>
                <a:lnTo>
                  <a:pt x="5251479" y="1467010"/>
                </a:lnTo>
                <a:close/>
                <a:moveTo>
                  <a:pt x="4362483" y="1058524"/>
                </a:moveTo>
                <a:cubicBezTo>
                  <a:pt x="4335841" y="1074925"/>
                  <a:pt x="4313275" y="1091635"/>
                  <a:pt x="4286633" y="1108347"/>
                </a:cubicBezTo>
                <a:cubicBezTo>
                  <a:pt x="4282827" y="1108347"/>
                  <a:pt x="4275215" y="1108347"/>
                  <a:pt x="4275215" y="1102777"/>
                </a:cubicBezTo>
                <a:cubicBezTo>
                  <a:pt x="4275215" y="1102777"/>
                  <a:pt x="4279020" y="1097206"/>
                  <a:pt x="4282827" y="1097206"/>
                </a:cubicBezTo>
                <a:cubicBezTo>
                  <a:pt x="4309469" y="1080495"/>
                  <a:pt x="4335841" y="1069356"/>
                  <a:pt x="4362483" y="1058524"/>
                </a:cubicBezTo>
                <a:close/>
                <a:moveTo>
                  <a:pt x="3267363" y="0"/>
                </a:moveTo>
                <a:lnTo>
                  <a:pt x="3270539" y="0"/>
                </a:lnTo>
                <a:lnTo>
                  <a:pt x="3255996" y="4817"/>
                </a:lnTo>
                <a:close/>
                <a:moveTo>
                  <a:pt x="861328" y="0"/>
                </a:moveTo>
                <a:lnTo>
                  <a:pt x="2852438" y="0"/>
                </a:lnTo>
                <a:lnTo>
                  <a:pt x="2843035" y="4817"/>
                </a:lnTo>
                <a:cubicBezTo>
                  <a:pt x="2835423" y="4817"/>
                  <a:pt x="2835694" y="10698"/>
                  <a:pt x="2835694" y="10698"/>
                </a:cubicBezTo>
                <a:cubicBezTo>
                  <a:pt x="2839500" y="10698"/>
                  <a:pt x="2847113" y="10388"/>
                  <a:pt x="2850647" y="4817"/>
                </a:cubicBezTo>
                <a:lnTo>
                  <a:pt x="2860372" y="0"/>
                </a:lnTo>
                <a:lnTo>
                  <a:pt x="3085047" y="0"/>
                </a:lnTo>
                <a:lnTo>
                  <a:pt x="3071095" y="5514"/>
                </a:lnTo>
                <a:cubicBezTo>
                  <a:pt x="2901078" y="72744"/>
                  <a:pt x="2723959" y="143456"/>
                  <a:pt x="2540178" y="221130"/>
                </a:cubicBezTo>
                <a:cubicBezTo>
                  <a:pt x="2131023" y="387618"/>
                  <a:pt x="1687613" y="598359"/>
                  <a:pt x="1221637" y="897607"/>
                </a:cubicBezTo>
                <a:cubicBezTo>
                  <a:pt x="1195266" y="908747"/>
                  <a:pt x="1180042" y="925457"/>
                  <a:pt x="1183576" y="931026"/>
                </a:cubicBezTo>
                <a:cubicBezTo>
                  <a:pt x="1187382" y="936289"/>
                  <a:pt x="1214296" y="930717"/>
                  <a:pt x="1233055" y="919577"/>
                </a:cubicBezTo>
                <a:cubicBezTo>
                  <a:pt x="1229250" y="919577"/>
                  <a:pt x="1225444" y="919577"/>
                  <a:pt x="1221637" y="919577"/>
                </a:cubicBezTo>
                <a:cubicBezTo>
                  <a:pt x="1483170" y="797651"/>
                  <a:pt x="1740625" y="664583"/>
                  <a:pt x="1979322" y="547917"/>
                </a:cubicBezTo>
                <a:cubicBezTo>
                  <a:pt x="2066591" y="531516"/>
                  <a:pt x="2153588" y="503974"/>
                  <a:pt x="2244662" y="476124"/>
                </a:cubicBezTo>
                <a:cubicBezTo>
                  <a:pt x="2161200" y="514806"/>
                  <a:pt x="2070397" y="553488"/>
                  <a:pt x="1979322" y="598049"/>
                </a:cubicBezTo>
                <a:cubicBezTo>
                  <a:pt x="1710449" y="736688"/>
                  <a:pt x="1464139" y="897297"/>
                  <a:pt x="1202878" y="1080186"/>
                </a:cubicBezTo>
                <a:cubicBezTo>
                  <a:pt x="1199072" y="1091326"/>
                  <a:pt x="1202878" y="1091635"/>
                  <a:pt x="1206684" y="1097206"/>
                </a:cubicBezTo>
                <a:cubicBezTo>
                  <a:pt x="1195266" y="1102777"/>
                  <a:pt x="1195266" y="1108347"/>
                  <a:pt x="1206684" y="1108347"/>
                </a:cubicBezTo>
                <a:cubicBezTo>
                  <a:pt x="1218102" y="1108347"/>
                  <a:pt x="1233327" y="1097206"/>
                  <a:pt x="1240939" y="1091635"/>
                </a:cubicBezTo>
                <a:cubicBezTo>
                  <a:pt x="1934192" y="686864"/>
                  <a:pt x="2555402" y="409590"/>
                  <a:pt x="3093421" y="165736"/>
                </a:cubicBezTo>
                <a:cubicBezTo>
                  <a:pt x="3093421" y="165736"/>
                  <a:pt x="3096956" y="165426"/>
                  <a:pt x="3100762" y="159857"/>
                </a:cubicBezTo>
                <a:cubicBezTo>
                  <a:pt x="3199177" y="121175"/>
                  <a:pt x="3297863" y="82492"/>
                  <a:pt x="3388937" y="49380"/>
                </a:cubicBezTo>
                <a:cubicBezTo>
                  <a:pt x="3404162" y="43810"/>
                  <a:pt x="3422649" y="32359"/>
                  <a:pt x="3422649" y="26789"/>
                </a:cubicBezTo>
                <a:cubicBezTo>
                  <a:pt x="3422649" y="21529"/>
                  <a:pt x="3415308" y="21219"/>
                  <a:pt x="3415308" y="21219"/>
                </a:cubicBezTo>
                <a:lnTo>
                  <a:pt x="3457617" y="0"/>
                </a:lnTo>
                <a:lnTo>
                  <a:pt x="3515404" y="0"/>
                </a:lnTo>
                <a:lnTo>
                  <a:pt x="3386716" y="57343"/>
                </a:lnTo>
                <a:cubicBezTo>
                  <a:pt x="3064519" y="210337"/>
                  <a:pt x="2728445" y="398449"/>
                  <a:pt x="2407509" y="614761"/>
                </a:cubicBezTo>
                <a:cubicBezTo>
                  <a:pt x="2399897" y="620330"/>
                  <a:pt x="2399897" y="625901"/>
                  <a:pt x="2403703" y="625901"/>
                </a:cubicBezTo>
                <a:cubicBezTo>
                  <a:pt x="2411314" y="625901"/>
                  <a:pt x="2418927" y="625901"/>
                  <a:pt x="2426539" y="620330"/>
                </a:cubicBezTo>
                <a:cubicBezTo>
                  <a:pt x="2843306" y="365338"/>
                  <a:pt x="3244578" y="160167"/>
                  <a:pt x="3623556" y="4817"/>
                </a:cubicBezTo>
                <a:lnTo>
                  <a:pt x="3645045" y="0"/>
                </a:lnTo>
                <a:lnTo>
                  <a:pt x="4747411" y="0"/>
                </a:lnTo>
                <a:lnTo>
                  <a:pt x="4688177" y="110033"/>
                </a:lnTo>
                <a:cubicBezTo>
                  <a:pt x="4680836" y="115603"/>
                  <a:pt x="4680836" y="121175"/>
                  <a:pt x="4688177" y="121175"/>
                </a:cubicBezTo>
                <a:cubicBezTo>
                  <a:pt x="4691983" y="121175"/>
                  <a:pt x="4695789" y="121175"/>
                  <a:pt x="4703401" y="121175"/>
                </a:cubicBezTo>
                <a:cubicBezTo>
                  <a:pt x="4703401" y="126744"/>
                  <a:pt x="4703129" y="126744"/>
                  <a:pt x="4699596" y="126744"/>
                </a:cubicBezTo>
                <a:cubicBezTo>
                  <a:pt x="4695789" y="132315"/>
                  <a:pt x="4691983" y="132624"/>
                  <a:pt x="4691983" y="137884"/>
                </a:cubicBezTo>
                <a:cubicBezTo>
                  <a:pt x="4688448" y="143456"/>
                  <a:pt x="4688448" y="148716"/>
                  <a:pt x="4691983" y="148716"/>
                </a:cubicBezTo>
                <a:cubicBezTo>
                  <a:pt x="4695789" y="148716"/>
                  <a:pt x="4699596" y="148716"/>
                  <a:pt x="4703401" y="148716"/>
                </a:cubicBezTo>
                <a:cubicBezTo>
                  <a:pt x="4707207" y="148716"/>
                  <a:pt x="4711013" y="148716"/>
                  <a:pt x="4714819" y="148716"/>
                </a:cubicBezTo>
                <a:cubicBezTo>
                  <a:pt x="4741190" y="143146"/>
                  <a:pt x="4771639" y="137884"/>
                  <a:pt x="4798009" y="126744"/>
                </a:cubicBezTo>
                <a:cubicBezTo>
                  <a:pt x="4801816" y="126744"/>
                  <a:pt x="4805622" y="132624"/>
                  <a:pt x="4801816" y="137884"/>
                </a:cubicBezTo>
                <a:cubicBezTo>
                  <a:pt x="4801816" y="143456"/>
                  <a:pt x="4801816" y="148716"/>
                  <a:pt x="4801816" y="148716"/>
                </a:cubicBezTo>
                <a:cubicBezTo>
                  <a:pt x="4798009" y="154285"/>
                  <a:pt x="4794203" y="159857"/>
                  <a:pt x="4790398" y="159857"/>
                </a:cubicBezTo>
                <a:cubicBezTo>
                  <a:pt x="4741190" y="193278"/>
                  <a:pt x="4695789" y="232270"/>
                  <a:pt x="4642774" y="265383"/>
                </a:cubicBezTo>
                <a:cubicBezTo>
                  <a:pt x="4638969" y="270952"/>
                  <a:pt x="4635162" y="276212"/>
                  <a:pt x="4627551" y="281784"/>
                </a:cubicBezTo>
                <a:cubicBezTo>
                  <a:pt x="4513912" y="387308"/>
                  <a:pt x="4396466" y="509545"/>
                  <a:pt x="4275215" y="625901"/>
                </a:cubicBezTo>
                <a:cubicBezTo>
                  <a:pt x="4271408" y="625901"/>
                  <a:pt x="4264069" y="631162"/>
                  <a:pt x="4256456" y="636733"/>
                </a:cubicBezTo>
                <a:cubicBezTo>
                  <a:pt x="4214861" y="670154"/>
                  <a:pt x="4161847" y="697695"/>
                  <a:pt x="4116175" y="731117"/>
                </a:cubicBezTo>
                <a:cubicBezTo>
                  <a:pt x="4112639" y="736688"/>
                  <a:pt x="4104756" y="736688"/>
                  <a:pt x="4100950" y="742257"/>
                </a:cubicBezTo>
                <a:cubicBezTo>
                  <a:pt x="4074579" y="770108"/>
                  <a:pt x="4047936" y="803221"/>
                  <a:pt x="4025372" y="831071"/>
                </a:cubicBezTo>
                <a:cubicBezTo>
                  <a:pt x="4017759" y="831071"/>
                  <a:pt x="4017759" y="836643"/>
                  <a:pt x="4025372" y="836643"/>
                </a:cubicBezTo>
                <a:cubicBezTo>
                  <a:pt x="4032985" y="831071"/>
                  <a:pt x="4044402" y="831071"/>
                  <a:pt x="4055549" y="831071"/>
                </a:cubicBezTo>
                <a:cubicBezTo>
                  <a:pt x="4029178" y="842212"/>
                  <a:pt x="4006341" y="858613"/>
                  <a:pt x="3983505" y="880895"/>
                </a:cubicBezTo>
                <a:cubicBezTo>
                  <a:pt x="3975892" y="880895"/>
                  <a:pt x="3972087" y="886465"/>
                  <a:pt x="3972087" y="892035"/>
                </a:cubicBezTo>
                <a:cubicBezTo>
                  <a:pt x="3968280" y="897607"/>
                  <a:pt x="3972087" y="902866"/>
                  <a:pt x="3975892" y="902866"/>
                </a:cubicBezTo>
                <a:cubicBezTo>
                  <a:pt x="4002536" y="897297"/>
                  <a:pt x="4025372" y="892035"/>
                  <a:pt x="4055549" y="886465"/>
                </a:cubicBezTo>
                <a:cubicBezTo>
                  <a:pt x="4059354" y="886465"/>
                  <a:pt x="4070772" y="886465"/>
                  <a:pt x="4074579" y="880895"/>
                </a:cubicBezTo>
                <a:cubicBezTo>
                  <a:pt x="4275215" y="803221"/>
                  <a:pt x="4468511" y="736998"/>
                  <a:pt x="4646581" y="670462"/>
                </a:cubicBezTo>
                <a:cubicBezTo>
                  <a:pt x="4650387" y="670462"/>
                  <a:pt x="4657999" y="664893"/>
                  <a:pt x="4661805" y="664893"/>
                </a:cubicBezTo>
                <a:cubicBezTo>
                  <a:pt x="4760220" y="620330"/>
                  <a:pt x="4854829" y="586910"/>
                  <a:pt x="4942097" y="553488"/>
                </a:cubicBezTo>
                <a:cubicBezTo>
                  <a:pt x="4945904" y="548227"/>
                  <a:pt x="4953516" y="547917"/>
                  <a:pt x="4953516" y="547917"/>
                </a:cubicBezTo>
                <a:cubicBezTo>
                  <a:pt x="5029366" y="520375"/>
                  <a:pt x="5101137" y="498094"/>
                  <a:pt x="5169376" y="470553"/>
                </a:cubicBezTo>
                <a:cubicBezTo>
                  <a:pt x="5173182" y="470553"/>
                  <a:pt x="5173182" y="470553"/>
                  <a:pt x="5169376" y="476124"/>
                </a:cubicBezTo>
                <a:cubicBezTo>
                  <a:pt x="5169376" y="481693"/>
                  <a:pt x="5165570" y="487265"/>
                  <a:pt x="5169376" y="492834"/>
                </a:cubicBezTo>
                <a:cubicBezTo>
                  <a:pt x="5173182" y="498403"/>
                  <a:pt x="5173182" y="498403"/>
                  <a:pt x="5173182" y="498403"/>
                </a:cubicBezTo>
                <a:cubicBezTo>
                  <a:pt x="5176989" y="503974"/>
                  <a:pt x="5176989" y="509235"/>
                  <a:pt x="5173182" y="514806"/>
                </a:cubicBezTo>
                <a:cubicBezTo>
                  <a:pt x="5161764" y="525947"/>
                  <a:pt x="5150345" y="531826"/>
                  <a:pt x="5138927" y="542966"/>
                </a:cubicBezTo>
                <a:cubicBezTo>
                  <a:pt x="5138927" y="548535"/>
                  <a:pt x="5138927" y="553488"/>
                  <a:pt x="5142733" y="553488"/>
                </a:cubicBezTo>
                <a:cubicBezTo>
                  <a:pt x="5207165" y="537086"/>
                  <a:pt x="5263985" y="520375"/>
                  <a:pt x="5324611" y="509235"/>
                </a:cubicBezTo>
                <a:cubicBezTo>
                  <a:pt x="5298240" y="531516"/>
                  <a:pt x="5275403" y="553798"/>
                  <a:pt x="5252567" y="576079"/>
                </a:cubicBezTo>
                <a:cubicBezTo>
                  <a:pt x="5294162" y="587217"/>
                  <a:pt x="5324883" y="614761"/>
                  <a:pt x="5336300" y="692435"/>
                </a:cubicBezTo>
                <a:cubicBezTo>
                  <a:pt x="5328689" y="714407"/>
                  <a:pt x="5332222" y="725547"/>
                  <a:pt x="5339834" y="736688"/>
                </a:cubicBezTo>
                <a:cubicBezTo>
                  <a:pt x="5336029" y="747826"/>
                  <a:pt x="5328416" y="758968"/>
                  <a:pt x="5320804" y="758968"/>
                </a:cubicBezTo>
                <a:cubicBezTo>
                  <a:pt x="5324611" y="758968"/>
                  <a:pt x="5324611" y="758968"/>
                  <a:pt x="5324611" y="758968"/>
                </a:cubicBezTo>
                <a:cubicBezTo>
                  <a:pt x="5332222" y="770108"/>
                  <a:pt x="5339834" y="775680"/>
                  <a:pt x="5347447" y="786510"/>
                </a:cubicBezTo>
                <a:cubicBezTo>
                  <a:pt x="5351253" y="780939"/>
                  <a:pt x="5355059" y="786510"/>
                  <a:pt x="5355059" y="786510"/>
                </a:cubicBezTo>
                <a:cubicBezTo>
                  <a:pt x="5358865" y="792081"/>
                  <a:pt x="5358865" y="797961"/>
                  <a:pt x="5358865" y="797961"/>
                </a:cubicBezTo>
                <a:cubicBezTo>
                  <a:pt x="5362671" y="803221"/>
                  <a:pt x="5358865" y="803530"/>
                  <a:pt x="5358865" y="809100"/>
                </a:cubicBezTo>
                <a:cubicBezTo>
                  <a:pt x="5123974" y="919886"/>
                  <a:pt x="4866520" y="1030362"/>
                  <a:pt x="4578343" y="1163430"/>
                </a:cubicBezTo>
                <a:cubicBezTo>
                  <a:pt x="4578343" y="1163430"/>
                  <a:pt x="4570731" y="1163430"/>
                  <a:pt x="4566925" y="1163430"/>
                </a:cubicBezTo>
                <a:cubicBezTo>
                  <a:pt x="4555507" y="1169001"/>
                  <a:pt x="4544089" y="1169001"/>
                  <a:pt x="4532942" y="1174570"/>
                </a:cubicBezTo>
                <a:cubicBezTo>
                  <a:pt x="4529135" y="1174570"/>
                  <a:pt x="4529135" y="1169001"/>
                  <a:pt x="4532942" y="1169001"/>
                </a:cubicBezTo>
                <a:cubicBezTo>
                  <a:pt x="4536748" y="1163430"/>
                  <a:pt x="4536748" y="1163430"/>
                  <a:pt x="4536748" y="1163430"/>
                </a:cubicBezTo>
                <a:cubicBezTo>
                  <a:pt x="4540554" y="1157861"/>
                  <a:pt x="4540554" y="1158170"/>
                  <a:pt x="4536748" y="1152599"/>
                </a:cubicBezTo>
                <a:cubicBezTo>
                  <a:pt x="4532942" y="1152599"/>
                  <a:pt x="4532942" y="1152599"/>
                  <a:pt x="4529135" y="1152599"/>
                </a:cubicBezTo>
                <a:cubicBezTo>
                  <a:pt x="4521523" y="1152599"/>
                  <a:pt x="4521523" y="1152599"/>
                  <a:pt x="4529135" y="1147030"/>
                </a:cubicBezTo>
                <a:cubicBezTo>
                  <a:pt x="4570731" y="1135888"/>
                  <a:pt x="4612325" y="1113916"/>
                  <a:pt x="4654193" y="1097206"/>
                </a:cubicBezTo>
                <a:cubicBezTo>
                  <a:pt x="4657999" y="1097206"/>
                  <a:pt x="4661805" y="1091326"/>
                  <a:pt x="4665611" y="1080186"/>
                </a:cubicBezTo>
                <a:cubicBezTo>
                  <a:pt x="4665611" y="1080186"/>
                  <a:pt x="4665611" y="1074616"/>
                  <a:pt x="4657999" y="1074616"/>
                </a:cubicBezTo>
                <a:cubicBezTo>
                  <a:pt x="4536748" y="1124748"/>
                  <a:pt x="4400544" y="1169001"/>
                  <a:pt x="4260263" y="1213562"/>
                </a:cubicBezTo>
                <a:cubicBezTo>
                  <a:pt x="4320887" y="1180142"/>
                  <a:pt x="4385047" y="1147030"/>
                  <a:pt x="4445674" y="1108347"/>
                </a:cubicBezTo>
                <a:cubicBezTo>
                  <a:pt x="4453286" y="1108347"/>
                  <a:pt x="4460899" y="1113916"/>
                  <a:pt x="4460899" y="1113916"/>
                </a:cubicBezTo>
                <a:cubicBezTo>
                  <a:pt x="4464704" y="1119487"/>
                  <a:pt x="4468511" y="1119487"/>
                  <a:pt x="4468511" y="1113916"/>
                </a:cubicBezTo>
                <a:cubicBezTo>
                  <a:pt x="4468511" y="1108347"/>
                  <a:pt x="4472316" y="1102777"/>
                  <a:pt x="4476122" y="1097206"/>
                </a:cubicBezTo>
                <a:cubicBezTo>
                  <a:pt x="4502493" y="1091635"/>
                  <a:pt x="4532942" y="1075235"/>
                  <a:pt x="4559313" y="1069665"/>
                </a:cubicBezTo>
                <a:cubicBezTo>
                  <a:pt x="4563119" y="1064095"/>
                  <a:pt x="4570731" y="1058524"/>
                  <a:pt x="4574538" y="1058524"/>
                </a:cubicBezTo>
                <a:cubicBezTo>
                  <a:pt x="4593568" y="1047384"/>
                  <a:pt x="4612598" y="1036242"/>
                  <a:pt x="4631357" y="1025103"/>
                </a:cubicBezTo>
                <a:cubicBezTo>
                  <a:pt x="4597374" y="1025103"/>
                  <a:pt x="4563119" y="1030362"/>
                  <a:pt x="4529135" y="1035934"/>
                </a:cubicBezTo>
                <a:cubicBezTo>
                  <a:pt x="4521523" y="1035934"/>
                  <a:pt x="4513912" y="1041503"/>
                  <a:pt x="4510105" y="1047074"/>
                </a:cubicBezTo>
                <a:cubicBezTo>
                  <a:pt x="4498686" y="1047074"/>
                  <a:pt x="4487269" y="1047384"/>
                  <a:pt x="4476122" y="1052644"/>
                </a:cubicBezTo>
                <a:cubicBezTo>
                  <a:pt x="4513912" y="1036242"/>
                  <a:pt x="4555507" y="1025103"/>
                  <a:pt x="4593568" y="1008392"/>
                </a:cubicBezTo>
                <a:cubicBezTo>
                  <a:pt x="4597374" y="1008392"/>
                  <a:pt x="4601180" y="1002821"/>
                  <a:pt x="4601180" y="997252"/>
                </a:cubicBezTo>
                <a:cubicBezTo>
                  <a:pt x="4604987" y="997252"/>
                  <a:pt x="4601180" y="991680"/>
                  <a:pt x="4597374" y="991680"/>
                </a:cubicBezTo>
                <a:cubicBezTo>
                  <a:pt x="4529135" y="1013653"/>
                  <a:pt x="4453286" y="1030672"/>
                  <a:pt x="4381241" y="1052644"/>
                </a:cubicBezTo>
                <a:cubicBezTo>
                  <a:pt x="4377435" y="1058216"/>
                  <a:pt x="4366290" y="1058524"/>
                  <a:pt x="4362483" y="1058524"/>
                </a:cubicBezTo>
                <a:cubicBezTo>
                  <a:pt x="4366290" y="1052953"/>
                  <a:pt x="4373902" y="1047074"/>
                  <a:pt x="4373902" y="1047074"/>
                </a:cubicBezTo>
                <a:cubicBezTo>
                  <a:pt x="4377708" y="1041503"/>
                  <a:pt x="4373902" y="1035934"/>
                  <a:pt x="4366290" y="1035934"/>
                </a:cubicBezTo>
                <a:cubicBezTo>
                  <a:pt x="4351065" y="1041503"/>
                  <a:pt x="4332306" y="1047074"/>
                  <a:pt x="4313275" y="1047074"/>
                </a:cubicBezTo>
                <a:cubicBezTo>
                  <a:pt x="4309469" y="1052644"/>
                  <a:pt x="4309469" y="1052644"/>
                  <a:pt x="4309469" y="1047074"/>
                </a:cubicBezTo>
                <a:cubicBezTo>
                  <a:pt x="4309469" y="1047074"/>
                  <a:pt x="4305664" y="1052644"/>
                  <a:pt x="4301857" y="1052644"/>
                </a:cubicBezTo>
                <a:cubicBezTo>
                  <a:pt x="4290438" y="1058216"/>
                  <a:pt x="4282827" y="1058524"/>
                  <a:pt x="4271408" y="1064095"/>
                </a:cubicBezTo>
                <a:cubicBezTo>
                  <a:pt x="4267602" y="1064095"/>
                  <a:pt x="4263796" y="1063785"/>
                  <a:pt x="4263796" y="1058524"/>
                </a:cubicBezTo>
                <a:cubicBezTo>
                  <a:pt x="4263796" y="1058524"/>
                  <a:pt x="4263796" y="1052644"/>
                  <a:pt x="4271408" y="1052644"/>
                </a:cubicBezTo>
                <a:cubicBezTo>
                  <a:pt x="4343453" y="1008392"/>
                  <a:pt x="4415496" y="964139"/>
                  <a:pt x="4487541" y="925147"/>
                </a:cubicBezTo>
                <a:cubicBezTo>
                  <a:pt x="4464704" y="925147"/>
                  <a:pt x="4445674" y="931026"/>
                  <a:pt x="4423109" y="931026"/>
                </a:cubicBezTo>
                <a:cubicBezTo>
                  <a:pt x="4419303" y="931026"/>
                  <a:pt x="4411419" y="936597"/>
                  <a:pt x="4407613" y="936597"/>
                </a:cubicBezTo>
                <a:cubicBezTo>
                  <a:pt x="4233348" y="1019533"/>
                  <a:pt x="4044402" y="1113607"/>
                  <a:pt x="3851106" y="1207683"/>
                </a:cubicBezTo>
                <a:cubicBezTo>
                  <a:pt x="3843494" y="1207683"/>
                  <a:pt x="3839688" y="1213562"/>
                  <a:pt x="3839688" y="1213562"/>
                </a:cubicBezTo>
                <a:cubicBezTo>
                  <a:pt x="3839688" y="1218825"/>
                  <a:pt x="3843494" y="1218825"/>
                  <a:pt x="3847301" y="1213562"/>
                </a:cubicBezTo>
                <a:cubicBezTo>
                  <a:pt x="3851106" y="1218825"/>
                  <a:pt x="3858448" y="1224704"/>
                  <a:pt x="3862253" y="1224704"/>
                </a:cubicBezTo>
                <a:cubicBezTo>
                  <a:pt x="3869865" y="1224704"/>
                  <a:pt x="3877478" y="1219133"/>
                  <a:pt x="3881284" y="1219133"/>
                </a:cubicBezTo>
                <a:cubicBezTo>
                  <a:pt x="3892702" y="1213562"/>
                  <a:pt x="3907654" y="1213253"/>
                  <a:pt x="3919072" y="1207683"/>
                </a:cubicBezTo>
                <a:cubicBezTo>
                  <a:pt x="3922879" y="1207683"/>
                  <a:pt x="3919072" y="1213562"/>
                  <a:pt x="3915267" y="1213562"/>
                </a:cubicBezTo>
                <a:cubicBezTo>
                  <a:pt x="3881012" y="1246675"/>
                  <a:pt x="3851106" y="1280096"/>
                  <a:pt x="3816852" y="1324658"/>
                </a:cubicBezTo>
                <a:cubicBezTo>
                  <a:pt x="3813045" y="1324658"/>
                  <a:pt x="3805433" y="1330230"/>
                  <a:pt x="3797822" y="1330230"/>
                </a:cubicBezTo>
                <a:cubicBezTo>
                  <a:pt x="3797822" y="1330230"/>
                  <a:pt x="3794288" y="1330230"/>
                  <a:pt x="3790481" y="1335799"/>
                </a:cubicBezTo>
                <a:cubicBezTo>
                  <a:pt x="3786675" y="1335799"/>
                  <a:pt x="3782869" y="1329920"/>
                  <a:pt x="3786675" y="1324658"/>
                </a:cubicBezTo>
                <a:cubicBezTo>
                  <a:pt x="3790481" y="1319088"/>
                  <a:pt x="3786675" y="1313518"/>
                  <a:pt x="3782869" y="1318779"/>
                </a:cubicBezTo>
                <a:cubicBezTo>
                  <a:pt x="3748614" y="1335489"/>
                  <a:pt x="3710824" y="1352200"/>
                  <a:pt x="3673035" y="1374481"/>
                </a:cubicBezTo>
                <a:cubicBezTo>
                  <a:pt x="3669230" y="1374481"/>
                  <a:pt x="3661345" y="1385313"/>
                  <a:pt x="3657539" y="1385313"/>
                </a:cubicBezTo>
                <a:cubicBezTo>
                  <a:pt x="3596914" y="1423995"/>
                  <a:pt x="3536560" y="1463295"/>
                  <a:pt x="3475934" y="1501978"/>
                </a:cubicBezTo>
                <a:cubicBezTo>
                  <a:pt x="3468321" y="1507548"/>
                  <a:pt x="3468321" y="1507548"/>
                  <a:pt x="3475934" y="1507548"/>
                </a:cubicBezTo>
                <a:cubicBezTo>
                  <a:pt x="3494965" y="1501978"/>
                  <a:pt x="3517530" y="1501978"/>
                  <a:pt x="3536288" y="1501978"/>
                </a:cubicBezTo>
                <a:cubicBezTo>
                  <a:pt x="3509917" y="1524258"/>
                  <a:pt x="3479468" y="1551802"/>
                  <a:pt x="3449291" y="1573772"/>
                </a:cubicBezTo>
                <a:cubicBezTo>
                  <a:pt x="3445485" y="1579343"/>
                  <a:pt x="3441679" y="1579343"/>
                  <a:pt x="3449291" y="1579343"/>
                </a:cubicBezTo>
                <a:cubicBezTo>
                  <a:pt x="3483275" y="1568512"/>
                  <a:pt x="3513724" y="1557371"/>
                  <a:pt x="3547978" y="1546230"/>
                </a:cubicBezTo>
                <a:cubicBezTo>
                  <a:pt x="3491158" y="1579652"/>
                  <a:pt x="3430260" y="1612456"/>
                  <a:pt x="3369636" y="1651447"/>
                </a:cubicBezTo>
                <a:cubicBezTo>
                  <a:pt x="3362294" y="1651447"/>
                  <a:pt x="3350876" y="1657017"/>
                  <a:pt x="3347070" y="1662587"/>
                </a:cubicBezTo>
                <a:cubicBezTo>
                  <a:pt x="3313088" y="1673729"/>
                  <a:pt x="3279104" y="1690439"/>
                  <a:pt x="3241045" y="1706839"/>
                </a:cubicBezTo>
                <a:cubicBezTo>
                  <a:pt x="3233432" y="1712411"/>
                  <a:pt x="3225819" y="1718290"/>
                  <a:pt x="3218207" y="1718290"/>
                </a:cubicBezTo>
                <a:cubicBezTo>
                  <a:pt x="3206789" y="1729121"/>
                  <a:pt x="3195370" y="1740262"/>
                  <a:pt x="3187759" y="1756972"/>
                </a:cubicBezTo>
                <a:cubicBezTo>
                  <a:pt x="3180147" y="1762543"/>
                  <a:pt x="3180147" y="1768112"/>
                  <a:pt x="3187759" y="1762543"/>
                </a:cubicBezTo>
                <a:cubicBezTo>
                  <a:pt x="3320427" y="1696009"/>
                  <a:pt x="3449291" y="1640616"/>
                  <a:pt x="3566736" y="1579343"/>
                </a:cubicBezTo>
                <a:cubicBezTo>
                  <a:pt x="3574348" y="1579343"/>
                  <a:pt x="3581961" y="1568203"/>
                  <a:pt x="3581961" y="1562631"/>
                </a:cubicBezTo>
                <a:cubicBezTo>
                  <a:pt x="3581961" y="1562631"/>
                  <a:pt x="3586040" y="1557371"/>
                  <a:pt x="3593378" y="1557371"/>
                </a:cubicBezTo>
                <a:cubicBezTo>
                  <a:pt x="3631440" y="1552112"/>
                  <a:pt x="3669230" y="1540661"/>
                  <a:pt x="3707018" y="1535090"/>
                </a:cubicBezTo>
                <a:cubicBezTo>
                  <a:pt x="3665423" y="1562940"/>
                  <a:pt x="3627634" y="1590484"/>
                  <a:pt x="3585767" y="1612765"/>
                </a:cubicBezTo>
                <a:cubicBezTo>
                  <a:pt x="3581961" y="1612765"/>
                  <a:pt x="3567009" y="1618335"/>
                  <a:pt x="3563203" y="1618335"/>
                </a:cubicBezTo>
                <a:cubicBezTo>
                  <a:pt x="3494965" y="1651447"/>
                  <a:pt x="3426727" y="1684867"/>
                  <a:pt x="3354682" y="1723861"/>
                </a:cubicBezTo>
                <a:cubicBezTo>
                  <a:pt x="3350876" y="1723861"/>
                  <a:pt x="3343264" y="1729430"/>
                  <a:pt x="3335652" y="1735002"/>
                </a:cubicBezTo>
                <a:cubicBezTo>
                  <a:pt x="3252190" y="1784823"/>
                  <a:pt x="3169000" y="1828767"/>
                  <a:pt x="3085809" y="1878899"/>
                </a:cubicBezTo>
                <a:cubicBezTo>
                  <a:pt x="3180418" y="1900871"/>
                  <a:pt x="3373713" y="1735002"/>
                  <a:pt x="3475934" y="1684867"/>
                </a:cubicBezTo>
                <a:cubicBezTo>
                  <a:pt x="3873943" y="1507548"/>
                  <a:pt x="4226007" y="1351890"/>
                  <a:pt x="4540554" y="1213562"/>
                </a:cubicBezTo>
                <a:cubicBezTo>
                  <a:pt x="4737383" y="1130317"/>
                  <a:pt x="4919261" y="1047384"/>
                  <a:pt x="5089720" y="975279"/>
                </a:cubicBezTo>
                <a:cubicBezTo>
                  <a:pt x="5226195" y="914316"/>
                  <a:pt x="5358865" y="825192"/>
                  <a:pt x="5472504" y="814052"/>
                </a:cubicBezTo>
                <a:cubicBezTo>
                  <a:pt x="5442328" y="902866"/>
                  <a:pt x="5385237" y="891726"/>
                  <a:pt x="5343641" y="947119"/>
                </a:cubicBezTo>
                <a:cubicBezTo>
                  <a:pt x="5366207" y="963830"/>
                  <a:pt x="5396655" y="964139"/>
                  <a:pt x="5419491" y="975279"/>
                </a:cubicBezTo>
                <a:cubicBezTo>
                  <a:pt x="5241420" y="1080495"/>
                  <a:pt x="5059543" y="1169001"/>
                  <a:pt x="4858635" y="1252244"/>
                </a:cubicBezTo>
                <a:cubicBezTo>
                  <a:pt x="4661805" y="1340751"/>
                  <a:pt x="4449752" y="1441015"/>
                  <a:pt x="4226007" y="1551802"/>
                </a:cubicBezTo>
                <a:cubicBezTo>
                  <a:pt x="4055549" y="1635045"/>
                  <a:pt x="3866331" y="1679298"/>
                  <a:pt x="3676842" y="1806794"/>
                </a:cubicBezTo>
                <a:cubicBezTo>
                  <a:pt x="3665423" y="1784823"/>
                  <a:pt x="3672764" y="1795654"/>
                  <a:pt x="3657539" y="1784513"/>
                </a:cubicBezTo>
                <a:cubicBezTo>
                  <a:pt x="3654005" y="1801225"/>
                  <a:pt x="3654005" y="1812056"/>
                  <a:pt x="3650199" y="1828767"/>
                </a:cubicBezTo>
                <a:cubicBezTo>
                  <a:pt x="3453370" y="1906440"/>
                  <a:pt x="3236966" y="2039818"/>
                  <a:pt x="3013493" y="2200427"/>
                </a:cubicBezTo>
                <a:cubicBezTo>
                  <a:pt x="3142357" y="2133893"/>
                  <a:pt x="3260075" y="2089640"/>
                  <a:pt x="3377519" y="2023107"/>
                </a:cubicBezTo>
                <a:cubicBezTo>
                  <a:pt x="3616216" y="1878899"/>
                  <a:pt x="3835611" y="1779253"/>
                  <a:pt x="4036518" y="1684867"/>
                </a:cubicBezTo>
                <a:cubicBezTo>
                  <a:pt x="4233620" y="1601934"/>
                  <a:pt x="4411690" y="1535090"/>
                  <a:pt x="4578343" y="1452156"/>
                </a:cubicBezTo>
                <a:cubicBezTo>
                  <a:pt x="4582150" y="1452156"/>
                  <a:pt x="4585956" y="1446276"/>
                  <a:pt x="4593568" y="1446276"/>
                </a:cubicBezTo>
                <a:cubicBezTo>
                  <a:pt x="4608520" y="1435444"/>
                  <a:pt x="4631357" y="1424303"/>
                  <a:pt x="4650387" y="1407594"/>
                </a:cubicBezTo>
                <a:cubicBezTo>
                  <a:pt x="4650387" y="1407594"/>
                  <a:pt x="4657999" y="1407594"/>
                  <a:pt x="4661805" y="1407594"/>
                </a:cubicBezTo>
                <a:cubicBezTo>
                  <a:pt x="4892889" y="1291237"/>
                  <a:pt x="5101137" y="1185712"/>
                  <a:pt x="5298240" y="1091635"/>
                </a:cubicBezTo>
                <a:cubicBezTo>
                  <a:pt x="5298240" y="1091635"/>
                  <a:pt x="5305851" y="1091635"/>
                  <a:pt x="5305851" y="1097206"/>
                </a:cubicBezTo>
                <a:cubicBezTo>
                  <a:pt x="5313464" y="1108347"/>
                  <a:pt x="5324883" y="1119179"/>
                  <a:pt x="5336300" y="1130317"/>
                </a:cubicBezTo>
                <a:cubicBezTo>
                  <a:pt x="5336300" y="1135888"/>
                  <a:pt x="5336300" y="1141459"/>
                  <a:pt x="5336300" y="1147030"/>
                </a:cubicBezTo>
                <a:cubicBezTo>
                  <a:pt x="5328689" y="1163740"/>
                  <a:pt x="5313192" y="1180449"/>
                  <a:pt x="5309385" y="1202732"/>
                </a:cubicBezTo>
                <a:cubicBezTo>
                  <a:pt x="5305580" y="1202732"/>
                  <a:pt x="5302047" y="1202732"/>
                  <a:pt x="5302047" y="1202732"/>
                </a:cubicBezTo>
                <a:cubicBezTo>
                  <a:pt x="5302047" y="1202732"/>
                  <a:pt x="5298240" y="1202422"/>
                  <a:pt x="5298240" y="1207683"/>
                </a:cubicBezTo>
                <a:cubicBezTo>
                  <a:pt x="5298240" y="1213253"/>
                  <a:pt x="5298240" y="1213562"/>
                  <a:pt x="5298240" y="1213562"/>
                </a:cubicBezTo>
                <a:cubicBezTo>
                  <a:pt x="5305851" y="1218825"/>
                  <a:pt x="5305580" y="1224704"/>
                  <a:pt x="5313192" y="1230274"/>
                </a:cubicBezTo>
                <a:cubicBezTo>
                  <a:pt x="5294434" y="1241413"/>
                  <a:pt x="5279209" y="1252244"/>
                  <a:pt x="5260179" y="1268956"/>
                </a:cubicBezTo>
                <a:cubicBezTo>
                  <a:pt x="5256372" y="1268956"/>
                  <a:pt x="5252567" y="1274525"/>
                  <a:pt x="5252567" y="1280096"/>
                </a:cubicBezTo>
                <a:cubicBezTo>
                  <a:pt x="5244954" y="1302376"/>
                  <a:pt x="5241420" y="1329920"/>
                  <a:pt x="5233808" y="1352200"/>
                </a:cubicBezTo>
                <a:cubicBezTo>
                  <a:pt x="5233808" y="1357770"/>
                  <a:pt x="5226195" y="1363339"/>
                  <a:pt x="5226195" y="1363339"/>
                </a:cubicBezTo>
                <a:cubicBezTo>
                  <a:pt x="5044319" y="1451847"/>
                  <a:pt x="4851295" y="1557371"/>
                  <a:pt x="4635162" y="1662587"/>
                </a:cubicBezTo>
                <a:cubicBezTo>
                  <a:pt x="4631629" y="1662587"/>
                  <a:pt x="4627551" y="1662587"/>
                  <a:pt x="4631357" y="1657017"/>
                </a:cubicBezTo>
                <a:cubicBezTo>
                  <a:pt x="4631357" y="1657017"/>
                  <a:pt x="4631357" y="1651447"/>
                  <a:pt x="4627551" y="1651447"/>
                </a:cubicBezTo>
                <a:cubicBezTo>
                  <a:pt x="4566925" y="1673729"/>
                  <a:pt x="4506299" y="1696009"/>
                  <a:pt x="4445674" y="1718290"/>
                </a:cubicBezTo>
                <a:cubicBezTo>
                  <a:pt x="4487269" y="1696009"/>
                  <a:pt x="4536748" y="1673729"/>
                  <a:pt x="4578343" y="1651447"/>
                </a:cubicBezTo>
                <a:cubicBezTo>
                  <a:pt x="4582150" y="1651447"/>
                  <a:pt x="4585956" y="1646185"/>
                  <a:pt x="4585956" y="1640616"/>
                </a:cubicBezTo>
                <a:cubicBezTo>
                  <a:pt x="4589489" y="1640616"/>
                  <a:pt x="4585683" y="1635045"/>
                  <a:pt x="4581877" y="1635045"/>
                </a:cubicBezTo>
                <a:cubicBezTo>
                  <a:pt x="4506299" y="1662897"/>
                  <a:pt x="4430721" y="1696009"/>
                  <a:pt x="4347259" y="1723861"/>
                </a:cubicBezTo>
                <a:cubicBezTo>
                  <a:pt x="4351065" y="1712721"/>
                  <a:pt x="4358677" y="1706839"/>
                  <a:pt x="4366290" y="1695699"/>
                </a:cubicBezTo>
                <a:cubicBezTo>
                  <a:pt x="4373902" y="1690130"/>
                  <a:pt x="4373902" y="1690439"/>
                  <a:pt x="4366290" y="1690748"/>
                </a:cubicBezTo>
                <a:cubicBezTo>
                  <a:pt x="4362483" y="1696009"/>
                  <a:pt x="4358405" y="1695699"/>
                  <a:pt x="4354872" y="1695699"/>
                </a:cubicBezTo>
                <a:cubicBezTo>
                  <a:pt x="4404077" y="1668158"/>
                  <a:pt x="4449480" y="1640306"/>
                  <a:pt x="4498686" y="1618335"/>
                </a:cubicBezTo>
                <a:cubicBezTo>
                  <a:pt x="4502493" y="1612765"/>
                  <a:pt x="4506299" y="1612765"/>
                  <a:pt x="4510105" y="1612765"/>
                </a:cubicBezTo>
                <a:cubicBezTo>
                  <a:pt x="4548166" y="1601624"/>
                  <a:pt x="4578343" y="1584912"/>
                  <a:pt x="4612325" y="1573772"/>
                </a:cubicBezTo>
                <a:cubicBezTo>
                  <a:pt x="4616132" y="1573772"/>
                  <a:pt x="4619938" y="1568203"/>
                  <a:pt x="4619938" y="1562631"/>
                </a:cubicBezTo>
                <a:cubicBezTo>
                  <a:pt x="4623744" y="1562631"/>
                  <a:pt x="4619938" y="1557371"/>
                  <a:pt x="4616132" y="1557371"/>
                </a:cubicBezTo>
                <a:cubicBezTo>
                  <a:pt x="4574538" y="1568512"/>
                  <a:pt x="4529135" y="1579652"/>
                  <a:pt x="4483735" y="1590794"/>
                </a:cubicBezTo>
                <a:cubicBezTo>
                  <a:pt x="4479929" y="1590794"/>
                  <a:pt x="4472044" y="1596363"/>
                  <a:pt x="4468511" y="1596363"/>
                </a:cubicBezTo>
                <a:cubicBezTo>
                  <a:pt x="4240959" y="1712721"/>
                  <a:pt x="3991117" y="1840217"/>
                  <a:pt x="3722243" y="1978854"/>
                </a:cubicBezTo>
                <a:cubicBezTo>
                  <a:pt x="3718436" y="1978854"/>
                  <a:pt x="3718436" y="1978854"/>
                  <a:pt x="3718436" y="1978854"/>
                </a:cubicBezTo>
                <a:cubicBezTo>
                  <a:pt x="3593378" y="2039818"/>
                  <a:pt x="3456903" y="2106042"/>
                  <a:pt x="3316893" y="2178145"/>
                </a:cubicBezTo>
                <a:cubicBezTo>
                  <a:pt x="3354682" y="2161435"/>
                  <a:pt x="3392472" y="2145344"/>
                  <a:pt x="3430533" y="2128631"/>
                </a:cubicBezTo>
                <a:cubicBezTo>
                  <a:pt x="3388666" y="2150913"/>
                  <a:pt x="3347070" y="2172575"/>
                  <a:pt x="3309010" y="2194856"/>
                </a:cubicBezTo>
                <a:cubicBezTo>
                  <a:pt x="3301669" y="2200427"/>
                  <a:pt x="3297863" y="2200427"/>
                  <a:pt x="3297863" y="2194856"/>
                </a:cubicBezTo>
                <a:cubicBezTo>
                  <a:pt x="3297863" y="2194856"/>
                  <a:pt x="3301397" y="2183716"/>
                  <a:pt x="3305203" y="2183716"/>
                </a:cubicBezTo>
                <a:cubicBezTo>
                  <a:pt x="3183953" y="2244680"/>
                  <a:pt x="3059166" y="2305643"/>
                  <a:pt x="2930303" y="2366606"/>
                </a:cubicBezTo>
                <a:cubicBezTo>
                  <a:pt x="2926496" y="2372176"/>
                  <a:pt x="2915079" y="2378056"/>
                  <a:pt x="2907466" y="2383625"/>
                </a:cubicBezTo>
                <a:cubicBezTo>
                  <a:pt x="2900126" y="2400026"/>
                  <a:pt x="2896321" y="2421999"/>
                  <a:pt x="2888708" y="2444280"/>
                </a:cubicBezTo>
                <a:cubicBezTo>
                  <a:pt x="2881096" y="2444280"/>
                  <a:pt x="2869949" y="2449850"/>
                  <a:pt x="2862337" y="2455420"/>
                </a:cubicBezTo>
                <a:cubicBezTo>
                  <a:pt x="2805518" y="2488843"/>
                  <a:pt x="2748697" y="2521953"/>
                  <a:pt x="2691878" y="2555376"/>
                </a:cubicBezTo>
                <a:cubicBezTo>
                  <a:pt x="2684266" y="2555376"/>
                  <a:pt x="2676382" y="2560945"/>
                  <a:pt x="2668769" y="2566516"/>
                </a:cubicBezTo>
                <a:cubicBezTo>
                  <a:pt x="2627175" y="2599938"/>
                  <a:pt x="2593191" y="2638311"/>
                  <a:pt x="2558936" y="2671732"/>
                </a:cubicBezTo>
                <a:cubicBezTo>
                  <a:pt x="2555130" y="2677303"/>
                  <a:pt x="2543985" y="2682872"/>
                  <a:pt x="2536372" y="2688442"/>
                </a:cubicBezTo>
                <a:cubicBezTo>
                  <a:pt x="2506195" y="2705153"/>
                  <a:pt x="2475746" y="2721864"/>
                  <a:pt x="2441491" y="2738266"/>
                </a:cubicBezTo>
                <a:cubicBezTo>
                  <a:pt x="2433879" y="2743835"/>
                  <a:pt x="2422733" y="2754977"/>
                  <a:pt x="2415120" y="2760236"/>
                </a:cubicBezTo>
                <a:cubicBezTo>
                  <a:pt x="2407509" y="2771377"/>
                  <a:pt x="2396090" y="2788088"/>
                  <a:pt x="2388478" y="2804799"/>
                </a:cubicBezTo>
                <a:cubicBezTo>
                  <a:pt x="2381137" y="2810368"/>
                  <a:pt x="2380866" y="2815940"/>
                  <a:pt x="2384672" y="2815940"/>
                </a:cubicBezTo>
                <a:cubicBezTo>
                  <a:pt x="2392284" y="2815940"/>
                  <a:pt x="2399897" y="2815940"/>
                  <a:pt x="2403703" y="2815940"/>
                </a:cubicBezTo>
                <a:cubicBezTo>
                  <a:pt x="2411314" y="2815940"/>
                  <a:pt x="2411314" y="2821509"/>
                  <a:pt x="2400168" y="2827080"/>
                </a:cubicBezTo>
                <a:cubicBezTo>
                  <a:pt x="2350688" y="2871334"/>
                  <a:pt x="2293870" y="2915895"/>
                  <a:pt x="2240855" y="2960148"/>
                </a:cubicBezTo>
                <a:cubicBezTo>
                  <a:pt x="2248468" y="2960148"/>
                  <a:pt x="2255808" y="2960148"/>
                  <a:pt x="2263421" y="2965717"/>
                </a:cubicBezTo>
                <a:cubicBezTo>
                  <a:pt x="2271032" y="2954577"/>
                  <a:pt x="2282451" y="2949007"/>
                  <a:pt x="2290063" y="2943436"/>
                </a:cubicBezTo>
                <a:cubicBezTo>
                  <a:pt x="2290063" y="2943436"/>
                  <a:pt x="2717977" y="2688134"/>
                  <a:pt x="2930303" y="2577347"/>
                </a:cubicBezTo>
                <a:cubicBezTo>
                  <a:pt x="3343264" y="2355465"/>
                  <a:pt x="4010147" y="2001135"/>
                  <a:pt x="4010147" y="2001135"/>
                </a:cubicBezTo>
                <a:cubicBezTo>
                  <a:pt x="4013953" y="1995565"/>
                  <a:pt x="4021566" y="1989994"/>
                  <a:pt x="4025372" y="1989994"/>
                </a:cubicBezTo>
                <a:cubicBezTo>
                  <a:pt x="4047936" y="1978854"/>
                  <a:pt x="4078385" y="1972975"/>
                  <a:pt x="4100950" y="1961834"/>
                </a:cubicBezTo>
                <a:cubicBezTo>
                  <a:pt x="4104756" y="1961834"/>
                  <a:pt x="4112639" y="1956573"/>
                  <a:pt x="4116175" y="1951002"/>
                </a:cubicBezTo>
                <a:cubicBezTo>
                  <a:pt x="4169460" y="1923461"/>
                  <a:pt x="4226007" y="1900871"/>
                  <a:pt x="4271408" y="1878899"/>
                </a:cubicBezTo>
                <a:cubicBezTo>
                  <a:pt x="4460899" y="1784513"/>
                  <a:pt x="4635162" y="1696009"/>
                  <a:pt x="4798009" y="1618335"/>
                </a:cubicBezTo>
                <a:cubicBezTo>
                  <a:pt x="4953516" y="1540661"/>
                  <a:pt x="5097332" y="1462985"/>
                  <a:pt x="5233808" y="1390883"/>
                </a:cubicBezTo>
                <a:cubicBezTo>
                  <a:pt x="5233808" y="1435134"/>
                  <a:pt x="5252838" y="1446276"/>
                  <a:pt x="5279481" y="1446276"/>
                </a:cubicBezTo>
                <a:cubicBezTo>
                  <a:pt x="5279481" y="1446276"/>
                  <a:pt x="5279481" y="1446276"/>
                  <a:pt x="5275674" y="1446276"/>
                </a:cubicBezTo>
                <a:cubicBezTo>
                  <a:pt x="5271869" y="1446276"/>
                  <a:pt x="5271869" y="1446276"/>
                  <a:pt x="5271869" y="1446276"/>
                </a:cubicBezTo>
                <a:cubicBezTo>
                  <a:pt x="5271869" y="1451847"/>
                  <a:pt x="5267791" y="1452156"/>
                  <a:pt x="5267791" y="1452156"/>
                </a:cubicBezTo>
                <a:cubicBezTo>
                  <a:pt x="5267791" y="1452156"/>
                  <a:pt x="5263985" y="1457726"/>
                  <a:pt x="5260179" y="1457726"/>
                </a:cubicBezTo>
                <a:cubicBezTo>
                  <a:pt x="5241420" y="1468557"/>
                  <a:pt x="5218583" y="1479697"/>
                  <a:pt x="5199553" y="1490838"/>
                </a:cubicBezTo>
                <a:lnTo>
                  <a:pt x="5247995" y="1468609"/>
                </a:lnTo>
                <a:lnTo>
                  <a:pt x="5252702" y="1468170"/>
                </a:lnTo>
                <a:lnTo>
                  <a:pt x="5256170" y="1465909"/>
                </a:lnTo>
                <a:lnTo>
                  <a:pt x="5339834" y="1446276"/>
                </a:lnTo>
                <a:cubicBezTo>
                  <a:pt x="5226195" y="1501978"/>
                  <a:pt x="5104944" y="1573772"/>
                  <a:pt x="4979886" y="1651447"/>
                </a:cubicBezTo>
                <a:cubicBezTo>
                  <a:pt x="5006528" y="1645875"/>
                  <a:pt x="5021754" y="1640616"/>
                  <a:pt x="5040784" y="1635045"/>
                </a:cubicBezTo>
                <a:cubicBezTo>
                  <a:pt x="4923338" y="1684867"/>
                  <a:pt x="4794476" y="1756972"/>
                  <a:pt x="4661805" y="1839907"/>
                </a:cubicBezTo>
                <a:cubicBezTo>
                  <a:pt x="4817040" y="1778944"/>
                  <a:pt x="4968468" y="1690439"/>
                  <a:pt x="5108750" y="1618335"/>
                </a:cubicBezTo>
                <a:cubicBezTo>
                  <a:pt x="5089720" y="1623904"/>
                  <a:pt x="5070689" y="1629476"/>
                  <a:pt x="5051931" y="1629476"/>
                </a:cubicBezTo>
                <a:cubicBezTo>
                  <a:pt x="5108750" y="1607193"/>
                  <a:pt x="5169376" y="1579343"/>
                  <a:pt x="5226195" y="1562631"/>
                </a:cubicBezTo>
                <a:cubicBezTo>
                  <a:pt x="5222389" y="1573772"/>
                  <a:pt x="5210971" y="1579652"/>
                  <a:pt x="5207165" y="1585222"/>
                </a:cubicBezTo>
                <a:cubicBezTo>
                  <a:pt x="5210971" y="1585222"/>
                  <a:pt x="5215049" y="1585222"/>
                  <a:pt x="5218855" y="1585222"/>
                </a:cubicBezTo>
                <a:cubicBezTo>
                  <a:pt x="5215049" y="1590484"/>
                  <a:pt x="5203359" y="1596363"/>
                  <a:pt x="5195746" y="1601934"/>
                </a:cubicBezTo>
                <a:cubicBezTo>
                  <a:pt x="5195746" y="1601934"/>
                  <a:pt x="5199553" y="1612765"/>
                  <a:pt x="5195746" y="1612765"/>
                </a:cubicBezTo>
                <a:cubicBezTo>
                  <a:pt x="5169376" y="1640306"/>
                  <a:pt x="5138927" y="1662897"/>
                  <a:pt x="5112556" y="1684867"/>
                </a:cubicBezTo>
                <a:cubicBezTo>
                  <a:pt x="5161764" y="1690439"/>
                  <a:pt x="5218583" y="1668158"/>
                  <a:pt x="5267791" y="1662587"/>
                </a:cubicBezTo>
                <a:cubicBezTo>
                  <a:pt x="5230002" y="1684867"/>
                  <a:pt x="5188134" y="1712411"/>
                  <a:pt x="5138927" y="1740262"/>
                </a:cubicBezTo>
                <a:cubicBezTo>
                  <a:pt x="5142733" y="1751093"/>
                  <a:pt x="5142733" y="1751403"/>
                  <a:pt x="5146540" y="1751403"/>
                </a:cubicBezTo>
                <a:cubicBezTo>
                  <a:pt x="5116363" y="1767804"/>
                  <a:pt x="5085914" y="1778944"/>
                  <a:pt x="5055737" y="1795654"/>
                </a:cubicBezTo>
                <a:cubicBezTo>
                  <a:pt x="5036706" y="1801225"/>
                  <a:pt x="5017676" y="1812675"/>
                  <a:pt x="4995111" y="1817936"/>
                </a:cubicBezTo>
                <a:cubicBezTo>
                  <a:pt x="4995111" y="1817936"/>
                  <a:pt x="4995111" y="1817936"/>
                  <a:pt x="4991305" y="1817936"/>
                </a:cubicBezTo>
                <a:cubicBezTo>
                  <a:pt x="4987498" y="1817936"/>
                  <a:pt x="4983965" y="1817936"/>
                  <a:pt x="4983965" y="1817936"/>
                </a:cubicBezTo>
                <a:lnTo>
                  <a:pt x="4982061" y="1819483"/>
                </a:lnTo>
                <a:lnTo>
                  <a:pt x="4949710" y="1823816"/>
                </a:lnTo>
                <a:cubicBezTo>
                  <a:pt x="4972546" y="1795964"/>
                  <a:pt x="5006528" y="1778944"/>
                  <a:pt x="5029094" y="1756972"/>
                </a:cubicBezTo>
                <a:cubicBezTo>
                  <a:pt x="4968468" y="1778944"/>
                  <a:pt x="4904308" y="1806794"/>
                  <a:pt x="4839877" y="1839907"/>
                </a:cubicBezTo>
                <a:cubicBezTo>
                  <a:pt x="4862714" y="1839907"/>
                  <a:pt x="4881471" y="1839907"/>
                  <a:pt x="4900502" y="1839907"/>
                </a:cubicBezTo>
                <a:cubicBezTo>
                  <a:pt x="4862714" y="1856618"/>
                  <a:pt x="4790669" y="1851357"/>
                  <a:pt x="4752880" y="1895611"/>
                </a:cubicBezTo>
                <a:cubicBezTo>
                  <a:pt x="4764027" y="1895611"/>
                  <a:pt x="4775173" y="1890039"/>
                  <a:pt x="4786591" y="1890039"/>
                </a:cubicBezTo>
                <a:cubicBezTo>
                  <a:pt x="4695789" y="1917581"/>
                  <a:pt x="4593568" y="1989994"/>
                  <a:pt x="4491348" y="2045388"/>
                </a:cubicBezTo>
                <a:cubicBezTo>
                  <a:pt x="4404077" y="2089949"/>
                  <a:pt x="4245037" y="2178454"/>
                  <a:pt x="4165381" y="2161744"/>
                </a:cubicBezTo>
                <a:cubicBezTo>
                  <a:pt x="4214589" y="2128322"/>
                  <a:pt x="4259990" y="2100781"/>
                  <a:pt x="4305664" y="2072929"/>
                </a:cubicBezTo>
                <a:cubicBezTo>
                  <a:pt x="4267602" y="2072929"/>
                  <a:pt x="4226007" y="2089330"/>
                  <a:pt x="4180606" y="2094902"/>
                </a:cubicBezTo>
                <a:cubicBezTo>
                  <a:pt x="4218395" y="2072929"/>
                  <a:pt x="4256456" y="2050957"/>
                  <a:pt x="4290438" y="2028676"/>
                </a:cubicBezTo>
                <a:cubicBezTo>
                  <a:pt x="4286905" y="2023107"/>
                  <a:pt x="4293974" y="2017536"/>
                  <a:pt x="4293974" y="2017536"/>
                </a:cubicBezTo>
                <a:cubicBezTo>
                  <a:pt x="4286633" y="2011966"/>
                  <a:pt x="4279020" y="2011966"/>
                  <a:pt x="4271408" y="2011966"/>
                </a:cubicBezTo>
                <a:cubicBezTo>
                  <a:pt x="4343453" y="1923152"/>
                  <a:pt x="4449752" y="1895611"/>
                  <a:pt x="4521796" y="1851357"/>
                </a:cubicBezTo>
                <a:cubicBezTo>
                  <a:pt x="4517990" y="1845786"/>
                  <a:pt x="4510105" y="1845786"/>
                  <a:pt x="4502493" y="1845786"/>
                </a:cubicBezTo>
                <a:cubicBezTo>
                  <a:pt x="4513912" y="1840217"/>
                  <a:pt x="4536748" y="1823506"/>
                  <a:pt x="4544360" y="1817936"/>
                </a:cubicBezTo>
                <a:cubicBezTo>
                  <a:pt x="4483735" y="1829075"/>
                  <a:pt x="4411690" y="1856618"/>
                  <a:pt x="4347259" y="1878899"/>
                </a:cubicBezTo>
                <a:cubicBezTo>
                  <a:pt x="4339917" y="1878899"/>
                  <a:pt x="4335841" y="1884470"/>
                  <a:pt x="4328229" y="1884470"/>
                </a:cubicBezTo>
                <a:cubicBezTo>
                  <a:pt x="4290438" y="1906440"/>
                  <a:pt x="4256456" y="1923461"/>
                  <a:pt x="4218395" y="1939862"/>
                </a:cubicBezTo>
                <a:cubicBezTo>
                  <a:pt x="4206977" y="1939862"/>
                  <a:pt x="4203442" y="1945432"/>
                  <a:pt x="4195830" y="1945432"/>
                </a:cubicBezTo>
                <a:cubicBezTo>
                  <a:pt x="4104756" y="1995565"/>
                  <a:pt x="4002536" y="2045079"/>
                  <a:pt x="3904120" y="2089330"/>
                </a:cubicBezTo>
                <a:cubicBezTo>
                  <a:pt x="3892702" y="2094902"/>
                  <a:pt x="3885090" y="2094902"/>
                  <a:pt x="3881284" y="2094902"/>
                </a:cubicBezTo>
                <a:cubicBezTo>
                  <a:pt x="3862524" y="2100471"/>
                  <a:pt x="3843494" y="2106352"/>
                  <a:pt x="3824464" y="2111921"/>
                </a:cubicBezTo>
                <a:cubicBezTo>
                  <a:pt x="3820658" y="2117182"/>
                  <a:pt x="3813045" y="2117490"/>
                  <a:pt x="3809239" y="2123062"/>
                </a:cubicBezTo>
                <a:cubicBezTo>
                  <a:pt x="3615944" y="2228277"/>
                  <a:pt x="3407696" y="2339063"/>
                  <a:pt x="3195370" y="2460990"/>
                </a:cubicBezTo>
                <a:cubicBezTo>
                  <a:pt x="3188030" y="2460990"/>
                  <a:pt x="3180418" y="2472441"/>
                  <a:pt x="3176611" y="2477702"/>
                </a:cubicBezTo>
                <a:cubicBezTo>
                  <a:pt x="3176611" y="2483271"/>
                  <a:pt x="3169000" y="2494102"/>
                  <a:pt x="3161387" y="2494102"/>
                </a:cubicBezTo>
                <a:cubicBezTo>
                  <a:pt x="3112180" y="2521953"/>
                  <a:pt x="3059166" y="2549495"/>
                  <a:pt x="3009960" y="2577347"/>
                </a:cubicBezTo>
                <a:cubicBezTo>
                  <a:pt x="3002348" y="2582917"/>
                  <a:pt x="2994735" y="2588489"/>
                  <a:pt x="2987123" y="2588489"/>
                </a:cubicBezTo>
                <a:cubicBezTo>
                  <a:pt x="2971899" y="2588489"/>
                  <a:pt x="2956945" y="2588489"/>
                  <a:pt x="2937915" y="2594058"/>
                </a:cubicBezTo>
                <a:cubicBezTo>
                  <a:pt x="2934109" y="2599627"/>
                  <a:pt x="2926496" y="2605198"/>
                  <a:pt x="2926496" y="2605198"/>
                </a:cubicBezTo>
                <a:cubicBezTo>
                  <a:pt x="2926496" y="2610768"/>
                  <a:pt x="2926496" y="2611077"/>
                  <a:pt x="2934109" y="2611077"/>
                </a:cubicBezTo>
                <a:cubicBezTo>
                  <a:pt x="2937915" y="2616339"/>
                  <a:pt x="2937915" y="2621599"/>
                  <a:pt x="2930303" y="2621599"/>
                </a:cubicBezTo>
                <a:cubicBezTo>
                  <a:pt x="2922690" y="2621599"/>
                  <a:pt x="2915079" y="2621599"/>
                  <a:pt x="2911545" y="2621599"/>
                </a:cubicBezTo>
                <a:cubicBezTo>
                  <a:pt x="2907739" y="2616029"/>
                  <a:pt x="2896321" y="2616029"/>
                  <a:pt x="2892514" y="2621599"/>
                </a:cubicBezTo>
                <a:cubicBezTo>
                  <a:pt x="2737279" y="2721554"/>
                  <a:pt x="2581773" y="2826770"/>
                  <a:pt x="2418927" y="2937867"/>
                </a:cubicBezTo>
                <a:cubicBezTo>
                  <a:pt x="2411314" y="2937867"/>
                  <a:pt x="2399897" y="2943436"/>
                  <a:pt x="2392555" y="2949007"/>
                </a:cubicBezTo>
                <a:cubicBezTo>
                  <a:pt x="2369719" y="2960148"/>
                  <a:pt x="2350688" y="2976549"/>
                  <a:pt x="2331658" y="2987689"/>
                </a:cubicBezTo>
                <a:cubicBezTo>
                  <a:pt x="2324318" y="2993260"/>
                  <a:pt x="2324318" y="2998830"/>
                  <a:pt x="2331658" y="2993260"/>
                </a:cubicBezTo>
                <a:cubicBezTo>
                  <a:pt x="2343076" y="2993260"/>
                  <a:pt x="2354494" y="2993568"/>
                  <a:pt x="2365913" y="2998830"/>
                </a:cubicBezTo>
                <a:cubicBezTo>
                  <a:pt x="2373525" y="2987999"/>
                  <a:pt x="2388750" y="2982118"/>
                  <a:pt x="2396361" y="2976549"/>
                </a:cubicBezTo>
                <a:cubicBezTo>
                  <a:pt x="2475746" y="2926726"/>
                  <a:pt x="2547791" y="2882473"/>
                  <a:pt x="2623640" y="2827080"/>
                </a:cubicBezTo>
                <a:cubicBezTo>
                  <a:pt x="2634787" y="2827080"/>
                  <a:pt x="2634787" y="2827080"/>
                  <a:pt x="2627446" y="2832651"/>
                </a:cubicBezTo>
                <a:cubicBezTo>
                  <a:pt x="2612222" y="2854932"/>
                  <a:pt x="2600803" y="2866072"/>
                  <a:pt x="2589385" y="2882782"/>
                </a:cubicBezTo>
                <a:cubicBezTo>
                  <a:pt x="2581773" y="2882782"/>
                  <a:pt x="2570355" y="2893304"/>
                  <a:pt x="2562742" y="2893304"/>
                </a:cubicBezTo>
                <a:cubicBezTo>
                  <a:pt x="2483358" y="2943436"/>
                  <a:pt x="2403703" y="2999140"/>
                  <a:pt x="2320239" y="3048962"/>
                </a:cubicBezTo>
                <a:cubicBezTo>
                  <a:pt x="2308822" y="3054531"/>
                  <a:pt x="2297675" y="3059794"/>
                  <a:pt x="2290063" y="3070934"/>
                </a:cubicBezTo>
                <a:cubicBezTo>
                  <a:pt x="2221825" y="3120757"/>
                  <a:pt x="2146247" y="3176458"/>
                  <a:pt x="2074203" y="3231852"/>
                </a:cubicBezTo>
                <a:cubicBezTo>
                  <a:pt x="2066591" y="3237422"/>
                  <a:pt x="2066591" y="3242684"/>
                  <a:pt x="2070397" y="3242684"/>
                </a:cubicBezTo>
                <a:cubicBezTo>
                  <a:pt x="2078009" y="3242684"/>
                  <a:pt x="2078009" y="3248253"/>
                  <a:pt x="2070397" y="3253823"/>
                </a:cubicBezTo>
                <a:cubicBezTo>
                  <a:pt x="1532378" y="3631054"/>
                  <a:pt x="922587" y="4058108"/>
                  <a:pt x="221720" y="4551384"/>
                </a:cubicBezTo>
                <a:cubicBezTo>
                  <a:pt x="210303" y="4556954"/>
                  <a:pt x="191272" y="4567785"/>
                  <a:pt x="179854" y="4573356"/>
                </a:cubicBezTo>
                <a:cubicBezTo>
                  <a:pt x="126839" y="4601206"/>
                  <a:pt x="62408" y="4634318"/>
                  <a:pt x="5589" y="4656599"/>
                </a:cubicBezTo>
                <a:cubicBezTo>
                  <a:pt x="81439" y="4584496"/>
                  <a:pt x="179854" y="4501253"/>
                  <a:pt x="267121" y="4434717"/>
                </a:cubicBezTo>
                <a:cubicBezTo>
                  <a:pt x="195078" y="4479280"/>
                  <a:pt x="123034" y="4517962"/>
                  <a:pt x="47455" y="4562216"/>
                </a:cubicBezTo>
                <a:cubicBezTo>
                  <a:pt x="130646" y="4490111"/>
                  <a:pt x="221720" y="4418008"/>
                  <a:pt x="308718" y="4340644"/>
                </a:cubicBezTo>
                <a:cubicBezTo>
                  <a:pt x="233139" y="4368184"/>
                  <a:pt x="179854" y="4412747"/>
                  <a:pt x="123034" y="4407176"/>
                </a:cubicBezTo>
                <a:cubicBezTo>
                  <a:pt x="157288" y="4379634"/>
                  <a:pt x="191000" y="4346213"/>
                  <a:pt x="225254" y="4324241"/>
                </a:cubicBezTo>
                <a:cubicBezTo>
                  <a:pt x="2229436" y="2932298"/>
                  <a:pt x="2229436" y="2932298"/>
                  <a:pt x="2229436" y="2932298"/>
                </a:cubicBezTo>
                <a:cubicBezTo>
                  <a:pt x="2233243" y="2926726"/>
                  <a:pt x="2248468" y="2915895"/>
                  <a:pt x="2252273" y="2910325"/>
                </a:cubicBezTo>
                <a:cubicBezTo>
                  <a:pt x="2328124" y="2832651"/>
                  <a:pt x="2396090" y="2766117"/>
                  <a:pt x="2464328" y="2699584"/>
                </a:cubicBezTo>
                <a:cubicBezTo>
                  <a:pt x="2475746" y="2694013"/>
                  <a:pt x="2479552" y="2677303"/>
                  <a:pt x="2475746" y="2677303"/>
                </a:cubicBezTo>
                <a:cubicBezTo>
                  <a:pt x="2464328" y="2677303"/>
                  <a:pt x="2456715" y="2677303"/>
                  <a:pt x="2449103" y="2682872"/>
                </a:cubicBezTo>
                <a:cubicBezTo>
                  <a:pt x="2335464" y="2766117"/>
                  <a:pt x="2218019" y="2843481"/>
                  <a:pt x="2092961" y="2932298"/>
                </a:cubicBezTo>
                <a:cubicBezTo>
                  <a:pt x="2085349" y="2937867"/>
                  <a:pt x="2074203" y="2943436"/>
                  <a:pt x="2066591" y="2943436"/>
                </a:cubicBezTo>
                <a:cubicBezTo>
                  <a:pt x="2058979" y="2943436"/>
                  <a:pt x="2047560" y="2949007"/>
                  <a:pt x="2039948" y="2954577"/>
                </a:cubicBezTo>
                <a:cubicBezTo>
                  <a:pt x="1831701" y="3104355"/>
                  <a:pt x="1615568" y="3253823"/>
                  <a:pt x="1392096" y="3420004"/>
                </a:cubicBezTo>
                <a:cubicBezTo>
                  <a:pt x="1384483" y="3425573"/>
                  <a:pt x="1369259" y="3437023"/>
                  <a:pt x="1357841" y="3442593"/>
                </a:cubicBezTo>
                <a:cubicBezTo>
                  <a:pt x="1058790" y="3625483"/>
                  <a:pt x="729290" y="3824775"/>
                  <a:pt x="380761" y="4035517"/>
                </a:cubicBezTo>
                <a:cubicBezTo>
                  <a:pt x="373149" y="4046657"/>
                  <a:pt x="350312" y="4058108"/>
                  <a:pt x="342700" y="4063677"/>
                </a:cubicBezTo>
                <a:cubicBezTo>
                  <a:pt x="297299" y="4085649"/>
                  <a:pt x="251897" y="4107620"/>
                  <a:pt x="210303" y="4129901"/>
                </a:cubicBezTo>
                <a:cubicBezTo>
                  <a:pt x="195078" y="4135472"/>
                  <a:pt x="183660" y="4141043"/>
                  <a:pt x="183660" y="4135472"/>
                </a:cubicBezTo>
                <a:cubicBezTo>
                  <a:pt x="179854" y="4135472"/>
                  <a:pt x="210303" y="4107930"/>
                  <a:pt x="214109" y="4096790"/>
                </a:cubicBezTo>
                <a:cubicBezTo>
                  <a:pt x="221720" y="4091218"/>
                  <a:pt x="217642" y="4085649"/>
                  <a:pt x="202418" y="4091218"/>
                </a:cubicBezTo>
                <a:cubicBezTo>
                  <a:pt x="179854" y="4102359"/>
                  <a:pt x="153482" y="4113191"/>
                  <a:pt x="130646" y="4124331"/>
                </a:cubicBezTo>
                <a:cubicBezTo>
                  <a:pt x="115422" y="4129901"/>
                  <a:pt x="123306" y="4102359"/>
                  <a:pt x="134452" y="4091218"/>
                </a:cubicBezTo>
                <a:cubicBezTo>
                  <a:pt x="145871" y="4080079"/>
                  <a:pt x="157288" y="4074817"/>
                  <a:pt x="161095" y="4074817"/>
                </a:cubicBezTo>
                <a:cubicBezTo>
                  <a:pt x="161095" y="4074817"/>
                  <a:pt x="161095" y="4068938"/>
                  <a:pt x="157288" y="4058108"/>
                </a:cubicBezTo>
                <a:cubicBezTo>
                  <a:pt x="149677" y="4052536"/>
                  <a:pt x="179854" y="4030254"/>
                  <a:pt x="179854" y="4030254"/>
                </a:cubicBezTo>
                <a:cubicBezTo>
                  <a:pt x="168436" y="4024995"/>
                  <a:pt x="123034" y="4024685"/>
                  <a:pt x="126839" y="4019116"/>
                </a:cubicBezTo>
                <a:cubicBezTo>
                  <a:pt x="126839" y="4007975"/>
                  <a:pt x="138258" y="3991572"/>
                  <a:pt x="145598" y="3980434"/>
                </a:cubicBezTo>
                <a:cubicBezTo>
                  <a:pt x="145598" y="3980434"/>
                  <a:pt x="145598" y="3980434"/>
                  <a:pt x="145598" y="3974863"/>
                </a:cubicBezTo>
                <a:cubicBezTo>
                  <a:pt x="157017" y="3963722"/>
                  <a:pt x="153211" y="3958152"/>
                  <a:pt x="141793" y="3963722"/>
                </a:cubicBezTo>
                <a:cubicBezTo>
                  <a:pt x="96391" y="3980434"/>
                  <a:pt x="50991" y="3996835"/>
                  <a:pt x="9395" y="4013545"/>
                </a:cubicBezTo>
                <a:cubicBezTo>
                  <a:pt x="24619" y="3969292"/>
                  <a:pt x="73827" y="3875217"/>
                  <a:pt x="123034" y="3852935"/>
                </a:cubicBezTo>
                <a:cubicBezTo>
                  <a:pt x="96664" y="3864076"/>
                  <a:pt x="62408" y="3880787"/>
                  <a:pt x="36037" y="3897189"/>
                </a:cubicBezTo>
                <a:cubicBezTo>
                  <a:pt x="73827" y="3858507"/>
                  <a:pt x="123034" y="3825084"/>
                  <a:pt x="161095" y="3786092"/>
                </a:cubicBezTo>
                <a:cubicBezTo>
                  <a:pt x="126839" y="3786092"/>
                  <a:pt x="89051" y="3802803"/>
                  <a:pt x="47455" y="3819514"/>
                </a:cubicBezTo>
                <a:cubicBezTo>
                  <a:pt x="36037" y="3830345"/>
                  <a:pt x="36037" y="3824775"/>
                  <a:pt x="47455" y="3813635"/>
                </a:cubicBezTo>
                <a:cubicBezTo>
                  <a:pt x="73827" y="3786092"/>
                  <a:pt x="100470" y="3764121"/>
                  <a:pt x="130646" y="3736270"/>
                </a:cubicBezTo>
                <a:cubicBezTo>
                  <a:pt x="142064" y="3719558"/>
                  <a:pt x="164630" y="3708727"/>
                  <a:pt x="172241" y="3697588"/>
                </a:cubicBezTo>
                <a:cubicBezTo>
                  <a:pt x="581397" y="3425883"/>
                  <a:pt x="956570" y="3170579"/>
                  <a:pt x="1305099" y="2937867"/>
                </a:cubicBezTo>
                <a:cubicBezTo>
                  <a:pt x="1003738" y="3104046"/>
                  <a:pt x="679132" y="3279799"/>
                  <a:pt x="332773" y="3467214"/>
                </a:cubicBezTo>
                <a:lnTo>
                  <a:pt x="0" y="3647346"/>
                </a:lnTo>
                <a:lnTo>
                  <a:pt x="0" y="3641725"/>
                </a:lnTo>
                <a:lnTo>
                  <a:pt x="47455" y="3603202"/>
                </a:lnTo>
                <a:cubicBezTo>
                  <a:pt x="62679" y="3597632"/>
                  <a:pt x="58874" y="3592062"/>
                  <a:pt x="47455" y="3597632"/>
                </a:cubicBezTo>
                <a:cubicBezTo>
                  <a:pt x="43173" y="3599721"/>
                  <a:pt x="35404" y="3602501"/>
                  <a:pt x="25093" y="3605746"/>
                </a:cubicBezTo>
                <a:lnTo>
                  <a:pt x="0" y="3613021"/>
                </a:lnTo>
                <a:lnTo>
                  <a:pt x="0" y="3049895"/>
                </a:lnTo>
                <a:lnTo>
                  <a:pt x="9395" y="3037822"/>
                </a:lnTo>
                <a:cubicBezTo>
                  <a:pt x="20813" y="3026681"/>
                  <a:pt x="39572" y="3009970"/>
                  <a:pt x="50991" y="3004709"/>
                </a:cubicBezTo>
                <a:cubicBezTo>
                  <a:pt x="96391" y="2982429"/>
                  <a:pt x="138258" y="2954268"/>
                  <a:pt x="179854" y="2932298"/>
                </a:cubicBezTo>
                <a:cubicBezTo>
                  <a:pt x="195078" y="2926726"/>
                  <a:pt x="210303" y="2910015"/>
                  <a:pt x="221720" y="2899185"/>
                </a:cubicBezTo>
                <a:cubicBezTo>
                  <a:pt x="278540" y="2843481"/>
                  <a:pt x="327476" y="2793968"/>
                  <a:pt x="380761" y="2738266"/>
                </a:cubicBezTo>
                <a:cubicBezTo>
                  <a:pt x="391908" y="2733005"/>
                  <a:pt x="411209" y="2721554"/>
                  <a:pt x="426163" y="2715985"/>
                </a:cubicBezTo>
                <a:cubicBezTo>
                  <a:pt x="426163" y="2715985"/>
                  <a:pt x="425890" y="2715985"/>
                  <a:pt x="429696" y="2710415"/>
                </a:cubicBezTo>
                <a:cubicBezTo>
                  <a:pt x="441115" y="2710415"/>
                  <a:pt x="460145" y="2699584"/>
                  <a:pt x="467758" y="2688442"/>
                </a:cubicBezTo>
                <a:cubicBezTo>
                  <a:pt x="569978" y="2599627"/>
                  <a:pt x="676006" y="2516694"/>
                  <a:pt x="786111" y="2439018"/>
                </a:cubicBezTo>
                <a:cubicBezTo>
                  <a:pt x="558764" y="2547174"/>
                  <a:pt x="322855" y="2645930"/>
                  <a:pt x="73679" y="2751606"/>
                </a:cubicBezTo>
                <a:lnTo>
                  <a:pt x="0" y="2783132"/>
                </a:lnTo>
                <a:lnTo>
                  <a:pt x="0" y="2763727"/>
                </a:lnTo>
                <a:lnTo>
                  <a:pt x="160556" y="2682694"/>
                </a:lnTo>
                <a:cubicBezTo>
                  <a:pt x="492718" y="2506578"/>
                  <a:pt x="800452" y="2322585"/>
                  <a:pt x="1093045" y="2172885"/>
                </a:cubicBezTo>
                <a:cubicBezTo>
                  <a:pt x="1077820" y="2200735"/>
                  <a:pt x="1055256" y="2239417"/>
                  <a:pt x="1036226" y="2261698"/>
                </a:cubicBezTo>
                <a:cubicBezTo>
                  <a:pt x="1183848" y="2222708"/>
                  <a:pt x="1369532" y="2061789"/>
                  <a:pt x="1498394" y="1961834"/>
                </a:cubicBezTo>
                <a:cubicBezTo>
                  <a:pt x="1471751" y="1972975"/>
                  <a:pt x="1437769" y="1962144"/>
                  <a:pt x="1399707" y="1984425"/>
                </a:cubicBezTo>
                <a:cubicBezTo>
                  <a:pt x="1426350" y="1956573"/>
                  <a:pt x="1452721" y="1934293"/>
                  <a:pt x="1483170" y="1917581"/>
                </a:cubicBezTo>
                <a:cubicBezTo>
                  <a:pt x="1399707" y="1972975"/>
                  <a:pt x="1327664" y="2001135"/>
                  <a:pt x="1308905" y="1901180"/>
                </a:cubicBezTo>
                <a:cubicBezTo>
                  <a:pt x="1323858" y="1884470"/>
                  <a:pt x="1339354" y="1867758"/>
                  <a:pt x="1354307" y="1851357"/>
                </a:cubicBezTo>
                <a:cubicBezTo>
                  <a:pt x="1267310" y="1779253"/>
                  <a:pt x="1028341" y="1851048"/>
                  <a:pt x="899750" y="1917581"/>
                </a:cubicBezTo>
                <a:cubicBezTo>
                  <a:pt x="929927" y="1895300"/>
                  <a:pt x="963910" y="1862188"/>
                  <a:pt x="986747" y="1839907"/>
                </a:cubicBezTo>
                <a:cubicBezTo>
                  <a:pt x="937538" y="1867758"/>
                  <a:pt x="876914" y="1884779"/>
                  <a:pt x="827705" y="1912320"/>
                </a:cubicBezTo>
                <a:cubicBezTo>
                  <a:pt x="895944" y="1845786"/>
                  <a:pt x="975600" y="1768112"/>
                  <a:pt x="1032420" y="1690748"/>
                </a:cubicBezTo>
                <a:cubicBezTo>
                  <a:pt x="937811" y="1757282"/>
                  <a:pt x="835318" y="1817936"/>
                  <a:pt x="729290" y="1806794"/>
                </a:cubicBezTo>
                <a:cubicBezTo>
                  <a:pt x="857883" y="1679298"/>
                  <a:pt x="1081627" y="1623904"/>
                  <a:pt x="1233055" y="1557371"/>
                </a:cubicBezTo>
                <a:cubicBezTo>
                  <a:pt x="1134641" y="1590794"/>
                  <a:pt x="1024535" y="1623594"/>
                  <a:pt x="926121" y="1651447"/>
                </a:cubicBezTo>
                <a:cubicBezTo>
                  <a:pt x="1047372" y="1596053"/>
                  <a:pt x="1172429" y="1540661"/>
                  <a:pt x="1289875" y="1479697"/>
                </a:cubicBezTo>
                <a:cubicBezTo>
                  <a:pt x="1297487" y="1479697"/>
                  <a:pt x="1323858" y="1468867"/>
                  <a:pt x="1331470" y="1463295"/>
                </a:cubicBezTo>
                <a:cubicBezTo>
                  <a:pt x="1339083" y="1457726"/>
                  <a:pt x="1346695" y="1451847"/>
                  <a:pt x="1350500" y="1446276"/>
                </a:cubicBezTo>
                <a:cubicBezTo>
                  <a:pt x="1354307" y="1441015"/>
                  <a:pt x="1346695" y="1441015"/>
                  <a:pt x="1335276" y="1446276"/>
                </a:cubicBezTo>
                <a:cubicBezTo>
                  <a:pt x="1286068" y="1457416"/>
                  <a:pt x="1236861" y="1462985"/>
                  <a:pt x="1183576" y="1473817"/>
                </a:cubicBezTo>
                <a:cubicBezTo>
                  <a:pt x="1172429" y="1479388"/>
                  <a:pt x="1161284" y="1496408"/>
                  <a:pt x="1153671" y="1496408"/>
                </a:cubicBezTo>
                <a:cubicBezTo>
                  <a:pt x="1146059" y="1501978"/>
                  <a:pt x="1134369" y="1507548"/>
                  <a:pt x="1126756" y="1501978"/>
                </a:cubicBezTo>
                <a:cubicBezTo>
                  <a:pt x="1119416" y="1501978"/>
                  <a:pt x="1123222" y="1496408"/>
                  <a:pt x="1130835" y="1490838"/>
                </a:cubicBezTo>
                <a:cubicBezTo>
                  <a:pt x="1134369" y="1485266"/>
                  <a:pt x="1142253" y="1479388"/>
                  <a:pt x="1146059" y="1473817"/>
                </a:cubicBezTo>
                <a:cubicBezTo>
                  <a:pt x="1153671" y="1462985"/>
                  <a:pt x="1153671" y="1457726"/>
                  <a:pt x="1142253" y="1463295"/>
                </a:cubicBezTo>
                <a:cubicBezTo>
                  <a:pt x="1138447" y="1463295"/>
                  <a:pt x="1134369" y="1463295"/>
                  <a:pt x="1130835" y="1463295"/>
                </a:cubicBezTo>
                <a:cubicBezTo>
                  <a:pt x="1119416" y="1463295"/>
                  <a:pt x="1119416" y="1457416"/>
                  <a:pt x="1126756" y="1446276"/>
                </a:cubicBezTo>
                <a:cubicBezTo>
                  <a:pt x="1176235" y="1413163"/>
                  <a:pt x="1225444" y="1379742"/>
                  <a:pt x="1270844" y="1346630"/>
                </a:cubicBezTo>
                <a:cubicBezTo>
                  <a:pt x="1278456" y="1335489"/>
                  <a:pt x="1289875" y="1324658"/>
                  <a:pt x="1301293" y="1324658"/>
                </a:cubicBezTo>
                <a:cubicBezTo>
                  <a:pt x="1308634" y="1319088"/>
                  <a:pt x="1305099" y="1296807"/>
                  <a:pt x="1305099" y="1291237"/>
                </a:cubicBezTo>
                <a:cubicBezTo>
                  <a:pt x="1206413" y="1319088"/>
                  <a:pt x="1206684" y="1318779"/>
                  <a:pt x="1206684" y="1318779"/>
                </a:cubicBezTo>
                <a:cubicBezTo>
                  <a:pt x="1195266" y="1324349"/>
                  <a:pt x="1183848" y="1335489"/>
                  <a:pt x="1172429" y="1346630"/>
                </a:cubicBezTo>
                <a:cubicBezTo>
                  <a:pt x="1149865" y="1363031"/>
                  <a:pt x="1127028" y="1374171"/>
                  <a:pt x="1104192" y="1390883"/>
                </a:cubicBezTo>
                <a:cubicBezTo>
                  <a:pt x="1092773" y="1396453"/>
                  <a:pt x="1089239" y="1385621"/>
                  <a:pt x="1093045" y="1374481"/>
                </a:cubicBezTo>
                <a:cubicBezTo>
                  <a:pt x="1108269" y="1352200"/>
                  <a:pt x="1123222" y="1335489"/>
                  <a:pt x="1138447" y="1313208"/>
                </a:cubicBezTo>
                <a:cubicBezTo>
                  <a:pt x="1142253" y="1296807"/>
                  <a:pt x="1134641" y="1285975"/>
                  <a:pt x="1123222" y="1291237"/>
                </a:cubicBezTo>
                <a:cubicBezTo>
                  <a:pt x="1077820" y="1324658"/>
                  <a:pt x="1024808" y="1346630"/>
                  <a:pt x="979406" y="1374481"/>
                </a:cubicBezTo>
                <a:cubicBezTo>
                  <a:pt x="1002243" y="1335799"/>
                  <a:pt x="1028613" y="1296497"/>
                  <a:pt x="1054984" y="1257815"/>
                </a:cubicBezTo>
                <a:cubicBezTo>
                  <a:pt x="1066403" y="1252244"/>
                  <a:pt x="1062596" y="1246675"/>
                  <a:pt x="1054984" y="1252244"/>
                </a:cubicBezTo>
                <a:cubicBezTo>
                  <a:pt x="762390" y="1406123"/>
                  <a:pt x="454810" y="1569227"/>
                  <a:pt x="129032" y="1741818"/>
                </a:cubicBezTo>
                <a:lnTo>
                  <a:pt x="0" y="1810137"/>
                </a:lnTo>
                <a:lnTo>
                  <a:pt x="0" y="1650868"/>
                </a:lnTo>
                <a:lnTo>
                  <a:pt x="310994" y="1503912"/>
                </a:lnTo>
                <a:cubicBezTo>
                  <a:pt x="524509" y="1402100"/>
                  <a:pt x="727116" y="1296807"/>
                  <a:pt x="895672" y="1158170"/>
                </a:cubicBezTo>
                <a:cubicBezTo>
                  <a:pt x="895672" y="1147339"/>
                  <a:pt x="888331" y="1135888"/>
                  <a:pt x="884526" y="1130317"/>
                </a:cubicBezTo>
                <a:cubicBezTo>
                  <a:pt x="680016" y="1176040"/>
                  <a:pt x="426417" y="1318546"/>
                  <a:pt x="186123" y="1454829"/>
                </a:cubicBezTo>
                <a:lnTo>
                  <a:pt x="0" y="1558744"/>
                </a:lnTo>
                <a:lnTo>
                  <a:pt x="0" y="1315894"/>
                </a:lnTo>
                <a:lnTo>
                  <a:pt x="320170" y="1149814"/>
                </a:lnTo>
                <a:cubicBezTo>
                  <a:pt x="447096" y="1084673"/>
                  <a:pt x="570251" y="1022317"/>
                  <a:pt x="687696" y="964139"/>
                </a:cubicBezTo>
                <a:cubicBezTo>
                  <a:pt x="691502" y="964139"/>
                  <a:pt x="691230" y="964139"/>
                  <a:pt x="691230" y="964139"/>
                </a:cubicBezTo>
                <a:cubicBezTo>
                  <a:pt x="702648" y="958570"/>
                  <a:pt x="706454" y="941858"/>
                  <a:pt x="702648" y="931026"/>
                </a:cubicBezTo>
                <a:cubicBezTo>
                  <a:pt x="698842" y="914316"/>
                  <a:pt x="691502" y="891726"/>
                  <a:pt x="687696" y="864184"/>
                </a:cubicBezTo>
                <a:cubicBezTo>
                  <a:pt x="683890" y="853044"/>
                  <a:pt x="672200" y="847783"/>
                  <a:pt x="660781" y="853352"/>
                </a:cubicBezTo>
                <a:cubicBezTo>
                  <a:pt x="543335" y="897607"/>
                  <a:pt x="429969" y="936289"/>
                  <a:pt x="301105" y="975279"/>
                </a:cubicBezTo>
                <a:cubicBezTo>
                  <a:pt x="308718" y="964139"/>
                  <a:pt x="320136" y="952998"/>
                  <a:pt x="327748" y="936597"/>
                </a:cubicBezTo>
                <a:cubicBezTo>
                  <a:pt x="338894" y="931026"/>
                  <a:pt x="335087" y="919577"/>
                  <a:pt x="323942" y="919577"/>
                </a:cubicBezTo>
                <a:cubicBezTo>
                  <a:pt x="312523" y="919577"/>
                  <a:pt x="304912" y="914007"/>
                  <a:pt x="304912" y="914007"/>
                </a:cubicBezTo>
                <a:cubicBezTo>
                  <a:pt x="304912" y="908435"/>
                  <a:pt x="297570" y="914007"/>
                  <a:pt x="282346" y="919577"/>
                </a:cubicBezTo>
                <a:cubicBezTo>
                  <a:pt x="267121" y="908747"/>
                  <a:pt x="244285" y="897607"/>
                  <a:pt x="229061" y="886465"/>
                </a:cubicBezTo>
                <a:cubicBezTo>
                  <a:pt x="213837" y="886465"/>
                  <a:pt x="210303" y="880895"/>
                  <a:pt x="221720" y="864184"/>
                </a:cubicBezTo>
                <a:cubicBezTo>
                  <a:pt x="236945" y="841903"/>
                  <a:pt x="255703" y="819931"/>
                  <a:pt x="274734" y="792081"/>
                </a:cubicBezTo>
                <a:cubicBezTo>
                  <a:pt x="282346" y="781249"/>
                  <a:pt x="274463" y="775370"/>
                  <a:pt x="263316" y="775370"/>
                </a:cubicBezTo>
                <a:cubicBezTo>
                  <a:pt x="200787" y="794866"/>
                  <a:pt x="138190" y="812969"/>
                  <a:pt x="74200" y="831034"/>
                </a:cubicBezTo>
                <a:lnTo>
                  <a:pt x="0" y="851862"/>
                </a:lnTo>
                <a:lnTo>
                  <a:pt x="0" y="795780"/>
                </a:lnTo>
                <a:lnTo>
                  <a:pt x="149677" y="692435"/>
                </a:lnTo>
                <a:cubicBezTo>
                  <a:pt x="160823" y="686864"/>
                  <a:pt x="160823" y="686556"/>
                  <a:pt x="149677" y="686556"/>
                </a:cubicBezTo>
                <a:cubicBezTo>
                  <a:pt x="134452" y="675724"/>
                  <a:pt x="119228" y="664583"/>
                  <a:pt x="100470" y="642302"/>
                </a:cubicBezTo>
                <a:cubicBezTo>
                  <a:pt x="89051" y="642302"/>
                  <a:pt x="89051" y="637042"/>
                  <a:pt x="100470" y="631472"/>
                </a:cubicBezTo>
                <a:cubicBezTo>
                  <a:pt x="320136" y="526255"/>
                  <a:pt x="532190" y="415160"/>
                  <a:pt x="729290" y="315515"/>
                </a:cubicBezTo>
                <a:cubicBezTo>
                  <a:pt x="744244" y="309944"/>
                  <a:pt x="744244" y="304375"/>
                  <a:pt x="729290" y="304375"/>
                </a:cubicBezTo>
                <a:cubicBezTo>
                  <a:pt x="725485" y="304375"/>
                  <a:pt x="721407" y="304375"/>
                  <a:pt x="721407" y="304375"/>
                </a:cubicBezTo>
                <a:cubicBezTo>
                  <a:pt x="706454" y="304375"/>
                  <a:pt x="706726" y="304375"/>
                  <a:pt x="717873" y="298803"/>
                </a:cubicBezTo>
                <a:cubicBezTo>
                  <a:pt x="767352" y="265383"/>
                  <a:pt x="812754" y="231960"/>
                  <a:pt x="858154" y="193278"/>
                </a:cubicBezTo>
                <a:cubicBezTo>
                  <a:pt x="869572" y="187707"/>
                  <a:pt x="880991" y="170997"/>
                  <a:pt x="888331" y="159857"/>
                </a:cubicBezTo>
                <a:cubicBezTo>
                  <a:pt x="899750" y="154595"/>
                  <a:pt x="895944" y="143146"/>
                  <a:pt x="880720" y="148716"/>
                </a:cubicBezTo>
                <a:cubicBezTo>
                  <a:pt x="714066" y="176566"/>
                  <a:pt x="547142" y="215248"/>
                  <a:pt x="372878" y="243101"/>
                </a:cubicBezTo>
                <a:cubicBezTo>
                  <a:pt x="465719" y="195909"/>
                  <a:pt x="558628" y="150186"/>
                  <a:pt x="650110" y="105160"/>
                </a:cubicBezTo>
                <a:close/>
                <a:moveTo>
                  <a:pt x="463196" y="0"/>
                </a:moveTo>
                <a:lnTo>
                  <a:pt x="791842" y="0"/>
                </a:lnTo>
                <a:lnTo>
                  <a:pt x="601888" y="42804"/>
                </a:lnTo>
                <a:cubicBezTo>
                  <a:pt x="494400" y="65704"/>
                  <a:pt x="384567" y="87907"/>
                  <a:pt x="270927" y="110033"/>
                </a:cubicBezTo>
                <a:cubicBezTo>
                  <a:pt x="308717" y="87907"/>
                  <a:pt x="347526" y="67096"/>
                  <a:pt x="386368" y="455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Graphic 2" descr="Chat">
            <a:extLst>
              <a:ext uri="{FF2B5EF4-FFF2-40B4-BE49-F238E27FC236}">
                <a16:creationId xmlns:a16="http://schemas.microsoft.com/office/drawing/2014/main" id="{1CAC8B3F-D748-4428-93DB-D13F40C61A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07000" y="8534400"/>
            <a:ext cx="4963243" cy="4963243"/>
          </a:xfrm>
          <a:prstGeom prst="rect">
            <a:avLst/>
          </a:prstGeom>
        </p:spPr>
      </p:pic>
      <p:sp>
        <p:nvSpPr>
          <p:cNvPr id="24" name="TextBox 23">
            <a:extLst>
              <a:ext uri="{FF2B5EF4-FFF2-40B4-BE49-F238E27FC236}">
                <a16:creationId xmlns:a16="http://schemas.microsoft.com/office/drawing/2014/main" id="{A7EA0FC1-44EB-4CDA-AB3C-1A46CF936603}"/>
              </a:ext>
            </a:extLst>
          </p:cNvPr>
          <p:cNvSpPr txBox="1"/>
          <p:nvPr/>
        </p:nvSpPr>
        <p:spPr>
          <a:xfrm flipH="1">
            <a:off x="2651908" y="-5334000"/>
            <a:ext cx="4861562" cy="22893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148100" dirty="0">
                <a:solidFill>
                  <a:schemeClr val="bg2">
                    <a:lumMod val="95000"/>
                  </a:schemeClr>
                </a:solidFill>
                <a:latin typeface="Times New Roman" panose="02020603050405020304" pitchFamily="18" charset="0"/>
                <a:cs typeface="Times New Roman" panose="02020603050405020304" pitchFamily="18" charset="0"/>
              </a:rPr>
              <a:t>S</a:t>
            </a:r>
            <a:endParaRPr kumimoji="0" lang="en-US" sz="148100" b="0" i="0" u="none" strike="noStrike" cap="none" spc="0" normalizeH="0" baseline="0" dirty="0">
              <a:ln>
                <a:noFill/>
              </a:ln>
              <a:solidFill>
                <a:schemeClr val="bg2">
                  <a:lumMod val="95000"/>
                </a:schemeClr>
              </a:solidFill>
              <a:effectLst/>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2854652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9F7EC4D-9E5B-483C-9D12-84F4CC1E62E6}"/>
              </a:ext>
            </a:extLst>
          </p:cNvPr>
          <p:cNvSpPr/>
          <p:nvPr/>
        </p:nvSpPr>
        <p:spPr>
          <a:xfrm>
            <a:off x="0" y="3"/>
            <a:ext cx="10972800" cy="9416670"/>
          </a:xfrm>
          <a:custGeom>
            <a:avLst/>
            <a:gdLst>
              <a:gd name="connsiteX0" fmla="*/ 4991305 w 5472504"/>
              <a:gd name="connsiteY0" fmla="*/ 1817936 h 4656599"/>
              <a:gd name="connsiteX1" fmla="*/ 4919261 w 5472504"/>
              <a:gd name="connsiteY1" fmla="*/ 1851357 h 4656599"/>
              <a:gd name="connsiteX2" fmla="*/ 4919261 w 5472504"/>
              <a:gd name="connsiteY2" fmla="*/ 1845786 h 4656599"/>
              <a:gd name="connsiteX3" fmla="*/ 4930951 w 5472504"/>
              <a:gd name="connsiteY3" fmla="*/ 1845786 h 4656599"/>
              <a:gd name="connsiteX4" fmla="*/ 4945904 w 5472504"/>
              <a:gd name="connsiteY4" fmla="*/ 1834338 h 4656599"/>
              <a:gd name="connsiteX5" fmla="*/ 4953516 w 5472504"/>
              <a:gd name="connsiteY5" fmla="*/ 1828767 h 4656599"/>
              <a:gd name="connsiteX6" fmla="*/ 4976080 w 5472504"/>
              <a:gd name="connsiteY6" fmla="*/ 1823816 h 4656599"/>
              <a:gd name="connsiteX7" fmla="*/ 4982061 w 5472504"/>
              <a:gd name="connsiteY7" fmla="*/ 1819483 h 4656599"/>
              <a:gd name="connsiteX8" fmla="*/ 5251479 w 5472504"/>
              <a:gd name="connsiteY8" fmla="*/ 1467010 h 4656599"/>
              <a:gd name="connsiteX9" fmla="*/ 5247995 w 5472504"/>
              <a:gd name="connsiteY9" fmla="*/ 1468609 h 4656599"/>
              <a:gd name="connsiteX10" fmla="*/ 5245225 w 5472504"/>
              <a:gd name="connsiteY10" fmla="*/ 1468867 h 4656599"/>
              <a:gd name="connsiteX11" fmla="*/ 5260179 w 5472504"/>
              <a:gd name="connsiteY11" fmla="*/ 1463295 h 4656599"/>
              <a:gd name="connsiteX12" fmla="*/ 5256170 w 5472504"/>
              <a:gd name="connsiteY12" fmla="*/ 1465909 h 4656599"/>
              <a:gd name="connsiteX13" fmla="*/ 5251479 w 5472504"/>
              <a:gd name="connsiteY13" fmla="*/ 1467010 h 4656599"/>
              <a:gd name="connsiteX14" fmla="*/ 4362483 w 5472504"/>
              <a:gd name="connsiteY14" fmla="*/ 1058524 h 4656599"/>
              <a:gd name="connsiteX15" fmla="*/ 4286633 w 5472504"/>
              <a:gd name="connsiteY15" fmla="*/ 1108347 h 4656599"/>
              <a:gd name="connsiteX16" fmla="*/ 4275215 w 5472504"/>
              <a:gd name="connsiteY16" fmla="*/ 1102777 h 4656599"/>
              <a:gd name="connsiteX17" fmla="*/ 4282827 w 5472504"/>
              <a:gd name="connsiteY17" fmla="*/ 1097206 h 4656599"/>
              <a:gd name="connsiteX18" fmla="*/ 4362483 w 5472504"/>
              <a:gd name="connsiteY18" fmla="*/ 1058524 h 4656599"/>
              <a:gd name="connsiteX19" fmla="*/ 3267363 w 5472504"/>
              <a:gd name="connsiteY19" fmla="*/ 0 h 4656599"/>
              <a:gd name="connsiteX20" fmla="*/ 3270539 w 5472504"/>
              <a:gd name="connsiteY20" fmla="*/ 0 h 4656599"/>
              <a:gd name="connsiteX21" fmla="*/ 3255996 w 5472504"/>
              <a:gd name="connsiteY21" fmla="*/ 4817 h 4656599"/>
              <a:gd name="connsiteX22" fmla="*/ 861328 w 5472504"/>
              <a:gd name="connsiteY22" fmla="*/ 0 h 4656599"/>
              <a:gd name="connsiteX23" fmla="*/ 2852438 w 5472504"/>
              <a:gd name="connsiteY23" fmla="*/ 0 h 4656599"/>
              <a:gd name="connsiteX24" fmla="*/ 2843035 w 5472504"/>
              <a:gd name="connsiteY24" fmla="*/ 4817 h 4656599"/>
              <a:gd name="connsiteX25" fmla="*/ 2835694 w 5472504"/>
              <a:gd name="connsiteY25" fmla="*/ 10698 h 4656599"/>
              <a:gd name="connsiteX26" fmla="*/ 2850647 w 5472504"/>
              <a:gd name="connsiteY26" fmla="*/ 4817 h 4656599"/>
              <a:gd name="connsiteX27" fmla="*/ 2860372 w 5472504"/>
              <a:gd name="connsiteY27" fmla="*/ 0 h 4656599"/>
              <a:gd name="connsiteX28" fmla="*/ 3085047 w 5472504"/>
              <a:gd name="connsiteY28" fmla="*/ 0 h 4656599"/>
              <a:gd name="connsiteX29" fmla="*/ 3071095 w 5472504"/>
              <a:gd name="connsiteY29" fmla="*/ 5514 h 4656599"/>
              <a:gd name="connsiteX30" fmla="*/ 2540178 w 5472504"/>
              <a:gd name="connsiteY30" fmla="*/ 221130 h 4656599"/>
              <a:gd name="connsiteX31" fmla="*/ 1221637 w 5472504"/>
              <a:gd name="connsiteY31" fmla="*/ 897607 h 4656599"/>
              <a:gd name="connsiteX32" fmla="*/ 1183576 w 5472504"/>
              <a:gd name="connsiteY32" fmla="*/ 931026 h 4656599"/>
              <a:gd name="connsiteX33" fmla="*/ 1233055 w 5472504"/>
              <a:gd name="connsiteY33" fmla="*/ 919577 h 4656599"/>
              <a:gd name="connsiteX34" fmla="*/ 1221637 w 5472504"/>
              <a:gd name="connsiteY34" fmla="*/ 919577 h 4656599"/>
              <a:gd name="connsiteX35" fmla="*/ 1979322 w 5472504"/>
              <a:gd name="connsiteY35" fmla="*/ 547917 h 4656599"/>
              <a:gd name="connsiteX36" fmla="*/ 2244662 w 5472504"/>
              <a:gd name="connsiteY36" fmla="*/ 476124 h 4656599"/>
              <a:gd name="connsiteX37" fmla="*/ 1979322 w 5472504"/>
              <a:gd name="connsiteY37" fmla="*/ 598049 h 4656599"/>
              <a:gd name="connsiteX38" fmla="*/ 1202878 w 5472504"/>
              <a:gd name="connsiteY38" fmla="*/ 1080186 h 4656599"/>
              <a:gd name="connsiteX39" fmla="*/ 1206684 w 5472504"/>
              <a:gd name="connsiteY39" fmla="*/ 1097206 h 4656599"/>
              <a:gd name="connsiteX40" fmla="*/ 1206684 w 5472504"/>
              <a:gd name="connsiteY40" fmla="*/ 1108347 h 4656599"/>
              <a:gd name="connsiteX41" fmla="*/ 1240939 w 5472504"/>
              <a:gd name="connsiteY41" fmla="*/ 1091635 h 4656599"/>
              <a:gd name="connsiteX42" fmla="*/ 3093421 w 5472504"/>
              <a:gd name="connsiteY42" fmla="*/ 165736 h 4656599"/>
              <a:gd name="connsiteX43" fmla="*/ 3100762 w 5472504"/>
              <a:gd name="connsiteY43" fmla="*/ 159857 h 4656599"/>
              <a:gd name="connsiteX44" fmla="*/ 3388937 w 5472504"/>
              <a:gd name="connsiteY44" fmla="*/ 49380 h 4656599"/>
              <a:gd name="connsiteX45" fmla="*/ 3422649 w 5472504"/>
              <a:gd name="connsiteY45" fmla="*/ 26789 h 4656599"/>
              <a:gd name="connsiteX46" fmla="*/ 3415308 w 5472504"/>
              <a:gd name="connsiteY46" fmla="*/ 21219 h 4656599"/>
              <a:gd name="connsiteX47" fmla="*/ 3457617 w 5472504"/>
              <a:gd name="connsiteY47" fmla="*/ 0 h 4656599"/>
              <a:gd name="connsiteX48" fmla="*/ 3515404 w 5472504"/>
              <a:gd name="connsiteY48" fmla="*/ 0 h 4656599"/>
              <a:gd name="connsiteX49" fmla="*/ 3386716 w 5472504"/>
              <a:gd name="connsiteY49" fmla="*/ 57343 h 4656599"/>
              <a:gd name="connsiteX50" fmla="*/ 2407509 w 5472504"/>
              <a:gd name="connsiteY50" fmla="*/ 614761 h 4656599"/>
              <a:gd name="connsiteX51" fmla="*/ 2403703 w 5472504"/>
              <a:gd name="connsiteY51" fmla="*/ 625901 h 4656599"/>
              <a:gd name="connsiteX52" fmla="*/ 2426539 w 5472504"/>
              <a:gd name="connsiteY52" fmla="*/ 620330 h 4656599"/>
              <a:gd name="connsiteX53" fmla="*/ 3623556 w 5472504"/>
              <a:gd name="connsiteY53" fmla="*/ 4817 h 4656599"/>
              <a:gd name="connsiteX54" fmla="*/ 3645045 w 5472504"/>
              <a:gd name="connsiteY54" fmla="*/ 0 h 4656599"/>
              <a:gd name="connsiteX55" fmla="*/ 4747411 w 5472504"/>
              <a:gd name="connsiteY55" fmla="*/ 0 h 4656599"/>
              <a:gd name="connsiteX56" fmla="*/ 4688177 w 5472504"/>
              <a:gd name="connsiteY56" fmla="*/ 110033 h 4656599"/>
              <a:gd name="connsiteX57" fmla="*/ 4688177 w 5472504"/>
              <a:gd name="connsiteY57" fmla="*/ 121175 h 4656599"/>
              <a:gd name="connsiteX58" fmla="*/ 4703401 w 5472504"/>
              <a:gd name="connsiteY58" fmla="*/ 121175 h 4656599"/>
              <a:gd name="connsiteX59" fmla="*/ 4699596 w 5472504"/>
              <a:gd name="connsiteY59" fmla="*/ 126744 h 4656599"/>
              <a:gd name="connsiteX60" fmla="*/ 4691983 w 5472504"/>
              <a:gd name="connsiteY60" fmla="*/ 137884 h 4656599"/>
              <a:gd name="connsiteX61" fmla="*/ 4691983 w 5472504"/>
              <a:gd name="connsiteY61" fmla="*/ 148716 h 4656599"/>
              <a:gd name="connsiteX62" fmla="*/ 4703401 w 5472504"/>
              <a:gd name="connsiteY62" fmla="*/ 148716 h 4656599"/>
              <a:gd name="connsiteX63" fmla="*/ 4714819 w 5472504"/>
              <a:gd name="connsiteY63" fmla="*/ 148716 h 4656599"/>
              <a:gd name="connsiteX64" fmla="*/ 4798009 w 5472504"/>
              <a:gd name="connsiteY64" fmla="*/ 126744 h 4656599"/>
              <a:gd name="connsiteX65" fmla="*/ 4801816 w 5472504"/>
              <a:gd name="connsiteY65" fmla="*/ 137884 h 4656599"/>
              <a:gd name="connsiteX66" fmla="*/ 4801816 w 5472504"/>
              <a:gd name="connsiteY66" fmla="*/ 148716 h 4656599"/>
              <a:gd name="connsiteX67" fmla="*/ 4790398 w 5472504"/>
              <a:gd name="connsiteY67" fmla="*/ 159857 h 4656599"/>
              <a:gd name="connsiteX68" fmla="*/ 4642774 w 5472504"/>
              <a:gd name="connsiteY68" fmla="*/ 265383 h 4656599"/>
              <a:gd name="connsiteX69" fmla="*/ 4627551 w 5472504"/>
              <a:gd name="connsiteY69" fmla="*/ 281784 h 4656599"/>
              <a:gd name="connsiteX70" fmla="*/ 4275215 w 5472504"/>
              <a:gd name="connsiteY70" fmla="*/ 625901 h 4656599"/>
              <a:gd name="connsiteX71" fmla="*/ 4256456 w 5472504"/>
              <a:gd name="connsiteY71" fmla="*/ 636733 h 4656599"/>
              <a:gd name="connsiteX72" fmla="*/ 4116175 w 5472504"/>
              <a:gd name="connsiteY72" fmla="*/ 731117 h 4656599"/>
              <a:gd name="connsiteX73" fmla="*/ 4100950 w 5472504"/>
              <a:gd name="connsiteY73" fmla="*/ 742257 h 4656599"/>
              <a:gd name="connsiteX74" fmla="*/ 4025372 w 5472504"/>
              <a:gd name="connsiteY74" fmla="*/ 831071 h 4656599"/>
              <a:gd name="connsiteX75" fmla="*/ 4025372 w 5472504"/>
              <a:gd name="connsiteY75" fmla="*/ 836643 h 4656599"/>
              <a:gd name="connsiteX76" fmla="*/ 4055549 w 5472504"/>
              <a:gd name="connsiteY76" fmla="*/ 831071 h 4656599"/>
              <a:gd name="connsiteX77" fmla="*/ 3983505 w 5472504"/>
              <a:gd name="connsiteY77" fmla="*/ 880895 h 4656599"/>
              <a:gd name="connsiteX78" fmla="*/ 3972087 w 5472504"/>
              <a:gd name="connsiteY78" fmla="*/ 892035 h 4656599"/>
              <a:gd name="connsiteX79" fmla="*/ 3975892 w 5472504"/>
              <a:gd name="connsiteY79" fmla="*/ 902866 h 4656599"/>
              <a:gd name="connsiteX80" fmla="*/ 4055549 w 5472504"/>
              <a:gd name="connsiteY80" fmla="*/ 886465 h 4656599"/>
              <a:gd name="connsiteX81" fmla="*/ 4074579 w 5472504"/>
              <a:gd name="connsiteY81" fmla="*/ 880895 h 4656599"/>
              <a:gd name="connsiteX82" fmla="*/ 4646581 w 5472504"/>
              <a:gd name="connsiteY82" fmla="*/ 670462 h 4656599"/>
              <a:gd name="connsiteX83" fmla="*/ 4661805 w 5472504"/>
              <a:gd name="connsiteY83" fmla="*/ 664893 h 4656599"/>
              <a:gd name="connsiteX84" fmla="*/ 4942097 w 5472504"/>
              <a:gd name="connsiteY84" fmla="*/ 553488 h 4656599"/>
              <a:gd name="connsiteX85" fmla="*/ 4953516 w 5472504"/>
              <a:gd name="connsiteY85" fmla="*/ 547917 h 4656599"/>
              <a:gd name="connsiteX86" fmla="*/ 5169376 w 5472504"/>
              <a:gd name="connsiteY86" fmla="*/ 470553 h 4656599"/>
              <a:gd name="connsiteX87" fmla="*/ 5169376 w 5472504"/>
              <a:gd name="connsiteY87" fmla="*/ 476124 h 4656599"/>
              <a:gd name="connsiteX88" fmla="*/ 5169376 w 5472504"/>
              <a:gd name="connsiteY88" fmla="*/ 492834 h 4656599"/>
              <a:gd name="connsiteX89" fmla="*/ 5173182 w 5472504"/>
              <a:gd name="connsiteY89" fmla="*/ 498403 h 4656599"/>
              <a:gd name="connsiteX90" fmla="*/ 5173182 w 5472504"/>
              <a:gd name="connsiteY90" fmla="*/ 514806 h 4656599"/>
              <a:gd name="connsiteX91" fmla="*/ 5138927 w 5472504"/>
              <a:gd name="connsiteY91" fmla="*/ 542966 h 4656599"/>
              <a:gd name="connsiteX92" fmla="*/ 5142733 w 5472504"/>
              <a:gd name="connsiteY92" fmla="*/ 553488 h 4656599"/>
              <a:gd name="connsiteX93" fmla="*/ 5324611 w 5472504"/>
              <a:gd name="connsiteY93" fmla="*/ 509235 h 4656599"/>
              <a:gd name="connsiteX94" fmla="*/ 5252567 w 5472504"/>
              <a:gd name="connsiteY94" fmla="*/ 576079 h 4656599"/>
              <a:gd name="connsiteX95" fmla="*/ 5336300 w 5472504"/>
              <a:gd name="connsiteY95" fmla="*/ 692435 h 4656599"/>
              <a:gd name="connsiteX96" fmla="*/ 5339834 w 5472504"/>
              <a:gd name="connsiteY96" fmla="*/ 736688 h 4656599"/>
              <a:gd name="connsiteX97" fmla="*/ 5320804 w 5472504"/>
              <a:gd name="connsiteY97" fmla="*/ 758968 h 4656599"/>
              <a:gd name="connsiteX98" fmla="*/ 5324611 w 5472504"/>
              <a:gd name="connsiteY98" fmla="*/ 758968 h 4656599"/>
              <a:gd name="connsiteX99" fmla="*/ 5347447 w 5472504"/>
              <a:gd name="connsiteY99" fmla="*/ 786510 h 4656599"/>
              <a:gd name="connsiteX100" fmla="*/ 5355059 w 5472504"/>
              <a:gd name="connsiteY100" fmla="*/ 786510 h 4656599"/>
              <a:gd name="connsiteX101" fmla="*/ 5358865 w 5472504"/>
              <a:gd name="connsiteY101" fmla="*/ 797961 h 4656599"/>
              <a:gd name="connsiteX102" fmla="*/ 5358865 w 5472504"/>
              <a:gd name="connsiteY102" fmla="*/ 809100 h 4656599"/>
              <a:gd name="connsiteX103" fmla="*/ 4578343 w 5472504"/>
              <a:gd name="connsiteY103" fmla="*/ 1163430 h 4656599"/>
              <a:gd name="connsiteX104" fmla="*/ 4566925 w 5472504"/>
              <a:gd name="connsiteY104" fmla="*/ 1163430 h 4656599"/>
              <a:gd name="connsiteX105" fmla="*/ 4532942 w 5472504"/>
              <a:gd name="connsiteY105" fmla="*/ 1174570 h 4656599"/>
              <a:gd name="connsiteX106" fmla="*/ 4532942 w 5472504"/>
              <a:gd name="connsiteY106" fmla="*/ 1169001 h 4656599"/>
              <a:gd name="connsiteX107" fmla="*/ 4536748 w 5472504"/>
              <a:gd name="connsiteY107" fmla="*/ 1163430 h 4656599"/>
              <a:gd name="connsiteX108" fmla="*/ 4536748 w 5472504"/>
              <a:gd name="connsiteY108" fmla="*/ 1152599 h 4656599"/>
              <a:gd name="connsiteX109" fmla="*/ 4529135 w 5472504"/>
              <a:gd name="connsiteY109" fmla="*/ 1152599 h 4656599"/>
              <a:gd name="connsiteX110" fmla="*/ 4529135 w 5472504"/>
              <a:gd name="connsiteY110" fmla="*/ 1147030 h 4656599"/>
              <a:gd name="connsiteX111" fmla="*/ 4654193 w 5472504"/>
              <a:gd name="connsiteY111" fmla="*/ 1097206 h 4656599"/>
              <a:gd name="connsiteX112" fmla="*/ 4665611 w 5472504"/>
              <a:gd name="connsiteY112" fmla="*/ 1080186 h 4656599"/>
              <a:gd name="connsiteX113" fmla="*/ 4657999 w 5472504"/>
              <a:gd name="connsiteY113" fmla="*/ 1074616 h 4656599"/>
              <a:gd name="connsiteX114" fmla="*/ 4260263 w 5472504"/>
              <a:gd name="connsiteY114" fmla="*/ 1213562 h 4656599"/>
              <a:gd name="connsiteX115" fmla="*/ 4445674 w 5472504"/>
              <a:gd name="connsiteY115" fmla="*/ 1108347 h 4656599"/>
              <a:gd name="connsiteX116" fmla="*/ 4460899 w 5472504"/>
              <a:gd name="connsiteY116" fmla="*/ 1113916 h 4656599"/>
              <a:gd name="connsiteX117" fmla="*/ 4468511 w 5472504"/>
              <a:gd name="connsiteY117" fmla="*/ 1113916 h 4656599"/>
              <a:gd name="connsiteX118" fmla="*/ 4476122 w 5472504"/>
              <a:gd name="connsiteY118" fmla="*/ 1097206 h 4656599"/>
              <a:gd name="connsiteX119" fmla="*/ 4559313 w 5472504"/>
              <a:gd name="connsiteY119" fmla="*/ 1069665 h 4656599"/>
              <a:gd name="connsiteX120" fmla="*/ 4574538 w 5472504"/>
              <a:gd name="connsiteY120" fmla="*/ 1058524 h 4656599"/>
              <a:gd name="connsiteX121" fmla="*/ 4631357 w 5472504"/>
              <a:gd name="connsiteY121" fmla="*/ 1025103 h 4656599"/>
              <a:gd name="connsiteX122" fmla="*/ 4529135 w 5472504"/>
              <a:gd name="connsiteY122" fmla="*/ 1035934 h 4656599"/>
              <a:gd name="connsiteX123" fmla="*/ 4510105 w 5472504"/>
              <a:gd name="connsiteY123" fmla="*/ 1047074 h 4656599"/>
              <a:gd name="connsiteX124" fmla="*/ 4476122 w 5472504"/>
              <a:gd name="connsiteY124" fmla="*/ 1052644 h 4656599"/>
              <a:gd name="connsiteX125" fmla="*/ 4593568 w 5472504"/>
              <a:gd name="connsiteY125" fmla="*/ 1008392 h 4656599"/>
              <a:gd name="connsiteX126" fmla="*/ 4601180 w 5472504"/>
              <a:gd name="connsiteY126" fmla="*/ 997252 h 4656599"/>
              <a:gd name="connsiteX127" fmla="*/ 4597374 w 5472504"/>
              <a:gd name="connsiteY127" fmla="*/ 991680 h 4656599"/>
              <a:gd name="connsiteX128" fmla="*/ 4381241 w 5472504"/>
              <a:gd name="connsiteY128" fmla="*/ 1052644 h 4656599"/>
              <a:gd name="connsiteX129" fmla="*/ 4362483 w 5472504"/>
              <a:gd name="connsiteY129" fmla="*/ 1058524 h 4656599"/>
              <a:gd name="connsiteX130" fmla="*/ 4373902 w 5472504"/>
              <a:gd name="connsiteY130" fmla="*/ 1047074 h 4656599"/>
              <a:gd name="connsiteX131" fmla="*/ 4366290 w 5472504"/>
              <a:gd name="connsiteY131" fmla="*/ 1035934 h 4656599"/>
              <a:gd name="connsiteX132" fmla="*/ 4313275 w 5472504"/>
              <a:gd name="connsiteY132" fmla="*/ 1047074 h 4656599"/>
              <a:gd name="connsiteX133" fmla="*/ 4309469 w 5472504"/>
              <a:gd name="connsiteY133" fmla="*/ 1047074 h 4656599"/>
              <a:gd name="connsiteX134" fmla="*/ 4301857 w 5472504"/>
              <a:gd name="connsiteY134" fmla="*/ 1052644 h 4656599"/>
              <a:gd name="connsiteX135" fmla="*/ 4271408 w 5472504"/>
              <a:gd name="connsiteY135" fmla="*/ 1064095 h 4656599"/>
              <a:gd name="connsiteX136" fmla="*/ 4263796 w 5472504"/>
              <a:gd name="connsiteY136" fmla="*/ 1058524 h 4656599"/>
              <a:gd name="connsiteX137" fmla="*/ 4271408 w 5472504"/>
              <a:gd name="connsiteY137" fmla="*/ 1052644 h 4656599"/>
              <a:gd name="connsiteX138" fmla="*/ 4487541 w 5472504"/>
              <a:gd name="connsiteY138" fmla="*/ 925147 h 4656599"/>
              <a:gd name="connsiteX139" fmla="*/ 4423109 w 5472504"/>
              <a:gd name="connsiteY139" fmla="*/ 931026 h 4656599"/>
              <a:gd name="connsiteX140" fmla="*/ 4407613 w 5472504"/>
              <a:gd name="connsiteY140" fmla="*/ 936597 h 4656599"/>
              <a:gd name="connsiteX141" fmla="*/ 3851106 w 5472504"/>
              <a:gd name="connsiteY141" fmla="*/ 1207683 h 4656599"/>
              <a:gd name="connsiteX142" fmla="*/ 3839688 w 5472504"/>
              <a:gd name="connsiteY142" fmla="*/ 1213562 h 4656599"/>
              <a:gd name="connsiteX143" fmla="*/ 3847301 w 5472504"/>
              <a:gd name="connsiteY143" fmla="*/ 1213562 h 4656599"/>
              <a:gd name="connsiteX144" fmla="*/ 3862253 w 5472504"/>
              <a:gd name="connsiteY144" fmla="*/ 1224704 h 4656599"/>
              <a:gd name="connsiteX145" fmla="*/ 3881284 w 5472504"/>
              <a:gd name="connsiteY145" fmla="*/ 1219133 h 4656599"/>
              <a:gd name="connsiteX146" fmla="*/ 3919072 w 5472504"/>
              <a:gd name="connsiteY146" fmla="*/ 1207683 h 4656599"/>
              <a:gd name="connsiteX147" fmla="*/ 3915267 w 5472504"/>
              <a:gd name="connsiteY147" fmla="*/ 1213562 h 4656599"/>
              <a:gd name="connsiteX148" fmla="*/ 3816852 w 5472504"/>
              <a:gd name="connsiteY148" fmla="*/ 1324658 h 4656599"/>
              <a:gd name="connsiteX149" fmla="*/ 3797822 w 5472504"/>
              <a:gd name="connsiteY149" fmla="*/ 1330230 h 4656599"/>
              <a:gd name="connsiteX150" fmla="*/ 3790481 w 5472504"/>
              <a:gd name="connsiteY150" fmla="*/ 1335799 h 4656599"/>
              <a:gd name="connsiteX151" fmla="*/ 3786675 w 5472504"/>
              <a:gd name="connsiteY151" fmla="*/ 1324658 h 4656599"/>
              <a:gd name="connsiteX152" fmla="*/ 3782869 w 5472504"/>
              <a:gd name="connsiteY152" fmla="*/ 1318779 h 4656599"/>
              <a:gd name="connsiteX153" fmla="*/ 3673035 w 5472504"/>
              <a:gd name="connsiteY153" fmla="*/ 1374481 h 4656599"/>
              <a:gd name="connsiteX154" fmla="*/ 3657539 w 5472504"/>
              <a:gd name="connsiteY154" fmla="*/ 1385313 h 4656599"/>
              <a:gd name="connsiteX155" fmla="*/ 3475934 w 5472504"/>
              <a:gd name="connsiteY155" fmla="*/ 1501978 h 4656599"/>
              <a:gd name="connsiteX156" fmla="*/ 3475934 w 5472504"/>
              <a:gd name="connsiteY156" fmla="*/ 1507548 h 4656599"/>
              <a:gd name="connsiteX157" fmla="*/ 3536288 w 5472504"/>
              <a:gd name="connsiteY157" fmla="*/ 1501978 h 4656599"/>
              <a:gd name="connsiteX158" fmla="*/ 3449291 w 5472504"/>
              <a:gd name="connsiteY158" fmla="*/ 1573772 h 4656599"/>
              <a:gd name="connsiteX159" fmla="*/ 3449291 w 5472504"/>
              <a:gd name="connsiteY159" fmla="*/ 1579343 h 4656599"/>
              <a:gd name="connsiteX160" fmla="*/ 3547978 w 5472504"/>
              <a:gd name="connsiteY160" fmla="*/ 1546230 h 4656599"/>
              <a:gd name="connsiteX161" fmla="*/ 3369636 w 5472504"/>
              <a:gd name="connsiteY161" fmla="*/ 1651447 h 4656599"/>
              <a:gd name="connsiteX162" fmla="*/ 3347070 w 5472504"/>
              <a:gd name="connsiteY162" fmla="*/ 1662587 h 4656599"/>
              <a:gd name="connsiteX163" fmla="*/ 3241045 w 5472504"/>
              <a:gd name="connsiteY163" fmla="*/ 1706839 h 4656599"/>
              <a:gd name="connsiteX164" fmla="*/ 3218207 w 5472504"/>
              <a:gd name="connsiteY164" fmla="*/ 1718290 h 4656599"/>
              <a:gd name="connsiteX165" fmla="*/ 3187759 w 5472504"/>
              <a:gd name="connsiteY165" fmla="*/ 1756972 h 4656599"/>
              <a:gd name="connsiteX166" fmla="*/ 3187759 w 5472504"/>
              <a:gd name="connsiteY166" fmla="*/ 1762543 h 4656599"/>
              <a:gd name="connsiteX167" fmla="*/ 3566736 w 5472504"/>
              <a:gd name="connsiteY167" fmla="*/ 1579343 h 4656599"/>
              <a:gd name="connsiteX168" fmla="*/ 3581961 w 5472504"/>
              <a:gd name="connsiteY168" fmla="*/ 1562631 h 4656599"/>
              <a:gd name="connsiteX169" fmla="*/ 3593378 w 5472504"/>
              <a:gd name="connsiteY169" fmla="*/ 1557371 h 4656599"/>
              <a:gd name="connsiteX170" fmla="*/ 3707018 w 5472504"/>
              <a:gd name="connsiteY170" fmla="*/ 1535090 h 4656599"/>
              <a:gd name="connsiteX171" fmla="*/ 3585767 w 5472504"/>
              <a:gd name="connsiteY171" fmla="*/ 1612765 h 4656599"/>
              <a:gd name="connsiteX172" fmla="*/ 3563203 w 5472504"/>
              <a:gd name="connsiteY172" fmla="*/ 1618335 h 4656599"/>
              <a:gd name="connsiteX173" fmla="*/ 3354682 w 5472504"/>
              <a:gd name="connsiteY173" fmla="*/ 1723861 h 4656599"/>
              <a:gd name="connsiteX174" fmla="*/ 3335652 w 5472504"/>
              <a:gd name="connsiteY174" fmla="*/ 1735002 h 4656599"/>
              <a:gd name="connsiteX175" fmla="*/ 3085809 w 5472504"/>
              <a:gd name="connsiteY175" fmla="*/ 1878899 h 4656599"/>
              <a:gd name="connsiteX176" fmla="*/ 3475934 w 5472504"/>
              <a:gd name="connsiteY176" fmla="*/ 1684867 h 4656599"/>
              <a:gd name="connsiteX177" fmla="*/ 4540554 w 5472504"/>
              <a:gd name="connsiteY177" fmla="*/ 1213562 h 4656599"/>
              <a:gd name="connsiteX178" fmla="*/ 5089720 w 5472504"/>
              <a:gd name="connsiteY178" fmla="*/ 975279 h 4656599"/>
              <a:gd name="connsiteX179" fmla="*/ 5472504 w 5472504"/>
              <a:gd name="connsiteY179" fmla="*/ 814052 h 4656599"/>
              <a:gd name="connsiteX180" fmla="*/ 5343641 w 5472504"/>
              <a:gd name="connsiteY180" fmla="*/ 947119 h 4656599"/>
              <a:gd name="connsiteX181" fmla="*/ 5419491 w 5472504"/>
              <a:gd name="connsiteY181" fmla="*/ 975279 h 4656599"/>
              <a:gd name="connsiteX182" fmla="*/ 4858635 w 5472504"/>
              <a:gd name="connsiteY182" fmla="*/ 1252244 h 4656599"/>
              <a:gd name="connsiteX183" fmla="*/ 4226007 w 5472504"/>
              <a:gd name="connsiteY183" fmla="*/ 1551802 h 4656599"/>
              <a:gd name="connsiteX184" fmla="*/ 3676842 w 5472504"/>
              <a:gd name="connsiteY184" fmla="*/ 1806794 h 4656599"/>
              <a:gd name="connsiteX185" fmla="*/ 3657539 w 5472504"/>
              <a:gd name="connsiteY185" fmla="*/ 1784513 h 4656599"/>
              <a:gd name="connsiteX186" fmla="*/ 3650199 w 5472504"/>
              <a:gd name="connsiteY186" fmla="*/ 1828767 h 4656599"/>
              <a:gd name="connsiteX187" fmla="*/ 3013493 w 5472504"/>
              <a:gd name="connsiteY187" fmla="*/ 2200427 h 4656599"/>
              <a:gd name="connsiteX188" fmla="*/ 3377519 w 5472504"/>
              <a:gd name="connsiteY188" fmla="*/ 2023107 h 4656599"/>
              <a:gd name="connsiteX189" fmla="*/ 4036518 w 5472504"/>
              <a:gd name="connsiteY189" fmla="*/ 1684867 h 4656599"/>
              <a:gd name="connsiteX190" fmla="*/ 4578343 w 5472504"/>
              <a:gd name="connsiteY190" fmla="*/ 1452156 h 4656599"/>
              <a:gd name="connsiteX191" fmla="*/ 4593568 w 5472504"/>
              <a:gd name="connsiteY191" fmla="*/ 1446276 h 4656599"/>
              <a:gd name="connsiteX192" fmla="*/ 4650387 w 5472504"/>
              <a:gd name="connsiteY192" fmla="*/ 1407594 h 4656599"/>
              <a:gd name="connsiteX193" fmla="*/ 4661805 w 5472504"/>
              <a:gd name="connsiteY193" fmla="*/ 1407594 h 4656599"/>
              <a:gd name="connsiteX194" fmla="*/ 5298240 w 5472504"/>
              <a:gd name="connsiteY194" fmla="*/ 1091635 h 4656599"/>
              <a:gd name="connsiteX195" fmla="*/ 5305851 w 5472504"/>
              <a:gd name="connsiteY195" fmla="*/ 1097206 h 4656599"/>
              <a:gd name="connsiteX196" fmla="*/ 5336300 w 5472504"/>
              <a:gd name="connsiteY196" fmla="*/ 1130317 h 4656599"/>
              <a:gd name="connsiteX197" fmla="*/ 5336300 w 5472504"/>
              <a:gd name="connsiteY197" fmla="*/ 1147030 h 4656599"/>
              <a:gd name="connsiteX198" fmla="*/ 5309385 w 5472504"/>
              <a:gd name="connsiteY198" fmla="*/ 1202732 h 4656599"/>
              <a:gd name="connsiteX199" fmla="*/ 5302047 w 5472504"/>
              <a:gd name="connsiteY199" fmla="*/ 1202732 h 4656599"/>
              <a:gd name="connsiteX200" fmla="*/ 5298240 w 5472504"/>
              <a:gd name="connsiteY200" fmla="*/ 1207683 h 4656599"/>
              <a:gd name="connsiteX201" fmla="*/ 5298240 w 5472504"/>
              <a:gd name="connsiteY201" fmla="*/ 1213562 h 4656599"/>
              <a:gd name="connsiteX202" fmla="*/ 5313192 w 5472504"/>
              <a:gd name="connsiteY202" fmla="*/ 1230274 h 4656599"/>
              <a:gd name="connsiteX203" fmla="*/ 5260179 w 5472504"/>
              <a:gd name="connsiteY203" fmla="*/ 1268956 h 4656599"/>
              <a:gd name="connsiteX204" fmla="*/ 5252567 w 5472504"/>
              <a:gd name="connsiteY204" fmla="*/ 1280096 h 4656599"/>
              <a:gd name="connsiteX205" fmla="*/ 5233808 w 5472504"/>
              <a:gd name="connsiteY205" fmla="*/ 1352200 h 4656599"/>
              <a:gd name="connsiteX206" fmla="*/ 5226195 w 5472504"/>
              <a:gd name="connsiteY206" fmla="*/ 1363339 h 4656599"/>
              <a:gd name="connsiteX207" fmla="*/ 4635162 w 5472504"/>
              <a:gd name="connsiteY207" fmla="*/ 1662587 h 4656599"/>
              <a:gd name="connsiteX208" fmla="*/ 4631357 w 5472504"/>
              <a:gd name="connsiteY208" fmla="*/ 1657017 h 4656599"/>
              <a:gd name="connsiteX209" fmla="*/ 4627551 w 5472504"/>
              <a:gd name="connsiteY209" fmla="*/ 1651447 h 4656599"/>
              <a:gd name="connsiteX210" fmla="*/ 4445674 w 5472504"/>
              <a:gd name="connsiteY210" fmla="*/ 1718290 h 4656599"/>
              <a:gd name="connsiteX211" fmla="*/ 4578343 w 5472504"/>
              <a:gd name="connsiteY211" fmla="*/ 1651447 h 4656599"/>
              <a:gd name="connsiteX212" fmla="*/ 4585956 w 5472504"/>
              <a:gd name="connsiteY212" fmla="*/ 1640616 h 4656599"/>
              <a:gd name="connsiteX213" fmla="*/ 4581877 w 5472504"/>
              <a:gd name="connsiteY213" fmla="*/ 1635045 h 4656599"/>
              <a:gd name="connsiteX214" fmla="*/ 4347259 w 5472504"/>
              <a:gd name="connsiteY214" fmla="*/ 1723861 h 4656599"/>
              <a:gd name="connsiteX215" fmla="*/ 4366290 w 5472504"/>
              <a:gd name="connsiteY215" fmla="*/ 1695699 h 4656599"/>
              <a:gd name="connsiteX216" fmla="*/ 4366290 w 5472504"/>
              <a:gd name="connsiteY216" fmla="*/ 1690748 h 4656599"/>
              <a:gd name="connsiteX217" fmla="*/ 4354872 w 5472504"/>
              <a:gd name="connsiteY217" fmla="*/ 1695699 h 4656599"/>
              <a:gd name="connsiteX218" fmla="*/ 4498686 w 5472504"/>
              <a:gd name="connsiteY218" fmla="*/ 1618335 h 4656599"/>
              <a:gd name="connsiteX219" fmla="*/ 4510105 w 5472504"/>
              <a:gd name="connsiteY219" fmla="*/ 1612765 h 4656599"/>
              <a:gd name="connsiteX220" fmla="*/ 4612325 w 5472504"/>
              <a:gd name="connsiteY220" fmla="*/ 1573772 h 4656599"/>
              <a:gd name="connsiteX221" fmla="*/ 4619938 w 5472504"/>
              <a:gd name="connsiteY221" fmla="*/ 1562631 h 4656599"/>
              <a:gd name="connsiteX222" fmla="*/ 4616132 w 5472504"/>
              <a:gd name="connsiteY222" fmla="*/ 1557371 h 4656599"/>
              <a:gd name="connsiteX223" fmla="*/ 4483735 w 5472504"/>
              <a:gd name="connsiteY223" fmla="*/ 1590794 h 4656599"/>
              <a:gd name="connsiteX224" fmla="*/ 4468511 w 5472504"/>
              <a:gd name="connsiteY224" fmla="*/ 1596363 h 4656599"/>
              <a:gd name="connsiteX225" fmla="*/ 3722243 w 5472504"/>
              <a:gd name="connsiteY225" fmla="*/ 1978854 h 4656599"/>
              <a:gd name="connsiteX226" fmla="*/ 3718436 w 5472504"/>
              <a:gd name="connsiteY226" fmla="*/ 1978854 h 4656599"/>
              <a:gd name="connsiteX227" fmla="*/ 3316893 w 5472504"/>
              <a:gd name="connsiteY227" fmla="*/ 2178145 h 4656599"/>
              <a:gd name="connsiteX228" fmla="*/ 3430533 w 5472504"/>
              <a:gd name="connsiteY228" fmla="*/ 2128631 h 4656599"/>
              <a:gd name="connsiteX229" fmla="*/ 3309010 w 5472504"/>
              <a:gd name="connsiteY229" fmla="*/ 2194856 h 4656599"/>
              <a:gd name="connsiteX230" fmla="*/ 3297863 w 5472504"/>
              <a:gd name="connsiteY230" fmla="*/ 2194856 h 4656599"/>
              <a:gd name="connsiteX231" fmla="*/ 3305203 w 5472504"/>
              <a:gd name="connsiteY231" fmla="*/ 2183716 h 4656599"/>
              <a:gd name="connsiteX232" fmla="*/ 2930303 w 5472504"/>
              <a:gd name="connsiteY232" fmla="*/ 2366606 h 4656599"/>
              <a:gd name="connsiteX233" fmla="*/ 2907466 w 5472504"/>
              <a:gd name="connsiteY233" fmla="*/ 2383625 h 4656599"/>
              <a:gd name="connsiteX234" fmla="*/ 2888708 w 5472504"/>
              <a:gd name="connsiteY234" fmla="*/ 2444280 h 4656599"/>
              <a:gd name="connsiteX235" fmla="*/ 2862337 w 5472504"/>
              <a:gd name="connsiteY235" fmla="*/ 2455420 h 4656599"/>
              <a:gd name="connsiteX236" fmla="*/ 2691878 w 5472504"/>
              <a:gd name="connsiteY236" fmla="*/ 2555376 h 4656599"/>
              <a:gd name="connsiteX237" fmla="*/ 2668769 w 5472504"/>
              <a:gd name="connsiteY237" fmla="*/ 2566516 h 4656599"/>
              <a:gd name="connsiteX238" fmla="*/ 2558936 w 5472504"/>
              <a:gd name="connsiteY238" fmla="*/ 2671732 h 4656599"/>
              <a:gd name="connsiteX239" fmla="*/ 2536372 w 5472504"/>
              <a:gd name="connsiteY239" fmla="*/ 2688442 h 4656599"/>
              <a:gd name="connsiteX240" fmla="*/ 2441491 w 5472504"/>
              <a:gd name="connsiteY240" fmla="*/ 2738266 h 4656599"/>
              <a:gd name="connsiteX241" fmla="*/ 2415120 w 5472504"/>
              <a:gd name="connsiteY241" fmla="*/ 2760236 h 4656599"/>
              <a:gd name="connsiteX242" fmla="*/ 2388478 w 5472504"/>
              <a:gd name="connsiteY242" fmla="*/ 2804799 h 4656599"/>
              <a:gd name="connsiteX243" fmla="*/ 2384672 w 5472504"/>
              <a:gd name="connsiteY243" fmla="*/ 2815940 h 4656599"/>
              <a:gd name="connsiteX244" fmla="*/ 2403703 w 5472504"/>
              <a:gd name="connsiteY244" fmla="*/ 2815940 h 4656599"/>
              <a:gd name="connsiteX245" fmla="*/ 2400168 w 5472504"/>
              <a:gd name="connsiteY245" fmla="*/ 2827080 h 4656599"/>
              <a:gd name="connsiteX246" fmla="*/ 2240855 w 5472504"/>
              <a:gd name="connsiteY246" fmla="*/ 2960148 h 4656599"/>
              <a:gd name="connsiteX247" fmla="*/ 2263421 w 5472504"/>
              <a:gd name="connsiteY247" fmla="*/ 2965717 h 4656599"/>
              <a:gd name="connsiteX248" fmla="*/ 2290063 w 5472504"/>
              <a:gd name="connsiteY248" fmla="*/ 2943436 h 4656599"/>
              <a:gd name="connsiteX249" fmla="*/ 2930303 w 5472504"/>
              <a:gd name="connsiteY249" fmla="*/ 2577347 h 4656599"/>
              <a:gd name="connsiteX250" fmla="*/ 4010147 w 5472504"/>
              <a:gd name="connsiteY250" fmla="*/ 2001135 h 4656599"/>
              <a:gd name="connsiteX251" fmla="*/ 4025372 w 5472504"/>
              <a:gd name="connsiteY251" fmla="*/ 1989994 h 4656599"/>
              <a:gd name="connsiteX252" fmla="*/ 4100950 w 5472504"/>
              <a:gd name="connsiteY252" fmla="*/ 1961834 h 4656599"/>
              <a:gd name="connsiteX253" fmla="*/ 4116175 w 5472504"/>
              <a:gd name="connsiteY253" fmla="*/ 1951002 h 4656599"/>
              <a:gd name="connsiteX254" fmla="*/ 4271408 w 5472504"/>
              <a:gd name="connsiteY254" fmla="*/ 1878899 h 4656599"/>
              <a:gd name="connsiteX255" fmla="*/ 4798009 w 5472504"/>
              <a:gd name="connsiteY255" fmla="*/ 1618335 h 4656599"/>
              <a:gd name="connsiteX256" fmla="*/ 5233808 w 5472504"/>
              <a:gd name="connsiteY256" fmla="*/ 1390883 h 4656599"/>
              <a:gd name="connsiteX257" fmla="*/ 5279481 w 5472504"/>
              <a:gd name="connsiteY257" fmla="*/ 1446276 h 4656599"/>
              <a:gd name="connsiteX258" fmla="*/ 5275674 w 5472504"/>
              <a:gd name="connsiteY258" fmla="*/ 1446276 h 4656599"/>
              <a:gd name="connsiteX259" fmla="*/ 5271869 w 5472504"/>
              <a:gd name="connsiteY259" fmla="*/ 1446276 h 4656599"/>
              <a:gd name="connsiteX260" fmla="*/ 5267791 w 5472504"/>
              <a:gd name="connsiteY260" fmla="*/ 1452156 h 4656599"/>
              <a:gd name="connsiteX261" fmla="*/ 5260179 w 5472504"/>
              <a:gd name="connsiteY261" fmla="*/ 1457726 h 4656599"/>
              <a:gd name="connsiteX262" fmla="*/ 5199553 w 5472504"/>
              <a:gd name="connsiteY262" fmla="*/ 1490838 h 4656599"/>
              <a:gd name="connsiteX263" fmla="*/ 5247995 w 5472504"/>
              <a:gd name="connsiteY263" fmla="*/ 1468609 h 4656599"/>
              <a:gd name="connsiteX264" fmla="*/ 5252702 w 5472504"/>
              <a:gd name="connsiteY264" fmla="*/ 1468170 h 4656599"/>
              <a:gd name="connsiteX265" fmla="*/ 5256170 w 5472504"/>
              <a:gd name="connsiteY265" fmla="*/ 1465909 h 4656599"/>
              <a:gd name="connsiteX266" fmla="*/ 5339834 w 5472504"/>
              <a:gd name="connsiteY266" fmla="*/ 1446276 h 4656599"/>
              <a:gd name="connsiteX267" fmla="*/ 4979886 w 5472504"/>
              <a:gd name="connsiteY267" fmla="*/ 1651447 h 4656599"/>
              <a:gd name="connsiteX268" fmla="*/ 5040784 w 5472504"/>
              <a:gd name="connsiteY268" fmla="*/ 1635045 h 4656599"/>
              <a:gd name="connsiteX269" fmla="*/ 4661805 w 5472504"/>
              <a:gd name="connsiteY269" fmla="*/ 1839907 h 4656599"/>
              <a:gd name="connsiteX270" fmla="*/ 5108750 w 5472504"/>
              <a:gd name="connsiteY270" fmla="*/ 1618335 h 4656599"/>
              <a:gd name="connsiteX271" fmla="*/ 5051931 w 5472504"/>
              <a:gd name="connsiteY271" fmla="*/ 1629476 h 4656599"/>
              <a:gd name="connsiteX272" fmla="*/ 5226195 w 5472504"/>
              <a:gd name="connsiteY272" fmla="*/ 1562631 h 4656599"/>
              <a:gd name="connsiteX273" fmla="*/ 5207165 w 5472504"/>
              <a:gd name="connsiteY273" fmla="*/ 1585222 h 4656599"/>
              <a:gd name="connsiteX274" fmla="*/ 5218855 w 5472504"/>
              <a:gd name="connsiteY274" fmla="*/ 1585222 h 4656599"/>
              <a:gd name="connsiteX275" fmla="*/ 5195746 w 5472504"/>
              <a:gd name="connsiteY275" fmla="*/ 1601934 h 4656599"/>
              <a:gd name="connsiteX276" fmla="*/ 5195746 w 5472504"/>
              <a:gd name="connsiteY276" fmla="*/ 1612765 h 4656599"/>
              <a:gd name="connsiteX277" fmla="*/ 5112556 w 5472504"/>
              <a:gd name="connsiteY277" fmla="*/ 1684867 h 4656599"/>
              <a:gd name="connsiteX278" fmla="*/ 5267791 w 5472504"/>
              <a:gd name="connsiteY278" fmla="*/ 1662587 h 4656599"/>
              <a:gd name="connsiteX279" fmla="*/ 5138927 w 5472504"/>
              <a:gd name="connsiteY279" fmla="*/ 1740262 h 4656599"/>
              <a:gd name="connsiteX280" fmla="*/ 5146540 w 5472504"/>
              <a:gd name="connsiteY280" fmla="*/ 1751403 h 4656599"/>
              <a:gd name="connsiteX281" fmla="*/ 5055737 w 5472504"/>
              <a:gd name="connsiteY281" fmla="*/ 1795654 h 4656599"/>
              <a:gd name="connsiteX282" fmla="*/ 4995111 w 5472504"/>
              <a:gd name="connsiteY282" fmla="*/ 1817936 h 4656599"/>
              <a:gd name="connsiteX283" fmla="*/ 4991305 w 5472504"/>
              <a:gd name="connsiteY283" fmla="*/ 1817936 h 4656599"/>
              <a:gd name="connsiteX284" fmla="*/ 4983965 w 5472504"/>
              <a:gd name="connsiteY284" fmla="*/ 1817936 h 4656599"/>
              <a:gd name="connsiteX285" fmla="*/ 4982061 w 5472504"/>
              <a:gd name="connsiteY285" fmla="*/ 1819483 h 4656599"/>
              <a:gd name="connsiteX286" fmla="*/ 4949710 w 5472504"/>
              <a:gd name="connsiteY286" fmla="*/ 1823816 h 4656599"/>
              <a:gd name="connsiteX287" fmla="*/ 5029094 w 5472504"/>
              <a:gd name="connsiteY287" fmla="*/ 1756972 h 4656599"/>
              <a:gd name="connsiteX288" fmla="*/ 4839877 w 5472504"/>
              <a:gd name="connsiteY288" fmla="*/ 1839907 h 4656599"/>
              <a:gd name="connsiteX289" fmla="*/ 4900502 w 5472504"/>
              <a:gd name="connsiteY289" fmla="*/ 1839907 h 4656599"/>
              <a:gd name="connsiteX290" fmla="*/ 4752880 w 5472504"/>
              <a:gd name="connsiteY290" fmla="*/ 1895611 h 4656599"/>
              <a:gd name="connsiteX291" fmla="*/ 4786591 w 5472504"/>
              <a:gd name="connsiteY291" fmla="*/ 1890039 h 4656599"/>
              <a:gd name="connsiteX292" fmla="*/ 4491348 w 5472504"/>
              <a:gd name="connsiteY292" fmla="*/ 2045388 h 4656599"/>
              <a:gd name="connsiteX293" fmla="*/ 4165381 w 5472504"/>
              <a:gd name="connsiteY293" fmla="*/ 2161744 h 4656599"/>
              <a:gd name="connsiteX294" fmla="*/ 4305664 w 5472504"/>
              <a:gd name="connsiteY294" fmla="*/ 2072929 h 4656599"/>
              <a:gd name="connsiteX295" fmla="*/ 4180606 w 5472504"/>
              <a:gd name="connsiteY295" fmla="*/ 2094902 h 4656599"/>
              <a:gd name="connsiteX296" fmla="*/ 4290438 w 5472504"/>
              <a:gd name="connsiteY296" fmla="*/ 2028676 h 4656599"/>
              <a:gd name="connsiteX297" fmla="*/ 4293974 w 5472504"/>
              <a:gd name="connsiteY297" fmla="*/ 2017536 h 4656599"/>
              <a:gd name="connsiteX298" fmla="*/ 4271408 w 5472504"/>
              <a:gd name="connsiteY298" fmla="*/ 2011966 h 4656599"/>
              <a:gd name="connsiteX299" fmla="*/ 4521796 w 5472504"/>
              <a:gd name="connsiteY299" fmla="*/ 1851357 h 4656599"/>
              <a:gd name="connsiteX300" fmla="*/ 4502493 w 5472504"/>
              <a:gd name="connsiteY300" fmla="*/ 1845786 h 4656599"/>
              <a:gd name="connsiteX301" fmla="*/ 4544360 w 5472504"/>
              <a:gd name="connsiteY301" fmla="*/ 1817936 h 4656599"/>
              <a:gd name="connsiteX302" fmla="*/ 4347259 w 5472504"/>
              <a:gd name="connsiteY302" fmla="*/ 1878899 h 4656599"/>
              <a:gd name="connsiteX303" fmla="*/ 4328229 w 5472504"/>
              <a:gd name="connsiteY303" fmla="*/ 1884470 h 4656599"/>
              <a:gd name="connsiteX304" fmla="*/ 4218395 w 5472504"/>
              <a:gd name="connsiteY304" fmla="*/ 1939862 h 4656599"/>
              <a:gd name="connsiteX305" fmla="*/ 4195830 w 5472504"/>
              <a:gd name="connsiteY305" fmla="*/ 1945432 h 4656599"/>
              <a:gd name="connsiteX306" fmla="*/ 3904120 w 5472504"/>
              <a:gd name="connsiteY306" fmla="*/ 2089330 h 4656599"/>
              <a:gd name="connsiteX307" fmla="*/ 3881284 w 5472504"/>
              <a:gd name="connsiteY307" fmla="*/ 2094902 h 4656599"/>
              <a:gd name="connsiteX308" fmla="*/ 3824464 w 5472504"/>
              <a:gd name="connsiteY308" fmla="*/ 2111921 h 4656599"/>
              <a:gd name="connsiteX309" fmla="*/ 3809239 w 5472504"/>
              <a:gd name="connsiteY309" fmla="*/ 2123062 h 4656599"/>
              <a:gd name="connsiteX310" fmla="*/ 3195370 w 5472504"/>
              <a:gd name="connsiteY310" fmla="*/ 2460990 h 4656599"/>
              <a:gd name="connsiteX311" fmla="*/ 3176611 w 5472504"/>
              <a:gd name="connsiteY311" fmla="*/ 2477702 h 4656599"/>
              <a:gd name="connsiteX312" fmla="*/ 3161387 w 5472504"/>
              <a:gd name="connsiteY312" fmla="*/ 2494102 h 4656599"/>
              <a:gd name="connsiteX313" fmla="*/ 3009960 w 5472504"/>
              <a:gd name="connsiteY313" fmla="*/ 2577347 h 4656599"/>
              <a:gd name="connsiteX314" fmla="*/ 2987123 w 5472504"/>
              <a:gd name="connsiteY314" fmla="*/ 2588489 h 4656599"/>
              <a:gd name="connsiteX315" fmla="*/ 2937915 w 5472504"/>
              <a:gd name="connsiteY315" fmla="*/ 2594058 h 4656599"/>
              <a:gd name="connsiteX316" fmla="*/ 2926496 w 5472504"/>
              <a:gd name="connsiteY316" fmla="*/ 2605198 h 4656599"/>
              <a:gd name="connsiteX317" fmla="*/ 2934109 w 5472504"/>
              <a:gd name="connsiteY317" fmla="*/ 2611077 h 4656599"/>
              <a:gd name="connsiteX318" fmla="*/ 2930303 w 5472504"/>
              <a:gd name="connsiteY318" fmla="*/ 2621599 h 4656599"/>
              <a:gd name="connsiteX319" fmla="*/ 2911545 w 5472504"/>
              <a:gd name="connsiteY319" fmla="*/ 2621599 h 4656599"/>
              <a:gd name="connsiteX320" fmla="*/ 2892514 w 5472504"/>
              <a:gd name="connsiteY320" fmla="*/ 2621599 h 4656599"/>
              <a:gd name="connsiteX321" fmla="*/ 2418927 w 5472504"/>
              <a:gd name="connsiteY321" fmla="*/ 2937867 h 4656599"/>
              <a:gd name="connsiteX322" fmla="*/ 2392555 w 5472504"/>
              <a:gd name="connsiteY322" fmla="*/ 2949007 h 4656599"/>
              <a:gd name="connsiteX323" fmla="*/ 2331658 w 5472504"/>
              <a:gd name="connsiteY323" fmla="*/ 2987689 h 4656599"/>
              <a:gd name="connsiteX324" fmla="*/ 2331658 w 5472504"/>
              <a:gd name="connsiteY324" fmla="*/ 2993260 h 4656599"/>
              <a:gd name="connsiteX325" fmla="*/ 2365913 w 5472504"/>
              <a:gd name="connsiteY325" fmla="*/ 2998830 h 4656599"/>
              <a:gd name="connsiteX326" fmla="*/ 2396361 w 5472504"/>
              <a:gd name="connsiteY326" fmla="*/ 2976549 h 4656599"/>
              <a:gd name="connsiteX327" fmla="*/ 2623640 w 5472504"/>
              <a:gd name="connsiteY327" fmla="*/ 2827080 h 4656599"/>
              <a:gd name="connsiteX328" fmla="*/ 2627446 w 5472504"/>
              <a:gd name="connsiteY328" fmla="*/ 2832651 h 4656599"/>
              <a:gd name="connsiteX329" fmla="*/ 2589385 w 5472504"/>
              <a:gd name="connsiteY329" fmla="*/ 2882782 h 4656599"/>
              <a:gd name="connsiteX330" fmla="*/ 2562742 w 5472504"/>
              <a:gd name="connsiteY330" fmla="*/ 2893304 h 4656599"/>
              <a:gd name="connsiteX331" fmla="*/ 2320239 w 5472504"/>
              <a:gd name="connsiteY331" fmla="*/ 3048962 h 4656599"/>
              <a:gd name="connsiteX332" fmla="*/ 2290063 w 5472504"/>
              <a:gd name="connsiteY332" fmla="*/ 3070934 h 4656599"/>
              <a:gd name="connsiteX333" fmla="*/ 2074203 w 5472504"/>
              <a:gd name="connsiteY333" fmla="*/ 3231852 h 4656599"/>
              <a:gd name="connsiteX334" fmla="*/ 2070397 w 5472504"/>
              <a:gd name="connsiteY334" fmla="*/ 3242684 h 4656599"/>
              <a:gd name="connsiteX335" fmla="*/ 2070397 w 5472504"/>
              <a:gd name="connsiteY335" fmla="*/ 3253823 h 4656599"/>
              <a:gd name="connsiteX336" fmla="*/ 221720 w 5472504"/>
              <a:gd name="connsiteY336" fmla="*/ 4551384 h 4656599"/>
              <a:gd name="connsiteX337" fmla="*/ 179854 w 5472504"/>
              <a:gd name="connsiteY337" fmla="*/ 4573356 h 4656599"/>
              <a:gd name="connsiteX338" fmla="*/ 5589 w 5472504"/>
              <a:gd name="connsiteY338" fmla="*/ 4656599 h 4656599"/>
              <a:gd name="connsiteX339" fmla="*/ 267121 w 5472504"/>
              <a:gd name="connsiteY339" fmla="*/ 4434717 h 4656599"/>
              <a:gd name="connsiteX340" fmla="*/ 47455 w 5472504"/>
              <a:gd name="connsiteY340" fmla="*/ 4562216 h 4656599"/>
              <a:gd name="connsiteX341" fmla="*/ 308718 w 5472504"/>
              <a:gd name="connsiteY341" fmla="*/ 4340644 h 4656599"/>
              <a:gd name="connsiteX342" fmla="*/ 123034 w 5472504"/>
              <a:gd name="connsiteY342" fmla="*/ 4407176 h 4656599"/>
              <a:gd name="connsiteX343" fmla="*/ 225254 w 5472504"/>
              <a:gd name="connsiteY343" fmla="*/ 4324241 h 4656599"/>
              <a:gd name="connsiteX344" fmla="*/ 2229436 w 5472504"/>
              <a:gd name="connsiteY344" fmla="*/ 2932298 h 4656599"/>
              <a:gd name="connsiteX345" fmla="*/ 2252273 w 5472504"/>
              <a:gd name="connsiteY345" fmla="*/ 2910325 h 4656599"/>
              <a:gd name="connsiteX346" fmla="*/ 2464328 w 5472504"/>
              <a:gd name="connsiteY346" fmla="*/ 2699584 h 4656599"/>
              <a:gd name="connsiteX347" fmla="*/ 2475746 w 5472504"/>
              <a:gd name="connsiteY347" fmla="*/ 2677303 h 4656599"/>
              <a:gd name="connsiteX348" fmla="*/ 2449103 w 5472504"/>
              <a:gd name="connsiteY348" fmla="*/ 2682872 h 4656599"/>
              <a:gd name="connsiteX349" fmla="*/ 2092961 w 5472504"/>
              <a:gd name="connsiteY349" fmla="*/ 2932298 h 4656599"/>
              <a:gd name="connsiteX350" fmla="*/ 2066591 w 5472504"/>
              <a:gd name="connsiteY350" fmla="*/ 2943436 h 4656599"/>
              <a:gd name="connsiteX351" fmla="*/ 2039948 w 5472504"/>
              <a:gd name="connsiteY351" fmla="*/ 2954577 h 4656599"/>
              <a:gd name="connsiteX352" fmla="*/ 1392096 w 5472504"/>
              <a:gd name="connsiteY352" fmla="*/ 3420004 h 4656599"/>
              <a:gd name="connsiteX353" fmla="*/ 1357841 w 5472504"/>
              <a:gd name="connsiteY353" fmla="*/ 3442593 h 4656599"/>
              <a:gd name="connsiteX354" fmla="*/ 380761 w 5472504"/>
              <a:gd name="connsiteY354" fmla="*/ 4035517 h 4656599"/>
              <a:gd name="connsiteX355" fmla="*/ 342700 w 5472504"/>
              <a:gd name="connsiteY355" fmla="*/ 4063677 h 4656599"/>
              <a:gd name="connsiteX356" fmla="*/ 210303 w 5472504"/>
              <a:gd name="connsiteY356" fmla="*/ 4129901 h 4656599"/>
              <a:gd name="connsiteX357" fmla="*/ 183660 w 5472504"/>
              <a:gd name="connsiteY357" fmla="*/ 4135472 h 4656599"/>
              <a:gd name="connsiteX358" fmla="*/ 214109 w 5472504"/>
              <a:gd name="connsiteY358" fmla="*/ 4096790 h 4656599"/>
              <a:gd name="connsiteX359" fmla="*/ 202418 w 5472504"/>
              <a:gd name="connsiteY359" fmla="*/ 4091218 h 4656599"/>
              <a:gd name="connsiteX360" fmla="*/ 130646 w 5472504"/>
              <a:gd name="connsiteY360" fmla="*/ 4124331 h 4656599"/>
              <a:gd name="connsiteX361" fmla="*/ 134452 w 5472504"/>
              <a:gd name="connsiteY361" fmla="*/ 4091218 h 4656599"/>
              <a:gd name="connsiteX362" fmla="*/ 161095 w 5472504"/>
              <a:gd name="connsiteY362" fmla="*/ 4074817 h 4656599"/>
              <a:gd name="connsiteX363" fmla="*/ 157288 w 5472504"/>
              <a:gd name="connsiteY363" fmla="*/ 4058108 h 4656599"/>
              <a:gd name="connsiteX364" fmla="*/ 179854 w 5472504"/>
              <a:gd name="connsiteY364" fmla="*/ 4030254 h 4656599"/>
              <a:gd name="connsiteX365" fmla="*/ 126839 w 5472504"/>
              <a:gd name="connsiteY365" fmla="*/ 4019116 h 4656599"/>
              <a:gd name="connsiteX366" fmla="*/ 145598 w 5472504"/>
              <a:gd name="connsiteY366" fmla="*/ 3980434 h 4656599"/>
              <a:gd name="connsiteX367" fmla="*/ 145598 w 5472504"/>
              <a:gd name="connsiteY367" fmla="*/ 3974863 h 4656599"/>
              <a:gd name="connsiteX368" fmla="*/ 141793 w 5472504"/>
              <a:gd name="connsiteY368" fmla="*/ 3963722 h 4656599"/>
              <a:gd name="connsiteX369" fmla="*/ 9395 w 5472504"/>
              <a:gd name="connsiteY369" fmla="*/ 4013545 h 4656599"/>
              <a:gd name="connsiteX370" fmla="*/ 123034 w 5472504"/>
              <a:gd name="connsiteY370" fmla="*/ 3852935 h 4656599"/>
              <a:gd name="connsiteX371" fmla="*/ 36037 w 5472504"/>
              <a:gd name="connsiteY371" fmla="*/ 3897189 h 4656599"/>
              <a:gd name="connsiteX372" fmla="*/ 161095 w 5472504"/>
              <a:gd name="connsiteY372" fmla="*/ 3786092 h 4656599"/>
              <a:gd name="connsiteX373" fmla="*/ 47455 w 5472504"/>
              <a:gd name="connsiteY373" fmla="*/ 3819514 h 4656599"/>
              <a:gd name="connsiteX374" fmla="*/ 47455 w 5472504"/>
              <a:gd name="connsiteY374" fmla="*/ 3813635 h 4656599"/>
              <a:gd name="connsiteX375" fmla="*/ 130646 w 5472504"/>
              <a:gd name="connsiteY375" fmla="*/ 3736270 h 4656599"/>
              <a:gd name="connsiteX376" fmla="*/ 172241 w 5472504"/>
              <a:gd name="connsiteY376" fmla="*/ 3697588 h 4656599"/>
              <a:gd name="connsiteX377" fmla="*/ 1305099 w 5472504"/>
              <a:gd name="connsiteY377" fmla="*/ 2937867 h 4656599"/>
              <a:gd name="connsiteX378" fmla="*/ 332773 w 5472504"/>
              <a:gd name="connsiteY378" fmla="*/ 3467214 h 4656599"/>
              <a:gd name="connsiteX379" fmla="*/ 0 w 5472504"/>
              <a:gd name="connsiteY379" fmla="*/ 3647346 h 4656599"/>
              <a:gd name="connsiteX380" fmla="*/ 0 w 5472504"/>
              <a:gd name="connsiteY380" fmla="*/ 3641725 h 4656599"/>
              <a:gd name="connsiteX381" fmla="*/ 47455 w 5472504"/>
              <a:gd name="connsiteY381" fmla="*/ 3603202 h 4656599"/>
              <a:gd name="connsiteX382" fmla="*/ 47455 w 5472504"/>
              <a:gd name="connsiteY382" fmla="*/ 3597632 h 4656599"/>
              <a:gd name="connsiteX383" fmla="*/ 25093 w 5472504"/>
              <a:gd name="connsiteY383" fmla="*/ 3605746 h 4656599"/>
              <a:gd name="connsiteX384" fmla="*/ 0 w 5472504"/>
              <a:gd name="connsiteY384" fmla="*/ 3613021 h 4656599"/>
              <a:gd name="connsiteX385" fmla="*/ 0 w 5472504"/>
              <a:gd name="connsiteY385" fmla="*/ 3049895 h 4656599"/>
              <a:gd name="connsiteX386" fmla="*/ 9395 w 5472504"/>
              <a:gd name="connsiteY386" fmla="*/ 3037822 h 4656599"/>
              <a:gd name="connsiteX387" fmla="*/ 50991 w 5472504"/>
              <a:gd name="connsiteY387" fmla="*/ 3004709 h 4656599"/>
              <a:gd name="connsiteX388" fmla="*/ 179854 w 5472504"/>
              <a:gd name="connsiteY388" fmla="*/ 2932298 h 4656599"/>
              <a:gd name="connsiteX389" fmla="*/ 221720 w 5472504"/>
              <a:gd name="connsiteY389" fmla="*/ 2899185 h 4656599"/>
              <a:gd name="connsiteX390" fmla="*/ 380761 w 5472504"/>
              <a:gd name="connsiteY390" fmla="*/ 2738266 h 4656599"/>
              <a:gd name="connsiteX391" fmla="*/ 426163 w 5472504"/>
              <a:gd name="connsiteY391" fmla="*/ 2715985 h 4656599"/>
              <a:gd name="connsiteX392" fmla="*/ 429696 w 5472504"/>
              <a:gd name="connsiteY392" fmla="*/ 2710415 h 4656599"/>
              <a:gd name="connsiteX393" fmla="*/ 467758 w 5472504"/>
              <a:gd name="connsiteY393" fmla="*/ 2688442 h 4656599"/>
              <a:gd name="connsiteX394" fmla="*/ 786111 w 5472504"/>
              <a:gd name="connsiteY394" fmla="*/ 2439018 h 4656599"/>
              <a:gd name="connsiteX395" fmla="*/ 73679 w 5472504"/>
              <a:gd name="connsiteY395" fmla="*/ 2751606 h 4656599"/>
              <a:gd name="connsiteX396" fmla="*/ 0 w 5472504"/>
              <a:gd name="connsiteY396" fmla="*/ 2783132 h 4656599"/>
              <a:gd name="connsiteX397" fmla="*/ 0 w 5472504"/>
              <a:gd name="connsiteY397" fmla="*/ 2763727 h 4656599"/>
              <a:gd name="connsiteX398" fmla="*/ 160556 w 5472504"/>
              <a:gd name="connsiteY398" fmla="*/ 2682694 h 4656599"/>
              <a:gd name="connsiteX399" fmla="*/ 1093045 w 5472504"/>
              <a:gd name="connsiteY399" fmla="*/ 2172885 h 4656599"/>
              <a:gd name="connsiteX400" fmla="*/ 1036226 w 5472504"/>
              <a:gd name="connsiteY400" fmla="*/ 2261698 h 4656599"/>
              <a:gd name="connsiteX401" fmla="*/ 1498394 w 5472504"/>
              <a:gd name="connsiteY401" fmla="*/ 1961834 h 4656599"/>
              <a:gd name="connsiteX402" fmla="*/ 1399707 w 5472504"/>
              <a:gd name="connsiteY402" fmla="*/ 1984425 h 4656599"/>
              <a:gd name="connsiteX403" fmla="*/ 1483170 w 5472504"/>
              <a:gd name="connsiteY403" fmla="*/ 1917581 h 4656599"/>
              <a:gd name="connsiteX404" fmla="*/ 1308905 w 5472504"/>
              <a:gd name="connsiteY404" fmla="*/ 1901180 h 4656599"/>
              <a:gd name="connsiteX405" fmla="*/ 1354307 w 5472504"/>
              <a:gd name="connsiteY405" fmla="*/ 1851357 h 4656599"/>
              <a:gd name="connsiteX406" fmla="*/ 899750 w 5472504"/>
              <a:gd name="connsiteY406" fmla="*/ 1917581 h 4656599"/>
              <a:gd name="connsiteX407" fmla="*/ 986747 w 5472504"/>
              <a:gd name="connsiteY407" fmla="*/ 1839907 h 4656599"/>
              <a:gd name="connsiteX408" fmla="*/ 827705 w 5472504"/>
              <a:gd name="connsiteY408" fmla="*/ 1912320 h 4656599"/>
              <a:gd name="connsiteX409" fmla="*/ 1032420 w 5472504"/>
              <a:gd name="connsiteY409" fmla="*/ 1690748 h 4656599"/>
              <a:gd name="connsiteX410" fmla="*/ 729290 w 5472504"/>
              <a:gd name="connsiteY410" fmla="*/ 1806794 h 4656599"/>
              <a:gd name="connsiteX411" fmla="*/ 1233055 w 5472504"/>
              <a:gd name="connsiteY411" fmla="*/ 1557371 h 4656599"/>
              <a:gd name="connsiteX412" fmla="*/ 926121 w 5472504"/>
              <a:gd name="connsiteY412" fmla="*/ 1651447 h 4656599"/>
              <a:gd name="connsiteX413" fmla="*/ 1289875 w 5472504"/>
              <a:gd name="connsiteY413" fmla="*/ 1479697 h 4656599"/>
              <a:gd name="connsiteX414" fmla="*/ 1331470 w 5472504"/>
              <a:gd name="connsiteY414" fmla="*/ 1463295 h 4656599"/>
              <a:gd name="connsiteX415" fmla="*/ 1350500 w 5472504"/>
              <a:gd name="connsiteY415" fmla="*/ 1446276 h 4656599"/>
              <a:gd name="connsiteX416" fmla="*/ 1335276 w 5472504"/>
              <a:gd name="connsiteY416" fmla="*/ 1446276 h 4656599"/>
              <a:gd name="connsiteX417" fmla="*/ 1183576 w 5472504"/>
              <a:gd name="connsiteY417" fmla="*/ 1473817 h 4656599"/>
              <a:gd name="connsiteX418" fmla="*/ 1153671 w 5472504"/>
              <a:gd name="connsiteY418" fmla="*/ 1496408 h 4656599"/>
              <a:gd name="connsiteX419" fmla="*/ 1126756 w 5472504"/>
              <a:gd name="connsiteY419" fmla="*/ 1501978 h 4656599"/>
              <a:gd name="connsiteX420" fmla="*/ 1130835 w 5472504"/>
              <a:gd name="connsiteY420" fmla="*/ 1490838 h 4656599"/>
              <a:gd name="connsiteX421" fmla="*/ 1146059 w 5472504"/>
              <a:gd name="connsiteY421" fmla="*/ 1473817 h 4656599"/>
              <a:gd name="connsiteX422" fmla="*/ 1142253 w 5472504"/>
              <a:gd name="connsiteY422" fmla="*/ 1463295 h 4656599"/>
              <a:gd name="connsiteX423" fmla="*/ 1130835 w 5472504"/>
              <a:gd name="connsiteY423" fmla="*/ 1463295 h 4656599"/>
              <a:gd name="connsiteX424" fmla="*/ 1126756 w 5472504"/>
              <a:gd name="connsiteY424" fmla="*/ 1446276 h 4656599"/>
              <a:gd name="connsiteX425" fmla="*/ 1270844 w 5472504"/>
              <a:gd name="connsiteY425" fmla="*/ 1346630 h 4656599"/>
              <a:gd name="connsiteX426" fmla="*/ 1301293 w 5472504"/>
              <a:gd name="connsiteY426" fmla="*/ 1324658 h 4656599"/>
              <a:gd name="connsiteX427" fmla="*/ 1305099 w 5472504"/>
              <a:gd name="connsiteY427" fmla="*/ 1291237 h 4656599"/>
              <a:gd name="connsiteX428" fmla="*/ 1206684 w 5472504"/>
              <a:gd name="connsiteY428" fmla="*/ 1318779 h 4656599"/>
              <a:gd name="connsiteX429" fmla="*/ 1172429 w 5472504"/>
              <a:gd name="connsiteY429" fmla="*/ 1346630 h 4656599"/>
              <a:gd name="connsiteX430" fmla="*/ 1104192 w 5472504"/>
              <a:gd name="connsiteY430" fmla="*/ 1390883 h 4656599"/>
              <a:gd name="connsiteX431" fmla="*/ 1093045 w 5472504"/>
              <a:gd name="connsiteY431" fmla="*/ 1374481 h 4656599"/>
              <a:gd name="connsiteX432" fmla="*/ 1138447 w 5472504"/>
              <a:gd name="connsiteY432" fmla="*/ 1313208 h 4656599"/>
              <a:gd name="connsiteX433" fmla="*/ 1123222 w 5472504"/>
              <a:gd name="connsiteY433" fmla="*/ 1291237 h 4656599"/>
              <a:gd name="connsiteX434" fmla="*/ 979406 w 5472504"/>
              <a:gd name="connsiteY434" fmla="*/ 1374481 h 4656599"/>
              <a:gd name="connsiteX435" fmla="*/ 1054984 w 5472504"/>
              <a:gd name="connsiteY435" fmla="*/ 1257815 h 4656599"/>
              <a:gd name="connsiteX436" fmla="*/ 1054984 w 5472504"/>
              <a:gd name="connsiteY436" fmla="*/ 1252244 h 4656599"/>
              <a:gd name="connsiteX437" fmla="*/ 129032 w 5472504"/>
              <a:gd name="connsiteY437" fmla="*/ 1741818 h 4656599"/>
              <a:gd name="connsiteX438" fmla="*/ 0 w 5472504"/>
              <a:gd name="connsiteY438" fmla="*/ 1810137 h 4656599"/>
              <a:gd name="connsiteX439" fmla="*/ 0 w 5472504"/>
              <a:gd name="connsiteY439" fmla="*/ 1650868 h 4656599"/>
              <a:gd name="connsiteX440" fmla="*/ 310994 w 5472504"/>
              <a:gd name="connsiteY440" fmla="*/ 1503912 h 4656599"/>
              <a:gd name="connsiteX441" fmla="*/ 895672 w 5472504"/>
              <a:gd name="connsiteY441" fmla="*/ 1158170 h 4656599"/>
              <a:gd name="connsiteX442" fmla="*/ 884526 w 5472504"/>
              <a:gd name="connsiteY442" fmla="*/ 1130317 h 4656599"/>
              <a:gd name="connsiteX443" fmla="*/ 186123 w 5472504"/>
              <a:gd name="connsiteY443" fmla="*/ 1454829 h 4656599"/>
              <a:gd name="connsiteX444" fmla="*/ 0 w 5472504"/>
              <a:gd name="connsiteY444" fmla="*/ 1558744 h 4656599"/>
              <a:gd name="connsiteX445" fmla="*/ 0 w 5472504"/>
              <a:gd name="connsiteY445" fmla="*/ 1315894 h 4656599"/>
              <a:gd name="connsiteX446" fmla="*/ 320170 w 5472504"/>
              <a:gd name="connsiteY446" fmla="*/ 1149814 h 4656599"/>
              <a:gd name="connsiteX447" fmla="*/ 687696 w 5472504"/>
              <a:gd name="connsiteY447" fmla="*/ 964139 h 4656599"/>
              <a:gd name="connsiteX448" fmla="*/ 691230 w 5472504"/>
              <a:gd name="connsiteY448" fmla="*/ 964139 h 4656599"/>
              <a:gd name="connsiteX449" fmla="*/ 702648 w 5472504"/>
              <a:gd name="connsiteY449" fmla="*/ 931026 h 4656599"/>
              <a:gd name="connsiteX450" fmla="*/ 687696 w 5472504"/>
              <a:gd name="connsiteY450" fmla="*/ 864184 h 4656599"/>
              <a:gd name="connsiteX451" fmla="*/ 660781 w 5472504"/>
              <a:gd name="connsiteY451" fmla="*/ 853352 h 4656599"/>
              <a:gd name="connsiteX452" fmla="*/ 301105 w 5472504"/>
              <a:gd name="connsiteY452" fmla="*/ 975279 h 4656599"/>
              <a:gd name="connsiteX453" fmla="*/ 327748 w 5472504"/>
              <a:gd name="connsiteY453" fmla="*/ 936597 h 4656599"/>
              <a:gd name="connsiteX454" fmla="*/ 323942 w 5472504"/>
              <a:gd name="connsiteY454" fmla="*/ 919577 h 4656599"/>
              <a:gd name="connsiteX455" fmla="*/ 304912 w 5472504"/>
              <a:gd name="connsiteY455" fmla="*/ 914007 h 4656599"/>
              <a:gd name="connsiteX456" fmla="*/ 282346 w 5472504"/>
              <a:gd name="connsiteY456" fmla="*/ 919577 h 4656599"/>
              <a:gd name="connsiteX457" fmla="*/ 229061 w 5472504"/>
              <a:gd name="connsiteY457" fmla="*/ 886465 h 4656599"/>
              <a:gd name="connsiteX458" fmla="*/ 221720 w 5472504"/>
              <a:gd name="connsiteY458" fmla="*/ 864184 h 4656599"/>
              <a:gd name="connsiteX459" fmla="*/ 274734 w 5472504"/>
              <a:gd name="connsiteY459" fmla="*/ 792081 h 4656599"/>
              <a:gd name="connsiteX460" fmla="*/ 263316 w 5472504"/>
              <a:gd name="connsiteY460" fmla="*/ 775370 h 4656599"/>
              <a:gd name="connsiteX461" fmla="*/ 74200 w 5472504"/>
              <a:gd name="connsiteY461" fmla="*/ 831034 h 4656599"/>
              <a:gd name="connsiteX462" fmla="*/ 0 w 5472504"/>
              <a:gd name="connsiteY462" fmla="*/ 851862 h 4656599"/>
              <a:gd name="connsiteX463" fmla="*/ 0 w 5472504"/>
              <a:gd name="connsiteY463" fmla="*/ 795780 h 4656599"/>
              <a:gd name="connsiteX464" fmla="*/ 149677 w 5472504"/>
              <a:gd name="connsiteY464" fmla="*/ 692435 h 4656599"/>
              <a:gd name="connsiteX465" fmla="*/ 149677 w 5472504"/>
              <a:gd name="connsiteY465" fmla="*/ 686556 h 4656599"/>
              <a:gd name="connsiteX466" fmla="*/ 100470 w 5472504"/>
              <a:gd name="connsiteY466" fmla="*/ 642302 h 4656599"/>
              <a:gd name="connsiteX467" fmla="*/ 100470 w 5472504"/>
              <a:gd name="connsiteY467" fmla="*/ 631472 h 4656599"/>
              <a:gd name="connsiteX468" fmla="*/ 729290 w 5472504"/>
              <a:gd name="connsiteY468" fmla="*/ 315515 h 4656599"/>
              <a:gd name="connsiteX469" fmla="*/ 729290 w 5472504"/>
              <a:gd name="connsiteY469" fmla="*/ 304375 h 4656599"/>
              <a:gd name="connsiteX470" fmla="*/ 721407 w 5472504"/>
              <a:gd name="connsiteY470" fmla="*/ 304375 h 4656599"/>
              <a:gd name="connsiteX471" fmla="*/ 717873 w 5472504"/>
              <a:gd name="connsiteY471" fmla="*/ 298803 h 4656599"/>
              <a:gd name="connsiteX472" fmla="*/ 858154 w 5472504"/>
              <a:gd name="connsiteY472" fmla="*/ 193278 h 4656599"/>
              <a:gd name="connsiteX473" fmla="*/ 888331 w 5472504"/>
              <a:gd name="connsiteY473" fmla="*/ 159857 h 4656599"/>
              <a:gd name="connsiteX474" fmla="*/ 880720 w 5472504"/>
              <a:gd name="connsiteY474" fmla="*/ 148716 h 4656599"/>
              <a:gd name="connsiteX475" fmla="*/ 372878 w 5472504"/>
              <a:gd name="connsiteY475" fmla="*/ 243101 h 4656599"/>
              <a:gd name="connsiteX476" fmla="*/ 650110 w 5472504"/>
              <a:gd name="connsiteY476" fmla="*/ 105160 h 4656599"/>
              <a:gd name="connsiteX477" fmla="*/ 463196 w 5472504"/>
              <a:gd name="connsiteY477" fmla="*/ 0 h 4656599"/>
              <a:gd name="connsiteX478" fmla="*/ 791842 w 5472504"/>
              <a:gd name="connsiteY478" fmla="*/ 0 h 4656599"/>
              <a:gd name="connsiteX479" fmla="*/ 601888 w 5472504"/>
              <a:gd name="connsiteY479" fmla="*/ 42804 h 4656599"/>
              <a:gd name="connsiteX480" fmla="*/ 270927 w 5472504"/>
              <a:gd name="connsiteY480" fmla="*/ 110033 h 4656599"/>
              <a:gd name="connsiteX481" fmla="*/ 386368 w 5472504"/>
              <a:gd name="connsiteY481" fmla="*/ 45589 h 46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5472504" h="4656599">
                <a:moveTo>
                  <a:pt x="4991305" y="1817936"/>
                </a:moveTo>
                <a:cubicBezTo>
                  <a:pt x="4968468" y="1829075"/>
                  <a:pt x="4942097" y="1840217"/>
                  <a:pt x="4919261" y="1851357"/>
                </a:cubicBezTo>
                <a:cubicBezTo>
                  <a:pt x="4915455" y="1851357"/>
                  <a:pt x="4915455" y="1851048"/>
                  <a:pt x="4919261" y="1845786"/>
                </a:cubicBezTo>
                <a:cubicBezTo>
                  <a:pt x="4923067" y="1845786"/>
                  <a:pt x="4927145" y="1845786"/>
                  <a:pt x="4930951" y="1845786"/>
                </a:cubicBezTo>
                <a:cubicBezTo>
                  <a:pt x="4934757" y="1840217"/>
                  <a:pt x="4942097" y="1834338"/>
                  <a:pt x="4945904" y="1834338"/>
                </a:cubicBezTo>
                <a:cubicBezTo>
                  <a:pt x="4945904" y="1828767"/>
                  <a:pt x="4949710" y="1828767"/>
                  <a:pt x="4953516" y="1828767"/>
                </a:cubicBezTo>
                <a:cubicBezTo>
                  <a:pt x="4961128" y="1823196"/>
                  <a:pt x="4968741" y="1823816"/>
                  <a:pt x="4976080" y="1823816"/>
                </a:cubicBezTo>
                <a:lnTo>
                  <a:pt x="4982061" y="1819483"/>
                </a:lnTo>
                <a:close/>
                <a:moveTo>
                  <a:pt x="5251479" y="1467010"/>
                </a:moveTo>
                <a:lnTo>
                  <a:pt x="5247995" y="1468609"/>
                </a:lnTo>
                <a:lnTo>
                  <a:pt x="5245225" y="1468867"/>
                </a:lnTo>
                <a:close/>
                <a:moveTo>
                  <a:pt x="5260179" y="1463295"/>
                </a:moveTo>
                <a:lnTo>
                  <a:pt x="5256170" y="1465909"/>
                </a:lnTo>
                <a:lnTo>
                  <a:pt x="5251479" y="1467010"/>
                </a:lnTo>
                <a:close/>
                <a:moveTo>
                  <a:pt x="4362483" y="1058524"/>
                </a:moveTo>
                <a:cubicBezTo>
                  <a:pt x="4335841" y="1074925"/>
                  <a:pt x="4313275" y="1091635"/>
                  <a:pt x="4286633" y="1108347"/>
                </a:cubicBezTo>
                <a:cubicBezTo>
                  <a:pt x="4282827" y="1108347"/>
                  <a:pt x="4275215" y="1108347"/>
                  <a:pt x="4275215" y="1102777"/>
                </a:cubicBezTo>
                <a:cubicBezTo>
                  <a:pt x="4275215" y="1102777"/>
                  <a:pt x="4279020" y="1097206"/>
                  <a:pt x="4282827" y="1097206"/>
                </a:cubicBezTo>
                <a:cubicBezTo>
                  <a:pt x="4309469" y="1080495"/>
                  <a:pt x="4335841" y="1069356"/>
                  <a:pt x="4362483" y="1058524"/>
                </a:cubicBezTo>
                <a:close/>
                <a:moveTo>
                  <a:pt x="3267363" y="0"/>
                </a:moveTo>
                <a:lnTo>
                  <a:pt x="3270539" y="0"/>
                </a:lnTo>
                <a:lnTo>
                  <a:pt x="3255996" y="4817"/>
                </a:lnTo>
                <a:close/>
                <a:moveTo>
                  <a:pt x="861328" y="0"/>
                </a:moveTo>
                <a:lnTo>
                  <a:pt x="2852438" y="0"/>
                </a:lnTo>
                <a:lnTo>
                  <a:pt x="2843035" y="4817"/>
                </a:lnTo>
                <a:cubicBezTo>
                  <a:pt x="2835423" y="4817"/>
                  <a:pt x="2835694" y="10698"/>
                  <a:pt x="2835694" y="10698"/>
                </a:cubicBezTo>
                <a:cubicBezTo>
                  <a:pt x="2839500" y="10698"/>
                  <a:pt x="2847113" y="10388"/>
                  <a:pt x="2850647" y="4817"/>
                </a:cubicBezTo>
                <a:lnTo>
                  <a:pt x="2860372" y="0"/>
                </a:lnTo>
                <a:lnTo>
                  <a:pt x="3085047" y="0"/>
                </a:lnTo>
                <a:lnTo>
                  <a:pt x="3071095" y="5514"/>
                </a:lnTo>
                <a:cubicBezTo>
                  <a:pt x="2901078" y="72744"/>
                  <a:pt x="2723959" y="143456"/>
                  <a:pt x="2540178" y="221130"/>
                </a:cubicBezTo>
                <a:cubicBezTo>
                  <a:pt x="2131023" y="387618"/>
                  <a:pt x="1687613" y="598359"/>
                  <a:pt x="1221637" y="897607"/>
                </a:cubicBezTo>
                <a:cubicBezTo>
                  <a:pt x="1195266" y="908747"/>
                  <a:pt x="1180042" y="925457"/>
                  <a:pt x="1183576" y="931026"/>
                </a:cubicBezTo>
                <a:cubicBezTo>
                  <a:pt x="1187382" y="936289"/>
                  <a:pt x="1214296" y="930717"/>
                  <a:pt x="1233055" y="919577"/>
                </a:cubicBezTo>
                <a:cubicBezTo>
                  <a:pt x="1229250" y="919577"/>
                  <a:pt x="1225444" y="919577"/>
                  <a:pt x="1221637" y="919577"/>
                </a:cubicBezTo>
                <a:cubicBezTo>
                  <a:pt x="1483170" y="797651"/>
                  <a:pt x="1740625" y="664583"/>
                  <a:pt x="1979322" y="547917"/>
                </a:cubicBezTo>
                <a:cubicBezTo>
                  <a:pt x="2066591" y="531516"/>
                  <a:pt x="2153588" y="503974"/>
                  <a:pt x="2244662" y="476124"/>
                </a:cubicBezTo>
                <a:cubicBezTo>
                  <a:pt x="2161200" y="514806"/>
                  <a:pt x="2070397" y="553488"/>
                  <a:pt x="1979322" y="598049"/>
                </a:cubicBezTo>
                <a:cubicBezTo>
                  <a:pt x="1710449" y="736688"/>
                  <a:pt x="1464139" y="897297"/>
                  <a:pt x="1202878" y="1080186"/>
                </a:cubicBezTo>
                <a:cubicBezTo>
                  <a:pt x="1199072" y="1091326"/>
                  <a:pt x="1202878" y="1091635"/>
                  <a:pt x="1206684" y="1097206"/>
                </a:cubicBezTo>
                <a:cubicBezTo>
                  <a:pt x="1195266" y="1102777"/>
                  <a:pt x="1195266" y="1108347"/>
                  <a:pt x="1206684" y="1108347"/>
                </a:cubicBezTo>
                <a:cubicBezTo>
                  <a:pt x="1218102" y="1108347"/>
                  <a:pt x="1233327" y="1097206"/>
                  <a:pt x="1240939" y="1091635"/>
                </a:cubicBezTo>
                <a:cubicBezTo>
                  <a:pt x="1934192" y="686864"/>
                  <a:pt x="2555402" y="409590"/>
                  <a:pt x="3093421" y="165736"/>
                </a:cubicBezTo>
                <a:cubicBezTo>
                  <a:pt x="3093421" y="165736"/>
                  <a:pt x="3096956" y="165426"/>
                  <a:pt x="3100762" y="159857"/>
                </a:cubicBezTo>
                <a:cubicBezTo>
                  <a:pt x="3199177" y="121175"/>
                  <a:pt x="3297863" y="82492"/>
                  <a:pt x="3388937" y="49380"/>
                </a:cubicBezTo>
                <a:cubicBezTo>
                  <a:pt x="3404162" y="43810"/>
                  <a:pt x="3422649" y="32359"/>
                  <a:pt x="3422649" y="26789"/>
                </a:cubicBezTo>
                <a:cubicBezTo>
                  <a:pt x="3422649" y="21529"/>
                  <a:pt x="3415308" y="21219"/>
                  <a:pt x="3415308" y="21219"/>
                </a:cubicBezTo>
                <a:lnTo>
                  <a:pt x="3457617" y="0"/>
                </a:lnTo>
                <a:lnTo>
                  <a:pt x="3515404" y="0"/>
                </a:lnTo>
                <a:lnTo>
                  <a:pt x="3386716" y="57343"/>
                </a:lnTo>
                <a:cubicBezTo>
                  <a:pt x="3064519" y="210337"/>
                  <a:pt x="2728445" y="398449"/>
                  <a:pt x="2407509" y="614761"/>
                </a:cubicBezTo>
                <a:cubicBezTo>
                  <a:pt x="2399897" y="620330"/>
                  <a:pt x="2399897" y="625901"/>
                  <a:pt x="2403703" y="625901"/>
                </a:cubicBezTo>
                <a:cubicBezTo>
                  <a:pt x="2411314" y="625901"/>
                  <a:pt x="2418927" y="625901"/>
                  <a:pt x="2426539" y="620330"/>
                </a:cubicBezTo>
                <a:cubicBezTo>
                  <a:pt x="2843306" y="365338"/>
                  <a:pt x="3244578" y="160167"/>
                  <a:pt x="3623556" y="4817"/>
                </a:cubicBezTo>
                <a:lnTo>
                  <a:pt x="3645045" y="0"/>
                </a:lnTo>
                <a:lnTo>
                  <a:pt x="4747411" y="0"/>
                </a:lnTo>
                <a:lnTo>
                  <a:pt x="4688177" y="110033"/>
                </a:lnTo>
                <a:cubicBezTo>
                  <a:pt x="4680836" y="115603"/>
                  <a:pt x="4680836" y="121175"/>
                  <a:pt x="4688177" y="121175"/>
                </a:cubicBezTo>
                <a:cubicBezTo>
                  <a:pt x="4691983" y="121175"/>
                  <a:pt x="4695789" y="121175"/>
                  <a:pt x="4703401" y="121175"/>
                </a:cubicBezTo>
                <a:cubicBezTo>
                  <a:pt x="4703401" y="126744"/>
                  <a:pt x="4703129" y="126744"/>
                  <a:pt x="4699596" y="126744"/>
                </a:cubicBezTo>
                <a:cubicBezTo>
                  <a:pt x="4695789" y="132315"/>
                  <a:pt x="4691983" y="132624"/>
                  <a:pt x="4691983" y="137884"/>
                </a:cubicBezTo>
                <a:cubicBezTo>
                  <a:pt x="4688448" y="143456"/>
                  <a:pt x="4688448" y="148716"/>
                  <a:pt x="4691983" y="148716"/>
                </a:cubicBezTo>
                <a:cubicBezTo>
                  <a:pt x="4695789" y="148716"/>
                  <a:pt x="4699596" y="148716"/>
                  <a:pt x="4703401" y="148716"/>
                </a:cubicBezTo>
                <a:cubicBezTo>
                  <a:pt x="4707207" y="148716"/>
                  <a:pt x="4711013" y="148716"/>
                  <a:pt x="4714819" y="148716"/>
                </a:cubicBezTo>
                <a:cubicBezTo>
                  <a:pt x="4741190" y="143146"/>
                  <a:pt x="4771639" y="137884"/>
                  <a:pt x="4798009" y="126744"/>
                </a:cubicBezTo>
                <a:cubicBezTo>
                  <a:pt x="4801816" y="126744"/>
                  <a:pt x="4805622" y="132624"/>
                  <a:pt x="4801816" y="137884"/>
                </a:cubicBezTo>
                <a:cubicBezTo>
                  <a:pt x="4801816" y="143456"/>
                  <a:pt x="4801816" y="148716"/>
                  <a:pt x="4801816" y="148716"/>
                </a:cubicBezTo>
                <a:cubicBezTo>
                  <a:pt x="4798009" y="154285"/>
                  <a:pt x="4794203" y="159857"/>
                  <a:pt x="4790398" y="159857"/>
                </a:cubicBezTo>
                <a:cubicBezTo>
                  <a:pt x="4741190" y="193278"/>
                  <a:pt x="4695789" y="232270"/>
                  <a:pt x="4642774" y="265383"/>
                </a:cubicBezTo>
                <a:cubicBezTo>
                  <a:pt x="4638969" y="270952"/>
                  <a:pt x="4635162" y="276212"/>
                  <a:pt x="4627551" y="281784"/>
                </a:cubicBezTo>
                <a:cubicBezTo>
                  <a:pt x="4513912" y="387308"/>
                  <a:pt x="4396466" y="509545"/>
                  <a:pt x="4275215" y="625901"/>
                </a:cubicBezTo>
                <a:cubicBezTo>
                  <a:pt x="4271408" y="625901"/>
                  <a:pt x="4264069" y="631162"/>
                  <a:pt x="4256456" y="636733"/>
                </a:cubicBezTo>
                <a:cubicBezTo>
                  <a:pt x="4214861" y="670154"/>
                  <a:pt x="4161847" y="697695"/>
                  <a:pt x="4116175" y="731117"/>
                </a:cubicBezTo>
                <a:cubicBezTo>
                  <a:pt x="4112639" y="736688"/>
                  <a:pt x="4104756" y="736688"/>
                  <a:pt x="4100950" y="742257"/>
                </a:cubicBezTo>
                <a:cubicBezTo>
                  <a:pt x="4074579" y="770108"/>
                  <a:pt x="4047936" y="803221"/>
                  <a:pt x="4025372" y="831071"/>
                </a:cubicBezTo>
                <a:cubicBezTo>
                  <a:pt x="4017759" y="831071"/>
                  <a:pt x="4017759" y="836643"/>
                  <a:pt x="4025372" y="836643"/>
                </a:cubicBezTo>
                <a:cubicBezTo>
                  <a:pt x="4032985" y="831071"/>
                  <a:pt x="4044402" y="831071"/>
                  <a:pt x="4055549" y="831071"/>
                </a:cubicBezTo>
                <a:cubicBezTo>
                  <a:pt x="4029178" y="842212"/>
                  <a:pt x="4006341" y="858613"/>
                  <a:pt x="3983505" y="880895"/>
                </a:cubicBezTo>
                <a:cubicBezTo>
                  <a:pt x="3975892" y="880895"/>
                  <a:pt x="3972087" y="886465"/>
                  <a:pt x="3972087" y="892035"/>
                </a:cubicBezTo>
                <a:cubicBezTo>
                  <a:pt x="3968280" y="897607"/>
                  <a:pt x="3972087" y="902866"/>
                  <a:pt x="3975892" y="902866"/>
                </a:cubicBezTo>
                <a:cubicBezTo>
                  <a:pt x="4002536" y="897297"/>
                  <a:pt x="4025372" y="892035"/>
                  <a:pt x="4055549" y="886465"/>
                </a:cubicBezTo>
                <a:cubicBezTo>
                  <a:pt x="4059354" y="886465"/>
                  <a:pt x="4070772" y="886465"/>
                  <a:pt x="4074579" y="880895"/>
                </a:cubicBezTo>
                <a:cubicBezTo>
                  <a:pt x="4275215" y="803221"/>
                  <a:pt x="4468511" y="736998"/>
                  <a:pt x="4646581" y="670462"/>
                </a:cubicBezTo>
                <a:cubicBezTo>
                  <a:pt x="4650387" y="670462"/>
                  <a:pt x="4657999" y="664893"/>
                  <a:pt x="4661805" y="664893"/>
                </a:cubicBezTo>
                <a:cubicBezTo>
                  <a:pt x="4760220" y="620330"/>
                  <a:pt x="4854829" y="586910"/>
                  <a:pt x="4942097" y="553488"/>
                </a:cubicBezTo>
                <a:cubicBezTo>
                  <a:pt x="4945904" y="548227"/>
                  <a:pt x="4953516" y="547917"/>
                  <a:pt x="4953516" y="547917"/>
                </a:cubicBezTo>
                <a:cubicBezTo>
                  <a:pt x="5029366" y="520375"/>
                  <a:pt x="5101137" y="498094"/>
                  <a:pt x="5169376" y="470553"/>
                </a:cubicBezTo>
                <a:cubicBezTo>
                  <a:pt x="5173182" y="470553"/>
                  <a:pt x="5173182" y="470553"/>
                  <a:pt x="5169376" y="476124"/>
                </a:cubicBezTo>
                <a:cubicBezTo>
                  <a:pt x="5169376" y="481693"/>
                  <a:pt x="5165570" y="487265"/>
                  <a:pt x="5169376" y="492834"/>
                </a:cubicBezTo>
                <a:cubicBezTo>
                  <a:pt x="5173182" y="498403"/>
                  <a:pt x="5173182" y="498403"/>
                  <a:pt x="5173182" y="498403"/>
                </a:cubicBezTo>
                <a:cubicBezTo>
                  <a:pt x="5176989" y="503974"/>
                  <a:pt x="5176989" y="509235"/>
                  <a:pt x="5173182" y="514806"/>
                </a:cubicBezTo>
                <a:cubicBezTo>
                  <a:pt x="5161764" y="525947"/>
                  <a:pt x="5150345" y="531826"/>
                  <a:pt x="5138927" y="542966"/>
                </a:cubicBezTo>
                <a:cubicBezTo>
                  <a:pt x="5138927" y="548535"/>
                  <a:pt x="5138927" y="553488"/>
                  <a:pt x="5142733" y="553488"/>
                </a:cubicBezTo>
                <a:cubicBezTo>
                  <a:pt x="5207165" y="537086"/>
                  <a:pt x="5263985" y="520375"/>
                  <a:pt x="5324611" y="509235"/>
                </a:cubicBezTo>
                <a:cubicBezTo>
                  <a:pt x="5298240" y="531516"/>
                  <a:pt x="5275403" y="553798"/>
                  <a:pt x="5252567" y="576079"/>
                </a:cubicBezTo>
                <a:cubicBezTo>
                  <a:pt x="5294162" y="587217"/>
                  <a:pt x="5324883" y="614761"/>
                  <a:pt x="5336300" y="692435"/>
                </a:cubicBezTo>
                <a:cubicBezTo>
                  <a:pt x="5328689" y="714407"/>
                  <a:pt x="5332222" y="725547"/>
                  <a:pt x="5339834" y="736688"/>
                </a:cubicBezTo>
                <a:cubicBezTo>
                  <a:pt x="5336029" y="747826"/>
                  <a:pt x="5328416" y="758968"/>
                  <a:pt x="5320804" y="758968"/>
                </a:cubicBezTo>
                <a:cubicBezTo>
                  <a:pt x="5324611" y="758968"/>
                  <a:pt x="5324611" y="758968"/>
                  <a:pt x="5324611" y="758968"/>
                </a:cubicBezTo>
                <a:cubicBezTo>
                  <a:pt x="5332222" y="770108"/>
                  <a:pt x="5339834" y="775680"/>
                  <a:pt x="5347447" y="786510"/>
                </a:cubicBezTo>
                <a:cubicBezTo>
                  <a:pt x="5351253" y="780939"/>
                  <a:pt x="5355059" y="786510"/>
                  <a:pt x="5355059" y="786510"/>
                </a:cubicBezTo>
                <a:cubicBezTo>
                  <a:pt x="5358865" y="792081"/>
                  <a:pt x="5358865" y="797961"/>
                  <a:pt x="5358865" y="797961"/>
                </a:cubicBezTo>
                <a:cubicBezTo>
                  <a:pt x="5362671" y="803221"/>
                  <a:pt x="5358865" y="803530"/>
                  <a:pt x="5358865" y="809100"/>
                </a:cubicBezTo>
                <a:cubicBezTo>
                  <a:pt x="5123974" y="919886"/>
                  <a:pt x="4866520" y="1030362"/>
                  <a:pt x="4578343" y="1163430"/>
                </a:cubicBezTo>
                <a:cubicBezTo>
                  <a:pt x="4578343" y="1163430"/>
                  <a:pt x="4570731" y="1163430"/>
                  <a:pt x="4566925" y="1163430"/>
                </a:cubicBezTo>
                <a:cubicBezTo>
                  <a:pt x="4555507" y="1169001"/>
                  <a:pt x="4544089" y="1169001"/>
                  <a:pt x="4532942" y="1174570"/>
                </a:cubicBezTo>
                <a:cubicBezTo>
                  <a:pt x="4529135" y="1174570"/>
                  <a:pt x="4529135" y="1169001"/>
                  <a:pt x="4532942" y="1169001"/>
                </a:cubicBezTo>
                <a:cubicBezTo>
                  <a:pt x="4536748" y="1163430"/>
                  <a:pt x="4536748" y="1163430"/>
                  <a:pt x="4536748" y="1163430"/>
                </a:cubicBezTo>
                <a:cubicBezTo>
                  <a:pt x="4540554" y="1157861"/>
                  <a:pt x="4540554" y="1158170"/>
                  <a:pt x="4536748" y="1152599"/>
                </a:cubicBezTo>
                <a:cubicBezTo>
                  <a:pt x="4532942" y="1152599"/>
                  <a:pt x="4532942" y="1152599"/>
                  <a:pt x="4529135" y="1152599"/>
                </a:cubicBezTo>
                <a:cubicBezTo>
                  <a:pt x="4521523" y="1152599"/>
                  <a:pt x="4521523" y="1152599"/>
                  <a:pt x="4529135" y="1147030"/>
                </a:cubicBezTo>
                <a:cubicBezTo>
                  <a:pt x="4570731" y="1135888"/>
                  <a:pt x="4612325" y="1113916"/>
                  <a:pt x="4654193" y="1097206"/>
                </a:cubicBezTo>
                <a:cubicBezTo>
                  <a:pt x="4657999" y="1097206"/>
                  <a:pt x="4661805" y="1091326"/>
                  <a:pt x="4665611" y="1080186"/>
                </a:cubicBezTo>
                <a:cubicBezTo>
                  <a:pt x="4665611" y="1080186"/>
                  <a:pt x="4665611" y="1074616"/>
                  <a:pt x="4657999" y="1074616"/>
                </a:cubicBezTo>
                <a:cubicBezTo>
                  <a:pt x="4536748" y="1124748"/>
                  <a:pt x="4400544" y="1169001"/>
                  <a:pt x="4260263" y="1213562"/>
                </a:cubicBezTo>
                <a:cubicBezTo>
                  <a:pt x="4320887" y="1180142"/>
                  <a:pt x="4385047" y="1147030"/>
                  <a:pt x="4445674" y="1108347"/>
                </a:cubicBezTo>
                <a:cubicBezTo>
                  <a:pt x="4453286" y="1108347"/>
                  <a:pt x="4460899" y="1113916"/>
                  <a:pt x="4460899" y="1113916"/>
                </a:cubicBezTo>
                <a:cubicBezTo>
                  <a:pt x="4464704" y="1119487"/>
                  <a:pt x="4468511" y="1119487"/>
                  <a:pt x="4468511" y="1113916"/>
                </a:cubicBezTo>
                <a:cubicBezTo>
                  <a:pt x="4468511" y="1108347"/>
                  <a:pt x="4472316" y="1102777"/>
                  <a:pt x="4476122" y="1097206"/>
                </a:cubicBezTo>
                <a:cubicBezTo>
                  <a:pt x="4502493" y="1091635"/>
                  <a:pt x="4532942" y="1075235"/>
                  <a:pt x="4559313" y="1069665"/>
                </a:cubicBezTo>
                <a:cubicBezTo>
                  <a:pt x="4563119" y="1064095"/>
                  <a:pt x="4570731" y="1058524"/>
                  <a:pt x="4574538" y="1058524"/>
                </a:cubicBezTo>
                <a:cubicBezTo>
                  <a:pt x="4593568" y="1047384"/>
                  <a:pt x="4612598" y="1036242"/>
                  <a:pt x="4631357" y="1025103"/>
                </a:cubicBezTo>
                <a:cubicBezTo>
                  <a:pt x="4597374" y="1025103"/>
                  <a:pt x="4563119" y="1030362"/>
                  <a:pt x="4529135" y="1035934"/>
                </a:cubicBezTo>
                <a:cubicBezTo>
                  <a:pt x="4521523" y="1035934"/>
                  <a:pt x="4513912" y="1041503"/>
                  <a:pt x="4510105" y="1047074"/>
                </a:cubicBezTo>
                <a:cubicBezTo>
                  <a:pt x="4498686" y="1047074"/>
                  <a:pt x="4487269" y="1047384"/>
                  <a:pt x="4476122" y="1052644"/>
                </a:cubicBezTo>
                <a:cubicBezTo>
                  <a:pt x="4513912" y="1036242"/>
                  <a:pt x="4555507" y="1025103"/>
                  <a:pt x="4593568" y="1008392"/>
                </a:cubicBezTo>
                <a:cubicBezTo>
                  <a:pt x="4597374" y="1008392"/>
                  <a:pt x="4601180" y="1002821"/>
                  <a:pt x="4601180" y="997252"/>
                </a:cubicBezTo>
                <a:cubicBezTo>
                  <a:pt x="4604987" y="997252"/>
                  <a:pt x="4601180" y="991680"/>
                  <a:pt x="4597374" y="991680"/>
                </a:cubicBezTo>
                <a:cubicBezTo>
                  <a:pt x="4529135" y="1013653"/>
                  <a:pt x="4453286" y="1030672"/>
                  <a:pt x="4381241" y="1052644"/>
                </a:cubicBezTo>
                <a:cubicBezTo>
                  <a:pt x="4377435" y="1058216"/>
                  <a:pt x="4366290" y="1058524"/>
                  <a:pt x="4362483" y="1058524"/>
                </a:cubicBezTo>
                <a:cubicBezTo>
                  <a:pt x="4366290" y="1052953"/>
                  <a:pt x="4373902" y="1047074"/>
                  <a:pt x="4373902" y="1047074"/>
                </a:cubicBezTo>
                <a:cubicBezTo>
                  <a:pt x="4377708" y="1041503"/>
                  <a:pt x="4373902" y="1035934"/>
                  <a:pt x="4366290" y="1035934"/>
                </a:cubicBezTo>
                <a:cubicBezTo>
                  <a:pt x="4351065" y="1041503"/>
                  <a:pt x="4332306" y="1047074"/>
                  <a:pt x="4313275" y="1047074"/>
                </a:cubicBezTo>
                <a:cubicBezTo>
                  <a:pt x="4309469" y="1052644"/>
                  <a:pt x="4309469" y="1052644"/>
                  <a:pt x="4309469" y="1047074"/>
                </a:cubicBezTo>
                <a:cubicBezTo>
                  <a:pt x="4309469" y="1047074"/>
                  <a:pt x="4305664" y="1052644"/>
                  <a:pt x="4301857" y="1052644"/>
                </a:cubicBezTo>
                <a:cubicBezTo>
                  <a:pt x="4290438" y="1058216"/>
                  <a:pt x="4282827" y="1058524"/>
                  <a:pt x="4271408" y="1064095"/>
                </a:cubicBezTo>
                <a:cubicBezTo>
                  <a:pt x="4267602" y="1064095"/>
                  <a:pt x="4263796" y="1063785"/>
                  <a:pt x="4263796" y="1058524"/>
                </a:cubicBezTo>
                <a:cubicBezTo>
                  <a:pt x="4263796" y="1058524"/>
                  <a:pt x="4263796" y="1052644"/>
                  <a:pt x="4271408" y="1052644"/>
                </a:cubicBezTo>
                <a:cubicBezTo>
                  <a:pt x="4343453" y="1008392"/>
                  <a:pt x="4415496" y="964139"/>
                  <a:pt x="4487541" y="925147"/>
                </a:cubicBezTo>
                <a:cubicBezTo>
                  <a:pt x="4464704" y="925147"/>
                  <a:pt x="4445674" y="931026"/>
                  <a:pt x="4423109" y="931026"/>
                </a:cubicBezTo>
                <a:cubicBezTo>
                  <a:pt x="4419303" y="931026"/>
                  <a:pt x="4411419" y="936597"/>
                  <a:pt x="4407613" y="936597"/>
                </a:cubicBezTo>
                <a:cubicBezTo>
                  <a:pt x="4233348" y="1019533"/>
                  <a:pt x="4044402" y="1113607"/>
                  <a:pt x="3851106" y="1207683"/>
                </a:cubicBezTo>
                <a:cubicBezTo>
                  <a:pt x="3843494" y="1207683"/>
                  <a:pt x="3839688" y="1213562"/>
                  <a:pt x="3839688" y="1213562"/>
                </a:cubicBezTo>
                <a:cubicBezTo>
                  <a:pt x="3839688" y="1218825"/>
                  <a:pt x="3843494" y="1218825"/>
                  <a:pt x="3847301" y="1213562"/>
                </a:cubicBezTo>
                <a:cubicBezTo>
                  <a:pt x="3851106" y="1218825"/>
                  <a:pt x="3858448" y="1224704"/>
                  <a:pt x="3862253" y="1224704"/>
                </a:cubicBezTo>
                <a:cubicBezTo>
                  <a:pt x="3869865" y="1224704"/>
                  <a:pt x="3877478" y="1219133"/>
                  <a:pt x="3881284" y="1219133"/>
                </a:cubicBezTo>
                <a:cubicBezTo>
                  <a:pt x="3892702" y="1213562"/>
                  <a:pt x="3907654" y="1213253"/>
                  <a:pt x="3919072" y="1207683"/>
                </a:cubicBezTo>
                <a:cubicBezTo>
                  <a:pt x="3922879" y="1207683"/>
                  <a:pt x="3919072" y="1213562"/>
                  <a:pt x="3915267" y="1213562"/>
                </a:cubicBezTo>
                <a:cubicBezTo>
                  <a:pt x="3881012" y="1246675"/>
                  <a:pt x="3851106" y="1280096"/>
                  <a:pt x="3816852" y="1324658"/>
                </a:cubicBezTo>
                <a:cubicBezTo>
                  <a:pt x="3813045" y="1324658"/>
                  <a:pt x="3805433" y="1330230"/>
                  <a:pt x="3797822" y="1330230"/>
                </a:cubicBezTo>
                <a:cubicBezTo>
                  <a:pt x="3797822" y="1330230"/>
                  <a:pt x="3794288" y="1330230"/>
                  <a:pt x="3790481" y="1335799"/>
                </a:cubicBezTo>
                <a:cubicBezTo>
                  <a:pt x="3786675" y="1335799"/>
                  <a:pt x="3782869" y="1329920"/>
                  <a:pt x="3786675" y="1324658"/>
                </a:cubicBezTo>
                <a:cubicBezTo>
                  <a:pt x="3790481" y="1319088"/>
                  <a:pt x="3786675" y="1313518"/>
                  <a:pt x="3782869" y="1318779"/>
                </a:cubicBezTo>
                <a:cubicBezTo>
                  <a:pt x="3748614" y="1335489"/>
                  <a:pt x="3710824" y="1352200"/>
                  <a:pt x="3673035" y="1374481"/>
                </a:cubicBezTo>
                <a:cubicBezTo>
                  <a:pt x="3669230" y="1374481"/>
                  <a:pt x="3661345" y="1385313"/>
                  <a:pt x="3657539" y="1385313"/>
                </a:cubicBezTo>
                <a:cubicBezTo>
                  <a:pt x="3596914" y="1423995"/>
                  <a:pt x="3536560" y="1463295"/>
                  <a:pt x="3475934" y="1501978"/>
                </a:cubicBezTo>
                <a:cubicBezTo>
                  <a:pt x="3468321" y="1507548"/>
                  <a:pt x="3468321" y="1507548"/>
                  <a:pt x="3475934" y="1507548"/>
                </a:cubicBezTo>
                <a:cubicBezTo>
                  <a:pt x="3494965" y="1501978"/>
                  <a:pt x="3517530" y="1501978"/>
                  <a:pt x="3536288" y="1501978"/>
                </a:cubicBezTo>
                <a:cubicBezTo>
                  <a:pt x="3509917" y="1524258"/>
                  <a:pt x="3479468" y="1551802"/>
                  <a:pt x="3449291" y="1573772"/>
                </a:cubicBezTo>
                <a:cubicBezTo>
                  <a:pt x="3445485" y="1579343"/>
                  <a:pt x="3441679" y="1579343"/>
                  <a:pt x="3449291" y="1579343"/>
                </a:cubicBezTo>
                <a:cubicBezTo>
                  <a:pt x="3483275" y="1568512"/>
                  <a:pt x="3513724" y="1557371"/>
                  <a:pt x="3547978" y="1546230"/>
                </a:cubicBezTo>
                <a:cubicBezTo>
                  <a:pt x="3491158" y="1579652"/>
                  <a:pt x="3430260" y="1612456"/>
                  <a:pt x="3369636" y="1651447"/>
                </a:cubicBezTo>
                <a:cubicBezTo>
                  <a:pt x="3362294" y="1651447"/>
                  <a:pt x="3350876" y="1657017"/>
                  <a:pt x="3347070" y="1662587"/>
                </a:cubicBezTo>
                <a:cubicBezTo>
                  <a:pt x="3313088" y="1673729"/>
                  <a:pt x="3279104" y="1690439"/>
                  <a:pt x="3241045" y="1706839"/>
                </a:cubicBezTo>
                <a:cubicBezTo>
                  <a:pt x="3233432" y="1712411"/>
                  <a:pt x="3225819" y="1718290"/>
                  <a:pt x="3218207" y="1718290"/>
                </a:cubicBezTo>
                <a:cubicBezTo>
                  <a:pt x="3206789" y="1729121"/>
                  <a:pt x="3195370" y="1740262"/>
                  <a:pt x="3187759" y="1756972"/>
                </a:cubicBezTo>
                <a:cubicBezTo>
                  <a:pt x="3180147" y="1762543"/>
                  <a:pt x="3180147" y="1768112"/>
                  <a:pt x="3187759" y="1762543"/>
                </a:cubicBezTo>
                <a:cubicBezTo>
                  <a:pt x="3320427" y="1696009"/>
                  <a:pt x="3449291" y="1640616"/>
                  <a:pt x="3566736" y="1579343"/>
                </a:cubicBezTo>
                <a:cubicBezTo>
                  <a:pt x="3574348" y="1579343"/>
                  <a:pt x="3581961" y="1568203"/>
                  <a:pt x="3581961" y="1562631"/>
                </a:cubicBezTo>
                <a:cubicBezTo>
                  <a:pt x="3581961" y="1562631"/>
                  <a:pt x="3586040" y="1557371"/>
                  <a:pt x="3593378" y="1557371"/>
                </a:cubicBezTo>
                <a:cubicBezTo>
                  <a:pt x="3631440" y="1552112"/>
                  <a:pt x="3669230" y="1540661"/>
                  <a:pt x="3707018" y="1535090"/>
                </a:cubicBezTo>
                <a:cubicBezTo>
                  <a:pt x="3665423" y="1562940"/>
                  <a:pt x="3627634" y="1590484"/>
                  <a:pt x="3585767" y="1612765"/>
                </a:cubicBezTo>
                <a:cubicBezTo>
                  <a:pt x="3581961" y="1612765"/>
                  <a:pt x="3567009" y="1618335"/>
                  <a:pt x="3563203" y="1618335"/>
                </a:cubicBezTo>
                <a:cubicBezTo>
                  <a:pt x="3494965" y="1651447"/>
                  <a:pt x="3426727" y="1684867"/>
                  <a:pt x="3354682" y="1723861"/>
                </a:cubicBezTo>
                <a:cubicBezTo>
                  <a:pt x="3350876" y="1723861"/>
                  <a:pt x="3343264" y="1729430"/>
                  <a:pt x="3335652" y="1735002"/>
                </a:cubicBezTo>
                <a:cubicBezTo>
                  <a:pt x="3252190" y="1784823"/>
                  <a:pt x="3169000" y="1828767"/>
                  <a:pt x="3085809" y="1878899"/>
                </a:cubicBezTo>
                <a:cubicBezTo>
                  <a:pt x="3180418" y="1900871"/>
                  <a:pt x="3373713" y="1735002"/>
                  <a:pt x="3475934" y="1684867"/>
                </a:cubicBezTo>
                <a:cubicBezTo>
                  <a:pt x="3873943" y="1507548"/>
                  <a:pt x="4226007" y="1351890"/>
                  <a:pt x="4540554" y="1213562"/>
                </a:cubicBezTo>
                <a:cubicBezTo>
                  <a:pt x="4737383" y="1130317"/>
                  <a:pt x="4919261" y="1047384"/>
                  <a:pt x="5089720" y="975279"/>
                </a:cubicBezTo>
                <a:cubicBezTo>
                  <a:pt x="5226195" y="914316"/>
                  <a:pt x="5358865" y="825192"/>
                  <a:pt x="5472504" y="814052"/>
                </a:cubicBezTo>
                <a:cubicBezTo>
                  <a:pt x="5442328" y="902866"/>
                  <a:pt x="5385237" y="891726"/>
                  <a:pt x="5343641" y="947119"/>
                </a:cubicBezTo>
                <a:cubicBezTo>
                  <a:pt x="5366207" y="963830"/>
                  <a:pt x="5396655" y="964139"/>
                  <a:pt x="5419491" y="975279"/>
                </a:cubicBezTo>
                <a:cubicBezTo>
                  <a:pt x="5241420" y="1080495"/>
                  <a:pt x="5059543" y="1169001"/>
                  <a:pt x="4858635" y="1252244"/>
                </a:cubicBezTo>
                <a:cubicBezTo>
                  <a:pt x="4661805" y="1340751"/>
                  <a:pt x="4449752" y="1441015"/>
                  <a:pt x="4226007" y="1551802"/>
                </a:cubicBezTo>
                <a:cubicBezTo>
                  <a:pt x="4055549" y="1635045"/>
                  <a:pt x="3866331" y="1679298"/>
                  <a:pt x="3676842" y="1806794"/>
                </a:cubicBezTo>
                <a:cubicBezTo>
                  <a:pt x="3665423" y="1784823"/>
                  <a:pt x="3672764" y="1795654"/>
                  <a:pt x="3657539" y="1784513"/>
                </a:cubicBezTo>
                <a:cubicBezTo>
                  <a:pt x="3654005" y="1801225"/>
                  <a:pt x="3654005" y="1812056"/>
                  <a:pt x="3650199" y="1828767"/>
                </a:cubicBezTo>
                <a:cubicBezTo>
                  <a:pt x="3453370" y="1906440"/>
                  <a:pt x="3236966" y="2039818"/>
                  <a:pt x="3013493" y="2200427"/>
                </a:cubicBezTo>
                <a:cubicBezTo>
                  <a:pt x="3142357" y="2133893"/>
                  <a:pt x="3260075" y="2089640"/>
                  <a:pt x="3377519" y="2023107"/>
                </a:cubicBezTo>
                <a:cubicBezTo>
                  <a:pt x="3616216" y="1878899"/>
                  <a:pt x="3835611" y="1779253"/>
                  <a:pt x="4036518" y="1684867"/>
                </a:cubicBezTo>
                <a:cubicBezTo>
                  <a:pt x="4233620" y="1601934"/>
                  <a:pt x="4411690" y="1535090"/>
                  <a:pt x="4578343" y="1452156"/>
                </a:cubicBezTo>
                <a:cubicBezTo>
                  <a:pt x="4582150" y="1452156"/>
                  <a:pt x="4585956" y="1446276"/>
                  <a:pt x="4593568" y="1446276"/>
                </a:cubicBezTo>
                <a:cubicBezTo>
                  <a:pt x="4608520" y="1435444"/>
                  <a:pt x="4631357" y="1424303"/>
                  <a:pt x="4650387" y="1407594"/>
                </a:cubicBezTo>
                <a:cubicBezTo>
                  <a:pt x="4650387" y="1407594"/>
                  <a:pt x="4657999" y="1407594"/>
                  <a:pt x="4661805" y="1407594"/>
                </a:cubicBezTo>
                <a:cubicBezTo>
                  <a:pt x="4892889" y="1291237"/>
                  <a:pt x="5101137" y="1185712"/>
                  <a:pt x="5298240" y="1091635"/>
                </a:cubicBezTo>
                <a:cubicBezTo>
                  <a:pt x="5298240" y="1091635"/>
                  <a:pt x="5305851" y="1091635"/>
                  <a:pt x="5305851" y="1097206"/>
                </a:cubicBezTo>
                <a:cubicBezTo>
                  <a:pt x="5313464" y="1108347"/>
                  <a:pt x="5324883" y="1119179"/>
                  <a:pt x="5336300" y="1130317"/>
                </a:cubicBezTo>
                <a:cubicBezTo>
                  <a:pt x="5336300" y="1135888"/>
                  <a:pt x="5336300" y="1141459"/>
                  <a:pt x="5336300" y="1147030"/>
                </a:cubicBezTo>
                <a:cubicBezTo>
                  <a:pt x="5328689" y="1163740"/>
                  <a:pt x="5313192" y="1180449"/>
                  <a:pt x="5309385" y="1202732"/>
                </a:cubicBezTo>
                <a:cubicBezTo>
                  <a:pt x="5305580" y="1202732"/>
                  <a:pt x="5302047" y="1202732"/>
                  <a:pt x="5302047" y="1202732"/>
                </a:cubicBezTo>
                <a:cubicBezTo>
                  <a:pt x="5302047" y="1202732"/>
                  <a:pt x="5298240" y="1202422"/>
                  <a:pt x="5298240" y="1207683"/>
                </a:cubicBezTo>
                <a:cubicBezTo>
                  <a:pt x="5298240" y="1213253"/>
                  <a:pt x="5298240" y="1213562"/>
                  <a:pt x="5298240" y="1213562"/>
                </a:cubicBezTo>
                <a:cubicBezTo>
                  <a:pt x="5305851" y="1218825"/>
                  <a:pt x="5305580" y="1224704"/>
                  <a:pt x="5313192" y="1230274"/>
                </a:cubicBezTo>
                <a:cubicBezTo>
                  <a:pt x="5294434" y="1241413"/>
                  <a:pt x="5279209" y="1252244"/>
                  <a:pt x="5260179" y="1268956"/>
                </a:cubicBezTo>
                <a:cubicBezTo>
                  <a:pt x="5256372" y="1268956"/>
                  <a:pt x="5252567" y="1274525"/>
                  <a:pt x="5252567" y="1280096"/>
                </a:cubicBezTo>
                <a:cubicBezTo>
                  <a:pt x="5244954" y="1302376"/>
                  <a:pt x="5241420" y="1329920"/>
                  <a:pt x="5233808" y="1352200"/>
                </a:cubicBezTo>
                <a:cubicBezTo>
                  <a:pt x="5233808" y="1357770"/>
                  <a:pt x="5226195" y="1363339"/>
                  <a:pt x="5226195" y="1363339"/>
                </a:cubicBezTo>
                <a:cubicBezTo>
                  <a:pt x="5044319" y="1451847"/>
                  <a:pt x="4851295" y="1557371"/>
                  <a:pt x="4635162" y="1662587"/>
                </a:cubicBezTo>
                <a:cubicBezTo>
                  <a:pt x="4631629" y="1662587"/>
                  <a:pt x="4627551" y="1662587"/>
                  <a:pt x="4631357" y="1657017"/>
                </a:cubicBezTo>
                <a:cubicBezTo>
                  <a:pt x="4631357" y="1657017"/>
                  <a:pt x="4631357" y="1651447"/>
                  <a:pt x="4627551" y="1651447"/>
                </a:cubicBezTo>
                <a:cubicBezTo>
                  <a:pt x="4566925" y="1673729"/>
                  <a:pt x="4506299" y="1696009"/>
                  <a:pt x="4445674" y="1718290"/>
                </a:cubicBezTo>
                <a:cubicBezTo>
                  <a:pt x="4487269" y="1696009"/>
                  <a:pt x="4536748" y="1673729"/>
                  <a:pt x="4578343" y="1651447"/>
                </a:cubicBezTo>
                <a:cubicBezTo>
                  <a:pt x="4582150" y="1651447"/>
                  <a:pt x="4585956" y="1646185"/>
                  <a:pt x="4585956" y="1640616"/>
                </a:cubicBezTo>
                <a:cubicBezTo>
                  <a:pt x="4589489" y="1640616"/>
                  <a:pt x="4585683" y="1635045"/>
                  <a:pt x="4581877" y="1635045"/>
                </a:cubicBezTo>
                <a:cubicBezTo>
                  <a:pt x="4506299" y="1662897"/>
                  <a:pt x="4430721" y="1696009"/>
                  <a:pt x="4347259" y="1723861"/>
                </a:cubicBezTo>
                <a:cubicBezTo>
                  <a:pt x="4351065" y="1712721"/>
                  <a:pt x="4358677" y="1706839"/>
                  <a:pt x="4366290" y="1695699"/>
                </a:cubicBezTo>
                <a:cubicBezTo>
                  <a:pt x="4373902" y="1690130"/>
                  <a:pt x="4373902" y="1690439"/>
                  <a:pt x="4366290" y="1690748"/>
                </a:cubicBezTo>
                <a:cubicBezTo>
                  <a:pt x="4362483" y="1696009"/>
                  <a:pt x="4358405" y="1695699"/>
                  <a:pt x="4354872" y="1695699"/>
                </a:cubicBezTo>
                <a:cubicBezTo>
                  <a:pt x="4404077" y="1668158"/>
                  <a:pt x="4449480" y="1640306"/>
                  <a:pt x="4498686" y="1618335"/>
                </a:cubicBezTo>
                <a:cubicBezTo>
                  <a:pt x="4502493" y="1612765"/>
                  <a:pt x="4506299" y="1612765"/>
                  <a:pt x="4510105" y="1612765"/>
                </a:cubicBezTo>
                <a:cubicBezTo>
                  <a:pt x="4548166" y="1601624"/>
                  <a:pt x="4578343" y="1584912"/>
                  <a:pt x="4612325" y="1573772"/>
                </a:cubicBezTo>
                <a:cubicBezTo>
                  <a:pt x="4616132" y="1573772"/>
                  <a:pt x="4619938" y="1568203"/>
                  <a:pt x="4619938" y="1562631"/>
                </a:cubicBezTo>
                <a:cubicBezTo>
                  <a:pt x="4623744" y="1562631"/>
                  <a:pt x="4619938" y="1557371"/>
                  <a:pt x="4616132" y="1557371"/>
                </a:cubicBezTo>
                <a:cubicBezTo>
                  <a:pt x="4574538" y="1568512"/>
                  <a:pt x="4529135" y="1579652"/>
                  <a:pt x="4483735" y="1590794"/>
                </a:cubicBezTo>
                <a:cubicBezTo>
                  <a:pt x="4479929" y="1590794"/>
                  <a:pt x="4472044" y="1596363"/>
                  <a:pt x="4468511" y="1596363"/>
                </a:cubicBezTo>
                <a:cubicBezTo>
                  <a:pt x="4240959" y="1712721"/>
                  <a:pt x="3991117" y="1840217"/>
                  <a:pt x="3722243" y="1978854"/>
                </a:cubicBezTo>
                <a:cubicBezTo>
                  <a:pt x="3718436" y="1978854"/>
                  <a:pt x="3718436" y="1978854"/>
                  <a:pt x="3718436" y="1978854"/>
                </a:cubicBezTo>
                <a:cubicBezTo>
                  <a:pt x="3593378" y="2039818"/>
                  <a:pt x="3456903" y="2106042"/>
                  <a:pt x="3316893" y="2178145"/>
                </a:cubicBezTo>
                <a:cubicBezTo>
                  <a:pt x="3354682" y="2161435"/>
                  <a:pt x="3392472" y="2145344"/>
                  <a:pt x="3430533" y="2128631"/>
                </a:cubicBezTo>
                <a:cubicBezTo>
                  <a:pt x="3388666" y="2150913"/>
                  <a:pt x="3347070" y="2172575"/>
                  <a:pt x="3309010" y="2194856"/>
                </a:cubicBezTo>
                <a:cubicBezTo>
                  <a:pt x="3301669" y="2200427"/>
                  <a:pt x="3297863" y="2200427"/>
                  <a:pt x="3297863" y="2194856"/>
                </a:cubicBezTo>
                <a:cubicBezTo>
                  <a:pt x="3297863" y="2194856"/>
                  <a:pt x="3301397" y="2183716"/>
                  <a:pt x="3305203" y="2183716"/>
                </a:cubicBezTo>
                <a:cubicBezTo>
                  <a:pt x="3183953" y="2244680"/>
                  <a:pt x="3059166" y="2305643"/>
                  <a:pt x="2930303" y="2366606"/>
                </a:cubicBezTo>
                <a:cubicBezTo>
                  <a:pt x="2926496" y="2372176"/>
                  <a:pt x="2915079" y="2378056"/>
                  <a:pt x="2907466" y="2383625"/>
                </a:cubicBezTo>
                <a:cubicBezTo>
                  <a:pt x="2900126" y="2400026"/>
                  <a:pt x="2896321" y="2421999"/>
                  <a:pt x="2888708" y="2444280"/>
                </a:cubicBezTo>
                <a:cubicBezTo>
                  <a:pt x="2881096" y="2444280"/>
                  <a:pt x="2869949" y="2449850"/>
                  <a:pt x="2862337" y="2455420"/>
                </a:cubicBezTo>
                <a:cubicBezTo>
                  <a:pt x="2805518" y="2488843"/>
                  <a:pt x="2748697" y="2521953"/>
                  <a:pt x="2691878" y="2555376"/>
                </a:cubicBezTo>
                <a:cubicBezTo>
                  <a:pt x="2684266" y="2555376"/>
                  <a:pt x="2676382" y="2560945"/>
                  <a:pt x="2668769" y="2566516"/>
                </a:cubicBezTo>
                <a:cubicBezTo>
                  <a:pt x="2627175" y="2599938"/>
                  <a:pt x="2593191" y="2638311"/>
                  <a:pt x="2558936" y="2671732"/>
                </a:cubicBezTo>
                <a:cubicBezTo>
                  <a:pt x="2555130" y="2677303"/>
                  <a:pt x="2543985" y="2682872"/>
                  <a:pt x="2536372" y="2688442"/>
                </a:cubicBezTo>
                <a:cubicBezTo>
                  <a:pt x="2506195" y="2705153"/>
                  <a:pt x="2475746" y="2721864"/>
                  <a:pt x="2441491" y="2738266"/>
                </a:cubicBezTo>
                <a:cubicBezTo>
                  <a:pt x="2433879" y="2743835"/>
                  <a:pt x="2422733" y="2754977"/>
                  <a:pt x="2415120" y="2760236"/>
                </a:cubicBezTo>
                <a:cubicBezTo>
                  <a:pt x="2407509" y="2771377"/>
                  <a:pt x="2396090" y="2788088"/>
                  <a:pt x="2388478" y="2804799"/>
                </a:cubicBezTo>
                <a:cubicBezTo>
                  <a:pt x="2381137" y="2810368"/>
                  <a:pt x="2380866" y="2815940"/>
                  <a:pt x="2384672" y="2815940"/>
                </a:cubicBezTo>
                <a:cubicBezTo>
                  <a:pt x="2392284" y="2815940"/>
                  <a:pt x="2399897" y="2815940"/>
                  <a:pt x="2403703" y="2815940"/>
                </a:cubicBezTo>
                <a:cubicBezTo>
                  <a:pt x="2411314" y="2815940"/>
                  <a:pt x="2411314" y="2821509"/>
                  <a:pt x="2400168" y="2827080"/>
                </a:cubicBezTo>
                <a:cubicBezTo>
                  <a:pt x="2350688" y="2871334"/>
                  <a:pt x="2293870" y="2915895"/>
                  <a:pt x="2240855" y="2960148"/>
                </a:cubicBezTo>
                <a:cubicBezTo>
                  <a:pt x="2248468" y="2960148"/>
                  <a:pt x="2255808" y="2960148"/>
                  <a:pt x="2263421" y="2965717"/>
                </a:cubicBezTo>
                <a:cubicBezTo>
                  <a:pt x="2271032" y="2954577"/>
                  <a:pt x="2282451" y="2949007"/>
                  <a:pt x="2290063" y="2943436"/>
                </a:cubicBezTo>
                <a:cubicBezTo>
                  <a:pt x="2290063" y="2943436"/>
                  <a:pt x="2717977" y="2688134"/>
                  <a:pt x="2930303" y="2577347"/>
                </a:cubicBezTo>
                <a:cubicBezTo>
                  <a:pt x="3343264" y="2355465"/>
                  <a:pt x="4010147" y="2001135"/>
                  <a:pt x="4010147" y="2001135"/>
                </a:cubicBezTo>
                <a:cubicBezTo>
                  <a:pt x="4013953" y="1995565"/>
                  <a:pt x="4021566" y="1989994"/>
                  <a:pt x="4025372" y="1989994"/>
                </a:cubicBezTo>
                <a:cubicBezTo>
                  <a:pt x="4047936" y="1978854"/>
                  <a:pt x="4078385" y="1972975"/>
                  <a:pt x="4100950" y="1961834"/>
                </a:cubicBezTo>
                <a:cubicBezTo>
                  <a:pt x="4104756" y="1961834"/>
                  <a:pt x="4112639" y="1956573"/>
                  <a:pt x="4116175" y="1951002"/>
                </a:cubicBezTo>
                <a:cubicBezTo>
                  <a:pt x="4169460" y="1923461"/>
                  <a:pt x="4226007" y="1900871"/>
                  <a:pt x="4271408" y="1878899"/>
                </a:cubicBezTo>
                <a:cubicBezTo>
                  <a:pt x="4460899" y="1784513"/>
                  <a:pt x="4635162" y="1696009"/>
                  <a:pt x="4798009" y="1618335"/>
                </a:cubicBezTo>
                <a:cubicBezTo>
                  <a:pt x="4953516" y="1540661"/>
                  <a:pt x="5097332" y="1462985"/>
                  <a:pt x="5233808" y="1390883"/>
                </a:cubicBezTo>
                <a:cubicBezTo>
                  <a:pt x="5233808" y="1435134"/>
                  <a:pt x="5252838" y="1446276"/>
                  <a:pt x="5279481" y="1446276"/>
                </a:cubicBezTo>
                <a:cubicBezTo>
                  <a:pt x="5279481" y="1446276"/>
                  <a:pt x="5279481" y="1446276"/>
                  <a:pt x="5275674" y="1446276"/>
                </a:cubicBezTo>
                <a:cubicBezTo>
                  <a:pt x="5271869" y="1446276"/>
                  <a:pt x="5271869" y="1446276"/>
                  <a:pt x="5271869" y="1446276"/>
                </a:cubicBezTo>
                <a:cubicBezTo>
                  <a:pt x="5271869" y="1451847"/>
                  <a:pt x="5267791" y="1452156"/>
                  <a:pt x="5267791" y="1452156"/>
                </a:cubicBezTo>
                <a:cubicBezTo>
                  <a:pt x="5267791" y="1452156"/>
                  <a:pt x="5263985" y="1457726"/>
                  <a:pt x="5260179" y="1457726"/>
                </a:cubicBezTo>
                <a:cubicBezTo>
                  <a:pt x="5241420" y="1468557"/>
                  <a:pt x="5218583" y="1479697"/>
                  <a:pt x="5199553" y="1490838"/>
                </a:cubicBezTo>
                <a:lnTo>
                  <a:pt x="5247995" y="1468609"/>
                </a:lnTo>
                <a:lnTo>
                  <a:pt x="5252702" y="1468170"/>
                </a:lnTo>
                <a:lnTo>
                  <a:pt x="5256170" y="1465909"/>
                </a:lnTo>
                <a:lnTo>
                  <a:pt x="5339834" y="1446276"/>
                </a:lnTo>
                <a:cubicBezTo>
                  <a:pt x="5226195" y="1501978"/>
                  <a:pt x="5104944" y="1573772"/>
                  <a:pt x="4979886" y="1651447"/>
                </a:cubicBezTo>
                <a:cubicBezTo>
                  <a:pt x="5006528" y="1645875"/>
                  <a:pt x="5021754" y="1640616"/>
                  <a:pt x="5040784" y="1635045"/>
                </a:cubicBezTo>
                <a:cubicBezTo>
                  <a:pt x="4923338" y="1684867"/>
                  <a:pt x="4794476" y="1756972"/>
                  <a:pt x="4661805" y="1839907"/>
                </a:cubicBezTo>
                <a:cubicBezTo>
                  <a:pt x="4817040" y="1778944"/>
                  <a:pt x="4968468" y="1690439"/>
                  <a:pt x="5108750" y="1618335"/>
                </a:cubicBezTo>
                <a:cubicBezTo>
                  <a:pt x="5089720" y="1623904"/>
                  <a:pt x="5070689" y="1629476"/>
                  <a:pt x="5051931" y="1629476"/>
                </a:cubicBezTo>
                <a:cubicBezTo>
                  <a:pt x="5108750" y="1607193"/>
                  <a:pt x="5169376" y="1579343"/>
                  <a:pt x="5226195" y="1562631"/>
                </a:cubicBezTo>
                <a:cubicBezTo>
                  <a:pt x="5222389" y="1573772"/>
                  <a:pt x="5210971" y="1579652"/>
                  <a:pt x="5207165" y="1585222"/>
                </a:cubicBezTo>
                <a:cubicBezTo>
                  <a:pt x="5210971" y="1585222"/>
                  <a:pt x="5215049" y="1585222"/>
                  <a:pt x="5218855" y="1585222"/>
                </a:cubicBezTo>
                <a:cubicBezTo>
                  <a:pt x="5215049" y="1590484"/>
                  <a:pt x="5203359" y="1596363"/>
                  <a:pt x="5195746" y="1601934"/>
                </a:cubicBezTo>
                <a:cubicBezTo>
                  <a:pt x="5195746" y="1601934"/>
                  <a:pt x="5199553" y="1612765"/>
                  <a:pt x="5195746" y="1612765"/>
                </a:cubicBezTo>
                <a:cubicBezTo>
                  <a:pt x="5169376" y="1640306"/>
                  <a:pt x="5138927" y="1662897"/>
                  <a:pt x="5112556" y="1684867"/>
                </a:cubicBezTo>
                <a:cubicBezTo>
                  <a:pt x="5161764" y="1690439"/>
                  <a:pt x="5218583" y="1668158"/>
                  <a:pt x="5267791" y="1662587"/>
                </a:cubicBezTo>
                <a:cubicBezTo>
                  <a:pt x="5230002" y="1684867"/>
                  <a:pt x="5188134" y="1712411"/>
                  <a:pt x="5138927" y="1740262"/>
                </a:cubicBezTo>
                <a:cubicBezTo>
                  <a:pt x="5142733" y="1751093"/>
                  <a:pt x="5142733" y="1751403"/>
                  <a:pt x="5146540" y="1751403"/>
                </a:cubicBezTo>
                <a:cubicBezTo>
                  <a:pt x="5116363" y="1767804"/>
                  <a:pt x="5085914" y="1778944"/>
                  <a:pt x="5055737" y="1795654"/>
                </a:cubicBezTo>
                <a:cubicBezTo>
                  <a:pt x="5036706" y="1801225"/>
                  <a:pt x="5017676" y="1812675"/>
                  <a:pt x="4995111" y="1817936"/>
                </a:cubicBezTo>
                <a:cubicBezTo>
                  <a:pt x="4995111" y="1817936"/>
                  <a:pt x="4995111" y="1817936"/>
                  <a:pt x="4991305" y="1817936"/>
                </a:cubicBezTo>
                <a:cubicBezTo>
                  <a:pt x="4987498" y="1817936"/>
                  <a:pt x="4983965" y="1817936"/>
                  <a:pt x="4983965" y="1817936"/>
                </a:cubicBezTo>
                <a:lnTo>
                  <a:pt x="4982061" y="1819483"/>
                </a:lnTo>
                <a:lnTo>
                  <a:pt x="4949710" y="1823816"/>
                </a:lnTo>
                <a:cubicBezTo>
                  <a:pt x="4972546" y="1795964"/>
                  <a:pt x="5006528" y="1778944"/>
                  <a:pt x="5029094" y="1756972"/>
                </a:cubicBezTo>
                <a:cubicBezTo>
                  <a:pt x="4968468" y="1778944"/>
                  <a:pt x="4904308" y="1806794"/>
                  <a:pt x="4839877" y="1839907"/>
                </a:cubicBezTo>
                <a:cubicBezTo>
                  <a:pt x="4862714" y="1839907"/>
                  <a:pt x="4881471" y="1839907"/>
                  <a:pt x="4900502" y="1839907"/>
                </a:cubicBezTo>
                <a:cubicBezTo>
                  <a:pt x="4862714" y="1856618"/>
                  <a:pt x="4790669" y="1851357"/>
                  <a:pt x="4752880" y="1895611"/>
                </a:cubicBezTo>
                <a:cubicBezTo>
                  <a:pt x="4764027" y="1895611"/>
                  <a:pt x="4775173" y="1890039"/>
                  <a:pt x="4786591" y="1890039"/>
                </a:cubicBezTo>
                <a:cubicBezTo>
                  <a:pt x="4695789" y="1917581"/>
                  <a:pt x="4593568" y="1989994"/>
                  <a:pt x="4491348" y="2045388"/>
                </a:cubicBezTo>
                <a:cubicBezTo>
                  <a:pt x="4404077" y="2089949"/>
                  <a:pt x="4245037" y="2178454"/>
                  <a:pt x="4165381" y="2161744"/>
                </a:cubicBezTo>
                <a:cubicBezTo>
                  <a:pt x="4214589" y="2128322"/>
                  <a:pt x="4259990" y="2100781"/>
                  <a:pt x="4305664" y="2072929"/>
                </a:cubicBezTo>
                <a:cubicBezTo>
                  <a:pt x="4267602" y="2072929"/>
                  <a:pt x="4226007" y="2089330"/>
                  <a:pt x="4180606" y="2094902"/>
                </a:cubicBezTo>
                <a:cubicBezTo>
                  <a:pt x="4218395" y="2072929"/>
                  <a:pt x="4256456" y="2050957"/>
                  <a:pt x="4290438" y="2028676"/>
                </a:cubicBezTo>
                <a:cubicBezTo>
                  <a:pt x="4286905" y="2023107"/>
                  <a:pt x="4293974" y="2017536"/>
                  <a:pt x="4293974" y="2017536"/>
                </a:cubicBezTo>
                <a:cubicBezTo>
                  <a:pt x="4286633" y="2011966"/>
                  <a:pt x="4279020" y="2011966"/>
                  <a:pt x="4271408" y="2011966"/>
                </a:cubicBezTo>
                <a:cubicBezTo>
                  <a:pt x="4343453" y="1923152"/>
                  <a:pt x="4449752" y="1895611"/>
                  <a:pt x="4521796" y="1851357"/>
                </a:cubicBezTo>
                <a:cubicBezTo>
                  <a:pt x="4517990" y="1845786"/>
                  <a:pt x="4510105" y="1845786"/>
                  <a:pt x="4502493" y="1845786"/>
                </a:cubicBezTo>
                <a:cubicBezTo>
                  <a:pt x="4513912" y="1840217"/>
                  <a:pt x="4536748" y="1823506"/>
                  <a:pt x="4544360" y="1817936"/>
                </a:cubicBezTo>
                <a:cubicBezTo>
                  <a:pt x="4483735" y="1829075"/>
                  <a:pt x="4411690" y="1856618"/>
                  <a:pt x="4347259" y="1878899"/>
                </a:cubicBezTo>
                <a:cubicBezTo>
                  <a:pt x="4339917" y="1878899"/>
                  <a:pt x="4335841" y="1884470"/>
                  <a:pt x="4328229" y="1884470"/>
                </a:cubicBezTo>
                <a:cubicBezTo>
                  <a:pt x="4290438" y="1906440"/>
                  <a:pt x="4256456" y="1923461"/>
                  <a:pt x="4218395" y="1939862"/>
                </a:cubicBezTo>
                <a:cubicBezTo>
                  <a:pt x="4206977" y="1939862"/>
                  <a:pt x="4203442" y="1945432"/>
                  <a:pt x="4195830" y="1945432"/>
                </a:cubicBezTo>
                <a:cubicBezTo>
                  <a:pt x="4104756" y="1995565"/>
                  <a:pt x="4002536" y="2045079"/>
                  <a:pt x="3904120" y="2089330"/>
                </a:cubicBezTo>
                <a:cubicBezTo>
                  <a:pt x="3892702" y="2094902"/>
                  <a:pt x="3885090" y="2094902"/>
                  <a:pt x="3881284" y="2094902"/>
                </a:cubicBezTo>
                <a:cubicBezTo>
                  <a:pt x="3862524" y="2100471"/>
                  <a:pt x="3843494" y="2106352"/>
                  <a:pt x="3824464" y="2111921"/>
                </a:cubicBezTo>
                <a:cubicBezTo>
                  <a:pt x="3820658" y="2117182"/>
                  <a:pt x="3813045" y="2117490"/>
                  <a:pt x="3809239" y="2123062"/>
                </a:cubicBezTo>
                <a:cubicBezTo>
                  <a:pt x="3615944" y="2228277"/>
                  <a:pt x="3407696" y="2339063"/>
                  <a:pt x="3195370" y="2460990"/>
                </a:cubicBezTo>
                <a:cubicBezTo>
                  <a:pt x="3188030" y="2460990"/>
                  <a:pt x="3180418" y="2472441"/>
                  <a:pt x="3176611" y="2477702"/>
                </a:cubicBezTo>
                <a:cubicBezTo>
                  <a:pt x="3176611" y="2483271"/>
                  <a:pt x="3169000" y="2494102"/>
                  <a:pt x="3161387" y="2494102"/>
                </a:cubicBezTo>
                <a:cubicBezTo>
                  <a:pt x="3112180" y="2521953"/>
                  <a:pt x="3059166" y="2549495"/>
                  <a:pt x="3009960" y="2577347"/>
                </a:cubicBezTo>
                <a:cubicBezTo>
                  <a:pt x="3002348" y="2582917"/>
                  <a:pt x="2994735" y="2588489"/>
                  <a:pt x="2987123" y="2588489"/>
                </a:cubicBezTo>
                <a:cubicBezTo>
                  <a:pt x="2971899" y="2588489"/>
                  <a:pt x="2956945" y="2588489"/>
                  <a:pt x="2937915" y="2594058"/>
                </a:cubicBezTo>
                <a:cubicBezTo>
                  <a:pt x="2934109" y="2599627"/>
                  <a:pt x="2926496" y="2605198"/>
                  <a:pt x="2926496" y="2605198"/>
                </a:cubicBezTo>
                <a:cubicBezTo>
                  <a:pt x="2926496" y="2610768"/>
                  <a:pt x="2926496" y="2611077"/>
                  <a:pt x="2934109" y="2611077"/>
                </a:cubicBezTo>
                <a:cubicBezTo>
                  <a:pt x="2937915" y="2616339"/>
                  <a:pt x="2937915" y="2621599"/>
                  <a:pt x="2930303" y="2621599"/>
                </a:cubicBezTo>
                <a:cubicBezTo>
                  <a:pt x="2922690" y="2621599"/>
                  <a:pt x="2915079" y="2621599"/>
                  <a:pt x="2911545" y="2621599"/>
                </a:cubicBezTo>
                <a:cubicBezTo>
                  <a:pt x="2907739" y="2616029"/>
                  <a:pt x="2896321" y="2616029"/>
                  <a:pt x="2892514" y="2621599"/>
                </a:cubicBezTo>
                <a:cubicBezTo>
                  <a:pt x="2737279" y="2721554"/>
                  <a:pt x="2581773" y="2826770"/>
                  <a:pt x="2418927" y="2937867"/>
                </a:cubicBezTo>
                <a:cubicBezTo>
                  <a:pt x="2411314" y="2937867"/>
                  <a:pt x="2399897" y="2943436"/>
                  <a:pt x="2392555" y="2949007"/>
                </a:cubicBezTo>
                <a:cubicBezTo>
                  <a:pt x="2369719" y="2960148"/>
                  <a:pt x="2350688" y="2976549"/>
                  <a:pt x="2331658" y="2987689"/>
                </a:cubicBezTo>
                <a:cubicBezTo>
                  <a:pt x="2324318" y="2993260"/>
                  <a:pt x="2324318" y="2998830"/>
                  <a:pt x="2331658" y="2993260"/>
                </a:cubicBezTo>
                <a:cubicBezTo>
                  <a:pt x="2343076" y="2993260"/>
                  <a:pt x="2354494" y="2993568"/>
                  <a:pt x="2365913" y="2998830"/>
                </a:cubicBezTo>
                <a:cubicBezTo>
                  <a:pt x="2373525" y="2987999"/>
                  <a:pt x="2388750" y="2982118"/>
                  <a:pt x="2396361" y="2976549"/>
                </a:cubicBezTo>
                <a:cubicBezTo>
                  <a:pt x="2475746" y="2926726"/>
                  <a:pt x="2547791" y="2882473"/>
                  <a:pt x="2623640" y="2827080"/>
                </a:cubicBezTo>
                <a:cubicBezTo>
                  <a:pt x="2634787" y="2827080"/>
                  <a:pt x="2634787" y="2827080"/>
                  <a:pt x="2627446" y="2832651"/>
                </a:cubicBezTo>
                <a:cubicBezTo>
                  <a:pt x="2612222" y="2854932"/>
                  <a:pt x="2600803" y="2866072"/>
                  <a:pt x="2589385" y="2882782"/>
                </a:cubicBezTo>
                <a:cubicBezTo>
                  <a:pt x="2581773" y="2882782"/>
                  <a:pt x="2570355" y="2893304"/>
                  <a:pt x="2562742" y="2893304"/>
                </a:cubicBezTo>
                <a:cubicBezTo>
                  <a:pt x="2483358" y="2943436"/>
                  <a:pt x="2403703" y="2999140"/>
                  <a:pt x="2320239" y="3048962"/>
                </a:cubicBezTo>
                <a:cubicBezTo>
                  <a:pt x="2308822" y="3054531"/>
                  <a:pt x="2297675" y="3059794"/>
                  <a:pt x="2290063" y="3070934"/>
                </a:cubicBezTo>
                <a:cubicBezTo>
                  <a:pt x="2221825" y="3120757"/>
                  <a:pt x="2146247" y="3176458"/>
                  <a:pt x="2074203" y="3231852"/>
                </a:cubicBezTo>
                <a:cubicBezTo>
                  <a:pt x="2066591" y="3237422"/>
                  <a:pt x="2066591" y="3242684"/>
                  <a:pt x="2070397" y="3242684"/>
                </a:cubicBezTo>
                <a:cubicBezTo>
                  <a:pt x="2078009" y="3242684"/>
                  <a:pt x="2078009" y="3248253"/>
                  <a:pt x="2070397" y="3253823"/>
                </a:cubicBezTo>
                <a:cubicBezTo>
                  <a:pt x="1532378" y="3631054"/>
                  <a:pt x="922587" y="4058108"/>
                  <a:pt x="221720" y="4551384"/>
                </a:cubicBezTo>
                <a:cubicBezTo>
                  <a:pt x="210303" y="4556954"/>
                  <a:pt x="191272" y="4567785"/>
                  <a:pt x="179854" y="4573356"/>
                </a:cubicBezTo>
                <a:cubicBezTo>
                  <a:pt x="126839" y="4601206"/>
                  <a:pt x="62408" y="4634318"/>
                  <a:pt x="5589" y="4656599"/>
                </a:cubicBezTo>
                <a:cubicBezTo>
                  <a:pt x="81439" y="4584496"/>
                  <a:pt x="179854" y="4501253"/>
                  <a:pt x="267121" y="4434717"/>
                </a:cubicBezTo>
                <a:cubicBezTo>
                  <a:pt x="195078" y="4479280"/>
                  <a:pt x="123034" y="4517962"/>
                  <a:pt x="47455" y="4562216"/>
                </a:cubicBezTo>
                <a:cubicBezTo>
                  <a:pt x="130646" y="4490111"/>
                  <a:pt x="221720" y="4418008"/>
                  <a:pt x="308718" y="4340644"/>
                </a:cubicBezTo>
                <a:cubicBezTo>
                  <a:pt x="233139" y="4368184"/>
                  <a:pt x="179854" y="4412747"/>
                  <a:pt x="123034" y="4407176"/>
                </a:cubicBezTo>
                <a:cubicBezTo>
                  <a:pt x="157288" y="4379634"/>
                  <a:pt x="191000" y="4346213"/>
                  <a:pt x="225254" y="4324241"/>
                </a:cubicBezTo>
                <a:cubicBezTo>
                  <a:pt x="2229436" y="2932298"/>
                  <a:pt x="2229436" y="2932298"/>
                  <a:pt x="2229436" y="2932298"/>
                </a:cubicBezTo>
                <a:cubicBezTo>
                  <a:pt x="2233243" y="2926726"/>
                  <a:pt x="2248468" y="2915895"/>
                  <a:pt x="2252273" y="2910325"/>
                </a:cubicBezTo>
                <a:cubicBezTo>
                  <a:pt x="2328124" y="2832651"/>
                  <a:pt x="2396090" y="2766117"/>
                  <a:pt x="2464328" y="2699584"/>
                </a:cubicBezTo>
                <a:cubicBezTo>
                  <a:pt x="2475746" y="2694013"/>
                  <a:pt x="2479552" y="2677303"/>
                  <a:pt x="2475746" y="2677303"/>
                </a:cubicBezTo>
                <a:cubicBezTo>
                  <a:pt x="2464328" y="2677303"/>
                  <a:pt x="2456715" y="2677303"/>
                  <a:pt x="2449103" y="2682872"/>
                </a:cubicBezTo>
                <a:cubicBezTo>
                  <a:pt x="2335464" y="2766117"/>
                  <a:pt x="2218019" y="2843481"/>
                  <a:pt x="2092961" y="2932298"/>
                </a:cubicBezTo>
                <a:cubicBezTo>
                  <a:pt x="2085349" y="2937867"/>
                  <a:pt x="2074203" y="2943436"/>
                  <a:pt x="2066591" y="2943436"/>
                </a:cubicBezTo>
                <a:cubicBezTo>
                  <a:pt x="2058979" y="2943436"/>
                  <a:pt x="2047560" y="2949007"/>
                  <a:pt x="2039948" y="2954577"/>
                </a:cubicBezTo>
                <a:cubicBezTo>
                  <a:pt x="1831701" y="3104355"/>
                  <a:pt x="1615568" y="3253823"/>
                  <a:pt x="1392096" y="3420004"/>
                </a:cubicBezTo>
                <a:cubicBezTo>
                  <a:pt x="1384483" y="3425573"/>
                  <a:pt x="1369259" y="3437023"/>
                  <a:pt x="1357841" y="3442593"/>
                </a:cubicBezTo>
                <a:cubicBezTo>
                  <a:pt x="1058790" y="3625483"/>
                  <a:pt x="729290" y="3824775"/>
                  <a:pt x="380761" y="4035517"/>
                </a:cubicBezTo>
                <a:cubicBezTo>
                  <a:pt x="373149" y="4046657"/>
                  <a:pt x="350312" y="4058108"/>
                  <a:pt x="342700" y="4063677"/>
                </a:cubicBezTo>
                <a:cubicBezTo>
                  <a:pt x="297299" y="4085649"/>
                  <a:pt x="251897" y="4107620"/>
                  <a:pt x="210303" y="4129901"/>
                </a:cubicBezTo>
                <a:cubicBezTo>
                  <a:pt x="195078" y="4135472"/>
                  <a:pt x="183660" y="4141043"/>
                  <a:pt x="183660" y="4135472"/>
                </a:cubicBezTo>
                <a:cubicBezTo>
                  <a:pt x="179854" y="4135472"/>
                  <a:pt x="210303" y="4107930"/>
                  <a:pt x="214109" y="4096790"/>
                </a:cubicBezTo>
                <a:cubicBezTo>
                  <a:pt x="221720" y="4091218"/>
                  <a:pt x="217642" y="4085649"/>
                  <a:pt x="202418" y="4091218"/>
                </a:cubicBezTo>
                <a:cubicBezTo>
                  <a:pt x="179854" y="4102359"/>
                  <a:pt x="153482" y="4113191"/>
                  <a:pt x="130646" y="4124331"/>
                </a:cubicBezTo>
                <a:cubicBezTo>
                  <a:pt x="115422" y="4129901"/>
                  <a:pt x="123306" y="4102359"/>
                  <a:pt x="134452" y="4091218"/>
                </a:cubicBezTo>
                <a:cubicBezTo>
                  <a:pt x="145871" y="4080079"/>
                  <a:pt x="157288" y="4074817"/>
                  <a:pt x="161095" y="4074817"/>
                </a:cubicBezTo>
                <a:cubicBezTo>
                  <a:pt x="161095" y="4074817"/>
                  <a:pt x="161095" y="4068938"/>
                  <a:pt x="157288" y="4058108"/>
                </a:cubicBezTo>
                <a:cubicBezTo>
                  <a:pt x="149677" y="4052536"/>
                  <a:pt x="179854" y="4030254"/>
                  <a:pt x="179854" y="4030254"/>
                </a:cubicBezTo>
                <a:cubicBezTo>
                  <a:pt x="168436" y="4024995"/>
                  <a:pt x="123034" y="4024685"/>
                  <a:pt x="126839" y="4019116"/>
                </a:cubicBezTo>
                <a:cubicBezTo>
                  <a:pt x="126839" y="4007975"/>
                  <a:pt x="138258" y="3991572"/>
                  <a:pt x="145598" y="3980434"/>
                </a:cubicBezTo>
                <a:cubicBezTo>
                  <a:pt x="145598" y="3980434"/>
                  <a:pt x="145598" y="3980434"/>
                  <a:pt x="145598" y="3974863"/>
                </a:cubicBezTo>
                <a:cubicBezTo>
                  <a:pt x="157017" y="3963722"/>
                  <a:pt x="153211" y="3958152"/>
                  <a:pt x="141793" y="3963722"/>
                </a:cubicBezTo>
                <a:cubicBezTo>
                  <a:pt x="96391" y="3980434"/>
                  <a:pt x="50991" y="3996835"/>
                  <a:pt x="9395" y="4013545"/>
                </a:cubicBezTo>
                <a:cubicBezTo>
                  <a:pt x="24619" y="3969292"/>
                  <a:pt x="73827" y="3875217"/>
                  <a:pt x="123034" y="3852935"/>
                </a:cubicBezTo>
                <a:cubicBezTo>
                  <a:pt x="96664" y="3864076"/>
                  <a:pt x="62408" y="3880787"/>
                  <a:pt x="36037" y="3897189"/>
                </a:cubicBezTo>
                <a:cubicBezTo>
                  <a:pt x="73827" y="3858507"/>
                  <a:pt x="123034" y="3825084"/>
                  <a:pt x="161095" y="3786092"/>
                </a:cubicBezTo>
                <a:cubicBezTo>
                  <a:pt x="126839" y="3786092"/>
                  <a:pt x="89051" y="3802803"/>
                  <a:pt x="47455" y="3819514"/>
                </a:cubicBezTo>
                <a:cubicBezTo>
                  <a:pt x="36037" y="3830345"/>
                  <a:pt x="36037" y="3824775"/>
                  <a:pt x="47455" y="3813635"/>
                </a:cubicBezTo>
                <a:cubicBezTo>
                  <a:pt x="73827" y="3786092"/>
                  <a:pt x="100470" y="3764121"/>
                  <a:pt x="130646" y="3736270"/>
                </a:cubicBezTo>
                <a:cubicBezTo>
                  <a:pt x="142064" y="3719558"/>
                  <a:pt x="164630" y="3708727"/>
                  <a:pt x="172241" y="3697588"/>
                </a:cubicBezTo>
                <a:cubicBezTo>
                  <a:pt x="581397" y="3425883"/>
                  <a:pt x="956570" y="3170579"/>
                  <a:pt x="1305099" y="2937867"/>
                </a:cubicBezTo>
                <a:cubicBezTo>
                  <a:pt x="1003738" y="3104046"/>
                  <a:pt x="679132" y="3279799"/>
                  <a:pt x="332773" y="3467214"/>
                </a:cubicBezTo>
                <a:lnTo>
                  <a:pt x="0" y="3647346"/>
                </a:lnTo>
                <a:lnTo>
                  <a:pt x="0" y="3641725"/>
                </a:lnTo>
                <a:lnTo>
                  <a:pt x="47455" y="3603202"/>
                </a:lnTo>
                <a:cubicBezTo>
                  <a:pt x="62679" y="3597632"/>
                  <a:pt x="58874" y="3592062"/>
                  <a:pt x="47455" y="3597632"/>
                </a:cubicBezTo>
                <a:cubicBezTo>
                  <a:pt x="43173" y="3599721"/>
                  <a:pt x="35404" y="3602501"/>
                  <a:pt x="25093" y="3605746"/>
                </a:cubicBezTo>
                <a:lnTo>
                  <a:pt x="0" y="3613021"/>
                </a:lnTo>
                <a:lnTo>
                  <a:pt x="0" y="3049895"/>
                </a:lnTo>
                <a:lnTo>
                  <a:pt x="9395" y="3037822"/>
                </a:lnTo>
                <a:cubicBezTo>
                  <a:pt x="20813" y="3026681"/>
                  <a:pt x="39572" y="3009970"/>
                  <a:pt x="50991" y="3004709"/>
                </a:cubicBezTo>
                <a:cubicBezTo>
                  <a:pt x="96391" y="2982429"/>
                  <a:pt x="138258" y="2954268"/>
                  <a:pt x="179854" y="2932298"/>
                </a:cubicBezTo>
                <a:cubicBezTo>
                  <a:pt x="195078" y="2926726"/>
                  <a:pt x="210303" y="2910015"/>
                  <a:pt x="221720" y="2899185"/>
                </a:cubicBezTo>
                <a:cubicBezTo>
                  <a:pt x="278540" y="2843481"/>
                  <a:pt x="327476" y="2793968"/>
                  <a:pt x="380761" y="2738266"/>
                </a:cubicBezTo>
                <a:cubicBezTo>
                  <a:pt x="391908" y="2733005"/>
                  <a:pt x="411209" y="2721554"/>
                  <a:pt x="426163" y="2715985"/>
                </a:cubicBezTo>
                <a:cubicBezTo>
                  <a:pt x="426163" y="2715985"/>
                  <a:pt x="425890" y="2715985"/>
                  <a:pt x="429696" y="2710415"/>
                </a:cubicBezTo>
                <a:cubicBezTo>
                  <a:pt x="441115" y="2710415"/>
                  <a:pt x="460145" y="2699584"/>
                  <a:pt x="467758" y="2688442"/>
                </a:cubicBezTo>
                <a:cubicBezTo>
                  <a:pt x="569978" y="2599627"/>
                  <a:pt x="676006" y="2516694"/>
                  <a:pt x="786111" y="2439018"/>
                </a:cubicBezTo>
                <a:cubicBezTo>
                  <a:pt x="558764" y="2547174"/>
                  <a:pt x="322855" y="2645930"/>
                  <a:pt x="73679" y="2751606"/>
                </a:cubicBezTo>
                <a:lnTo>
                  <a:pt x="0" y="2783132"/>
                </a:lnTo>
                <a:lnTo>
                  <a:pt x="0" y="2763727"/>
                </a:lnTo>
                <a:lnTo>
                  <a:pt x="160556" y="2682694"/>
                </a:lnTo>
                <a:cubicBezTo>
                  <a:pt x="492718" y="2506578"/>
                  <a:pt x="800452" y="2322585"/>
                  <a:pt x="1093045" y="2172885"/>
                </a:cubicBezTo>
                <a:cubicBezTo>
                  <a:pt x="1077820" y="2200735"/>
                  <a:pt x="1055256" y="2239417"/>
                  <a:pt x="1036226" y="2261698"/>
                </a:cubicBezTo>
                <a:cubicBezTo>
                  <a:pt x="1183848" y="2222708"/>
                  <a:pt x="1369532" y="2061789"/>
                  <a:pt x="1498394" y="1961834"/>
                </a:cubicBezTo>
                <a:cubicBezTo>
                  <a:pt x="1471751" y="1972975"/>
                  <a:pt x="1437769" y="1962144"/>
                  <a:pt x="1399707" y="1984425"/>
                </a:cubicBezTo>
                <a:cubicBezTo>
                  <a:pt x="1426350" y="1956573"/>
                  <a:pt x="1452721" y="1934293"/>
                  <a:pt x="1483170" y="1917581"/>
                </a:cubicBezTo>
                <a:cubicBezTo>
                  <a:pt x="1399707" y="1972975"/>
                  <a:pt x="1327664" y="2001135"/>
                  <a:pt x="1308905" y="1901180"/>
                </a:cubicBezTo>
                <a:cubicBezTo>
                  <a:pt x="1323858" y="1884470"/>
                  <a:pt x="1339354" y="1867758"/>
                  <a:pt x="1354307" y="1851357"/>
                </a:cubicBezTo>
                <a:cubicBezTo>
                  <a:pt x="1267310" y="1779253"/>
                  <a:pt x="1028341" y="1851048"/>
                  <a:pt x="899750" y="1917581"/>
                </a:cubicBezTo>
                <a:cubicBezTo>
                  <a:pt x="929927" y="1895300"/>
                  <a:pt x="963910" y="1862188"/>
                  <a:pt x="986747" y="1839907"/>
                </a:cubicBezTo>
                <a:cubicBezTo>
                  <a:pt x="937538" y="1867758"/>
                  <a:pt x="876914" y="1884779"/>
                  <a:pt x="827705" y="1912320"/>
                </a:cubicBezTo>
                <a:cubicBezTo>
                  <a:pt x="895944" y="1845786"/>
                  <a:pt x="975600" y="1768112"/>
                  <a:pt x="1032420" y="1690748"/>
                </a:cubicBezTo>
                <a:cubicBezTo>
                  <a:pt x="937811" y="1757282"/>
                  <a:pt x="835318" y="1817936"/>
                  <a:pt x="729290" y="1806794"/>
                </a:cubicBezTo>
                <a:cubicBezTo>
                  <a:pt x="857883" y="1679298"/>
                  <a:pt x="1081627" y="1623904"/>
                  <a:pt x="1233055" y="1557371"/>
                </a:cubicBezTo>
                <a:cubicBezTo>
                  <a:pt x="1134641" y="1590794"/>
                  <a:pt x="1024535" y="1623594"/>
                  <a:pt x="926121" y="1651447"/>
                </a:cubicBezTo>
                <a:cubicBezTo>
                  <a:pt x="1047372" y="1596053"/>
                  <a:pt x="1172429" y="1540661"/>
                  <a:pt x="1289875" y="1479697"/>
                </a:cubicBezTo>
                <a:cubicBezTo>
                  <a:pt x="1297487" y="1479697"/>
                  <a:pt x="1323858" y="1468867"/>
                  <a:pt x="1331470" y="1463295"/>
                </a:cubicBezTo>
                <a:cubicBezTo>
                  <a:pt x="1339083" y="1457726"/>
                  <a:pt x="1346695" y="1451847"/>
                  <a:pt x="1350500" y="1446276"/>
                </a:cubicBezTo>
                <a:cubicBezTo>
                  <a:pt x="1354307" y="1441015"/>
                  <a:pt x="1346695" y="1441015"/>
                  <a:pt x="1335276" y="1446276"/>
                </a:cubicBezTo>
                <a:cubicBezTo>
                  <a:pt x="1286068" y="1457416"/>
                  <a:pt x="1236861" y="1462985"/>
                  <a:pt x="1183576" y="1473817"/>
                </a:cubicBezTo>
                <a:cubicBezTo>
                  <a:pt x="1172429" y="1479388"/>
                  <a:pt x="1161284" y="1496408"/>
                  <a:pt x="1153671" y="1496408"/>
                </a:cubicBezTo>
                <a:cubicBezTo>
                  <a:pt x="1146059" y="1501978"/>
                  <a:pt x="1134369" y="1507548"/>
                  <a:pt x="1126756" y="1501978"/>
                </a:cubicBezTo>
                <a:cubicBezTo>
                  <a:pt x="1119416" y="1501978"/>
                  <a:pt x="1123222" y="1496408"/>
                  <a:pt x="1130835" y="1490838"/>
                </a:cubicBezTo>
                <a:cubicBezTo>
                  <a:pt x="1134369" y="1485266"/>
                  <a:pt x="1142253" y="1479388"/>
                  <a:pt x="1146059" y="1473817"/>
                </a:cubicBezTo>
                <a:cubicBezTo>
                  <a:pt x="1153671" y="1462985"/>
                  <a:pt x="1153671" y="1457726"/>
                  <a:pt x="1142253" y="1463295"/>
                </a:cubicBezTo>
                <a:cubicBezTo>
                  <a:pt x="1138447" y="1463295"/>
                  <a:pt x="1134369" y="1463295"/>
                  <a:pt x="1130835" y="1463295"/>
                </a:cubicBezTo>
                <a:cubicBezTo>
                  <a:pt x="1119416" y="1463295"/>
                  <a:pt x="1119416" y="1457416"/>
                  <a:pt x="1126756" y="1446276"/>
                </a:cubicBezTo>
                <a:cubicBezTo>
                  <a:pt x="1176235" y="1413163"/>
                  <a:pt x="1225444" y="1379742"/>
                  <a:pt x="1270844" y="1346630"/>
                </a:cubicBezTo>
                <a:cubicBezTo>
                  <a:pt x="1278456" y="1335489"/>
                  <a:pt x="1289875" y="1324658"/>
                  <a:pt x="1301293" y="1324658"/>
                </a:cubicBezTo>
                <a:cubicBezTo>
                  <a:pt x="1308634" y="1319088"/>
                  <a:pt x="1305099" y="1296807"/>
                  <a:pt x="1305099" y="1291237"/>
                </a:cubicBezTo>
                <a:cubicBezTo>
                  <a:pt x="1206413" y="1319088"/>
                  <a:pt x="1206684" y="1318779"/>
                  <a:pt x="1206684" y="1318779"/>
                </a:cubicBezTo>
                <a:cubicBezTo>
                  <a:pt x="1195266" y="1324349"/>
                  <a:pt x="1183848" y="1335489"/>
                  <a:pt x="1172429" y="1346630"/>
                </a:cubicBezTo>
                <a:cubicBezTo>
                  <a:pt x="1149865" y="1363031"/>
                  <a:pt x="1127028" y="1374171"/>
                  <a:pt x="1104192" y="1390883"/>
                </a:cubicBezTo>
                <a:cubicBezTo>
                  <a:pt x="1092773" y="1396453"/>
                  <a:pt x="1089239" y="1385621"/>
                  <a:pt x="1093045" y="1374481"/>
                </a:cubicBezTo>
                <a:cubicBezTo>
                  <a:pt x="1108269" y="1352200"/>
                  <a:pt x="1123222" y="1335489"/>
                  <a:pt x="1138447" y="1313208"/>
                </a:cubicBezTo>
                <a:cubicBezTo>
                  <a:pt x="1142253" y="1296807"/>
                  <a:pt x="1134641" y="1285975"/>
                  <a:pt x="1123222" y="1291237"/>
                </a:cubicBezTo>
                <a:cubicBezTo>
                  <a:pt x="1077820" y="1324658"/>
                  <a:pt x="1024808" y="1346630"/>
                  <a:pt x="979406" y="1374481"/>
                </a:cubicBezTo>
                <a:cubicBezTo>
                  <a:pt x="1002243" y="1335799"/>
                  <a:pt x="1028613" y="1296497"/>
                  <a:pt x="1054984" y="1257815"/>
                </a:cubicBezTo>
                <a:cubicBezTo>
                  <a:pt x="1066403" y="1252244"/>
                  <a:pt x="1062596" y="1246675"/>
                  <a:pt x="1054984" y="1252244"/>
                </a:cubicBezTo>
                <a:cubicBezTo>
                  <a:pt x="762390" y="1406123"/>
                  <a:pt x="454810" y="1569227"/>
                  <a:pt x="129032" y="1741818"/>
                </a:cubicBezTo>
                <a:lnTo>
                  <a:pt x="0" y="1810137"/>
                </a:lnTo>
                <a:lnTo>
                  <a:pt x="0" y="1650868"/>
                </a:lnTo>
                <a:lnTo>
                  <a:pt x="310994" y="1503912"/>
                </a:lnTo>
                <a:cubicBezTo>
                  <a:pt x="524509" y="1402100"/>
                  <a:pt x="727116" y="1296807"/>
                  <a:pt x="895672" y="1158170"/>
                </a:cubicBezTo>
                <a:cubicBezTo>
                  <a:pt x="895672" y="1147339"/>
                  <a:pt x="888331" y="1135888"/>
                  <a:pt x="884526" y="1130317"/>
                </a:cubicBezTo>
                <a:cubicBezTo>
                  <a:pt x="680016" y="1176040"/>
                  <a:pt x="426417" y="1318546"/>
                  <a:pt x="186123" y="1454829"/>
                </a:cubicBezTo>
                <a:lnTo>
                  <a:pt x="0" y="1558744"/>
                </a:lnTo>
                <a:lnTo>
                  <a:pt x="0" y="1315894"/>
                </a:lnTo>
                <a:lnTo>
                  <a:pt x="320170" y="1149814"/>
                </a:lnTo>
                <a:cubicBezTo>
                  <a:pt x="447096" y="1084673"/>
                  <a:pt x="570251" y="1022317"/>
                  <a:pt x="687696" y="964139"/>
                </a:cubicBezTo>
                <a:cubicBezTo>
                  <a:pt x="691502" y="964139"/>
                  <a:pt x="691230" y="964139"/>
                  <a:pt x="691230" y="964139"/>
                </a:cubicBezTo>
                <a:cubicBezTo>
                  <a:pt x="702648" y="958570"/>
                  <a:pt x="706454" y="941858"/>
                  <a:pt x="702648" y="931026"/>
                </a:cubicBezTo>
                <a:cubicBezTo>
                  <a:pt x="698842" y="914316"/>
                  <a:pt x="691502" y="891726"/>
                  <a:pt x="687696" y="864184"/>
                </a:cubicBezTo>
                <a:cubicBezTo>
                  <a:pt x="683890" y="853044"/>
                  <a:pt x="672200" y="847783"/>
                  <a:pt x="660781" y="853352"/>
                </a:cubicBezTo>
                <a:cubicBezTo>
                  <a:pt x="543335" y="897607"/>
                  <a:pt x="429969" y="936289"/>
                  <a:pt x="301105" y="975279"/>
                </a:cubicBezTo>
                <a:cubicBezTo>
                  <a:pt x="308718" y="964139"/>
                  <a:pt x="320136" y="952998"/>
                  <a:pt x="327748" y="936597"/>
                </a:cubicBezTo>
                <a:cubicBezTo>
                  <a:pt x="338894" y="931026"/>
                  <a:pt x="335087" y="919577"/>
                  <a:pt x="323942" y="919577"/>
                </a:cubicBezTo>
                <a:cubicBezTo>
                  <a:pt x="312523" y="919577"/>
                  <a:pt x="304912" y="914007"/>
                  <a:pt x="304912" y="914007"/>
                </a:cubicBezTo>
                <a:cubicBezTo>
                  <a:pt x="304912" y="908435"/>
                  <a:pt x="297570" y="914007"/>
                  <a:pt x="282346" y="919577"/>
                </a:cubicBezTo>
                <a:cubicBezTo>
                  <a:pt x="267121" y="908747"/>
                  <a:pt x="244285" y="897607"/>
                  <a:pt x="229061" y="886465"/>
                </a:cubicBezTo>
                <a:cubicBezTo>
                  <a:pt x="213837" y="886465"/>
                  <a:pt x="210303" y="880895"/>
                  <a:pt x="221720" y="864184"/>
                </a:cubicBezTo>
                <a:cubicBezTo>
                  <a:pt x="236945" y="841903"/>
                  <a:pt x="255703" y="819931"/>
                  <a:pt x="274734" y="792081"/>
                </a:cubicBezTo>
                <a:cubicBezTo>
                  <a:pt x="282346" y="781249"/>
                  <a:pt x="274463" y="775370"/>
                  <a:pt x="263316" y="775370"/>
                </a:cubicBezTo>
                <a:cubicBezTo>
                  <a:pt x="200787" y="794866"/>
                  <a:pt x="138190" y="812969"/>
                  <a:pt x="74200" y="831034"/>
                </a:cubicBezTo>
                <a:lnTo>
                  <a:pt x="0" y="851862"/>
                </a:lnTo>
                <a:lnTo>
                  <a:pt x="0" y="795780"/>
                </a:lnTo>
                <a:lnTo>
                  <a:pt x="149677" y="692435"/>
                </a:lnTo>
                <a:cubicBezTo>
                  <a:pt x="160823" y="686864"/>
                  <a:pt x="160823" y="686556"/>
                  <a:pt x="149677" y="686556"/>
                </a:cubicBezTo>
                <a:cubicBezTo>
                  <a:pt x="134452" y="675724"/>
                  <a:pt x="119228" y="664583"/>
                  <a:pt x="100470" y="642302"/>
                </a:cubicBezTo>
                <a:cubicBezTo>
                  <a:pt x="89051" y="642302"/>
                  <a:pt x="89051" y="637042"/>
                  <a:pt x="100470" y="631472"/>
                </a:cubicBezTo>
                <a:cubicBezTo>
                  <a:pt x="320136" y="526255"/>
                  <a:pt x="532190" y="415160"/>
                  <a:pt x="729290" y="315515"/>
                </a:cubicBezTo>
                <a:cubicBezTo>
                  <a:pt x="744244" y="309944"/>
                  <a:pt x="744244" y="304375"/>
                  <a:pt x="729290" y="304375"/>
                </a:cubicBezTo>
                <a:cubicBezTo>
                  <a:pt x="725485" y="304375"/>
                  <a:pt x="721407" y="304375"/>
                  <a:pt x="721407" y="304375"/>
                </a:cubicBezTo>
                <a:cubicBezTo>
                  <a:pt x="706454" y="304375"/>
                  <a:pt x="706726" y="304375"/>
                  <a:pt x="717873" y="298803"/>
                </a:cubicBezTo>
                <a:cubicBezTo>
                  <a:pt x="767352" y="265383"/>
                  <a:pt x="812754" y="231960"/>
                  <a:pt x="858154" y="193278"/>
                </a:cubicBezTo>
                <a:cubicBezTo>
                  <a:pt x="869572" y="187707"/>
                  <a:pt x="880991" y="170997"/>
                  <a:pt x="888331" y="159857"/>
                </a:cubicBezTo>
                <a:cubicBezTo>
                  <a:pt x="899750" y="154595"/>
                  <a:pt x="895944" y="143146"/>
                  <a:pt x="880720" y="148716"/>
                </a:cubicBezTo>
                <a:cubicBezTo>
                  <a:pt x="714066" y="176566"/>
                  <a:pt x="547142" y="215248"/>
                  <a:pt x="372878" y="243101"/>
                </a:cubicBezTo>
                <a:cubicBezTo>
                  <a:pt x="465719" y="195909"/>
                  <a:pt x="558628" y="150186"/>
                  <a:pt x="650110" y="105160"/>
                </a:cubicBezTo>
                <a:close/>
                <a:moveTo>
                  <a:pt x="463196" y="0"/>
                </a:moveTo>
                <a:lnTo>
                  <a:pt x="791842" y="0"/>
                </a:lnTo>
                <a:lnTo>
                  <a:pt x="601888" y="42804"/>
                </a:lnTo>
                <a:cubicBezTo>
                  <a:pt x="494400" y="65704"/>
                  <a:pt x="384567" y="87907"/>
                  <a:pt x="270927" y="110033"/>
                </a:cubicBezTo>
                <a:cubicBezTo>
                  <a:pt x="308717" y="87907"/>
                  <a:pt x="347526" y="67096"/>
                  <a:pt x="386368" y="455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0"/>
          </a:p>
        </p:txBody>
      </p:sp>
      <p:sp>
        <p:nvSpPr>
          <p:cNvPr id="33" name="Content Placeholder 2"/>
          <p:cNvSpPr>
            <a:spLocks noGrp="1"/>
          </p:cNvSpPr>
          <p:nvPr>
            <p:ph idx="1"/>
          </p:nvPr>
        </p:nvSpPr>
        <p:spPr>
          <a:xfrm>
            <a:off x="2118214" y="3048000"/>
            <a:ext cx="20147572" cy="5636594"/>
          </a:xfrm>
        </p:spPr>
        <p:txBody>
          <a:bodyPr>
            <a:noAutofit/>
          </a:bodyPr>
          <a:lstStyle/>
          <a:p>
            <a:pPr marL="73800"/>
            <a:r>
              <a:rPr lang="en-US" sz="7200" b="1" cap="all" dirty="0">
                <a:solidFill>
                  <a:schemeClr val="tx1">
                    <a:lumMod val="50000"/>
                  </a:schemeClr>
                </a:solidFill>
                <a:latin typeface="Calibri" panose="020F0502020204030204" pitchFamily="34" charset="0"/>
                <a:ea typeface="Charter Roman" charset="0"/>
                <a:cs typeface="Calibri" panose="020F0502020204030204" pitchFamily="34" charset="0"/>
              </a:rPr>
              <a:t>Different options for sharing the plan:</a:t>
            </a:r>
          </a:p>
          <a:p>
            <a:pPr marL="73800"/>
            <a:endParaRPr lang="en-US" sz="7200" b="1" cap="all" dirty="0">
              <a:solidFill>
                <a:srgbClr val="FFCC66"/>
              </a:solidFill>
              <a:latin typeface="Calibri" panose="020F0502020204030204" pitchFamily="34" charset="0"/>
              <a:ea typeface="Charter Roman" charset="0"/>
              <a:cs typeface="Calibri" panose="020F0502020204030204" pitchFamily="34" charset="0"/>
            </a:endParaRPr>
          </a:p>
          <a:p>
            <a:pPr marL="685800" lvl="1" indent="-685800" algn="l">
              <a:buFont typeface="Arial" panose="020B0604020202020204" pitchFamily="34" charset="0"/>
              <a:buChar char="•"/>
            </a:pPr>
            <a:r>
              <a:rPr lang="en-US" sz="4800" dirty="0">
                <a:solidFill>
                  <a:schemeClr val="tx1">
                    <a:lumMod val="50000"/>
                  </a:schemeClr>
                </a:solidFill>
                <a:latin typeface="Calibri" panose="020F0502020204030204" pitchFamily="34" charset="0"/>
                <a:ea typeface="Charter Roman" charset="0"/>
                <a:cs typeface="Calibri" panose="020F0502020204030204" pitchFamily="34" charset="0"/>
              </a:rPr>
              <a:t>PlanNet Marketing Mobile App Video Share</a:t>
            </a:r>
          </a:p>
          <a:p>
            <a:pPr marL="685800" lvl="1" indent="-685800" algn="l">
              <a:buFont typeface="Arial" panose="020B0604020202020204" pitchFamily="34" charset="0"/>
              <a:buChar char="•"/>
            </a:pPr>
            <a:r>
              <a:rPr lang="en-US" sz="4800" dirty="0">
                <a:solidFill>
                  <a:schemeClr val="tx1">
                    <a:lumMod val="50000"/>
                  </a:schemeClr>
                </a:solidFill>
                <a:latin typeface="Calibri" panose="020F0502020204030204" pitchFamily="34" charset="0"/>
                <a:ea typeface="Charter Roman" charset="0"/>
                <a:cs typeface="Calibri" panose="020F0502020204030204" pitchFamily="34" charset="0"/>
              </a:rPr>
              <a:t>Invite to a weekly meeting</a:t>
            </a:r>
          </a:p>
          <a:p>
            <a:pPr marL="685800" lvl="1" indent="-685800" algn="l">
              <a:buFont typeface="Arial" panose="020B0604020202020204" pitchFamily="34" charset="0"/>
              <a:buChar char="•"/>
            </a:pPr>
            <a:r>
              <a:rPr lang="en-US" sz="4800" dirty="0">
                <a:solidFill>
                  <a:schemeClr val="tx1">
                    <a:lumMod val="50000"/>
                  </a:schemeClr>
                </a:solidFill>
                <a:latin typeface="Calibri" panose="020F0502020204030204" pitchFamily="34" charset="0"/>
                <a:ea typeface="Charter Roman" charset="0"/>
                <a:cs typeface="Calibri" panose="020F0502020204030204" pitchFamily="34" charset="0"/>
              </a:rPr>
              <a:t>Invite to listen to a live conference call </a:t>
            </a:r>
          </a:p>
          <a:p>
            <a:pPr marL="685800" lvl="1" indent="-685800" algn="l">
              <a:buFont typeface="Arial" panose="020B0604020202020204" pitchFamily="34" charset="0"/>
              <a:buChar char="•"/>
            </a:pPr>
            <a:r>
              <a:rPr lang="en-US" sz="4800" dirty="0">
                <a:solidFill>
                  <a:schemeClr val="tx1">
                    <a:lumMod val="50000"/>
                  </a:schemeClr>
                </a:solidFill>
                <a:latin typeface="Calibri" panose="020F0502020204030204" pitchFamily="34" charset="0"/>
                <a:ea typeface="Charter Roman" charset="0"/>
                <a:cs typeface="Calibri" panose="020F0502020204030204" pitchFamily="34" charset="0"/>
              </a:rPr>
              <a:t>Invite to listen to the On-Demand Call</a:t>
            </a:r>
          </a:p>
          <a:p>
            <a:pPr marL="685800" lvl="1" indent="-685800" algn="l">
              <a:buFont typeface="Arial" panose="020B0604020202020204" pitchFamily="34" charset="0"/>
              <a:buChar char="•"/>
            </a:pPr>
            <a:r>
              <a:rPr lang="en-US" sz="4800" dirty="0">
                <a:solidFill>
                  <a:schemeClr val="tx1">
                    <a:lumMod val="50000"/>
                  </a:schemeClr>
                </a:solidFill>
                <a:latin typeface="Calibri" panose="020F0502020204030204" pitchFamily="34" charset="0"/>
                <a:ea typeface="Charter Roman" charset="0"/>
                <a:cs typeface="Calibri" panose="020F0502020204030204" pitchFamily="34" charset="0"/>
              </a:rPr>
              <a:t>Invite to a Travel Party</a:t>
            </a:r>
          </a:p>
          <a:p>
            <a:pPr marL="685800" lvl="1" indent="-685800" algn="l">
              <a:buFont typeface="Arial" panose="020B0604020202020204" pitchFamily="34" charset="0"/>
              <a:buChar char="•"/>
            </a:pPr>
            <a:r>
              <a:rPr lang="en-US" sz="4800" dirty="0">
                <a:solidFill>
                  <a:schemeClr val="tx1">
                    <a:lumMod val="50000"/>
                  </a:schemeClr>
                </a:solidFill>
                <a:latin typeface="Calibri" panose="020F0502020204030204" pitchFamily="34" charset="0"/>
                <a:ea typeface="Charter Roman" charset="0"/>
                <a:cs typeface="Calibri" panose="020F0502020204030204" pitchFamily="34" charset="0"/>
              </a:rPr>
              <a:t>Flipchart / Corporate PowerPoint </a:t>
            </a:r>
          </a:p>
          <a:p>
            <a:pPr lvl="1" indent="0" algn="l"/>
            <a:r>
              <a:rPr lang="en-US" sz="4800" dirty="0">
                <a:solidFill>
                  <a:schemeClr val="tx1">
                    <a:lumMod val="50000"/>
                  </a:schemeClr>
                </a:solidFill>
                <a:latin typeface="Calibri" panose="020F0502020204030204" pitchFamily="34" charset="0"/>
                <a:ea typeface="Charter Roman" charset="0"/>
                <a:cs typeface="Calibri" panose="020F0502020204030204" pitchFamily="34" charset="0"/>
              </a:rPr>
              <a:t>     Presentation</a:t>
            </a:r>
          </a:p>
        </p:txBody>
      </p:sp>
      <p:pic>
        <p:nvPicPr>
          <p:cNvPr id="3" name="Picture 2">
            <a:extLst>
              <a:ext uri="{FF2B5EF4-FFF2-40B4-BE49-F238E27FC236}">
                <a16:creationId xmlns:a16="http://schemas.microsoft.com/office/drawing/2014/main" id="{C5A1FAB8-BA15-4697-BE5A-6F5D53DEB4C1}"/>
              </a:ext>
            </a:extLst>
          </p:cNvPr>
          <p:cNvPicPr>
            <a:picLocks noChangeAspect="1"/>
          </p:cNvPicPr>
          <p:nvPr/>
        </p:nvPicPr>
        <p:blipFill>
          <a:blip r:embed="rId2"/>
          <a:stretch>
            <a:fillRect/>
          </a:stretch>
        </p:blipFill>
        <p:spPr>
          <a:xfrm>
            <a:off x="12701285" y="5562600"/>
            <a:ext cx="11682715" cy="9416669"/>
          </a:xfrm>
          <a:prstGeom prst="rect">
            <a:avLst/>
          </a:prstGeom>
        </p:spPr>
      </p:pic>
    </p:spTree>
    <p:extLst>
      <p:ext uri="{BB962C8B-B14F-4D97-AF65-F5344CB8AC3E}">
        <p14:creationId xmlns:p14="http://schemas.microsoft.com/office/powerpoint/2010/main" val="417148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bg/>
                                          </p:spTgt>
                                        </p:tgtEl>
                                        <p:attrNameLst>
                                          <p:attrName>style.visibility</p:attrName>
                                        </p:attrNameLst>
                                      </p:cBhvr>
                                      <p:to>
                                        <p:strVal val="visible"/>
                                      </p:to>
                                    </p:set>
                                    <p:animEffect transition="in" filter="fade">
                                      <p:cBhvr>
                                        <p:cTn id="11" dur="1000"/>
                                        <p:tgtEl>
                                          <p:spTgt spid="33">
                                            <p:bg/>
                                          </p:spTgt>
                                        </p:tgtEl>
                                      </p:cBhvr>
                                    </p:animEffect>
                                    <p:anim calcmode="lin" valueType="num">
                                      <p:cBhvr>
                                        <p:cTn id="12" dur="1000" fill="hold"/>
                                        <p:tgtEl>
                                          <p:spTgt spid="33">
                                            <p:bg/>
                                          </p:spTgt>
                                        </p:tgtEl>
                                        <p:attrNameLst>
                                          <p:attrName>ppt_x</p:attrName>
                                        </p:attrNameLst>
                                      </p:cBhvr>
                                      <p:tavLst>
                                        <p:tav tm="0">
                                          <p:val>
                                            <p:strVal val="#ppt_x"/>
                                          </p:val>
                                        </p:tav>
                                        <p:tav tm="100000">
                                          <p:val>
                                            <p:strVal val="#ppt_x"/>
                                          </p:val>
                                        </p:tav>
                                      </p:tavLst>
                                    </p:anim>
                                    <p:anim calcmode="lin" valueType="num">
                                      <p:cBhvr>
                                        <p:cTn id="13" dur="1000" fill="hold"/>
                                        <p:tgtEl>
                                          <p:spTgt spid="3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3">
                                            <p:txEl>
                                              <p:pRg st="2" end="2"/>
                                            </p:txEl>
                                          </p:spTgt>
                                        </p:tgtEl>
                                        <p:attrNameLst>
                                          <p:attrName>style.visibility</p:attrName>
                                        </p:attrNameLst>
                                      </p:cBhvr>
                                      <p:to>
                                        <p:strVal val="visible"/>
                                      </p:to>
                                    </p:set>
                                    <p:animEffect transition="in" filter="fade">
                                      <p:cBhvr>
                                        <p:cTn id="16" dur="1000"/>
                                        <p:tgtEl>
                                          <p:spTgt spid="33">
                                            <p:txEl>
                                              <p:pRg st="2" end="2"/>
                                            </p:txEl>
                                          </p:spTgt>
                                        </p:tgtEl>
                                      </p:cBhvr>
                                    </p:animEffect>
                                    <p:anim calcmode="lin" valueType="num">
                                      <p:cBhvr>
                                        <p:cTn id="1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3">
                                            <p:txEl>
                                              <p:pRg st="4" end="4"/>
                                            </p:txEl>
                                          </p:spTgt>
                                        </p:tgtEl>
                                        <p:attrNameLst>
                                          <p:attrName>style.visibility</p:attrName>
                                        </p:attrNameLst>
                                      </p:cBhvr>
                                      <p:to>
                                        <p:strVal val="visible"/>
                                      </p:to>
                                    </p:set>
                                    <p:animEffect transition="in" filter="fade">
                                      <p:cBhvr>
                                        <p:cTn id="22" dur="1000"/>
                                        <p:tgtEl>
                                          <p:spTgt spid="33">
                                            <p:txEl>
                                              <p:pRg st="4" end="4"/>
                                            </p:txEl>
                                          </p:spTgt>
                                        </p:tgtEl>
                                      </p:cBhvr>
                                    </p:animEffect>
                                    <p:anim calcmode="lin" valueType="num">
                                      <p:cBhvr>
                                        <p:cTn id="23"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3">
                                            <p:txEl>
                                              <p:pRg st="5" end="5"/>
                                            </p:txEl>
                                          </p:spTgt>
                                        </p:tgtEl>
                                        <p:attrNameLst>
                                          <p:attrName>style.visibility</p:attrName>
                                        </p:attrNameLst>
                                      </p:cBhvr>
                                      <p:to>
                                        <p:strVal val="visible"/>
                                      </p:to>
                                    </p:set>
                                    <p:animEffect transition="in" filter="fade">
                                      <p:cBhvr>
                                        <p:cTn id="28" dur="1000"/>
                                        <p:tgtEl>
                                          <p:spTgt spid="33">
                                            <p:txEl>
                                              <p:pRg st="5" end="5"/>
                                            </p:txEl>
                                          </p:spTgt>
                                        </p:tgtEl>
                                      </p:cBhvr>
                                    </p:animEffect>
                                    <p:anim calcmode="lin" valueType="num">
                                      <p:cBhvr>
                                        <p:cTn id="29" dur="1000" fill="hold"/>
                                        <p:tgtEl>
                                          <p:spTgt spid="3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3">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3">
                                            <p:txEl>
                                              <p:pRg st="3" end="3"/>
                                            </p:txEl>
                                          </p:spTgt>
                                        </p:tgtEl>
                                        <p:attrNameLst>
                                          <p:attrName>style.visibility</p:attrName>
                                        </p:attrNameLst>
                                      </p:cBhvr>
                                      <p:to>
                                        <p:strVal val="visible"/>
                                      </p:to>
                                    </p:set>
                                    <p:animEffect transition="in" filter="fade">
                                      <p:cBhvr>
                                        <p:cTn id="34" dur="1000"/>
                                        <p:tgtEl>
                                          <p:spTgt spid="33">
                                            <p:txEl>
                                              <p:pRg st="3" end="3"/>
                                            </p:txEl>
                                          </p:spTgt>
                                        </p:tgtEl>
                                      </p:cBhvr>
                                    </p:animEffect>
                                    <p:anim calcmode="lin" valueType="num">
                                      <p:cBhvr>
                                        <p:cTn id="35"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33">
                                            <p:txEl>
                                              <p:pRg st="6" end="6"/>
                                            </p:txEl>
                                          </p:spTgt>
                                        </p:tgtEl>
                                        <p:attrNameLst>
                                          <p:attrName>style.visibility</p:attrName>
                                        </p:attrNameLst>
                                      </p:cBhvr>
                                      <p:to>
                                        <p:strVal val="visible"/>
                                      </p:to>
                                    </p:set>
                                    <p:animEffect transition="in" filter="fade">
                                      <p:cBhvr>
                                        <p:cTn id="40" dur="1000"/>
                                        <p:tgtEl>
                                          <p:spTgt spid="33">
                                            <p:txEl>
                                              <p:pRg st="6" end="6"/>
                                            </p:txEl>
                                          </p:spTgt>
                                        </p:tgtEl>
                                      </p:cBhvr>
                                    </p:animEffect>
                                    <p:anim calcmode="lin" valueType="num">
                                      <p:cBhvr>
                                        <p:cTn id="41" dur="1000" fill="hold"/>
                                        <p:tgtEl>
                                          <p:spTgt spid="3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3">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33">
                                            <p:txEl>
                                              <p:pRg st="7" end="7"/>
                                            </p:txEl>
                                          </p:spTgt>
                                        </p:tgtEl>
                                        <p:attrNameLst>
                                          <p:attrName>style.visibility</p:attrName>
                                        </p:attrNameLst>
                                      </p:cBhvr>
                                      <p:to>
                                        <p:strVal val="visible"/>
                                      </p:to>
                                    </p:set>
                                    <p:animEffect transition="in" filter="fade">
                                      <p:cBhvr>
                                        <p:cTn id="46" dur="1000"/>
                                        <p:tgtEl>
                                          <p:spTgt spid="33">
                                            <p:txEl>
                                              <p:pRg st="7" end="7"/>
                                            </p:txEl>
                                          </p:spTgt>
                                        </p:tgtEl>
                                      </p:cBhvr>
                                    </p:animEffect>
                                    <p:anim calcmode="lin" valueType="num">
                                      <p:cBhvr>
                                        <p:cTn id="47" dur="1000" fill="hold"/>
                                        <p:tgtEl>
                                          <p:spTgt spid="3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xEl>
                                              <p:pRg st="8" end="8"/>
                                            </p:txEl>
                                          </p:spTgt>
                                        </p:tgtEl>
                                        <p:attrNameLst>
                                          <p:attrName>style.visibility</p:attrName>
                                        </p:attrNameLst>
                                      </p:cBhvr>
                                      <p:to>
                                        <p:strVal val="visible"/>
                                      </p:to>
                                    </p:set>
                                    <p:animEffect transition="in" filter="fade">
                                      <p:cBhvr>
                                        <p:cTn id="51" dur="1000"/>
                                        <p:tgtEl>
                                          <p:spTgt spid="33">
                                            <p:txEl>
                                              <p:pRg st="8" end="8"/>
                                            </p:txEl>
                                          </p:spTgt>
                                        </p:tgtEl>
                                      </p:cBhvr>
                                    </p:animEffect>
                                    <p:anim calcmode="lin" valueType="num">
                                      <p:cBhvr>
                                        <p:cTn id="52" dur="1000" fill="hold"/>
                                        <p:tgtEl>
                                          <p:spTgt spid="3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57B-C25E-44E9-842B-34D0B33B558D}"/>
              </a:ext>
            </a:extLst>
          </p:cNvPr>
          <p:cNvSpPr>
            <a:spLocks noGrp="1"/>
          </p:cNvSpPr>
          <p:nvPr>
            <p:ph type="title"/>
          </p:nvPr>
        </p:nvSpPr>
        <p:spPr>
          <a:xfrm>
            <a:off x="1827590" y="1219200"/>
            <a:ext cx="20707524" cy="1940900"/>
          </a:xfrm>
        </p:spPr>
        <p:txBody>
          <a:bodyPr>
            <a:normAutofit/>
          </a:bodyPr>
          <a:lstStyle/>
          <a:p>
            <a:r>
              <a:rPr lang="en-US" sz="8800" dirty="0">
                <a:solidFill>
                  <a:schemeClr val="tx2">
                    <a:lumMod val="25000"/>
                  </a:schemeClr>
                </a:solidFill>
                <a:latin typeface="Calibri" panose="020F0502020204030204" pitchFamily="34" charset="0"/>
                <a:cs typeface="Calibri" panose="020F0502020204030204" pitchFamily="34" charset="0"/>
              </a:rPr>
              <a:t>HOW DOES THAT CONVERSATION LOOK?</a:t>
            </a:r>
          </a:p>
        </p:txBody>
      </p:sp>
      <p:sp>
        <p:nvSpPr>
          <p:cNvPr id="3" name="Text Placeholder 2">
            <a:extLst>
              <a:ext uri="{FF2B5EF4-FFF2-40B4-BE49-F238E27FC236}">
                <a16:creationId xmlns:a16="http://schemas.microsoft.com/office/drawing/2014/main" id="{496670CD-2452-4C7A-A5A8-F40F91A7E25F}"/>
              </a:ext>
            </a:extLst>
          </p:cNvPr>
          <p:cNvSpPr>
            <a:spLocks noGrp="1"/>
          </p:cNvSpPr>
          <p:nvPr>
            <p:ph type="body" idx="1"/>
          </p:nvPr>
        </p:nvSpPr>
        <p:spPr>
          <a:xfrm>
            <a:off x="2219455" y="2583838"/>
            <a:ext cx="6601968" cy="1152524"/>
          </a:xfrm>
        </p:spPr>
        <p:txBody>
          <a:bodyPr/>
          <a:lstStyle/>
          <a:p>
            <a:r>
              <a:rPr lang="en-US" sz="5400" b="1" dirty="0">
                <a:solidFill>
                  <a:srgbClr val="1B6EB8"/>
                </a:solidFill>
                <a:latin typeface="Calibri" panose="020F0502020204030204" pitchFamily="34" charset="0"/>
                <a:cs typeface="Calibri" panose="020F0502020204030204" pitchFamily="34" charset="0"/>
              </a:rPr>
              <a:t>VIDEO</a:t>
            </a:r>
          </a:p>
        </p:txBody>
      </p:sp>
      <p:sp>
        <p:nvSpPr>
          <p:cNvPr id="4" name="Text Placeholder 3">
            <a:extLst>
              <a:ext uri="{FF2B5EF4-FFF2-40B4-BE49-F238E27FC236}">
                <a16:creationId xmlns:a16="http://schemas.microsoft.com/office/drawing/2014/main" id="{F5F2C32C-6B5C-4667-BE51-B978F11AF17A}"/>
              </a:ext>
            </a:extLst>
          </p:cNvPr>
          <p:cNvSpPr>
            <a:spLocks noGrp="1"/>
          </p:cNvSpPr>
          <p:nvPr>
            <p:ph type="body" sz="half" idx="15"/>
          </p:nvPr>
        </p:nvSpPr>
        <p:spPr>
          <a:xfrm>
            <a:off x="1827590" y="4186674"/>
            <a:ext cx="10135810" cy="8081526"/>
          </a:xfrm>
        </p:spPr>
        <p:txBody>
          <a:bodyPr>
            <a:normAutofit/>
          </a:bodyPr>
          <a:lstStyle/>
          <a:p>
            <a:pPr algn="l"/>
            <a:r>
              <a:rPr lang="en-US" sz="3600" dirty="0">
                <a:latin typeface="Calibri" panose="020F0502020204030204" pitchFamily="34" charset="0"/>
                <a:cs typeface="Calibri" panose="020F0502020204030204" pitchFamily="34" charset="0"/>
              </a:rPr>
              <a:t>Q: When is a good time for you to watch this short video?</a:t>
            </a:r>
          </a:p>
          <a:p>
            <a:pPr algn="l"/>
            <a:endParaRPr lang="en-US" sz="1050" dirty="0">
              <a:latin typeface="Calibri" panose="020F0502020204030204" pitchFamily="34" charset="0"/>
              <a:cs typeface="Calibri" panose="020F0502020204030204" pitchFamily="34" charset="0"/>
            </a:endParaRPr>
          </a:p>
          <a:p>
            <a:pPr algn="l"/>
            <a:r>
              <a:rPr lang="en-US" i="1" dirty="0">
                <a:solidFill>
                  <a:srgbClr val="0070C0"/>
                </a:solidFill>
                <a:latin typeface="Calibri" panose="020F0502020204030204" pitchFamily="34" charset="0"/>
                <a:cs typeface="Calibri" panose="020F0502020204030204" pitchFamily="34" charset="0"/>
              </a:rPr>
              <a:t>If it’s not definitive “I’ll try to do it sometime”, then tell them.</a:t>
            </a:r>
            <a:br>
              <a:rPr lang="en-US" i="1" dirty="0">
                <a:solidFill>
                  <a:srgbClr val="0070C0"/>
                </a:solidFill>
                <a:latin typeface="Calibri" panose="020F0502020204030204" pitchFamily="34" charset="0"/>
                <a:cs typeface="Calibri" panose="020F0502020204030204" pitchFamily="34" charset="0"/>
              </a:rPr>
            </a:br>
            <a:r>
              <a:rPr lang="en-US" i="1" dirty="0">
                <a:solidFill>
                  <a:srgbClr val="0070C0"/>
                </a:solidFill>
                <a:latin typeface="Calibri" panose="020F0502020204030204" pitchFamily="34" charset="0"/>
                <a:cs typeface="Calibri" panose="020F0502020204030204" pitchFamily="34" charset="0"/>
              </a:rPr>
              <a:t>“I don’t want to waste your time or mine.  </a:t>
            </a:r>
            <a:br>
              <a:rPr lang="en-US" i="1" dirty="0">
                <a:solidFill>
                  <a:srgbClr val="0070C0"/>
                </a:solidFill>
                <a:latin typeface="Calibri" panose="020F0502020204030204" pitchFamily="34" charset="0"/>
                <a:cs typeface="Calibri" panose="020F0502020204030204" pitchFamily="34" charset="0"/>
              </a:rPr>
            </a:br>
            <a:r>
              <a:rPr lang="en-US" i="1" dirty="0">
                <a:solidFill>
                  <a:srgbClr val="0070C0"/>
                </a:solidFill>
                <a:latin typeface="Calibri" panose="020F0502020204030204" pitchFamily="34" charset="0"/>
                <a:cs typeface="Calibri" panose="020F0502020204030204" pitchFamily="34" charset="0"/>
              </a:rPr>
              <a:t>Why don’t we just try to lock in a time you’ll have seen it for sure?”</a:t>
            </a:r>
          </a:p>
          <a:p>
            <a:pPr algn="l"/>
            <a:r>
              <a:rPr lang="en-US" sz="2400" i="1" dirty="0">
                <a:solidFill>
                  <a:srgbClr val="0070C0"/>
                </a:solidFill>
                <a:latin typeface="Calibri" panose="020F0502020204030204" pitchFamily="34" charset="0"/>
                <a:cs typeface="Calibri" panose="020F0502020204030204" pitchFamily="34" charset="0"/>
              </a:rPr>
              <a:t>DON’T SUGGEST A TIME FOR THEM.</a:t>
            </a:r>
          </a:p>
          <a:p>
            <a:pPr algn="l"/>
            <a:endParaRPr lang="en-US" sz="2200" dirty="0">
              <a:latin typeface="Calibri" panose="020F0502020204030204" pitchFamily="34" charset="0"/>
              <a:cs typeface="Calibri" panose="020F0502020204030204" pitchFamily="34" charset="0"/>
            </a:endParaRPr>
          </a:p>
          <a:p>
            <a:pPr algn="l"/>
            <a:r>
              <a:rPr lang="en-US" sz="3600" dirty="0">
                <a:latin typeface="Calibri" panose="020F0502020204030204" pitchFamily="34" charset="0"/>
                <a:cs typeface="Calibri" panose="020F0502020204030204" pitchFamily="34" charset="0"/>
              </a:rPr>
              <a:t>A:  Awesome!, So you’ll be able to watch it by __________?</a:t>
            </a:r>
          </a:p>
          <a:p>
            <a:pPr algn="l"/>
            <a:endParaRPr lang="en-US" sz="1200" dirty="0">
              <a:latin typeface="Calibri" panose="020F0502020204030204" pitchFamily="34" charset="0"/>
              <a:cs typeface="Calibri" panose="020F0502020204030204" pitchFamily="34" charset="0"/>
            </a:endParaRPr>
          </a:p>
          <a:p>
            <a:pPr algn="l"/>
            <a:r>
              <a:rPr lang="en-US" sz="3600" dirty="0">
                <a:latin typeface="Calibri" panose="020F0502020204030204" pitchFamily="34" charset="0"/>
                <a:cs typeface="Calibri" panose="020F0502020204030204" pitchFamily="34" charset="0"/>
              </a:rPr>
              <a:t>Great!  I will send it over and then call at ______________.  </a:t>
            </a:r>
          </a:p>
          <a:p>
            <a:pPr algn="l"/>
            <a:endParaRPr lang="en-US" sz="1600" dirty="0">
              <a:latin typeface="Calibri" panose="020F0502020204030204" pitchFamily="34" charset="0"/>
              <a:cs typeface="Calibri" panose="020F0502020204030204" pitchFamily="34" charset="0"/>
            </a:endParaRPr>
          </a:p>
          <a:p>
            <a:pPr algn="l"/>
            <a:r>
              <a:rPr lang="en-US" sz="3600" dirty="0">
                <a:latin typeface="Calibri" panose="020F0502020204030204" pitchFamily="34" charset="0"/>
                <a:cs typeface="Calibri" panose="020F0502020204030204" pitchFamily="34" charset="0"/>
              </a:rPr>
              <a:t>What’s the best number and time for me to call?</a:t>
            </a:r>
          </a:p>
          <a:p>
            <a:pPr algn="l"/>
            <a:endParaRPr lang="en-US" sz="1400" dirty="0">
              <a:latin typeface="Calibri" panose="020F0502020204030204" pitchFamily="34" charset="0"/>
              <a:cs typeface="Calibri" panose="020F0502020204030204" pitchFamily="34" charset="0"/>
            </a:endParaRPr>
          </a:p>
          <a:p>
            <a:pPr algn="l"/>
            <a:r>
              <a:rPr lang="en-US" sz="3600" b="1" i="1" dirty="0">
                <a:latin typeface="Calibri" panose="020F0502020204030204" pitchFamily="34" charset="0"/>
                <a:cs typeface="Calibri" panose="020F0502020204030204" pitchFamily="34" charset="0"/>
              </a:rPr>
              <a:t>CALL ON TIME! </a:t>
            </a:r>
          </a:p>
          <a:p>
            <a:pPr algn="l"/>
            <a:endParaRPr lang="en-US" sz="36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DDE6BB98-8B36-4BF4-980C-9B4F962F309F}"/>
              </a:ext>
            </a:extLst>
          </p:cNvPr>
          <p:cNvSpPr>
            <a:spLocks noGrp="1"/>
          </p:cNvSpPr>
          <p:nvPr>
            <p:ph type="body" sz="quarter" idx="3"/>
          </p:nvPr>
        </p:nvSpPr>
        <p:spPr>
          <a:xfrm>
            <a:off x="12277294" y="2591387"/>
            <a:ext cx="10279116" cy="1152524"/>
          </a:xfrm>
        </p:spPr>
        <p:txBody>
          <a:bodyPr/>
          <a:lstStyle/>
          <a:p>
            <a:r>
              <a:rPr lang="en-US" sz="5400" b="1" cap="all" dirty="0">
                <a:solidFill>
                  <a:srgbClr val="1B6EB8"/>
                </a:solidFill>
                <a:latin typeface="Calibri" panose="020F0502020204030204" pitchFamily="34" charset="0"/>
                <a:cs typeface="Calibri" panose="020F0502020204030204" pitchFamily="34" charset="0"/>
              </a:rPr>
              <a:t>Travel Party or Webinar</a:t>
            </a:r>
          </a:p>
        </p:txBody>
      </p:sp>
      <p:sp>
        <p:nvSpPr>
          <p:cNvPr id="6" name="Text Placeholder 5">
            <a:extLst>
              <a:ext uri="{FF2B5EF4-FFF2-40B4-BE49-F238E27FC236}">
                <a16:creationId xmlns:a16="http://schemas.microsoft.com/office/drawing/2014/main" id="{85E52A25-E4D7-48A1-AF28-8E68F13ED048}"/>
              </a:ext>
            </a:extLst>
          </p:cNvPr>
          <p:cNvSpPr>
            <a:spLocks noGrp="1"/>
          </p:cNvSpPr>
          <p:nvPr>
            <p:ph type="body" sz="half" idx="16"/>
          </p:nvPr>
        </p:nvSpPr>
        <p:spPr>
          <a:xfrm>
            <a:off x="13563600" y="4186674"/>
            <a:ext cx="8700896" cy="6438900"/>
          </a:xfrm>
        </p:spPr>
        <p:txBody>
          <a:bodyPr>
            <a:normAutofit lnSpcReduction="10000"/>
          </a:bodyPr>
          <a:lstStyle/>
          <a:p>
            <a:pPr algn="l"/>
            <a:r>
              <a:rPr lang="en-US" sz="3600" dirty="0">
                <a:latin typeface="Calibri" panose="020F0502020204030204" pitchFamily="34" charset="0"/>
                <a:cs typeface="Calibri" panose="020F0502020204030204" pitchFamily="34" charset="0"/>
              </a:rPr>
              <a:t>Great! I am having an EXCLUSIVE event at my home (or online) on _____________</a:t>
            </a:r>
          </a:p>
          <a:p>
            <a:pPr algn="l"/>
            <a:endParaRPr lang="en-US" sz="3600" dirty="0">
              <a:latin typeface="Calibri" panose="020F0502020204030204" pitchFamily="34" charset="0"/>
              <a:cs typeface="Calibri" panose="020F0502020204030204" pitchFamily="34" charset="0"/>
            </a:endParaRPr>
          </a:p>
          <a:p>
            <a:pPr algn="l"/>
            <a:r>
              <a:rPr lang="en-US" sz="3600" dirty="0">
                <a:latin typeface="Calibri" panose="020F0502020204030204" pitchFamily="34" charset="0"/>
                <a:cs typeface="Calibri" panose="020F0502020204030204" pitchFamily="34" charset="0"/>
              </a:rPr>
              <a:t>I would love for you to be my guest;  can I count on you to attend for support?</a:t>
            </a:r>
          </a:p>
          <a:p>
            <a:pPr algn="l"/>
            <a:endParaRPr lang="en-US" sz="3600" dirty="0">
              <a:latin typeface="Calibri" panose="020F0502020204030204" pitchFamily="34" charset="0"/>
              <a:cs typeface="Calibri" panose="020F0502020204030204" pitchFamily="34" charset="0"/>
            </a:endParaRPr>
          </a:p>
          <a:p>
            <a:pPr algn="l"/>
            <a:r>
              <a:rPr lang="en-US" sz="3600" dirty="0">
                <a:latin typeface="Calibri" panose="020F0502020204030204" pitchFamily="34" charset="0"/>
                <a:cs typeface="Calibri" panose="020F0502020204030204" pitchFamily="34" charset="0"/>
              </a:rPr>
              <a:t>Thank you!  I will forward you the information.  And I can not wait to see you.  </a:t>
            </a:r>
          </a:p>
          <a:p>
            <a:pPr algn="l"/>
            <a:endParaRPr lang="en-US" sz="3600" dirty="0">
              <a:latin typeface="Calibri" panose="020F0502020204030204" pitchFamily="34" charset="0"/>
              <a:cs typeface="Calibri" panose="020F0502020204030204" pitchFamily="34" charset="0"/>
            </a:endParaRPr>
          </a:p>
          <a:p>
            <a:pPr algn="l"/>
            <a:r>
              <a:rPr lang="en-US" sz="3600" b="1" dirty="0">
                <a:latin typeface="Calibri" panose="020F0502020204030204" pitchFamily="34" charset="0"/>
                <a:cs typeface="Calibri" panose="020F0502020204030204" pitchFamily="34" charset="0"/>
              </a:rPr>
              <a:t>NOTE</a:t>
            </a:r>
            <a:r>
              <a:rPr lang="en-US" sz="3600" dirty="0">
                <a:latin typeface="Calibri" panose="020F0502020204030204" pitchFamily="34" charset="0"/>
                <a:cs typeface="Calibri" panose="020F0502020204030204" pitchFamily="34" charset="0"/>
              </a:rPr>
              <a:t>:  Have another Business Partner follow up with them or you follow up with them the day before to confirm. </a:t>
            </a:r>
          </a:p>
          <a:p>
            <a:pPr algn="l"/>
            <a:endParaRPr lang="en-US" sz="3600" dirty="0">
              <a:latin typeface="Calibri" panose="020F0502020204030204" pitchFamily="34" charset="0"/>
              <a:cs typeface="Calibri" panose="020F0502020204030204" pitchFamily="34" charset="0"/>
            </a:endParaRPr>
          </a:p>
          <a:p>
            <a:pPr algn="l"/>
            <a:endParaRPr lang="en-US" sz="3600" dirty="0">
              <a:latin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1657764D-CC39-435B-863C-0763D88AA2C6}"/>
              </a:ext>
            </a:extLst>
          </p:cNvPr>
          <p:cNvSpPr/>
          <p:nvPr/>
        </p:nvSpPr>
        <p:spPr>
          <a:xfrm rot="10800000">
            <a:off x="18821399" y="9144141"/>
            <a:ext cx="5562600" cy="4551999"/>
          </a:xfrm>
          <a:custGeom>
            <a:avLst/>
            <a:gdLst>
              <a:gd name="connsiteX0" fmla="*/ 4991305 w 5472504"/>
              <a:gd name="connsiteY0" fmla="*/ 1817936 h 4656599"/>
              <a:gd name="connsiteX1" fmla="*/ 4919261 w 5472504"/>
              <a:gd name="connsiteY1" fmla="*/ 1851357 h 4656599"/>
              <a:gd name="connsiteX2" fmla="*/ 4919261 w 5472504"/>
              <a:gd name="connsiteY2" fmla="*/ 1845786 h 4656599"/>
              <a:gd name="connsiteX3" fmla="*/ 4930951 w 5472504"/>
              <a:gd name="connsiteY3" fmla="*/ 1845786 h 4656599"/>
              <a:gd name="connsiteX4" fmla="*/ 4945904 w 5472504"/>
              <a:gd name="connsiteY4" fmla="*/ 1834338 h 4656599"/>
              <a:gd name="connsiteX5" fmla="*/ 4953516 w 5472504"/>
              <a:gd name="connsiteY5" fmla="*/ 1828767 h 4656599"/>
              <a:gd name="connsiteX6" fmla="*/ 4976080 w 5472504"/>
              <a:gd name="connsiteY6" fmla="*/ 1823816 h 4656599"/>
              <a:gd name="connsiteX7" fmla="*/ 4982061 w 5472504"/>
              <a:gd name="connsiteY7" fmla="*/ 1819483 h 4656599"/>
              <a:gd name="connsiteX8" fmla="*/ 5251479 w 5472504"/>
              <a:gd name="connsiteY8" fmla="*/ 1467010 h 4656599"/>
              <a:gd name="connsiteX9" fmla="*/ 5247995 w 5472504"/>
              <a:gd name="connsiteY9" fmla="*/ 1468609 h 4656599"/>
              <a:gd name="connsiteX10" fmla="*/ 5245225 w 5472504"/>
              <a:gd name="connsiteY10" fmla="*/ 1468867 h 4656599"/>
              <a:gd name="connsiteX11" fmla="*/ 5260179 w 5472504"/>
              <a:gd name="connsiteY11" fmla="*/ 1463295 h 4656599"/>
              <a:gd name="connsiteX12" fmla="*/ 5256170 w 5472504"/>
              <a:gd name="connsiteY12" fmla="*/ 1465909 h 4656599"/>
              <a:gd name="connsiteX13" fmla="*/ 5251479 w 5472504"/>
              <a:gd name="connsiteY13" fmla="*/ 1467010 h 4656599"/>
              <a:gd name="connsiteX14" fmla="*/ 4362483 w 5472504"/>
              <a:gd name="connsiteY14" fmla="*/ 1058524 h 4656599"/>
              <a:gd name="connsiteX15" fmla="*/ 4286633 w 5472504"/>
              <a:gd name="connsiteY15" fmla="*/ 1108347 h 4656599"/>
              <a:gd name="connsiteX16" fmla="*/ 4275215 w 5472504"/>
              <a:gd name="connsiteY16" fmla="*/ 1102777 h 4656599"/>
              <a:gd name="connsiteX17" fmla="*/ 4282827 w 5472504"/>
              <a:gd name="connsiteY17" fmla="*/ 1097206 h 4656599"/>
              <a:gd name="connsiteX18" fmla="*/ 4362483 w 5472504"/>
              <a:gd name="connsiteY18" fmla="*/ 1058524 h 4656599"/>
              <a:gd name="connsiteX19" fmla="*/ 3267363 w 5472504"/>
              <a:gd name="connsiteY19" fmla="*/ 0 h 4656599"/>
              <a:gd name="connsiteX20" fmla="*/ 3270539 w 5472504"/>
              <a:gd name="connsiteY20" fmla="*/ 0 h 4656599"/>
              <a:gd name="connsiteX21" fmla="*/ 3255996 w 5472504"/>
              <a:gd name="connsiteY21" fmla="*/ 4817 h 4656599"/>
              <a:gd name="connsiteX22" fmla="*/ 861328 w 5472504"/>
              <a:gd name="connsiteY22" fmla="*/ 0 h 4656599"/>
              <a:gd name="connsiteX23" fmla="*/ 2852438 w 5472504"/>
              <a:gd name="connsiteY23" fmla="*/ 0 h 4656599"/>
              <a:gd name="connsiteX24" fmla="*/ 2843035 w 5472504"/>
              <a:gd name="connsiteY24" fmla="*/ 4817 h 4656599"/>
              <a:gd name="connsiteX25" fmla="*/ 2835694 w 5472504"/>
              <a:gd name="connsiteY25" fmla="*/ 10698 h 4656599"/>
              <a:gd name="connsiteX26" fmla="*/ 2850647 w 5472504"/>
              <a:gd name="connsiteY26" fmla="*/ 4817 h 4656599"/>
              <a:gd name="connsiteX27" fmla="*/ 2860372 w 5472504"/>
              <a:gd name="connsiteY27" fmla="*/ 0 h 4656599"/>
              <a:gd name="connsiteX28" fmla="*/ 3085047 w 5472504"/>
              <a:gd name="connsiteY28" fmla="*/ 0 h 4656599"/>
              <a:gd name="connsiteX29" fmla="*/ 3071095 w 5472504"/>
              <a:gd name="connsiteY29" fmla="*/ 5514 h 4656599"/>
              <a:gd name="connsiteX30" fmla="*/ 2540178 w 5472504"/>
              <a:gd name="connsiteY30" fmla="*/ 221130 h 4656599"/>
              <a:gd name="connsiteX31" fmla="*/ 1221637 w 5472504"/>
              <a:gd name="connsiteY31" fmla="*/ 897607 h 4656599"/>
              <a:gd name="connsiteX32" fmla="*/ 1183576 w 5472504"/>
              <a:gd name="connsiteY32" fmla="*/ 931026 h 4656599"/>
              <a:gd name="connsiteX33" fmla="*/ 1233055 w 5472504"/>
              <a:gd name="connsiteY33" fmla="*/ 919577 h 4656599"/>
              <a:gd name="connsiteX34" fmla="*/ 1221637 w 5472504"/>
              <a:gd name="connsiteY34" fmla="*/ 919577 h 4656599"/>
              <a:gd name="connsiteX35" fmla="*/ 1979322 w 5472504"/>
              <a:gd name="connsiteY35" fmla="*/ 547917 h 4656599"/>
              <a:gd name="connsiteX36" fmla="*/ 2244662 w 5472504"/>
              <a:gd name="connsiteY36" fmla="*/ 476124 h 4656599"/>
              <a:gd name="connsiteX37" fmla="*/ 1979322 w 5472504"/>
              <a:gd name="connsiteY37" fmla="*/ 598049 h 4656599"/>
              <a:gd name="connsiteX38" fmla="*/ 1202878 w 5472504"/>
              <a:gd name="connsiteY38" fmla="*/ 1080186 h 4656599"/>
              <a:gd name="connsiteX39" fmla="*/ 1206684 w 5472504"/>
              <a:gd name="connsiteY39" fmla="*/ 1097206 h 4656599"/>
              <a:gd name="connsiteX40" fmla="*/ 1206684 w 5472504"/>
              <a:gd name="connsiteY40" fmla="*/ 1108347 h 4656599"/>
              <a:gd name="connsiteX41" fmla="*/ 1240939 w 5472504"/>
              <a:gd name="connsiteY41" fmla="*/ 1091635 h 4656599"/>
              <a:gd name="connsiteX42" fmla="*/ 3093421 w 5472504"/>
              <a:gd name="connsiteY42" fmla="*/ 165736 h 4656599"/>
              <a:gd name="connsiteX43" fmla="*/ 3100762 w 5472504"/>
              <a:gd name="connsiteY43" fmla="*/ 159857 h 4656599"/>
              <a:gd name="connsiteX44" fmla="*/ 3388937 w 5472504"/>
              <a:gd name="connsiteY44" fmla="*/ 49380 h 4656599"/>
              <a:gd name="connsiteX45" fmla="*/ 3422649 w 5472504"/>
              <a:gd name="connsiteY45" fmla="*/ 26789 h 4656599"/>
              <a:gd name="connsiteX46" fmla="*/ 3415308 w 5472504"/>
              <a:gd name="connsiteY46" fmla="*/ 21219 h 4656599"/>
              <a:gd name="connsiteX47" fmla="*/ 3457617 w 5472504"/>
              <a:gd name="connsiteY47" fmla="*/ 0 h 4656599"/>
              <a:gd name="connsiteX48" fmla="*/ 3515404 w 5472504"/>
              <a:gd name="connsiteY48" fmla="*/ 0 h 4656599"/>
              <a:gd name="connsiteX49" fmla="*/ 3386716 w 5472504"/>
              <a:gd name="connsiteY49" fmla="*/ 57343 h 4656599"/>
              <a:gd name="connsiteX50" fmla="*/ 2407509 w 5472504"/>
              <a:gd name="connsiteY50" fmla="*/ 614761 h 4656599"/>
              <a:gd name="connsiteX51" fmla="*/ 2403703 w 5472504"/>
              <a:gd name="connsiteY51" fmla="*/ 625901 h 4656599"/>
              <a:gd name="connsiteX52" fmla="*/ 2426539 w 5472504"/>
              <a:gd name="connsiteY52" fmla="*/ 620330 h 4656599"/>
              <a:gd name="connsiteX53" fmla="*/ 3623556 w 5472504"/>
              <a:gd name="connsiteY53" fmla="*/ 4817 h 4656599"/>
              <a:gd name="connsiteX54" fmla="*/ 3645045 w 5472504"/>
              <a:gd name="connsiteY54" fmla="*/ 0 h 4656599"/>
              <a:gd name="connsiteX55" fmla="*/ 4747411 w 5472504"/>
              <a:gd name="connsiteY55" fmla="*/ 0 h 4656599"/>
              <a:gd name="connsiteX56" fmla="*/ 4688177 w 5472504"/>
              <a:gd name="connsiteY56" fmla="*/ 110033 h 4656599"/>
              <a:gd name="connsiteX57" fmla="*/ 4688177 w 5472504"/>
              <a:gd name="connsiteY57" fmla="*/ 121175 h 4656599"/>
              <a:gd name="connsiteX58" fmla="*/ 4703401 w 5472504"/>
              <a:gd name="connsiteY58" fmla="*/ 121175 h 4656599"/>
              <a:gd name="connsiteX59" fmla="*/ 4699596 w 5472504"/>
              <a:gd name="connsiteY59" fmla="*/ 126744 h 4656599"/>
              <a:gd name="connsiteX60" fmla="*/ 4691983 w 5472504"/>
              <a:gd name="connsiteY60" fmla="*/ 137884 h 4656599"/>
              <a:gd name="connsiteX61" fmla="*/ 4691983 w 5472504"/>
              <a:gd name="connsiteY61" fmla="*/ 148716 h 4656599"/>
              <a:gd name="connsiteX62" fmla="*/ 4703401 w 5472504"/>
              <a:gd name="connsiteY62" fmla="*/ 148716 h 4656599"/>
              <a:gd name="connsiteX63" fmla="*/ 4714819 w 5472504"/>
              <a:gd name="connsiteY63" fmla="*/ 148716 h 4656599"/>
              <a:gd name="connsiteX64" fmla="*/ 4798009 w 5472504"/>
              <a:gd name="connsiteY64" fmla="*/ 126744 h 4656599"/>
              <a:gd name="connsiteX65" fmla="*/ 4801816 w 5472504"/>
              <a:gd name="connsiteY65" fmla="*/ 137884 h 4656599"/>
              <a:gd name="connsiteX66" fmla="*/ 4801816 w 5472504"/>
              <a:gd name="connsiteY66" fmla="*/ 148716 h 4656599"/>
              <a:gd name="connsiteX67" fmla="*/ 4790398 w 5472504"/>
              <a:gd name="connsiteY67" fmla="*/ 159857 h 4656599"/>
              <a:gd name="connsiteX68" fmla="*/ 4642774 w 5472504"/>
              <a:gd name="connsiteY68" fmla="*/ 265383 h 4656599"/>
              <a:gd name="connsiteX69" fmla="*/ 4627551 w 5472504"/>
              <a:gd name="connsiteY69" fmla="*/ 281784 h 4656599"/>
              <a:gd name="connsiteX70" fmla="*/ 4275215 w 5472504"/>
              <a:gd name="connsiteY70" fmla="*/ 625901 h 4656599"/>
              <a:gd name="connsiteX71" fmla="*/ 4256456 w 5472504"/>
              <a:gd name="connsiteY71" fmla="*/ 636733 h 4656599"/>
              <a:gd name="connsiteX72" fmla="*/ 4116175 w 5472504"/>
              <a:gd name="connsiteY72" fmla="*/ 731117 h 4656599"/>
              <a:gd name="connsiteX73" fmla="*/ 4100950 w 5472504"/>
              <a:gd name="connsiteY73" fmla="*/ 742257 h 4656599"/>
              <a:gd name="connsiteX74" fmla="*/ 4025372 w 5472504"/>
              <a:gd name="connsiteY74" fmla="*/ 831071 h 4656599"/>
              <a:gd name="connsiteX75" fmla="*/ 4025372 w 5472504"/>
              <a:gd name="connsiteY75" fmla="*/ 836643 h 4656599"/>
              <a:gd name="connsiteX76" fmla="*/ 4055549 w 5472504"/>
              <a:gd name="connsiteY76" fmla="*/ 831071 h 4656599"/>
              <a:gd name="connsiteX77" fmla="*/ 3983505 w 5472504"/>
              <a:gd name="connsiteY77" fmla="*/ 880895 h 4656599"/>
              <a:gd name="connsiteX78" fmla="*/ 3972087 w 5472504"/>
              <a:gd name="connsiteY78" fmla="*/ 892035 h 4656599"/>
              <a:gd name="connsiteX79" fmla="*/ 3975892 w 5472504"/>
              <a:gd name="connsiteY79" fmla="*/ 902866 h 4656599"/>
              <a:gd name="connsiteX80" fmla="*/ 4055549 w 5472504"/>
              <a:gd name="connsiteY80" fmla="*/ 886465 h 4656599"/>
              <a:gd name="connsiteX81" fmla="*/ 4074579 w 5472504"/>
              <a:gd name="connsiteY81" fmla="*/ 880895 h 4656599"/>
              <a:gd name="connsiteX82" fmla="*/ 4646581 w 5472504"/>
              <a:gd name="connsiteY82" fmla="*/ 670462 h 4656599"/>
              <a:gd name="connsiteX83" fmla="*/ 4661805 w 5472504"/>
              <a:gd name="connsiteY83" fmla="*/ 664893 h 4656599"/>
              <a:gd name="connsiteX84" fmla="*/ 4942097 w 5472504"/>
              <a:gd name="connsiteY84" fmla="*/ 553488 h 4656599"/>
              <a:gd name="connsiteX85" fmla="*/ 4953516 w 5472504"/>
              <a:gd name="connsiteY85" fmla="*/ 547917 h 4656599"/>
              <a:gd name="connsiteX86" fmla="*/ 5169376 w 5472504"/>
              <a:gd name="connsiteY86" fmla="*/ 470553 h 4656599"/>
              <a:gd name="connsiteX87" fmla="*/ 5169376 w 5472504"/>
              <a:gd name="connsiteY87" fmla="*/ 476124 h 4656599"/>
              <a:gd name="connsiteX88" fmla="*/ 5169376 w 5472504"/>
              <a:gd name="connsiteY88" fmla="*/ 492834 h 4656599"/>
              <a:gd name="connsiteX89" fmla="*/ 5173182 w 5472504"/>
              <a:gd name="connsiteY89" fmla="*/ 498403 h 4656599"/>
              <a:gd name="connsiteX90" fmla="*/ 5173182 w 5472504"/>
              <a:gd name="connsiteY90" fmla="*/ 514806 h 4656599"/>
              <a:gd name="connsiteX91" fmla="*/ 5138927 w 5472504"/>
              <a:gd name="connsiteY91" fmla="*/ 542966 h 4656599"/>
              <a:gd name="connsiteX92" fmla="*/ 5142733 w 5472504"/>
              <a:gd name="connsiteY92" fmla="*/ 553488 h 4656599"/>
              <a:gd name="connsiteX93" fmla="*/ 5324611 w 5472504"/>
              <a:gd name="connsiteY93" fmla="*/ 509235 h 4656599"/>
              <a:gd name="connsiteX94" fmla="*/ 5252567 w 5472504"/>
              <a:gd name="connsiteY94" fmla="*/ 576079 h 4656599"/>
              <a:gd name="connsiteX95" fmla="*/ 5336300 w 5472504"/>
              <a:gd name="connsiteY95" fmla="*/ 692435 h 4656599"/>
              <a:gd name="connsiteX96" fmla="*/ 5339834 w 5472504"/>
              <a:gd name="connsiteY96" fmla="*/ 736688 h 4656599"/>
              <a:gd name="connsiteX97" fmla="*/ 5320804 w 5472504"/>
              <a:gd name="connsiteY97" fmla="*/ 758968 h 4656599"/>
              <a:gd name="connsiteX98" fmla="*/ 5324611 w 5472504"/>
              <a:gd name="connsiteY98" fmla="*/ 758968 h 4656599"/>
              <a:gd name="connsiteX99" fmla="*/ 5347447 w 5472504"/>
              <a:gd name="connsiteY99" fmla="*/ 786510 h 4656599"/>
              <a:gd name="connsiteX100" fmla="*/ 5355059 w 5472504"/>
              <a:gd name="connsiteY100" fmla="*/ 786510 h 4656599"/>
              <a:gd name="connsiteX101" fmla="*/ 5358865 w 5472504"/>
              <a:gd name="connsiteY101" fmla="*/ 797961 h 4656599"/>
              <a:gd name="connsiteX102" fmla="*/ 5358865 w 5472504"/>
              <a:gd name="connsiteY102" fmla="*/ 809100 h 4656599"/>
              <a:gd name="connsiteX103" fmla="*/ 4578343 w 5472504"/>
              <a:gd name="connsiteY103" fmla="*/ 1163430 h 4656599"/>
              <a:gd name="connsiteX104" fmla="*/ 4566925 w 5472504"/>
              <a:gd name="connsiteY104" fmla="*/ 1163430 h 4656599"/>
              <a:gd name="connsiteX105" fmla="*/ 4532942 w 5472504"/>
              <a:gd name="connsiteY105" fmla="*/ 1174570 h 4656599"/>
              <a:gd name="connsiteX106" fmla="*/ 4532942 w 5472504"/>
              <a:gd name="connsiteY106" fmla="*/ 1169001 h 4656599"/>
              <a:gd name="connsiteX107" fmla="*/ 4536748 w 5472504"/>
              <a:gd name="connsiteY107" fmla="*/ 1163430 h 4656599"/>
              <a:gd name="connsiteX108" fmla="*/ 4536748 w 5472504"/>
              <a:gd name="connsiteY108" fmla="*/ 1152599 h 4656599"/>
              <a:gd name="connsiteX109" fmla="*/ 4529135 w 5472504"/>
              <a:gd name="connsiteY109" fmla="*/ 1152599 h 4656599"/>
              <a:gd name="connsiteX110" fmla="*/ 4529135 w 5472504"/>
              <a:gd name="connsiteY110" fmla="*/ 1147030 h 4656599"/>
              <a:gd name="connsiteX111" fmla="*/ 4654193 w 5472504"/>
              <a:gd name="connsiteY111" fmla="*/ 1097206 h 4656599"/>
              <a:gd name="connsiteX112" fmla="*/ 4665611 w 5472504"/>
              <a:gd name="connsiteY112" fmla="*/ 1080186 h 4656599"/>
              <a:gd name="connsiteX113" fmla="*/ 4657999 w 5472504"/>
              <a:gd name="connsiteY113" fmla="*/ 1074616 h 4656599"/>
              <a:gd name="connsiteX114" fmla="*/ 4260263 w 5472504"/>
              <a:gd name="connsiteY114" fmla="*/ 1213562 h 4656599"/>
              <a:gd name="connsiteX115" fmla="*/ 4445674 w 5472504"/>
              <a:gd name="connsiteY115" fmla="*/ 1108347 h 4656599"/>
              <a:gd name="connsiteX116" fmla="*/ 4460899 w 5472504"/>
              <a:gd name="connsiteY116" fmla="*/ 1113916 h 4656599"/>
              <a:gd name="connsiteX117" fmla="*/ 4468511 w 5472504"/>
              <a:gd name="connsiteY117" fmla="*/ 1113916 h 4656599"/>
              <a:gd name="connsiteX118" fmla="*/ 4476122 w 5472504"/>
              <a:gd name="connsiteY118" fmla="*/ 1097206 h 4656599"/>
              <a:gd name="connsiteX119" fmla="*/ 4559313 w 5472504"/>
              <a:gd name="connsiteY119" fmla="*/ 1069665 h 4656599"/>
              <a:gd name="connsiteX120" fmla="*/ 4574538 w 5472504"/>
              <a:gd name="connsiteY120" fmla="*/ 1058524 h 4656599"/>
              <a:gd name="connsiteX121" fmla="*/ 4631357 w 5472504"/>
              <a:gd name="connsiteY121" fmla="*/ 1025103 h 4656599"/>
              <a:gd name="connsiteX122" fmla="*/ 4529135 w 5472504"/>
              <a:gd name="connsiteY122" fmla="*/ 1035934 h 4656599"/>
              <a:gd name="connsiteX123" fmla="*/ 4510105 w 5472504"/>
              <a:gd name="connsiteY123" fmla="*/ 1047074 h 4656599"/>
              <a:gd name="connsiteX124" fmla="*/ 4476122 w 5472504"/>
              <a:gd name="connsiteY124" fmla="*/ 1052644 h 4656599"/>
              <a:gd name="connsiteX125" fmla="*/ 4593568 w 5472504"/>
              <a:gd name="connsiteY125" fmla="*/ 1008392 h 4656599"/>
              <a:gd name="connsiteX126" fmla="*/ 4601180 w 5472504"/>
              <a:gd name="connsiteY126" fmla="*/ 997252 h 4656599"/>
              <a:gd name="connsiteX127" fmla="*/ 4597374 w 5472504"/>
              <a:gd name="connsiteY127" fmla="*/ 991680 h 4656599"/>
              <a:gd name="connsiteX128" fmla="*/ 4381241 w 5472504"/>
              <a:gd name="connsiteY128" fmla="*/ 1052644 h 4656599"/>
              <a:gd name="connsiteX129" fmla="*/ 4362483 w 5472504"/>
              <a:gd name="connsiteY129" fmla="*/ 1058524 h 4656599"/>
              <a:gd name="connsiteX130" fmla="*/ 4373902 w 5472504"/>
              <a:gd name="connsiteY130" fmla="*/ 1047074 h 4656599"/>
              <a:gd name="connsiteX131" fmla="*/ 4366290 w 5472504"/>
              <a:gd name="connsiteY131" fmla="*/ 1035934 h 4656599"/>
              <a:gd name="connsiteX132" fmla="*/ 4313275 w 5472504"/>
              <a:gd name="connsiteY132" fmla="*/ 1047074 h 4656599"/>
              <a:gd name="connsiteX133" fmla="*/ 4309469 w 5472504"/>
              <a:gd name="connsiteY133" fmla="*/ 1047074 h 4656599"/>
              <a:gd name="connsiteX134" fmla="*/ 4301857 w 5472504"/>
              <a:gd name="connsiteY134" fmla="*/ 1052644 h 4656599"/>
              <a:gd name="connsiteX135" fmla="*/ 4271408 w 5472504"/>
              <a:gd name="connsiteY135" fmla="*/ 1064095 h 4656599"/>
              <a:gd name="connsiteX136" fmla="*/ 4263796 w 5472504"/>
              <a:gd name="connsiteY136" fmla="*/ 1058524 h 4656599"/>
              <a:gd name="connsiteX137" fmla="*/ 4271408 w 5472504"/>
              <a:gd name="connsiteY137" fmla="*/ 1052644 h 4656599"/>
              <a:gd name="connsiteX138" fmla="*/ 4487541 w 5472504"/>
              <a:gd name="connsiteY138" fmla="*/ 925147 h 4656599"/>
              <a:gd name="connsiteX139" fmla="*/ 4423109 w 5472504"/>
              <a:gd name="connsiteY139" fmla="*/ 931026 h 4656599"/>
              <a:gd name="connsiteX140" fmla="*/ 4407613 w 5472504"/>
              <a:gd name="connsiteY140" fmla="*/ 936597 h 4656599"/>
              <a:gd name="connsiteX141" fmla="*/ 3851106 w 5472504"/>
              <a:gd name="connsiteY141" fmla="*/ 1207683 h 4656599"/>
              <a:gd name="connsiteX142" fmla="*/ 3839688 w 5472504"/>
              <a:gd name="connsiteY142" fmla="*/ 1213562 h 4656599"/>
              <a:gd name="connsiteX143" fmla="*/ 3847301 w 5472504"/>
              <a:gd name="connsiteY143" fmla="*/ 1213562 h 4656599"/>
              <a:gd name="connsiteX144" fmla="*/ 3862253 w 5472504"/>
              <a:gd name="connsiteY144" fmla="*/ 1224704 h 4656599"/>
              <a:gd name="connsiteX145" fmla="*/ 3881284 w 5472504"/>
              <a:gd name="connsiteY145" fmla="*/ 1219133 h 4656599"/>
              <a:gd name="connsiteX146" fmla="*/ 3919072 w 5472504"/>
              <a:gd name="connsiteY146" fmla="*/ 1207683 h 4656599"/>
              <a:gd name="connsiteX147" fmla="*/ 3915267 w 5472504"/>
              <a:gd name="connsiteY147" fmla="*/ 1213562 h 4656599"/>
              <a:gd name="connsiteX148" fmla="*/ 3816852 w 5472504"/>
              <a:gd name="connsiteY148" fmla="*/ 1324658 h 4656599"/>
              <a:gd name="connsiteX149" fmla="*/ 3797822 w 5472504"/>
              <a:gd name="connsiteY149" fmla="*/ 1330230 h 4656599"/>
              <a:gd name="connsiteX150" fmla="*/ 3790481 w 5472504"/>
              <a:gd name="connsiteY150" fmla="*/ 1335799 h 4656599"/>
              <a:gd name="connsiteX151" fmla="*/ 3786675 w 5472504"/>
              <a:gd name="connsiteY151" fmla="*/ 1324658 h 4656599"/>
              <a:gd name="connsiteX152" fmla="*/ 3782869 w 5472504"/>
              <a:gd name="connsiteY152" fmla="*/ 1318779 h 4656599"/>
              <a:gd name="connsiteX153" fmla="*/ 3673035 w 5472504"/>
              <a:gd name="connsiteY153" fmla="*/ 1374481 h 4656599"/>
              <a:gd name="connsiteX154" fmla="*/ 3657539 w 5472504"/>
              <a:gd name="connsiteY154" fmla="*/ 1385313 h 4656599"/>
              <a:gd name="connsiteX155" fmla="*/ 3475934 w 5472504"/>
              <a:gd name="connsiteY155" fmla="*/ 1501978 h 4656599"/>
              <a:gd name="connsiteX156" fmla="*/ 3475934 w 5472504"/>
              <a:gd name="connsiteY156" fmla="*/ 1507548 h 4656599"/>
              <a:gd name="connsiteX157" fmla="*/ 3536288 w 5472504"/>
              <a:gd name="connsiteY157" fmla="*/ 1501978 h 4656599"/>
              <a:gd name="connsiteX158" fmla="*/ 3449291 w 5472504"/>
              <a:gd name="connsiteY158" fmla="*/ 1573772 h 4656599"/>
              <a:gd name="connsiteX159" fmla="*/ 3449291 w 5472504"/>
              <a:gd name="connsiteY159" fmla="*/ 1579343 h 4656599"/>
              <a:gd name="connsiteX160" fmla="*/ 3547978 w 5472504"/>
              <a:gd name="connsiteY160" fmla="*/ 1546230 h 4656599"/>
              <a:gd name="connsiteX161" fmla="*/ 3369636 w 5472504"/>
              <a:gd name="connsiteY161" fmla="*/ 1651447 h 4656599"/>
              <a:gd name="connsiteX162" fmla="*/ 3347070 w 5472504"/>
              <a:gd name="connsiteY162" fmla="*/ 1662587 h 4656599"/>
              <a:gd name="connsiteX163" fmla="*/ 3241045 w 5472504"/>
              <a:gd name="connsiteY163" fmla="*/ 1706839 h 4656599"/>
              <a:gd name="connsiteX164" fmla="*/ 3218207 w 5472504"/>
              <a:gd name="connsiteY164" fmla="*/ 1718290 h 4656599"/>
              <a:gd name="connsiteX165" fmla="*/ 3187759 w 5472504"/>
              <a:gd name="connsiteY165" fmla="*/ 1756972 h 4656599"/>
              <a:gd name="connsiteX166" fmla="*/ 3187759 w 5472504"/>
              <a:gd name="connsiteY166" fmla="*/ 1762543 h 4656599"/>
              <a:gd name="connsiteX167" fmla="*/ 3566736 w 5472504"/>
              <a:gd name="connsiteY167" fmla="*/ 1579343 h 4656599"/>
              <a:gd name="connsiteX168" fmla="*/ 3581961 w 5472504"/>
              <a:gd name="connsiteY168" fmla="*/ 1562631 h 4656599"/>
              <a:gd name="connsiteX169" fmla="*/ 3593378 w 5472504"/>
              <a:gd name="connsiteY169" fmla="*/ 1557371 h 4656599"/>
              <a:gd name="connsiteX170" fmla="*/ 3707018 w 5472504"/>
              <a:gd name="connsiteY170" fmla="*/ 1535090 h 4656599"/>
              <a:gd name="connsiteX171" fmla="*/ 3585767 w 5472504"/>
              <a:gd name="connsiteY171" fmla="*/ 1612765 h 4656599"/>
              <a:gd name="connsiteX172" fmla="*/ 3563203 w 5472504"/>
              <a:gd name="connsiteY172" fmla="*/ 1618335 h 4656599"/>
              <a:gd name="connsiteX173" fmla="*/ 3354682 w 5472504"/>
              <a:gd name="connsiteY173" fmla="*/ 1723861 h 4656599"/>
              <a:gd name="connsiteX174" fmla="*/ 3335652 w 5472504"/>
              <a:gd name="connsiteY174" fmla="*/ 1735002 h 4656599"/>
              <a:gd name="connsiteX175" fmla="*/ 3085809 w 5472504"/>
              <a:gd name="connsiteY175" fmla="*/ 1878899 h 4656599"/>
              <a:gd name="connsiteX176" fmla="*/ 3475934 w 5472504"/>
              <a:gd name="connsiteY176" fmla="*/ 1684867 h 4656599"/>
              <a:gd name="connsiteX177" fmla="*/ 4540554 w 5472504"/>
              <a:gd name="connsiteY177" fmla="*/ 1213562 h 4656599"/>
              <a:gd name="connsiteX178" fmla="*/ 5089720 w 5472504"/>
              <a:gd name="connsiteY178" fmla="*/ 975279 h 4656599"/>
              <a:gd name="connsiteX179" fmla="*/ 5472504 w 5472504"/>
              <a:gd name="connsiteY179" fmla="*/ 814052 h 4656599"/>
              <a:gd name="connsiteX180" fmla="*/ 5343641 w 5472504"/>
              <a:gd name="connsiteY180" fmla="*/ 947119 h 4656599"/>
              <a:gd name="connsiteX181" fmla="*/ 5419491 w 5472504"/>
              <a:gd name="connsiteY181" fmla="*/ 975279 h 4656599"/>
              <a:gd name="connsiteX182" fmla="*/ 4858635 w 5472504"/>
              <a:gd name="connsiteY182" fmla="*/ 1252244 h 4656599"/>
              <a:gd name="connsiteX183" fmla="*/ 4226007 w 5472504"/>
              <a:gd name="connsiteY183" fmla="*/ 1551802 h 4656599"/>
              <a:gd name="connsiteX184" fmla="*/ 3676842 w 5472504"/>
              <a:gd name="connsiteY184" fmla="*/ 1806794 h 4656599"/>
              <a:gd name="connsiteX185" fmla="*/ 3657539 w 5472504"/>
              <a:gd name="connsiteY185" fmla="*/ 1784513 h 4656599"/>
              <a:gd name="connsiteX186" fmla="*/ 3650199 w 5472504"/>
              <a:gd name="connsiteY186" fmla="*/ 1828767 h 4656599"/>
              <a:gd name="connsiteX187" fmla="*/ 3013493 w 5472504"/>
              <a:gd name="connsiteY187" fmla="*/ 2200427 h 4656599"/>
              <a:gd name="connsiteX188" fmla="*/ 3377519 w 5472504"/>
              <a:gd name="connsiteY188" fmla="*/ 2023107 h 4656599"/>
              <a:gd name="connsiteX189" fmla="*/ 4036518 w 5472504"/>
              <a:gd name="connsiteY189" fmla="*/ 1684867 h 4656599"/>
              <a:gd name="connsiteX190" fmla="*/ 4578343 w 5472504"/>
              <a:gd name="connsiteY190" fmla="*/ 1452156 h 4656599"/>
              <a:gd name="connsiteX191" fmla="*/ 4593568 w 5472504"/>
              <a:gd name="connsiteY191" fmla="*/ 1446276 h 4656599"/>
              <a:gd name="connsiteX192" fmla="*/ 4650387 w 5472504"/>
              <a:gd name="connsiteY192" fmla="*/ 1407594 h 4656599"/>
              <a:gd name="connsiteX193" fmla="*/ 4661805 w 5472504"/>
              <a:gd name="connsiteY193" fmla="*/ 1407594 h 4656599"/>
              <a:gd name="connsiteX194" fmla="*/ 5298240 w 5472504"/>
              <a:gd name="connsiteY194" fmla="*/ 1091635 h 4656599"/>
              <a:gd name="connsiteX195" fmla="*/ 5305851 w 5472504"/>
              <a:gd name="connsiteY195" fmla="*/ 1097206 h 4656599"/>
              <a:gd name="connsiteX196" fmla="*/ 5336300 w 5472504"/>
              <a:gd name="connsiteY196" fmla="*/ 1130317 h 4656599"/>
              <a:gd name="connsiteX197" fmla="*/ 5336300 w 5472504"/>
              <a:gd name="connsiteY197" fmla="*/ 1147030 h 4656599"/>
              <a:gd name="connsiteX198" fmla="*/ 5309385 w 5472504"/>
              <a:gd name="connsiteY198" fmla="*/ 1202732 h 4656599"/>
              <a:gd name="connsiteX199" fmla="*/ 5302047 w 5472504"/>
              <a:gd name="connsiteY199" fmla="*/ 1202732 h 4656599"/>
              <a:gd name="connsiteX200" fmla="*/ 5298240 w 5472504"/>
              <a:gd name="connsiteY200" fmla="*/ 1207683 h 4656599"/>
              <a:gd name="connsiteX201" fmla="*/ 5298240 w 5472504"/>
              <a:gd name="connsiteY201" fmla="*/ 1213562 h 4656599"/>
              <a:gd name="connsiteX202" fmla="*/ 5313192 w 5472504"/>
              <a:gd name="connsiteY202" fmla="*/ 1230274 h 4656599"/>
              <a:gd name="connsiteX203" fmla="*/ 5260179 w 5472504"/>
              <a:gd name="connsiteY203" fmla="*/ 1268956 h 4656599"/>
              <a:gd name="connsiteX204" fmla="*/ 5252567 w 5472504"/>
              <a:gd name="connsiteY204" fmla="*/ 1280096 h 4656599"/>
              <a:gd name="connsiteX205" fmla="*/ 5233808 w 5472504"/>
              <a:gd name="connsiteY205" fmla="*/ 1352200 h 4656599"/>
              <a:gd name="connsiteX206" fmla="*/ 5226195 w 5472504"/>
              <a:gd name="connsiteY206" fmla="*/ 1363339 h 4656599"/>
              <a:gd name="connsiteX207" fmla="*/ 4635162 w 5472504"/>
              <a:gd name="connsiteY207" fmla="*/ 1662587 h 4656599"/>
              <a:gd name="connsiteX208" fmla="*/ 4631357 w 5472504"/>
              <a:gd name="connsiteY208" fmla="*/ 1657017 h 4656599"/>
              <a:gd name="connsiteX209" fmla="*/ 4627551 w 5472504"/>
              <a:gd name="connsiteY209" fmla="*/ 1651447 h 4656599"/>
              <a:gd name="connsiteX210" fmla="*/ 4445674 w 5472504"/>
              <a:gd name="connsiteY210" fmla="*/ 1718290 h 4656599"/>
              <a:gd name="connsiteX211" fmla="*/ 4578343 w 5472504"/>
              <a:gd name="connsiteY211" fmla="*/ 1651447 h 4656599"/>
              <a:gd name="connsiteX212" fmla="*/ 4585956 w 5472504"/>
              <a:gd name="connsiteY212" fmla="*/ 1640616 h 4656599"/>
              <a:gd name="connsiteX213" fmla="*/ 4581877 w 5472504"/>
              <a:gd name="connsiteY213" fmla="*/ 1635045 h 4656599"/>
              <a:gd name="connsiteX214" fmla="*/ 4347259 w 5472504"/>
              <a:gd name="connsiteY214" fmla="*/ 1723861 h 4656599"/>
              <a:gd name="connsiteX215" fmla="*/ 4366290 w 5472504"/>
              <a:gd name="connsiteY215" fmla="*/ 1695699 h 4656599"/>
              <a:gd name="connsiteX216" fmla="*/ 4366290 w 5472504"/>
              <a:gd name="connsiteY216" fmla="*/ 1690748 h 4656599"/>
              <a:gd name="connsiteX217" fmla="*/ 4354872 w 5472504"/>
              <a:gd name="connsiteY217" fmla="*/ 1695699 h 4656599"/>
              <a:gd name="connsiteX218" fmla="*/ 4498686 w 5472504"/>
              <a:gd name="connsiteY218" fmla="*/ 1618335 h 4656599"/>
              <a:gd name="connsiteX219" fmla="*/ 4510105 w 5472504"/>
              <a:gd name="connsiteY219" fmla="*/ 1612765 h 4656599"/>
              <a:gd name="connsiteX220" fmla="*/ 4612325 w 5472504"/>
              <a:gd name="connsiteY220" fmla="*/ 1573772 h 4656599"/>
              <a:gd name="connsiteX221" fmla="*/ 4619938 w 5472504"/>
              <a:gd name="connsiteY221" fmla="*/ 1562631 h 4656599"/>
              <a:gd name="connsiteX222" fmla="*/ 4616132 w 5472504"/>
              <a:gd name="connsiteY222" fmla="*/ 1557371 h 4656599"/>
              <a:gd name="connsiteX223" fmla="*/ 4483735 w 5472504"/>
              <a:gd name="connsiteY223" fmla="*/ 1590794 h 4656599"/>
              <a:gd name="connsiteX224" fmla="*/ 4468511 w 5472504"/>
              <a:gd name="connsiteY224" fmla="*/ 1596363 h 4656599"/>
              <a:gd name="connsiteX225" fmla="*/ 3722243 w 5472504"/>
              <a:gd name="connsiteY225" fmla="*/ 1978854 h 4656599"/>
              <a:gd name="connsiteX226" fmla="*/ 3718436 w 5472504"/>
              <a:gd name="connsiteY226" fmla="*/ 1978854 h 4656599"/>
              <a:gd name="connsiteX227" fmla="*/ 3316893 w 5472504"/>
              <a:gd name="connsiteY227" fmla="*/ 2178145 h 4656599"/>
              <a:gd name="connsiteX228" fmla="*/ 3430533 w 5472504"/>
              <a:gd name="connsiteY228" fmla="*/ 2128631 h 4656599"/>
              <a:gd name="connsiteX229" fmla="*/ 3309010 w 5472504"/>
              <a:gd name="connsiteY229" fmla="*/ 2194856 h 4656599"/>
              <a:gd name="connsiteX230" fmla="*/ 3297863 w 5472504"/>
              <a:gd name="connsiteY230" fmla="*/ 2194856 h 4656599"/>
              <a:gd name="connsiteX231" fmla="*/ 3305203 w 5472504"/>
              <a:gd name="connsiteY231" fmla="*/ 2183716 h 4656599"/>
              <a:gd name="connsiteX232" fmla="*/ 2930303 w 5472504"/>
              <a:gd name="connsiteY232" fmla="*/ 2366606 h 4656599"/>
              <a:gd name="connsiteX233" fmla="*/ 2907466 w 5472504"/>
              <a:gd name="connsiteY233" fmla="*/ 2383625 h 4656599"/>
              <a:gd name="connsiteX234" fmla="*/ 2888708 w 5472504"/>
              <a:gd name="connsiteY234" fmla="*/ 2444280 h 4656599"/>
              <a:gd name="connsiteX235" fmla="*/ 2862337 w 5472504"/>
              <a:gd name="connsiteY235" fmla="*/ 2455420 h 4656599"/>
              <a:gd name="connsiteX236" fmla="*/ 2691878 w 5472504"/>
              <a:gd name="connsiteY236" fmla="*/ 2555376 h 4656599"/>
              <a:gd name="connsiteX237" fmla="*/ 2668769 w 5472504"/>
              <a:gd name="connsiteY237" fmla="*/ 2566516 h 4656599"/>
              <a:gd name="connsiteX238" fmla="*/ 2558936 w 5472504"/>
              <a:gd name="connsiteY238" fmla="*/ 2671732 h 4656599"/>
              <a:gd name="connsiteX239" fmla="*/ 2536372 w 5472504"/>
              <a:gd name="connsiteY239" fmla="*/ 2688442 h 4656599"/>
              <a:gd name="connsiteX240" fmla="*/ 2441491 w 5472504"/>
              <a:gd name="connsiteY240" fmla="*/ 2738266 h 4656599"/>
              <a:gd name="connsiteX241" fmla="*/ 2415120 w 5472504"/>
              <a:gd name="connsiteY241" fmla="*/ 2760236 h 4656599"/>
              <a:gd name="connsiteX242" fmla="*/ 2388478 w 5472504"/>
              <a:gd name="connsiteY242" fmla="*/ 2804799 h 4656599"/>
              <a:gd name="connsiteX243" fmla="*/ 2384672 w 5472504"/>
              <a:gd name="connsiteY243" fmla="*/ 2815940 h 4656599"/>
              <a:gd name="connsiteX244" fmla="*/ 2403703 w 5472504"/>
              <a:gd name="connsiteY244" fmla="*/ 2815940 h 4656599"/>
              <a:gd name="connsiteX245" fmla="*/ 2400168 w 5472504"/>
              <a:gd name="connsiteY245" fmla="*/ 2827080 h 4656599"/>
              <a:gd name="connsiteX246" fmla="*/ 2240855 w 5472504"/>
              <a:gd name="connsiteY246" fmla="*/ 2960148 h 4656599"/>
              <a:gd name="connsiteX247" fmla="*/ 2263421 w 5472504"/>
              <a:gd name="connsiteY247" fmla="*/ 2965717 h 4656599"/>
              <a:gd name="connsiteX248" fmla="*/ 2290063 w 5472504"/>
              <a:gd name="connsiteY248" fmla="*/ 2943436 h 4656599"/>
              <a:gd name="connsiteX249" fmla="*/ 2930303 w 5472504"/>
              <a:gd name="connsiteY249" fmla="*/ 2577347 h 4656599"/>
              <a:gd name="connsiteX250" fmla="*/ 4010147 w 5472504"/>
              <a:gd name="connsiteY250" fmla="*/ 2001135 h 4656599"/>
              <a:gd name="connsiteX251" fmla="*/ 4025372 w 5472504"/>
              <a:gd name="connsiteY251" fmla="*/ 1989994 h 4656599"/>
              <a:gd name="connsiteX252" fmla="*/ 4100950 w 5472504"/>
              <a:gd name="connsiteY252" fmla="*/ 1961834 h 4656599"/>
              <a:gd name="connsiteX253" fmla="*/ 4116175 w 5472504"/>
              <a:gd name="connsiteY253" fmla="*/ 1951002 h 4656599"/>
              <a:gd name="connsiteX254" fmla="*/ 4271408 w 5472504"/>
              <a:gd name="connsiteY254" fmla="*/ 1878899 h 4656599"/>
              <a:gd name="connsiteX255" fmla="*/ 4798009 w 5472504"/>
              <a:gd name="connsiteY255" fmla="*/ 1618335 h 4656599"/>
              <a:gd name="connsiteX256" fmla="*/ 5233808 w 5472504"/>
              <a:gd name="connsiteY256" fmla="*/ 1390883 h 4656599"/>
              <a:gd name="connsiteX257" fmla="*/ 5279481 w 5472504"/>
              <a:gd name="connsiteY257" fmla="*/ 1446276 h 4656599"/>
              <a:gd name="connsiteX258" fmla="*/ 5275674 w 5472504"/>
              <a:gd name="connsiteY258" fmla="*/ 1446276 h 4656599"/>
              <a:gd name="connsiteX259" fmla="*/ 5271869 w 5472504"/>
              <a:gd name="connsiteY259" fmla="*/ 1446276 h 4656599"/>
              <a:gd name="connsiteX260" fmla="*/ 5267791 w 5472504"/>
              <a:gd name="connsiteY260" fmla="*/ 1452156 h 4656599"/>
              <a:gd name="connsiteX261" fmla="*/ 5260179 w 5472504"/>
              <a:gd name="connsiteY261" fmla="*/ 1457726 h 4656599"/>
              <a:gd name="connsiteX262" fmla="*/ 5199553 w 5472504"/>
              <a:gd name="connsiteY262" fmla="*/ 1490838 h 4656599"/>
              <a:gd name="connsiteX263" fmla="*/ 5247995 w 5472504"/>
              <a:gd name="connsiteY263" fmla="*/ 1468609 h 4656599"/>
              <a:gd name="connsiteX264" fmla="*/ 5252702 w 5472504"/>
              <a:gd name="connsiteY264" fmla="*/ 1468170 h 4656599"/>
              <a:gd name="connsiteX265" fmla="*/ 5256170 w 5472504"/>
              <a:gd name="connsiteY265" fmla="*/ 1465909 h 4656599"/>
              <a:gd name="connsiteX266" fmla="*/ 5339834 w 5472504"/>
              <a:gd name="connsiteY266" fmla="*/ 1446276 h 4656599"/>
              <a:gd name="connsiteX267" fmla="*/ 4979886 w 5472504"/>
              <a:gd name="connsiteY267" fmla="*/ 1651447 h 4656599"/>
              <a:gd name="connsiteX268" fmla="*/ 5040784 w 5472504"/>
              <a:gd name="connsiteY268" fmla="*/ 1635045 h 4656599"/>
              <a:gd name="connsiteX269" fmla="*/ 4661805 w 5472504"/>
              <a:gd name="connsiteY269" fmla="*/ 1839907 h 4656599"/>
              <a:gd name="connsiteX270" fmla="*/ 5108750 w 5472504"/>
              <a:gd name="connsiteY270" fmla="*/ 1618335 h 4656599"/>
              <a:gd name="connsiteX271" fmla="*/ 5051931 w 5472504"/>
              <a:gd name="connsiteY271" fmla="*/ 1629476 h 4656599"/>
              <a:gd name="connsiteX272" fmla="*/ 5226195 w 5472504"/>
              <a:gd name="connsiteY272" fmla="*/ 1562631 h 4656599"/>
              <a:gd name="connsiteX273" fmla="*/ 5207165 w 5472504"/>
              <a:gd name="connsiteY273" fmla="*/ 1585222 h 4656599"/>
              <a:gd name="connsiteX274" fmla="*/ 5218855 w 5472504"/>
              <a:gd name="connsiteY274" fmla="*/ 1585222 h 4656599"/>
              <a:gd name="connsiteX275" fmla="*/ 5195746 w 5472504"/>
              <a:gd name="connsiteY275" fmla="*/ 1601934 h 4656599"/>
              <a:gd name="connsiteX276" fmla="*/ 5195746 w 5472504"/>
              <a:gd name="connsiteY276" fmla="*/ 1612765 h 4656599"/>
              <a:gd name="connsiteX277" fmla="*/ 5112556 w 5472504"/>
              <a:gd name="connsiteY277" fmla="*/ 1684867 h 4656599"/>
              <a:gd name="connsiteX278" fmla="*/ 5267791 w 5472504"/>
              <a:gd name="connsiteY278" fmla="*/ 1662587 h 4656599"/>
              <a:gd name="connsiteX279" fmla="*/ 5138927 w 5472504"/>
              <a:gd name="connsiteY279" fmla="*/ 1740262 h 4656599"/>
              <a:gd name="connsiteX280" fmla="*/ 5146540 w 5472504"/>
              <a:gd name="connsiteY280" fmla="*/ 1751403 h 4656599"/>
              <a:gd name="connsiteX281" fmla="*/ 5055737 w 5472504"/>
              <a:gd name="connsiteY281" fmla="*/ 1795654 h 4656599"/>
              <a:gd name="connsiteX282" fmla="*/ 4995111 w 5472504"/>
              <a:gd name="connsiteY282" fmla="*/ 1817936 h 4656599"/>
              <a:gd name="connsiteX283" fmla="*/ 4991305 w 5472504"/>
              <a:gd name="connsiteY283" fmla="*/ 1817936 h 4656599"/>
              <a:gd name="connsiteX284" fmla="*/ 4983965 w 5472504"/>
              <a:gd name="connsiteY284" fmla="*/ 1817936 h 4656599"/>
              <a:gd name="connsiteX285" fmla="*/ 4982061 w 5472504"/>
              <a:gd name="connsiteY285" fmla="*/ 1819483 h 4656599"/>
              <a:gd name="connsiteX286" fmla="*/ 4949710 w 5472504"/>
              <a:gd name="connsiteY286" fmla="*/ 1823816 h 4656599"/>
              <a:gd name="connsiteX287" fmla="*/ 5029094 w 5472504"/>
              <a:gd name="connsiteY287" fmla="*/ 1756972 h 4656599"/>
              <a:gd name="connsiteX288" fmla="*/ 4839877 w 5472504"/>
              <a:gd name="connsiteY288" fmla="*/ 1839907 h 4656599"/>
              <a:gd name="connsiteX289" fmla="*/ 4900502 w 5472504"/>
              <a:gd name="connsiteY289" fmla="*/ 1839907 h 4656599"/>
              <a:gd name="connsiteX290" fmla="*/ 4752880 w 5472504"/>
              <a:gd name="connsiteY290" fmla="*/ 1895611 h 4656599"/>
              <a:gd name="connsiteX291" fmla="*/ 4786591 w 5472504"/>
              <a:gd name="connsiteY291" fmla="*/ 1890039 h 4656599"/>
              <a:gd name="connsiteX292" fmla="*/ 4491348 w 5472504"/>
              <a:gd name="connsiteY292" fmla="*/ 2045388 h 4656599"/>
              <a:gd name="connsiteX293" fmla="*/ 4165381 w 5472504"/>
              <a:gd name="connsiteY293" fmla="*/ 2161744 h 4656599"/>
              <a:gd name="connsiteX294" fmla="*/ 4305664 w 5472504"/>
              <a:gd name="connsiteY294" fmla="*/ 2072929 h 4656599"/>
              <a:gd name="connsiteX295" fmla="*/ 4180606 w 5472504"/>
              <a:gd name="connsiteY295" fmla="*/ 2094902 h 4656599"/>
              <a:gd name="connsiteX296" fmla="*/ 4290438 w 5472504"/>
              <a:gd name="connsiteY296" fmla="*/ 2028676 h 4656599"/>
              <a:gd name="connsiteX297" fmla="*/ 4293974 w 5472504"/>
              <a:gd name="connsiteY297" fmla="*/ 2017536 h 4656599"/>
              <a:gd name="connsiteX298" fmla="*/ 4271408 w 5472504"/>
              <a:gd name="connsiteY298" fmla="*/ 2011966 h 4656599"/>
              <a:gd name="connsiteX299" fmla="*/ 4521796 w 5472504"/>
              <a:gd name="connsiteY299" fmla="*/ 1851357 h 4656599"/>
              <a:gd name="connsiteX300" fmla="*/ 4502493 w 5472504"/>
              <a:gd name="connsiteY300" fmla="*/ 1845786 h 4656599"/>
              <a:gd name="connsiteX301" fmla="*/ 4544360 w 5472504"/>
              <a:gd name="connsiteY301" fmla="*/ 1817936 h 4656599"/>
              <a:gd name="connsiteX302" fmla="*/ 4347259 w 5472504"/>
              <a:gd name="connsiteY302" fmla="*/ 1878899 h 4656599"/>
              <a:gd name="connsiteX303" fmla="*/ 4328229 w 5472504"/>
              <a:gd name="connsiteY303" fmla="*/ 1884470 h 4656599"/>
              <a:gd name="connsiteX304" fmla="*/ 4218395 w 5472504"/>
              <a:gd name="connsiteY304" fmla="*/ 1939862 h 4656599"/>
              <a:gd name="connsiteX305" fmla="*/ 4195830 w 5472504"/>
              <a:gd name="connsiteY305" fmla="*/ 1945432 h 4656599"/>
              <a:gd name="connsiteX306" fmla="*/ 3904120 w 5472504"/>
              <a:gd name="connsiteY306" fmla="*/ 2089330 h 4656599"/>
              <a:gd name="connsiteX307" fmla="*/ 3881284 w 5472504"/>
              <a:gd name="connsiteY307" fmla="*/ 2094902 h 4656599"/>
              <a:gd name="connsiteX308" fmla="*/ 3824464 w 5472504"/>
              <a:gd name="connsiteY308" fmla="*/ 2111921 h 4656599"/>
              <a:gd name="connsiteX309" fmla="*/ 3809239 w 5472504"/>
              <a:gd name="connsiteY309" fmla="*/ 2123062 h 4656599"/>
              <a:gd name="connsiteX310" fmla="*/ 3195370 w 5472504"/>
              <a:gd name="connsiteY310" fmla="*/ 2460990 h 4656599"/>
              <a:gd name="connsiteX311" fmla="*/ 3176611 w 5472504"/>
              <a:gd name="connsiteY311" fmla="*/ 2477702 h 4656599"/>
              <a:gd name="connsiteX312" fmla="*/ 3161387 w 5472504"/>
              <a:gd name="connsiteY312" fmla="*/ 2494102 h 4656599"/>
              <a:gd name="connsiteX313" fmla="*/ 3009960 w 5472504"/>
              <a:gd name="connsiteY313" fmla="*/ 2577347 h 4656599"/>
              <a:gd name="connsiteX314" fmla="*/ 2987123 w 5472504"/>
              <a:gd name="connsiteY314" fmla="*/ 2588489 h 4656599"/>
              <a:gd name="connsiteX315" fmla="*/ 2937915 w 5472504"/>
              <a:gd name="connsiteY315" fmla="*/ 2594058 h 4656599"/>
              <a:gd name="connsiteX316" fmla="*/ 2926496 w 5472504"/>
              <a:gd name="connsiteY316" fmla="*/ 2605198 h 4656599"/>
              <a:gd name="connsiteX317" fmla="*/ 2934109 w 5472504"/>
              <a:gd name="connsiteY317" fmla="*/ 2611077 h 4656599"/>
              <a:gd name="connsiteX318" fmla="*/ 2930303 w 5472504"/>
              <a:gd name="connsiteY318" fmla="*/ 2621599 h 4656599"/>
              <a:gd name="connsiteX319" fmla="*/ 2911545 w 5472504"/>
              <a:gd name="connsiteY319" fmla="*/ 2621599 h 4656599"/>
              <a:gd name="connsiteX320" fmla="*/ 2892514 w 5472504"/>
              <a:gd name="connsiteY320" fmla="*/ 2621599 h 4656599"/>
              <a:gd name="connsiteX321" fmla="*/ 2418927 w 5472504"/>
              <a:gd name="connsiteY321" fmla="*/ 2937867 h 4656599"/>
              <a:gd name="connsiteX322" fmla="*/ 2392555 w 5472504"/>
              <a:gd name="connsiteY322" fmla="*/ 2949007 h 4656599"/>
              <a:gd name="connsiteX323" fmla="*/ 2331658 w 5472504"/>
              <a:gd name="connsiteY323" fmla="*/ 2987689 h 4656599"/>
              <a:gd name="connsiteX324" fmla="*/ 2331658 w 5472504"/>
              <a:gd name="connsiteY324" fmla="*/ 2993260 h 4656599"/>
              <a:gd name="connsiteX325" fmla="*/ 2365913 w 5472504"/>
              <a:gd name="connsiteY325" fmla="*/ 2998830 h 4656599"/>
              <a:gd name="connsiteX326" fmla="*/ 2396361 w 5472504"/>
              <a:gd name="connsiteY326" fmla="*/ 2976549 h 4656599"/>
              <a:gd name="connsiteX327" fmla="*/ 2623640 w 5472504"/>
              <a:gd name="connsiteY327" fmla="*/ 2827080 h 4656599"/>
              <a:gd name="connsiteX328" fmla="*/ 2627446 w 5472504"/>
              <a:gd name="connsiteY328" fmla="*/ 2832651 h 4656599"/>
              <a:gd name="connsiteX329" fmla="*/ 2589385 w 5472504"/>
              <a:gd name="connsiteY329" fmla="*/ 2882782 h 4656599"/>
              <a:gd name="connsiteX330" fmla="*/ 2562742 w 5472504"/>
              <a:gd name="connsiteY330" fmla="*/ 2893304 h 4656599"/>
              <a:gd name="connsiteX331" fmla="*/ 2320239 w 5472504"/>
              <a:gd name="connsiteY331" fmla="*/ 3048962 h 4656599"/>
              <a:gd name="connsiteX332" fmla="*/ 2290063 w 5472504"/>
              <a:gd name="connsiteY332" fmla="*/ 3070934 h 4656599"/>
              <a:gd name="connsiteX333" fmla="*/ 2074203 w 5472504"/>
              <a:gd name="connsiteY333" fmla="*/ 3231852 h 4656599"/>
              <a:gd name="connsiteX334" fmla="*/ 2070397 w 5472504"/>
              <a:gd name="connsiteY334" fmla="*/ 3242684 h 4656599"/>
              <a:gd name="connsiteX335" fmla="*/ 2070397 w 5472504"/>
              <a:gd name="connsiteY335" fmla="*/ 3253823 h 4656599"/>
              <a:gd name="connsiteX336" fmla="*/ 221720 w 5472504"/>
              <a:gd name="connsiteY336" fmla="*/ 4551384 h 4656599"/>
              <a:gd name="connsiteX337" fmla="*/ 179854 w 5472504"/>
              <a:gd name="connsiteY337" fmla="*/ 4573356 h 4656599"/>
              <a:gd name="connsiteX338" fmla="*/ 5589 w 5472504"/>
              <a:gd name="connsiteY338" fmla="*/ 4656599 h 4656599"/>
              <a:gd name="connsiteX339" fmla="*/ 267121 w 5472504"/>
              <a:gd name="connsiteY339" fmla="*/ 4434717 h 4656599"/>
              <a:gd name="connsiteX340" fmla="*/ 47455 w 5472504"/>
              <a:gd name="connsiteY340" fmla="*/ 4562216 h 4656599"/>
              <a:gd name="connsiteX341" fmla="*/ 308718 w 5472504"/>
              <a:gd name="connsiteY341" fmla="*/ 4340644 h 4656599"/>
              <a:gd name="connsiteX342" fmla="*/ 123034 w 5472504"/>
              <a:gd name="connsiteY342" fmla="*/ 4407176 h 4656599"/>
              <a:gd name="connsiteX343" fmla="*/ 225254 w 5472504"/>
              <a:gd name="connsiteY343" fmla="*/ 4324241 h 4656599"/>
              <a:gd name="connsiteX344" fmla="*/ 2229436 w 5472504"/>
              <a:gd name="connsiteY344" fmla="*/ 2932298 h 4656599"/>
              <a:gd name="connsiteX345" fmla="*/ 2252273 w 5472504"/>
              <a:gd name="connsiteY345" fmla="*/ 2910325 h 4656599"/>
              <a:gd name="connsiteX346" fmla="*/ 2464328 w 5472504"/>
              <a:gd name="connsiteY346" fmla="*/ 2699584 h 4656599"/>
              <a:gd name="connsiteX347" fmla="*/ 2475746 w 5472504"/>
              <a:gd name="connsiteY347" fmla="*/ 2677303 h 4656599"/>
              <a:gd name="connsiteX348" fmla="*/ 2449103 w 5472504"/>
              <a:gd name="connsiteY348" fmla="*/ 2682872 h 4656599"/>
              <a:gd name="connsiteX349" fmla="*/ 2092961 w 5472504"/>
              <a:gd name="connsiteY349" fmla="*/ 2932298 h 4656599"/>
              <a:gd name="connsiteX350" fmla="*/ 2066591 w 5472504"/>
              <a:gd name="connsiteY350" fmla="*/ 2943436 h 4656599"/>
              <a:gd name="connsiteX351" fmla="*/ 2039948 w 5472504"/>
              <a:gd name="connsiteY351" fmla="*/ 2954577 h 4656599"/>
              <a:gd name="connsiteX352" fmla="*/ 1392096 w 5472504"/>
              <a:gd name="connsiteY352" fmla="*/ 3420004 h 4656599"/>
              <a:gd name="connsiteX353" fmla="*/ 1357841 w 5472504"/>
              <a:gd name="connsiteY353" fmla="*/ 3442593 h 4656599"/>
              <a:gd name="connsiteX354" fmla="*/ 380761 w 5472504"/>
              <a:gd name="connsiteY354" fmla="*/ 4035517 h 4656599"/>
              <a:gd name="connsiteX355" fmla="*/ 342700 w 5472504"/>
              <a:gd name="connsiteY355" fmla="*/ 4063677 h 4656599"/>
              <a:gd name="connsiteX356" fmla="*/ 210303 w 5472504"/>
              <a:gd name="connsiteY356" fmla="*/ 4129901 h 4656599"/>
              <a:gd name="connsiteX357" fmla="*/ 183660 w 5472504"/>
              <a:gd name="connsiteY357" fmla="*/ 4135472 h 4656599"/>
              <a:gd name="connsiteX358" fmla="*/ 214109 w 5472504"/>
              <a:gd name="connsiteY358" fmla="*/ 4096790 h 4656599"/>
              <a:gd name="connsiteX359" fmla="*/ 202418 w 5472504"/>
              <a:gd name="connsiteY359" fmla="*/ 4091218 h 4656599"/>
              <a:gd name="connsiteX360" fmla="*/ 130646 w 5472504"/>
              <a:gd name="connsiteY360" fmla="*/ 4124331 h 4656599"/>
              <a:gd name="connsiteX361" fmla="*/ 134452 w 5472504"/>
              <a:gd name="connsiteY361" fmla="*/ 4091218 h 4656599"/>
              <a:gd name="connsiteX362" fmla="*/ 161095 w 5472504"/>
              <a:gd name="connsiteY362" fmla="*/ 4074817 h 4656599"/>
              <a:gd name="connsiteX363" fmla="*/ 157288 w 5472504"/>
              <a:gd name="connsiteY363" fmla="*/ 4058108 h 4656599"/>
              <a:gd name="connsiteX364" fmla="*/ 179854 w 5472504"/>
              <a:gd name="connsiteY364" fmla="*/ 4030254 h 4656599"/>
              <a:gd name="connsiteX365" fmla="*/ 126839 w 5472504"/>
              <a:gd name="connsiteY365" fmla="*/ 4019116 h 4656599"/>
              <a:gd name="connsiteX366" fmla="*/ 145598 w 5472504"/>
              <a:gd name="connsiteY366" fmla="*/ 3980434 h 4656599"/>
              <a:gd name="connsiteX367" fmla="*/ 145598 w 5472504"/>
              <a:gd name="connsiteY367" fmla="*/ 3974863 h 4656599"/>
              <a:gd name="connsiteX368" fmla="*/ 141793 w 5472504"/>
              <a:gd name="connsiteY368" fmla="*/ 3963722 h 4656599"/>
              <a:gd name="connsiteX369" fmla="*/ 9395 w 5472504"/>
              <a:gd name="connsiteY369" fmla="*/ 4013545 h 4656599"/>
              <a:gd name="connsiteX370" fmla="*/ 123034 w 5472504"/>
              <a:gd name="connsiteY370" fmla="*/ 3852935 h 4656599"/>
              <a:gd name="connsiteX371" fmla="*/ 36037 w 5472504"/>
              <a:gd name="connsiteY371" fmla="*/ 3897189 h 4656599"/>
              <a:gd name="connsiteX372" fmla="*/ 161095 w 5472504"/>
              <a:gd name="connsiteY372" fmla="*/ 3786092 h 4656599"/>
              <a:gd name="connsiteX373" fmla="*/ 47455 w 5472504"/>
              <a:gd name="connsiteY373" fmla="*/ 3819514 h 4656599"/>
              <a:gd name="connsiteX374" fmla="*/ 47455 w 5472504"/>
              <a:gd name="connsiteY374" fmla="*/ 3813635 h 4656599"/>
              <a:gd name="connsiteX375" fmla="*/ 130646 w 5472504"/>
              <a:gd name="connsiteY375" fmla="*/ 3736270 h 4656599"/>
              <a:gd name="connsiteX376" fmla="*/ 172241 w 5472504"/>
              <a:gd name="connsiteY376" fmla="*/ 3697588 h 4656599"/>
              <a:gd name="connsiteX377" fmla="*/ 1305099 w 5472504"/>
              <a:gd name="connsiteY377" fmla="*/ 2937867 h 4656599"/>
              <a:gd name="connsiteX378" fmla="*/ 332773 w 5472504"/>
              <a:gd name="connsiteY378" fmla="*/ 3467214 h 4656599"/>
              <a:gd name="connsiteX379" fmla="*/ 0 w 5472504"/>
              <a:gd name="connsiteY379" fmla="*/ 3647346 h 4656599"/>
              <a:gd name="connsiteX380" fmla="*/ 0 w 5472504"/>
              <a:gd name="connsiteY380" fmla="*/ 3641725 h 4656599"/>
              <a:gd name="connsiteX381" fmla="*/ 47455 w 5472504"/>
              <a:gd name="connsiteY381" fmla="*/ 3603202 h 4656599"/>
              <a:gd name="connsiteX382" fmla="*/ 47455 w 5472504"/>
              <a:gd name="connsiteY382" fmla="*/ 3597632 h 4656599"/>
              <a:gd name="connsiteX383" fmla="*/ 25093 w 5472504"/>
              <a:gd name="connsiteY383" fmla="*/ 3605746 h 4656599"/>
              <a:gd name="connsiteX384" fmla="*/ 0 w 5472504"/>
              <a:gd name="connsiteY384" fmla="*/ 3613021 h 4656599"/>
              <a:gd name="connsiteX385" fmla="*/ 0 w 5472504"/>
              <a:gd name="connsiteY385" fmla="*/ 3049895 h 4656599"/>
              <a:gd name="connsiteX386" fmla="*/ 9395 w 5472504"/>
              <a:gd name="connsiteY386" fmla="*/ 3037822 h 4656599"/>
              <a:gd name="connsiteX387" fmla="*/ 50991 w 5472504"/>
              <a:gd name="connsiteY387" fmla="*/ 3004709 h 4656599"/>
              <a:gd name="connsiteX388" fmla="*/ 179854 w 5472504"/>
              <a:gd name="connsiteY388" fmla="*/ 2932298 h 4656599"/>
              <a:gd name="connsiteX389" fmla="*/ 221720 w 5472504"/>
              <a:gd name="connsiteY389" fmla="*/ 2899185 h 4656599"/>
              <a:gd name="connsiteX390" fmla="*/ 380761 w 5472504"/>
              <a:gd name="connsiteY390" fmla="*/ 2738266 h 4656599"/>
              <a:gd name="connsiteX391" fmla="*/ 426163 w 5472504"/>
              <a:gd name="connsiteY391" fmla="*/ 2715985 h 4656599"/>
              <a:gd name="connsiteX392" fmla="*/ 429696 w 5472504"/>
              <a:gd name="connsiteY392" fmla="*/ 2710415 h 4656599"/>
              <a:gd name="connsiteX393" fmla="*/ 467758 w 5472504"/>
              <a:gd name="connsiteY393" fmla="*/ 2688442 h 4656599"/>
              <a:gd name="connsiteX394" fmla="*/ 786111 w 5472504"/>
              <a:gd name="connsiteY394" fmla="*/ 2439018 h 4656599"/>
              <a:gd name="connsiteX395" fmla="*/ 73679 w 5472504"/>
              <a:gd name="connsiteY395" fmla="*/ 2751606 h 4656599"/>
              <a:gd name="connsiteX396" fmla="*/ 0 w 5472504"/>
              <a:gd name="connsiteY396" fmla="*/ 2783132 h 4656599"/>
              <a:gd name="connsiteX397" fmla="*/ 0 w 5472504"/>
              <a:gd name="connsiteY397" fmla="*/ 2763727 h 4656599"/>
              <a:gd name="connsiteX398" fmla="*/ 160556 w 5472504"/>
              <a:gd name="connsiteY398" fmla="*/ 2682694 h 4656599"/>
              <a:gd name="connsiteX399" fmla="*/ 1093045 w 5472504"/>
              <a:gd name="connsiteY399" fmla="*/ 2172885 h 4656599"/>
              <a:gd name="connsiteX400" fmla="*/ 1036226 w 5472504"/>
              <a:gd name="connsiteY400" fmla="*/ 2261698 h 4656599"/>
              <a:gd name="connsiteX401" fmla="*/ 1498394 w 5472504"/>
              <a:gd name="connsiteY401" fmla="*/ 1961834 h 4656599"/>
              <a:gd name="connsiteX402" fmla="*/ 1399707 w 5472504"/>
              <a:gd name="connsiteY402" fmla="*/ 1984425 h 4656599"/>
              <a:gd name="connsiteX403" fmla="*/ 1483170 w 5472504"/>
              <a:gd name="connsiteY403" fmla="*/ 1917581 h 4656599"/>
              <a:gd name="connsiteX404" fmla="*/ 1308905 w 5472504"/>
              <a:gd name="connsiteY404" fmla="*/ 1901180 h 4656599"/>
              <a:gd name="connsiteX405" fmla="*/ 1354307 w 5472504"/>
              <a:gd name="connsiteY405" fmla="*/ 1851357 h 4656599"/>
              <a:gd name="connsiteX406" fmla="*/ 899750 w 5472504"/>
              <a:gd name="connsiteY406" fmla="*/ 1917581 h 4656599"/>
              <a:gd name="connsiteX407" fmla="*/ 986747 w 5472504"/>
              <a:gd name="connsiteY407" fmla="*/ 1839907 h 4656599"/>
              <a:gd name="connsiteX408" fmla="*/ 827705 w 5472504"/>
              <a:gd name="connsiteY408" fmla="*/ 1912320 h 4656599"/>
              <a:gd name="connsiteX409" fmla="*/ 1032420 w 5472504"/>
              <a:gd name="connsiteY409" fmla="*/ 1690748 h 4656599"/>
              <a:gd name="connsiteX410" fmla="*/ 729290 w 5472504"/>
              <a:gd name="connsiteY410" fmla="*/ 1806794 h 4656599"/>
              <a:gd name="connsiteX411" fmla="*/ 1233055 w 5472504"/>
              <a:gd name="connsiteY411" fmla="*/ 1557371 h 4656599"/>
              <a:gd name="connsiteX412" fmla="*/ 926121 w 5472504"/>
              <a:gd name="connsiteY412" fmla="*/ 1651447 h 4656599"/>
              <a:gd name="connsiteX413" fmla="*/ 1289875 w 5472504"/>
              <a:gd name="connsiteY413" fmla="*/ 1479697 h 4656599"/>
              <a:gd name="connsiteX414" fmla="*/ 1331470 w 5472504"/>
              <a:gd name="connsiteY414" fmla="*/ 1463295 h 4656599"/>
              <a:gd name="connsiteX415" fmla="*/ 1350500 w 5472504"/>
              <a:gd name="connsiteY415" fmla="*/ 1446276 h 4656599"/>
              <a:gd name="connsiteX416" fmla="*/ 1335276 w 5472504"/>
              <a:gd name="connsiteY416" fmla="*/ 1446276 h 4656599"/>
              <a:gd name="connsiteX417" fmla="*/ 1183576 w 5472504"/>
              <a:gd name="connsiteY417" fmla="*/ 1473817 h 4656599"/>
              <a:gd name="connsiteX418" fmla="*/ 1153671 w 5472504"/>
              <a:gd name="connsiteY418" fmla="*/ 1496408 h 4656599"/>
              <a:gd name="connsiteX419" fmla="*/ 1126756 w 5472504"/>
              <a:gd name="connsiteY419" fmla="*/ 1501978 h 4656599"/>
              <a:gd name="connsiteX420" fmla="*/ 1130835 w 5472504"/>
              <a:gd name="connsiteY420" fmla="*/ 1490838 h 4656599"/>
              <a:gd name="connsiteX421" fmla="*/ 1146059 w 5472504"/>
              <a:gd name="connsiteY421" fmla="*/ 1473817 h 4656599"/>
              <a:gd name="connsiteX422" fmla="*/ 1142253 w 5472504"/>
              <a:gd name="connsiteY422" fmla="*/ 1463295 h 4656599"/>
              <a:gd name="connsiteX423" fmla="*/ 1130835 w 5472504"/>
              <a:gd name="connsiteY423" fmla="*/ 1463295 h 4656599"/>
              <a:gd name="connsiteX424" fmla="*/ 1126756 w 5472504"/>
              <a:gd name="connsiteY424" fmla="*/ 1446276 h 4656599"/>
              <a:gd name="connsiteX425" fmla="*/ 1270844 w 5472504"/>
              <a:gd name="connsiteY425" fmla="*/ 1346630 h 4656599"/>
              <a:gd name="connsiteX426" fmla="*/ 1301293 w 5472504"/>
              <a:gd name="connsiteY426" fmla="*/ 1324658 h 4656599"/>
              <a:gd name="connsiteX427" fmla="*/ 1305099 w 5472504"/>
              <a:gd name="connsiteY427" fmla="*/ 1291237 h 4656599"/>
              <a:gd name="connsiteX428" fmla="*/ 1206684 w 5472504"/>
              <a:gd name="connsiteY428" fmla="*/ 1318779 h 4656599"/>
              <a:gd name="connsiteX429" fmla="*/ 1172429 w 5472504"/>
              <a:gd name="connsiteY429" fmla="*/ 1346630 h 4656599"/>
              <a:gd name="connsiteX430" fmla="*/ 1104192 w 5472504"/>
              <a:gd name="connsiteY430" fmla="*/ 1390883 h 4656599"/>
              <a:gd name="connsiteX431" fmla="*/ 1093045 w 5472504"/>
              <a:gd name="connsiteY431" fmla="*/ 1374481 h 4656599"/>
              <a:gd name="connsiteX432" fmla="*/ 1138447 w 5472504"/>
              <a:gd name="connsiteY432" fmla="*/ 1313208 h 4656599"/>
              <a:gd name="connsiteX433" fmla="*/ 1123222 w 5472504"/>
              <a:gd name="connsiteY433" fmla="*/ 1291237 h 4656599"/>
              <a:gd name="connsiteX434" fmla="*/ 979406 w 5472504"/>
              <a:gd name="connsiteY434" fmla="*/ 1374481 h 4656599"/>
              <a:gd name="connsiteX435" fmla="*/ 1054984 w 5472504"/>
              <a:gd name="connsiteY435" fmla="*/ 1257815 h 4656599"/>
              <a:gd name="connsiteX436" fmla="*/ 1054984 w 5472504"/>
              <a:gd name="connsiteY436" fmla="*/ 1252244 h 4656599"/>
              <a:gd name="connsiteX437" fmla="*/ 129032 w 5472504"/>
              <a:gd name="connsiteY437" fmla="*/ 1741818 h 4656599"/>
              <a:gd name="connsiteX438" fmla="*/ 0 w 5472504"/>
              <a:gd name="connsiteY438" fmla="*/ 1810137 h 4656599"/>
              <a:gd name="connsiteX439" fmla="*/ 0 w 5472504"/>
              <a:gd name="connsiteY439" fmla="*/ 1650868 h 4656599"/>
              <a:gd name="connsiteX440" fmla="*/ 310994 w 5472504"/>
              <a:gd name="connsiteY440" fmla="*/ 1503912 h 4656599"/>
              <a:gd name="connsiteX441" fmla="*/ 895672 w 5472504"/>
              <a:gd name="connsiteY441" fmla="*/ 1158170 h 4656599"/>
              <a:gd name="connsiteX442" fmla="*/ 884526 w 5472504"/>
              <a:gd name="connsiteY442" fmla="*/ 1130317 h 4656599"/>
              <a:gd name="connsiteX443" fmla="*/ 186123 w 5472504"/>
              <a:gd name="connsiteY443" fmla="*/ 1454829 h 4656599"/>
              <a:gd name="connsiteX444" fmla="*/ 0 w 5472504"/>
              <a:gd name="connsiteY444" fmla="*/ 1558744 h 4656599"/>
              <a:gd name="connsiteX445" fmla="*/ 0 w 5472504"/>
              <a:gd name="connsiteY445" fmla="*/ 1315894 h 4656599"/>
              <a:gd name="connsiteX446" fmla="*/ 320170 w 5472504"/>
              <a:gd name="connsiteY446" fmla="*/ 1149814 h 4656599"/>
              <a:gd name="connsiteX447" fmla="*/ 687696 w 5472504"/>
              <a:gd name="connsiteY447" fmla="*/ 964139 h 4656599"/>
              <a:gd name="connsiteX448" fmla="*/ 691230 w 5472504"/>
              <a:gd name="connsiteY448" fmla="*/ 964139 h 4656599"/>
              <a:gd name="connsiteX449" fmla="*/ 702648 w 5472504"/>
              <a:gd name="connsiteY449" fmla="*/ 931026 h 4656599"/>
              <a:gd name="connsiteX450" fmla="*/ 687696 w 5472504"/>
              <a:gd name="connsiteY450" fmla="*/ 864184 h 4656599"/>
              <a:gd name="connsiteX451" fmla="*/ 660781 w 5472504"/>
              <a:gd name="connsiteY451" fmla="*/ 853352 h 4656599"/>
              <a:gd name="connsiteX452" fmla="*/ 301105 w 5472504"/>
              <a:gd name="connsiteY452" fmla="*/ 975279 h 4656599"/>
              <a:gd name="connsiteX453" fmla="*/ 327748 w 5472504"/>
              <a:gd name="connsiteY453" fmla="*/ 936597 h 4656599"/>
              <a:gd name="connsiteX454" fmla="*/ 323942 w 5472504"/>
              <a:gd name="connsiteY454" fmla="*/ 919577 h 4656599"/>
              <a:gd name="connsiteX455" fmla="*/ 304912 w 5472504"/>
              <a:gd name="connsiteY455" fmla="*/ 914007 h 4656599"/>
              <a:gd name="connsiteX456" fmla="*/ 282346 w 5472504"/>
              <a:gd name="connsiteY456" fmla="*/ 919577 h 4656599"/>
              <a:gd name="connsiteX457" fmla="*/ 229061 w 5472504"/>
              <a:gd name="connsiteY457" fmla="*/ 886465 h 4656599"/>
              <a:gd name="connsiteX458" fmla="*/ 221720 w 5472504"/>
              <a:gd name="connsiteY458" fmla="*/ 864184 h 4656599"/>
              <a:gd name="connsiteX459" fmla="*/ 274734 w 5472504"/>
              <a:gd name="connsiteY459" fmla="*/ 792081 h 4656599"/>
              <a:gd name="connsiteX460" fmla="*/ 263316 w 5472504"/>
              <a:gd name="connsiteY460" fmla="*/ 775370 h 4656599"/>
              <a:gd name="connsiteX461" fmla="*/ 74200 w 5472504"/>
              <a:gd name="connsiteY461" fmla="*/ 831034 h 4656599"/>
              <a:gd name="connsiteX462" fmla="*/ 0 w 5472504"/>
              <a:gd name="connsiteY462" fmla="*/ 851862 h 4656599"/>
              <a:gd name="connsiteX463" fmla="*/ 0 w 5472504"/>
              <a:gd name="connsiteY463" fmla="*/ 795780 h 4656599"/>
              <a:gd name="connsiteX464" fmla="*/ 149677 w 5472504"/>
              <a:gd name="connsiteY464" fmla="*/ 692435 h 4656599"/>
              <a:gd name="connsiteX465" fmla="*/ 149677 w 5472504"/>
              <a:gd name="connsiteY465" fmla="*/ 686556 h 4656599"/>
              <a:gd name="connsiteX466" fmla="*/ 100470 w 5472504"/>
              <a:gd name="connsiteY466" fmla="*/ 642302 h 4656599"/>
              <a:gd name="connsiteX467" fmla="*/ 100470 w 5472504"/>
              <a:gd name="connsiteY467" fmla="*/ 631472 h 4656599"/>
              <a:gd name="connsiteX468" fmla="*/ 729290 w 5472504"/>
              <a:gd name="connsiteY468" fmla="*/ 315515 h 4656599"/>
              <a:gd name="connsiteX469" fmla="*/ 729290 w 5472504"/>
              <a:gd name="connsiteY469" fmla="*/ 304375 h 4656599"/>
              <a:gd name="connsiteX470" fmla="*/ 721407 w 5472504"/>
              <a:gd name="connsiteY470" fmla="*/ 304375 h 4656599"/>
              <a:gd name="connsiteX471" fmla="*/ 717873 w 5472504"/>
              <a:gd name="connsiteY471" fmla="*/ 298803 h 4656599"/>
              <a:gd name="connsiteX472" fmla="*/ 858154 w 5472504"/>
              <a:gd name="connsiteY472" fmla="*/ 193278 h 4656599"/>
              <a:gd name="connsiteX473" fmla="*/ 888331 w 5472504"/>
              <a:gd name="connsiteY473" fmla="*/ 159857 h 4656599"/>
              <a:gd name="connsiteX474" fmla="*/ 880720 w 5472504"/>
              <a:gd name="connsiteY474" fmla="*/ 148716 h 4656599"/>
              <a:gd name="connsiteX475" fmla="*/ 372878 w 5472504"/>
              <a:gd name="connsiteY475" fmla="*/ 243101 h 4656599"/>
              <a:gd name="connsiteX476" fmla="*/ 650110 w 5472504"/>
              <a:gd name="connsiteY476" fmla="*/ 105160 h 4656599"/>
              <a:gd name="connsiteX477" fmla="*/ 463196 w 5472504"/>
              <a:gd name="connsiteY477" fmla="*/ 0 h 4656599"/>
              <a:gd name="connsiteX478" fmla="*/ 791842 w 5472504"/>
              <a:gd name="connsiteY478" fmla="*/ 0 h 4656599"/>
              <a:gd name="connsiteX479" fmla="*/ 601888 w 5472504"/>
              <a:gd name="connsiteY479" fmla="*/ 42804 h 4656599"/>
              <a:gd name="connsiteX480" fmla="*/ 270927 w 5472504"/>
              <a:gd name="connsiteY480" fmla="*/ 110033 h 4656599"/>
              <a:gd name="connsiteX481" fmla="*/ 386368 w 5472504"/>
              <a:gd name="connsiteY481" fmla="*/ 45589 h 46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5472504" h="4656599">
                <a:moveTo>
                  <a:pt x="4991305" y="1817936"/>
                </a:moveTo>
                <a:cubicBezTo>
                  <a:pt x="4968468" y="1829075"/>
                  <a:pt x="4942097" y="1840217"/>
                  <a:pt x="4919261" y="1851357"/>
                </a:cubicBezTo>
                <a:cubicBezTo>
                  <a:pt x="4915455" y="1851357"/>
                  <a:pt x="4915455" y="1851048"/>
                  <a:pt x="4919261" y="1845786"/>
                </a:cubicBezTo>
                <a:cubicBezTo>
                  <a:pt x="4923067" y="1845786"/>
                  <a:pt x="4927145" y="1845786"/>
                  <a:pt x="4930951" y="1845786"/>
                </a:cubicBezTo>
                <a:cubicBezTo>
                  <a:pt x="4934757" y="1840217"/>
                  <a:pt x="4942097" y="1834338"/>
                  <a:pt x="4945904" y="1834338"/>
                </a:cubicBezTo>
                <a:cubicBezTo>
                  <a:pt x="4945904" y="1828767"/>
                  <a:pt x="4949710" y="1828767"/>
                  <a:pt x="4953516" y="1828767"/>
                </a:cubicBezTo>
                <a:cubicBezTo>
                  <a:pt x="4961128" y="1823196"/>
                  <a:pt x="4968741" y="1823816"/>
                  <a:pt x="4976080" y="1823816"/>
                </a:cubicBezTo>
                <a:lnTo>
                  <a:pt x="4982061" y="1819483"/>
                </a:lnTo>
                <a:close/>
                <a:moveTo>
                  <a:pt x="5251479" y="1467010"/>
                </a:moveTo>
                <a:lnTo>
                  <a:pt x="5247995" y="1468609"/>
                </a:lnTo>
                <a:lnTo>
                  <a:pt x="5245225" y="1468867"/>
                </a:lnTo>
                <a:close/>
                <a:moveTo>
                  <a:pt x="5260179" y="1463295"/>
                </a:moveTo>
                <a:lnTo>
                  <a:pt x="5256170" y="1465909"/>
                </a:lnTo>
                <a:lnTo>
                  <a:pt x="5251479" y="1467010"/>
                </a:lnTo>
                <a:close/>
                <a:moveTo>
                  <a:pt x="4362483" y="1058524"/>
                </a:moveTo>
                <a:cubicBezTo>
                  <a:pt x="4335841" y="1074925"/>
                  <a:pt x="4313275" y="1091635"/>
                  <a:pt x="4286633" y="1108347"/>
                </a:cubicBezTo>
                <a:cubicBezTo>
                  <a:pt x="4282827" y="1108347"/>
                  <a:pt x="4275215" y="1108347"/>
                  <a:pt x="4275215" y="1102777"/>
                </a:cubicBezTo>
                <a:cubicBezTo>
                  <a:pt x="4275215" y="1102777"/>
                  <a:pt x="4279020" y="1097206"/>
                  <a:pt x="4282827" y="1097206"/>
                </a:cubicBezTo>
                <a:cubicBezTo>
                  <a:pt x="4309469" y="1080495"/>
                  <a:pt x="4335841" y="1069356"/>
                  <a:pt x="4362483" y="1058524"/>
                </a:cubicBezTo>
                <a:close/>
                <a:moveTo>
                  <a:pt x="3267363" y="0"/>
                </a:moveTo>
                <a:lnTo>
                  <a:pt x="3270539" y="0"/>
                </a:lnTo>
                <a:lnTo>
                  <a:pt x="3255996" y="4817"/>
                </a:lnTo>
                <a:close/>
                <a:moveTo>
                  <a:pt x="861328" y="0"/>
                </a:moveTo>
                <a:lnTo>
                  <a:pt x="2852438" y="0"/>
                </a:lnTo>
                <a:lnTo>
                  <a:pt x="2843035" y="4817"/>
                </a:lnTo>
                <a:cubicBezTo>
                  <a:pt x="2835423" y="4817"/>
                  <a:pt x="2835694" y="10698"/>
                  <a:pt x="2835694" y="10698"/>
                </a:cubicBezTo>
                <a:cubicBezTo>
                  <a:pt x="2839500" y="10698"/>
                  <a:pt x="2847113" y="10388"/>
                  <a:pt x="2850647" y="4817"/>
                </a:cubicBezTo>
                <a:lnTo>
                  <a:pt x="2860372" y="0"/>
                </a:lnTo>
                <a:lnTo>
                  <a:pt x="3085047" y="0"/>
                </a:lnTo>
                <a:lnTo>
                  <a:pt x="3071095" y="5514"/>
                </a:lnTo>
                <a:cubicBezTo>
                  <a:pt x="2901078" y="72744"/>
                  <a:pt x="2723959" y="143456"/>
                  <a:pt x="2540178" y="221130"/>
                </a:cubicBezTo>
                <a:cubicBezTo>
                  <a:pt x="2131023" y="387618"/>
                  <a:pt x="1687613" y="598359"/>
                  <a:pt x="1221637" y="897607"/>
                </a:cubicBezTo>
                <a:cubicBezTo>
                  <a:pt x="1195266" y="908747"/>
                  <a:pt x="1180042" y="925457"/>
                  <a:pt x="1183576" y="931026"/>
                </a:cubicBezTo>
                <a:cubicBezTo>
                  <a:pt x="1187382" y="936289"/>
                  <a:pt x="1214296" y="930717"/>
                  <a:pt x="1233055" y="919577"/>
                </a:cubicBezTo>
                <a:cubicBezTo>
                  <a:pt x="1229250" y="919577"/>
                  <a:pt x="1225444" y="919577"/>
                  <a:pt x="1221637" y="919577"/>
                </a:cubicBezTo>
                <a:cubicBezTo>
                  <a:pt x="1483170" y="797651"/>
                  <a:pt x="1740625" y="664583"/>
                  <a:pt x="1979322" y="547917"/>
                </a:cubicBezTo>
                <a:cubicBezTo>
                  <a:pt x="2066591" y="531516"/>
                  <a:pt x="2153588" y="503974"/>
                  <a:pt x="2244662" y="476124"/>
                </a:cubicBezTo>
                <a:cubicBezTo>
                  <a:pt x="2161200" y="514806"/>
                  <a:pt x="2070397" y="553488"/>
                  <a:pt x="1979322" y="598049"/>
                </a:cubicBezTo>
                <a:cubicBezTo>
                  <a:pt x="1710449" y="736688"/>
                  <a:pt x="1464139" y="897297"/>
                  <a:pt x="1202878" y="1080186"/>
                </a:cubicBezTo>
                <a:cubicBezTo>
                  <a:pt x="1199072" y="1091326"/>
                  <a:pt x="1202878" y="1091635"/>
                  <a:pt x="1206684" y="1097206"/>
                </a:cubicBezTo>
                <a:cubicBezTo>
                  <a:pt x="1195266" y="1102777"/>
                  <a:pt x="1195266" y="1108347"/>
                  <a:pt x="1206684" y="1108347"/>
                </a:cubicBezTo>
                <a:cubicBezTo>
                  <a:pt x="1218102" y="1108347"/>
                  <a:pt x="1233327" y="1097206"/>
                  <a:pt x="1240939" y="1091635"/>
                </a:cubicBezTo>
                <a:cubicBezTo>
                  <a:pt x="1934192" y="686864"/>
                  <a:pt x="2555402" y="409590"/>
                  <a:pt x="3093421" y="165736"/>
                </a:cubicBezTo>
                <a:cubicBezTo>
                  <a:pt x="3093421" y="165736"/>
                  <a:pt x="3096956" y="165426"/>
                  <a:pt x="3100762" y="159857"/>
                </a:cubicBezTo>
                <a:cubicBezTo>
                  <a:pt x="3199177" y="121175"/>
                  <a:pt x="3297863" y="82492"/>
                  <a:pt x="3388937" y="49380"/>
                </a:cubicBezTo>
                <a:cubicBezTo>
                  <a:pt x="3404162" y="43810"/>
                  <a:pt x="3422649" y="32359"/>
                  <a:pt x="3422649" y="26789"/>
                </a:cubicBezTo>
                <a:cubicBezTo>
                  <a:pt x="3422649" y="21529"/>
                  <a:pt x="3415308" y="21219"/>
                  <a:pt x="3415308" y="21219"/>
                </a:cubicBezTo>
                <a:lnTo>
                  <a:pt x="3457617" y="0"/>
                </a:lnTo>
                <a:lnTo>
                  <a:pt x="3515404" y="0"/>
                </a:lnTo>
                <a:lnTo>
                  <a:pt x="3386716" y="57343"/>
                </a:lnTo>
                <a:cubicBezTo>
                  <a:pt x="3064519" y="210337"/>
                  <a:pt x="2728445" y="398449"/>
                  <a:pt x="2407509" y="614761"/>
                </a:cubicBezTo>
                <a:cubicBezTo>
                  <a:pt x="2399897" y="620330"/>
                  <a:pt x="2399897" y="625901"/>
                  <a:pt x="2403703" y="625901"/>
                </a:cubicBezTo>
                <a:cubicBezTo>
                  <a:pt x="2411314" y="625901"/>
                  <a:pt x="2418927" y="625901"/>
                  <a:pt x="2426539" y="620330"/>
                </a:cubicBezTo>
                <a:cubicBezTo>
                  <a:pt x="2843306" y="365338"/>
                  <a:pt x="3244578" y="160167"/>
                  <a:pt x="3623556" y="4817"/>
                </a:cubicBezTo>
                <a:lnTo>
                  <a:pt x="3645045" y="0"/>
                </a:lnTo>
                <a:lnTo>
                  <a:pt x="4747411" y="0"/>
                </a:lnTo>
                <a:lnTo>
                  <a:pt x="4688177" y="110033"/>
                </a:lnTo>
                <a:cubicBezTo>
                  <a:pt x="4680836" y="115603"/>
                  <a:pt x="4680836" y="121175"/>
                  <a:pt x="4688177" y="121175"/>
                </a:cubicBezTo>
                <a:cubicBezTo>
                  <a:pt x="4691983" y="121175"/>
                  <a:pt x="4695789" y="121175"/>
                  <a:pt x="4703401" y="121175"/>
                </a:cubicBezTo>
                <a:cubicBezTo>
                  <a:pt x="4703401" y="126744"/>
                  <a:pt x="4703129" y="126744"/>
                  <a:pt x="4699596" y="126744"/>
                </a:cubicBezTo>
                <a:cubicBezTo>
                  <a:pt x="4695789" y="132315"/>
                  <a:pt x="4691983" y="132624"/>
                  <a:pt x="4691983" y="137884"/>
                </a:cubicBezTo>
                <a:cubicBezTo>
                  <a:pt x="4688448" y="143456"/>
                  <a:pt x="4688448" y="148716"/>
                  <a:pt x="4691983" y="148716"/>
                </a:cubicBezTo>
                <a:cubicBezTo>
                  <a:pt x="4695789" y="148716"/>
                  <a:pt x="4699596" y="148716"/>
                  <a:pt x="4703401" y="148716"/>
                </a:cubicBezTo>
                <a:cubicBezTo>
                  <a:pt x="4707207" y="148716"/>
                  <a:pt x="4711013" y="148716"/>
                  <a:pt x="4714819" y="148716"/>
                </a:cubicBezTo>
                <a:cubicBezTo>
                  <a:pt x="4741190" y="143146"/>
                  <a:pt x="4771639" y="137884"/>
                  <a:pt x="4798009" y="126744"/>
                </a:cubicBezTo>
                <a:cubicBezTo>
                  <a:pt x="4801816" y="126744"/>
                  <a:pt x="4805622" y="132624"/>
                  <a:pt x="4801816" y="137884"/>
                </a:cubicBezTo>
                <a:cubicBezTo>
                  <a:pt x="4801816" y="143456"/>
                  <a:pt x="4801816" y="148716"/>
                  <a:pt x="4801816" y="148716"/>
                </a:cubicBezTo>
                <a:cubicBezTo>
                  <a:pt x="4798009" y="154285"/>
                  <a:pt x="4794203" y="159857"/>
                  <a:pt x="4790398" y="159857"/>
                </a:cubicBezTo>
                <a:cubicBezTo>
                  <a:pt x="4741190" y="193278"/>
                  <a:pt x="4695789" y="232270"/>
                  <a:pt x="4642774" y="265383"/>
                </a:cubicBezTo>
                <a:cubicBezTo>
                  <a:pt x="4638969" y="270952"/>
                  <a:pt x="4635162" y="276212"/>
                  <a:pt x="4627551" y="281784"/>
                </a:cubicBezTo>
                <a:cubicBezTo>
                  <a:pt x="4513912" y="387308"/>
                  <a:pt x="4396466" y="509545"/>
                  <a:pt x="4275215" y="625901"/>
                </a:cubicBezTo>
                <a:cubicBezTo>
                  <a:pt x="4271408" y="625901"/>
                  <a:pt x="4264069" y="631162"/>
                  <a:pt x="4256456" y="636733"/>
                </a:cubicBezTo>
                <a:cubicBezTo>
                  <a:pt x="4214861" y="670154"/>
                  <a:pt x="4161847" y="697695"/>
                  <a:pt x="4116175" y="731117"/>
                </a:cubicBezTo>
                <a:cubicBezTo>
                  <a:pt x="4112639" y="736688"/>
                  <a:pt x="4104756" y="736688"/>
                  <a:pt x="4100950" y="742257"/>
                </a:cubicBezTo>
                <a:cubicBezTo>
                  <a:pt x="4074579" y="770108"/>
                  <a:pt x="4047936" y="803221"/>
                  <a:pt x="4025372" y="831071"/>
                </a:cubicBezTo>
                <a:cubicBezTo>
                  <a:pt x="4017759" y="831071"/>
                  <a:pt x="4017759" y="836643"/>
                  <a:pt x="4025372" y="836643"/>
                </a:cubicBezTo>
                <a:cubicBezTo>
                  <a:pt x="4032985" y="831071"/>
                  <a:pt x="4044402" y="831071"/>
                  <a:pt x="4055549" y="831071"/>
                </a:cubicBezTo>
                <a:cubicBezTo>
                  <a:pt x="4029178" y="842212"/>
                  <a:pt x="4006341" y="858613"/>
                  <a:pt x="3983505" y="880895"/>
                </a:cubicBezTo>
                <a:cubicBezTo>
                  <a:pt x="3975892" y="880895"/>
                  <a:pt x="3972087" y="886465"/>
                  <a:pt x="3972087" y="892035"/>
                </a:cubicBezTo>
                <a:cubicBezTo>
                  <a:pt x="3968280" y="897607"/>
                  <a:pt x="3972087" y="902866"/>
                  <a:pt x="3975892" y="902866"/>
                </a:cubicBezTo>
                <a:cubicBezTo>
                  <a:pt x="4002536" y="897297"/>
                  <a:pt x="4025372" y="892035"/>
                  <a:pt x="4055549" y="886465"/>
                </a:cubicBezTo>
                <a:cubicBezTo>
                  <a:pt x="4059354" y="886465"/>
                  <a:pt x="4070772" y="886465"/>
                  <a:pt x="4074579" y="880895"/>
                </a:cubicBezTo>
                <a:cubicBezTo>
                  <a:pt x="4275215" y="803221"/>
                  <a:pt x="4468511" y="736998"/>
                  <a:pt x="4646581" y="670462"/>
                </a:cubicBezTo>
                <a:cubicBezTo>
                  <a:pt x="4650387" y="670462"/>
                  <a:pt x="4657999" y="664893"/>
                  <a:pt x="4661805" y="664893"/>
                </a:cubicBezTo>
                <a:cubicBezTo>
                  <a:pt x="4760220" y="620330"/>
                  <a:pt x="4854829" y="586910"/>
                  <a:pt x="4942097" y="553488"/>
                </a:cubicBezTo>
                <a:cubicBezTo>
                  <a:pt x="4945904" y="548227"/>
                  <a:pt x="4953516" y="547917"/>
                  <a:pt x="4953516" y="547917"/>
                </a:cubicBezTo>
                <a:cubicBezTo>
                  <a:pt x="5029366" y="520375"/>
                  <a:pt x="5101137" y="498094"/>
                  <a:pt x="5169376" y="470553"/>
                </a:cubicBezTo>
                <a:cubicBezTo>
                  <a:pt x="5173182" y="470553"/>
                  <a:pt x="5173182" y="470553"/>
                  <a:pt x="5169376" y="476124"/>
                </a:cubicBezTo>
                <a:cubicBezTo>
                  <a:pt x="5169376" y="481693"/>
                  <a:pt x="5165570" y="487265"/>
                  <a:pt x="5169376" y="492834"/>
                </a:cubicBezTo>
                <a:cubicBezTo>
                  <a:pt x="5173182" y="498403"/>
                  <a:pt x="5173182" y="498403"/>
                  <a:pt x="5173182" y="498403"/>
                </a:cubicBezTo>
                <a:cubicBezTo>
                  <a:pt x="5176989" y="503974"/>
                  <a:pt x="5176989" y="509235"/>
                  <a:pt x="5173182" y="514806"/>
                </a:cubicBezTo>
                <a:cubicBezTo>
                  <a:pt x="5161764" y="525947"/>
                  <a:pt x="5150345" y="531826"/>
                  <a:pt x="5138927" y="542966"/>
                </a:cubicBezTo>
                <a:cubicBezTo>
                  <a:pt x="5138927" y="548535"/>
                  <a:pt x="5138927" y="553488"/>
                  <a:pt x="5142733" y="553488"/>
                </a:cubicBezTo>
                <a:cubicBezTo>
                  <a:pt x="5207165" y="537086"/>
                  <a:pt x="5263985" y="520375"/>
                  <a:pt x="5324611" y="509235"/>
                </a:cubicBezTo>
                <a:cubicBezTo>
                  <a:pt x="5298240" y="531516"/>
                  <a:pt x="5275403" y="553798"/>
                  <a:pt x="5252567" y="576079"/>
                </a:cubicBezTo>
                <a:cubicBezTo>
                  <a:pt x="5294162" y="587217"/>
                  <a:pt x="5324883" y="614761"/>
                  <a:pt x="5336300" y="692435"/>
                </a:cubicBezTo>
                <a:cubicBezTo>
                  <a:pt x="5328689" y="714407"/>
                  <a:pt x="5332222" y="725547"/>
                  <a:pt x="5339834" y="736688"/>
                </a:cubicBezTo>
                <a:cubicBezTo>
                  <a:pt x="5336029" y="747826"/>
                  <a:pt x="5328416" y="758968"/>
                  <a:pt x="5320804" y="758968"/>
                </a:cubicBezTo>
                <a:cubicBezTo>
                  <a:pt x="5324611" y="758968"/>
                  <a:pt x="5324611" y="758968"/>
                  <a:pt x="5324611" y="758968"/>
                </a:cubicBezTo>
                <a:cubicBezTo>
                  <a:pt x="5332222" y="770108"/>
                  <a:pt x="5339834" y="775680"/>
                  <a:pt x="5347447" y="786510"/>
                </a:cubicBezTo>
                <a:cubicBezTo>
                  <a:pt x="5351253" y="780939"/>
                  <a:pt x="5355059" y="786510"/>
                  <a:pt x="5355059" y="786510"/>
                </a:cubicBezTo>
                <a:cubicBezTo>
                  <a:pt x="5358865" y="792081"/>
                  <a:pt x="5358865" y="797961"/>
                  <a:pt x="5358865" y="797961"/>
                </a:cubicBezTo>
                <a:cubicBezTo>
                  <a:pt x="5362671" y="803221"/>
                  <a:pt x="5358865" y="803530"/>
                  <a:pt x="5358865" y="809100"/>
                </a:cubicBezTo>
                <a:cubicBezTo>
                  <a:pt x="5123974" y="919886"/>
                  <a:pt x="4866520" y="1030362"/>
                  <a:pt x="4578343" y="1163430"/>
                </a:cubicBezTo>
                <a:cubicBezTo>
                  <a:pt x="4578343" y="1163430"/>
                  <a:pt x="4570731" y="1163430"/>
                  <a:pt x="4566925" y="1163430"/>
                </a:cubicBezTo>
                <a:cubicBezTo>
                  <a:pt x="4555507" y="1169001"/>
                  <a:pt x="4544089" y="1169001"/>
                  <a:pt x="4532942" y="1174570"/>
                </a:cubicBezTo>
                <a:cubicBezTo>
                  <a:pt x="4529135" y="1174570"/>
                  <a:pt x="4529135" y="1169001"/>
                  <a:pt x="4532942" y="1169001"/>
                </a:cubicBezTo>
                <a:cubicBezTo>
                  <a:pt x="4536748" y="1163430"/>
                  <a:pt x="4536748" y="1163430"/>
                  <a:pt x="4536748" y="1163430"/>
                </a:cubicBezTo>
                <a:cubicBezTo>
                  <a:pt x="4540554" y="1157861"/>
                  <a:pt x="4540554" y="1158170"/>
                  <a:pt x="4536748" y="1152599"/>
                </a:cubicBezTo>
                <a:cubicBezTo>
                  <a:pt x="4532942" y="1152599"/>
                  <a:pt x="4532942" y="1152599"/>
                  <a:pt x="4529135" y="1152599"/>
                </a:cubicBezTo>
                <a:cubicBezTo>
                  <a:pt x="4521523" y="1152599"/>
                  <a:pt x="4521523" y="1152599"/>
                  <a:pt x="4529135" y="1147030"/>
                </a:cubicBezTo>
                <a:cubicBezTo>
                  <a:pt x="4570731" y="1135888"/>
                  <a:pt x="4612325" y="1113916"/>
                  <a:pt x="4654193" y="1097206"/>
                </a:cubicBezTo>
                <a:cubicBezTo>
                  <a:pt x="4657999" y="1097206"/>
                  <a:pt x="4661805" y="1091326"/>
                  <a:pt x="4665611" y="1080186"/>
                </a:cubicBezTo>
                <a:cubicBezTo>
                  <a:pt x="4665611" y="1080186"/>
                  <a:pt x="4665611" y="1074616"/>
                  <a:pt x="4657999" y="1074616"/>
                </a:cubicBezTo>
                <a:cubicBezTo>
                  <a:pt x="4536748" y="1124748"/>
                  <a:pt x="4400544" y="1169001"/>
                  <a:pt x="4260263" y="1213562"/>
                </a:cubicBezTo>
                <a:cubicBezTo>
                  <a:pt x="4320887" y="1180142"/>
                  <a:pt x="4385047" y="1147030"/>
                  <a:pt x="4445674" y="1108347"/>
                </a:cubicBezTo>
                <a:cubicBezTo>
                  <a:pt x="4453286" y="1108347"/>
                  <a:pt x="4460899" y="1113916"/>
                  <a:pt x="4460899" y="1113916"/>
                </a:cubicBezTo>
                <a:cubicBezTo>
                  <a:pt x="4464704" y="1119487"/>
                  <a:pt x="4468511" y="1119487"/>
                  <a:pt x="4468511" y="1113916"/>
                </a:cubicBezTo>
                <a:cubicBezTo>
                  <a:pt x="4468511" y="1108347"/>
                  <a:pt x="4472316" y="1102777"/>
                  <a:pt x="4476122" y="1097206"/>
                </a:cubicBezTo>
                <a:cubicBezTo>
                  <a:pt x="4502493" y="1091635"/>
                  <a:pt x="4532942" y="1075235"/>
                  <a:pt x="4559313" y="1069665"/>
                </a:cubicBezTo>
                <a:cubicBezTo>
                  <a:pt x="4563119" y="1064095"/>
                  <a:pt x="4570731" y="1058524"/>
                  <a:pt x="4574538" y="1058524"/>
                </a:cubicBezTo>
                <a:cubicBezTo>
                  <a:pt x="4593568" y="1047384"/>
                  <a:pt x="4612598" y="1036242"/>
                  <a:pt x="4631357" y="1025103"/>
                </a:cubicBezTo>
                <a:cubicBezTo>
                  <a:pt x="4597374" y="1025103"/>
                  <a:pt x="4563119" y="1030362"/>
                  <a:pt x="4529135" y="1035934"/>
                </a:cubicBezTo>
                <a:cubicBezTo>
                  <a:pt x="4521523" y="1035934"/>
                  <a:pt x="4513912" y="1041503"/>
                  <a:pt x="4510105" y="1047074"/>
                </a:cubicBezTo>
                <a:cubicBezTo>
                  <a:pt x="4498686" y="1047074"/>
                  <a:pt x="4487269" y="1047384"/>
                  <a:pt x="4476122" y="1052644"/>
                </a:cubicBezTo>
                <a:cubicBezTo>
                  <a:pt x="4513912" y="1036242"/>
                  <a:pt x="4555507" y="1025103"/>
                  <a:pt x="4593568" y="1008392"/>
                </a:cubicBezTo>
                <a:cubicBezTo>
                  <a:pt x="4597374" y="1008392"/>
                  <a:pt x="4601180" y="1002821"/>
                  <a:pt x="4601180" y="997252"/>
                </a:cubicBezTo>
                <a:cubicBezTo>
                  <a:pt x="4604987" y="997252"/>
                  <a:pt x="4601180" y="991680"/>
                  <a:pt x="4597374" y="991680"/>
                </a:cubicBezTo>
                <a:cubicBezTo>
                  <a:pt x="4529135" y="1013653"/>
                  <a:pt x="4453286" y="1030672"/>
                  <a:pt x="4381241" y="1052644"/>
                </a:cubicBezTo>
                <a:cubicBezTo>
                  <a:pt x="4377435" y="1058216"/>
                  <a:pt x="4366290" y="1058524"/>
                  <a:pt x="4362483" y="1058524"/>
                </a:cubicBezTo>
                <a:cubicBezTo>
                  <a:pt x="4366290" y="1052953"/>
                  <a:pt x="4373902" y="1047074"/>
                  <a:pt x="4373902" y="1047074"/>
                </a:cubicBezTo>
                <a:cubicBezTo>
                  <a:pt x="4377708" y="1041503"/>
                  <a:pt x="4373902" y="1035934"/>
                  <a:pt x="4366290" y="1035934"/>
                </a:cubicBezTo>
                <a:cubicBezTo>
                  <a:pt x="4351065" y="1041503"/>
                  <a:pt x="4332306" y="1047074"/>
                  <a:pt x="4313275" y="1047074"/>
                </a:cubicBezTo>
                <a:cubicBezTo>
                  <a:pt x="4309469" y="1052644"/>
                  <a:pt x="4309469" y="1052644"/>
                  <a:pt x="4309469" y="1047074"/>
                </a:cubicBezTo>
                <a:cubicBezTo>
                  <a:pt x="4309469" y="1047074"/>
                  <a:pt x="4305664" y="1052644"/>
                  <a:pt x="4301857" y="1052644"/>
                </a:cubicBezTo>
                <a:cubicBezTo>
                  <a:pt x="4290438" y="1058216"/>
                  <a:pt x="4282827" y="1058524"/>
                  <a:pt x="4271408" y="1064095"/>
                </a:cubicBezTo>
                <a:cubicBezTo>
                  <a:pt x="4267602" y="1064095"/>
                  <a:pt x="4263796" y="1063785"/>
                  <a:pt x="4263796" y="1058524"/>
                </a:cubicBezTo>
                <a:cubicBezTo>
                  <a:pt x="4263796" y="1058524"/>
                  <a:pt x="4263796" y="1052644"/>
                  <a:pt x="4271408" y="1052644"/>
                </a:cubicBezTo>
                <a:cubicBezTo>
                  <a:pt x="4343453" y="1008392"/>
                  <a:pt x="4415496" y="964139"/>
                  <a:pt x="4487541" y="925147"/>
                </a:cubicBezTo>
                <a:cubicBezTo>
                  <a:pt x="4464704" y="925147"/>
                  <a:pt x="4445674" y="931026"/>
                  <a:pt x="4423109" y="931026"/>
                </a:cubicBezTo>
                <a:cubicBezTo>
                  <a:pt x="4419303" y="931026"/>
                  <a:pt x="4411419" y="936597"/>
                  <a:pt x="4407613" y="936597"/>
                </a:cubicBezTo>
                <a:cubicBezTo>
                  <a:pt x="4233348" y="1019533"/>
                  <a:pt x="4044402" y="1113607"/>
                  <a:pt x="3851106" y="1207683"/>
                </a:cubicBezTo>
                <a:cubicBezTo>
                  <a:pt x="3843494" y="1207683"/>
                  <a:pt x="3839688" y="1213562"/>
                  <a:pt x="3839688" y="1213562"/>
                </a:cubicBezTo>
                <a:cubicBezTo>
                  <a:pt x="3839688" y="1218825"/>
                  <a:pt x="3843494" y="1218825"/>
                  <a:pt x="3847301" y="1213562"/>
                </a:cubicBezTo>
                <a:cubicBezTo>
                  <a:pt x="3851106" y="1218825"/>
                  <a:pt x="3858448" y="1224704"/>
                  <a:pt x="3862253" y="1224704"/>
                </a:cubicBezTo>
                <a:cubicBezTo>
                  <a:pt x="3869865" y="1224704"/>
                  <a:pt x="3877478" y="1219133"/>
                  <a:pt x="3881284" y="1219133"/>
                </a:cubicBezTo>
                <a:cubicBezTo>
                  <a:pt x="3892702" y="1213562"/>
                  <a:pt x="3907654" y="1213253"/>
                  <a:pt x="3919072" y="1207683"/>
                </a:cubicBezTo>
                <a:cubicBezTo>
                  <a:pt x="3922879" y="1207683"/>
                  <a:pt x="3919072" y="1213562"/>
                  <a:pt x="3915267" y="1213562"/>
                </a:cubicBezTo>
                <a:cubicBezTo>
                  <a:pt x="3881012" y="1246675"/>
                  <a:pt x="3851106" y="1280096"/>
                  <a:pt x="3816852" y="1324658"/>
                </a:cubicBezTo>
                <a:cubicBezTo>
                  <a:pt x="3813045" y="1324658"/>
                  <a:pt x="3805433" y="1330230"/>
                  <a:pt x="3797822" y="1330230"/>
                </a:cubicBezTo>
                <a:cubicBezTo>
                  <a:pt x="3797822" y="1330230"/>
                  <a:pt x="3794288" y="1330230"/>
                  <a:pt x="3790481" y="1335799"/>
                </a:cubicBezTo>
                <a:cubicBezTo>
                  <a:pt x="3786675" y="1335799"/>
                  <a:pt x="3782869" y="1329920"/>
                  <a:pt x="3786675" y="1324658"/>
                </a:cubicBezTo>
                <a:cubicBezTo>
                  <a:pt x="3790481" y="1319088"/>
                  <a:pt x="3786675" y="1313518"/>
                  <a:pt x="3782869" y="1318779"/>
                </a:cubicBezTo>
                <a:cubicBezTo>
                  <a:pt x="3748614" y="1335489"/>
                  <a:pt x="3710824" y="1352200"/>
                  <a:pt x="3673035" y="1374481"/>
                </a:cubicBezTo>
                <a:cubicBezTo>
                  <a:pt x="3669230" y="1374481"/>
                  <a:pt x="3661345" y="1385313"/>
                  <a:pt x="3657539" y="1385313"/>
                </a:cubicBezTo>
                <a:cubicBezTo>
                  <a:pt x="3596914" y="1423995"/>
                  <a:pt x="3536560" y="1463295"/>
                  <a:pt x="3475934" y="1501978"/>
                </a:cubicBezTo>
                <a:cubicBezTo>
                  <a:pt x="3468321" y="1507548"/>
                  <a:pt x="3468321" y="1507548"/>
                  <a:pt x="3475934" y="1507548"/>
                </a:cubicBezTo>
                <a:cubicBezTo>
                  <a:pt x="3494965" y="1501978"/>
                  <a:pt x="3517530" y="1501978"/>
                  <a:pt x="3536288" y="1501978"/>
                </a:cubicBezTo>
                <a:cubicBezTo>
                  <a:pt x="3509917" y="1524258"/>
                  <a:pt x="3479468" y="1551802"/>
                  <a:pt x="3449291" y="1573772"/>
                </a:cubicBezTo>
                <a:cubicBezTo>
                  <a:pt x="3445485" y="1579343"/>
                  <a:pt x="3441679" y="1579343"/>
                  <a:pt x="3449291" y="1579343"/>
                </a:cubicBezTo>
                <a:cubicBezTo>
                  <a:pt x="3483275" y="1568512"/>
                  <a:pt x="3513724" y="1557371"/>
                  <a:pt x="3547978" y="1546230"/>
                </a:cubicBezTo>
                <a:cubicBezTo>
                  <a:pt x="3491158" y="1579652"/>
                  <a:pt x="3430260" y="1612456"/>
                  <a:pt x="3369636" y="1651447"/>
                </a:cubicBezTo>
                <a:cubicBezTo>
                  <a:pt x="3362294" y="1651447"/>
                  <a:pt x="3350876" y="1657017"/>
                  <a:pt x="3347070" y="1662587"/>
                </a:cubicBezTo>
                <a:cubicBezTo>
                  <a:pt x="3313088" y="1673729"/>
                  <a:pt x="3279104" y="1690439"/>
                  <a:pt x="3241045" y="1706839"/>
                </a:cubicBezTo>
                <a:cubicBezTo>
                  <a:pt x="3233432" y="1712411"/>
                  <a:pt x="3225819" y="1718290"/>
                  <a:pt x="3218207" y="1718290"/>
                </a:cubicBezTo>
                <a:cubicBezTo>
                  <a:pt x="3206789" y="1729121"/>
                  <a:pt x="3195370" y="1740262"/>
                  <a:pt x="3187759" y="1756972"/>
                </a:cubicBezTo>
                <a:cubicBezTo>
                  <a:pt x="3180147" y="1762543"/>
                  <a:pt x="3180147" y="1768112"/>
                  <a:pt x="3187759" y="1762543"/>
                </a:cubicBezTo>
                <a:cubicBezTo>
                  <a:pt x="3320427" y="1696009"/>
                  <a:pt x="3449291" y="1640616"/>
                  <a:pt x="3566736" y="1579343"/>
                </a:cubicBezTo>
                <a:cubicBezTo>
                  <a:pt x="3574348" y="1579343"/>
                  <a:pt x="3581961" y="1568203"/>
                  <a:pt x="3581961" y="1562631"/>
                </a:cubicBezTo>
                <a:cubicBezTo>
                  <a:pt x="3581961" y="1562631"/>
                  <a:pt x="3586040" y="1557371"/>
                  <a:pt x="3593378" y="1557371"/>
                </a:cubicBezTo>
                <a:cubicBezTo>
                  <a:pt x="3631440" y="1552112"/>
                  <a:pt x="3669230" y="1540661"/>
                  <a:pt x="3707018" y="1535090"/>
                </a:cubicBezTo>
                <a:cubicBezTo>
                  <a:pt x="3665423" y="1562940"/>
                  <a:pt x="3627634" y="1590484"/>
                  <a:pt x="3585767" y="1612765"/>
                </a:cubicBezTo>
                <a:cubicBezTo>
                  <a:pt x="3581961" y="1612765"/>
                  <a:pt x="3567009" y="1618335"/>
                  <a:pt x="3563203" y="1618335"/>
                </a:cubicBezTo>
                <a:cubicBezTo>
                  <a:pt x="3494965" y="1651447"/>
                  <a:pt x="3426727" y="1684867"/>
                  <a:pt x="3354682" y="1723861"/>
                </a:cubicBezTo>
                <a:cubicBezTo>
                  <a:pt x="3350876" y="1723861"/>
                  <a:pt x="3343264" y="1729430"/>
                  <a:pt x="3335652" y="1735002"/>
                </a:cubicBezTo>
                <a:cubicBezTo>
                  <a:pt x="3252190" y="1784823"/>
                  <a:pt x="3169000" y="1828767"/>
                  <a:pt x="3085809" y="1878899"/>
                </a:cubicBezTo>
                <a:cubicBezTo>
                  <a:pt x="3180418" y="1900871"/>
                  <a:pt x="3373713" y="1735002"/>
                  <a:pt x="3475934" y="1684867"/>
                </a:cubicBezTo>
                <a:cubicBezTo>
                  <a:pt x="3873943" y="1507548"/>
                  <a:pt x="4226007" y="1351890"/>
                  <a:pt x="4540554" y="1213562"/>
                </a:cubicBezTo>
                <a:cubicBezTo>
                  <a:pt x="4737383" y="1130317"/>
                  <a:pt x="4919261" y="1047384"/>
                  <a:pt x="5089720" y="975279"/>
                </a:cubicBezTo>
                <a:cubicBezTo>
                  <a:pt x="5226195" y="914316"/>
                  <a:pt x="5358865" y="825192"/>
                  <a:pt x="5472504" y="814052"/>
                </a:cubicBezTo>
                <a:cubicBezTo>
                  <a:pt x="5442328" y="902866"/>
                  <a:pt x="5385237" y="891726"/>
                  <a:pt x="5343641" y="947119"/>
                </a:cubicBezTo>
                <a:cubicBezTo>
                  <a:pt x="5366207" y="963830"/>
                  <a:pt x="5396655" y="964139"/>
                  <a:pt x="5419491" y="975279"/>
                </a:cubicBezTo>
                <a:cubicBezTo>
                  <a:pt x="5241420" y="1080495"/>
                  <a:pt x="5059543" y="1169001"/>
                  <a:pt x="4858635" y="1252244"/>
                </a:cubicBezTo>
                <a:cubicBezTo>
                  <a:pt x="4661805" y="1340751"/>
                  <a:pt x="4449752" y="1441015"/>
                  <a:pt x="4226007" y="1551802"/>
                </a:cubicBezTo>
                <a:cubicBezTo>
                  <a:pt x="4055549" y="1635045"/>
                  <a:pt x="3866331" y="1679298"/>
                  <a:pt x="3676842" y="1806794"/>
                </a:cubicBezTo>
                <a:cubicBezTo>
                  <a:pt x="3665423" y="1784823"/>
                  <a:pt x="3672764" y="1795654"/>
                  <a:pt x="3657539" y="1784513"/>
                </a:cubicBezTo>
                <a:cubicBezTo>
                  <a:pt x="3654005" y="1801225"/>
                  <a:pt x="3654005" y="1812056"/>
                  <a:pt x="3650199" y="1828767"/>
                </a:cubicBezTo>
                <a:cubicBezTo>
                  <a:pt x="3453370" y="1906440"/>
                  <a:pt x="3236966" y="2039818"/>
                  <a:pt x="3013493" y="2200427"/>
                </a:cubicBezTo>
                <a:cubicBezTo>
                  <a:pt x="3142357" y="2133893"/>
                  <a:pt x="3260075" y="2089640"/>
                  <a:pt x="3377519" y="2023107"/>
                </a:cubicBezTo>
                <a:cubicBezTo>
                  <a:pt x="3616216" y="1878899"/>
                  <a:pt x="3835611" y="1779253"/>
                  <a:pt x="4036518" y="1684867"/>
                </a:cubicBezTo>
                <a:cubicBezTo>
                  <a:pt x="4233620" y="1601934"/>
                  <a:pt x="4411690" y="1535090"/>
                  <a:pt x="4578343" y="1452156"/>
                </a:cubicBezTo>
                <a:cubicBezTo>
                  <a:pt x="4582150" y="1452156"/>
                  <a:pt x="4585956" y="1446276"/>
                  <a:pt x="4593568" y="1446276"/>
                </a:cubicBezTo>
                <a:cubicBezTo>
                  <a:pt x="4608520" y="1435444"/>
                  <a:pt x="4631357" y="1424303"/>
                  <a:pt x="4650387" y="1407594"/>
                </a:cubicBezTo>
                <a:cubicBezTo>
                  <a:pt x="4650387" y="1407594"/>
                  <a:pt x="4657999" y="1407594"/>
                  <a:pt x="4661805" y="1407594"/>
                </a:cubicBezTo>
                <a:cubicBezTo>
                  <a:pt x="4892889" y="1291237"/>
                  <a:pt x="5101137" y="1185712"/>
                  <a:pt x="5298240" y="1091635"/>
                </a:cubicBezTo>
                <a:cubicBezTo>
                  <a:pt x="5298240" y="1091635"/>
                  <a:pt x="5305851" y="1091635"/>
                  <a:pt x="5305851" y="1097206"/>
                </a:cubicBezTo>
                <a:cubicBezTo>
                  <a:pt x="5313464" y="1108347"/>
                  <a:pt x="5324883" y="1119179"/>
                  <a:pt x="5336300" y="1130317"/>
                </a:cubicBezTo>
                <a:cubicBezTo>
                  <a:pt x="5336300" y="1135888"/>
                  <a:pt x="5336300" y="1141459"/>
                  <a:pt x="5336300" y="1147030"/>
                </a:cubicBezTo>
                <a:cubicBezTo>
                  <a:pt x="5328689" y="1163740"/>
                  <a:pt x="5313192" y="1180449"/>
                  <a:pt x="5309385" y="1202732"/>
                </a:cubicBezTo>
                <a:cubicBezTo>
                  <a:pt x="5305580" y="1202732"/>
                  <a:pt x="5302047" y="1202732"/>
                  <a:pt x="5302047" y="1202732"/>
                </a:cubicBezTo>
                <a:cubicBezTo>
                  <a:pt x="5302047" y="1202732"/>
                  <a:pt x="5298240" y="1202422"/>
                  <a:pt x="5298240" y="1207683"/>
                </a:cubicBezTo>
                <a:cubicBezTo>
                  <a:pt x="5298240" y="1213253"/>
                  <a:pt x="5298240" y="1213562"/>
                  <a:pt x="5298240" y="1213562"/>
                </a:cubicBezTo>
                <a:cubicBezTo>
                  <a:pt x="5305851" y="1218825"/>
                  <a:pt x="5305580" y="1224704"/>
                  <a:pt x="5313192" y="1230274"/>
                </a:cubicBezTo>
                <a:cubicBezTo>
                  <a:pt x="5294434" y="1241413"/>
                  <a:pt x="5279209" y="1252244"/>
                  <a:pt x="5260179" y="1268956"/>
                </a:cubicBezTo>
                <a:cubicBezTo>
                  <a:pt x="5256372" y="1268956"/>
                  <a:pt x="5252567" y="1274525"/>
                  <a:pt x="5252567" y="1280096"/>
                </a:cubicBezTo>
                <a:cubicBezTo>
                  <a:pt x="5244954" y="1302376"/>
                  <a:pt x="5241420" y="1329920"/>
                  <a:pt x="5233808" y="1352200"/>
                </a:cubicBezTo>
                <a:cubicBezTo>
                  <a:pt x="5233808" y="1357770"/>
                  <a:pt x="5226195" y="1363339"/>
                  <a:pt x="5226195" y="1363339"/>
                </a:cubicBezTo>
                <a:cubicBezTo>
                  <a:pt x="5044319" y="1451847"/>
                  <a:pt x="4851295" y="1557371"/>
                  <a:pt x="4635162" y="1662587"/>
                </a:cubicBezTo>
                <a:cubicBezTo>
                  <a:pt x="4631629" y="1662587"/>
                  <a:pt x="4627551" y="1662587"/>
                  <a:pt x="4631357" y="1657017"/>
                </a:cubicBezTo>
                <a:cubicBezTo>
                  <a:pt x="4631357" y="1657017"/>
                  <a:pt x="4631357" y="1651447"/>
                  <a:pt x="4627551" y="1651447"/>
                </a:cubicBezTo>
                <a:cubicBezTo>
                  <a:pt x="4566925" y="1673729"/>
                  <a:pt x="4506299" y="1696009"/>
                  <a:pt x="4445674" y="1718290"/>
                </a:cubicBezTo>
                <a:cubicBezTo>
                  <a:pt x="4487269" y="1696009"/>
                  <a:pt x="4536748" y="1673729"/>
                  <a:pt x="4578343" y="1651447"/>
                </a:cubicBezTo>
                <a:cubicBezTo>
                  <a:pt x="4582150" y="1651447"/>
                  <a:pt x="4585956" y="1646185"/>
                  <a:pt x="4585956" y="1640616"/>
                </a:cubicBezTo>
                <a:cubicBezTo>
                  <a:pt x="4589489" y="1640616"/>
                  <a:pt x="4585683" y="1635045"/>
                  <a:pt x="4581877" y="1635045"/>
                </a:cubicBezTo>
                <a:cubicBezTo>
                  <a:pt x="4506299" y="1662897"/>
                  <a:pt x="4430721" y="1696009"/>
                  <a:pt x="4347259" y="1723861"/>
                </a:cubicBezTo>
                <a:cubicBezTo>
                  <a:pt x="4351065" y="1712721"/>
                  <a:pt x="4358677" y="1706839"/>
                  <a:pt x="4366290" y="1695699"/>
                </a:cubicBezTo>
                <a:cubicBezTo>
                  <a:pt x="4373902" y="1690130"/>
                  <a:pt x="4373902" y="1690439"/>
                  <a:pt x="4366290" y="1690748"/>
                </a:cubicBezTo>
                <a:cubicBezTo>
                  <a:pt x="4362483" y="1696009"/>
                  <a:pt x="4358405" y="1695699"/>
                  <a:pt x="4354872" y="1695699"/>
                </a:cubicBezTo>
                <a:cubicBezTo>
                  <a:pt x="4404077" y="1668158"/>
                  <a:pt x="4449480" y="1640306"/>
                  <a:pt x="4498686" y="1618335"/>
                </a:cubicBezTo>
                <a:cubicBezTo>
                  <a:pt x="4502493" y="1612765"/>
                  <a:pt x="4506299" y="1612765"/>
                  <a:pt x="4510105" y="1612765"/>
                </a:cubicBezTo>
                <a:cubicBezTo>
                  <a:pt x="4548166" y="1601624"/>
                  <a:pt x="4578343" y="1584912"/>
                  <a:pt x="4612325" y="1573772"/>
                </a:cubicBezTo>
                <a:cubicBezTo>
                  <a:pt x="4616132" y="1573772"/>
                  <a:pt x="4619938" y="1568203"/>
                  <a:pt x="4619938" y="1562631"/>
                </a:cubicBezTo>
                <a:cubicBezTo>
                  <a:pt x="4623744" y="1562631"/>
                  <a:pt x="4619938" y="1557371"/>
                  <a:pt x="4616132" y="1557371"/>
                </a:cubicBezTo>
                <a:cubicBezTo>
                  <a:pt x="4574538" y="1568512"/>
                  <a:pt x="4529135" y="1579652"/>
                  <a:pt x="4483735" y="1590794"/>
                </a:cubicBezTo>
                <a:cubicBezTo>
                  <a:pt x="4479929" y="1590794"/>
                  <a:pt x="4472044" y="1596363"/>
                  <a:pt x="4468511" y="1596363"/>
                </a:cubicBezTo>
                <a:cubicBezTo>
                  <a:pt x="4240959" y="1712721"/>
                  <a:pt x="3991117" y="1840217"/>
                  <a:pt x="3722243" y="1978854"/>
                </a:cubicBezTo>
                <a:cubicBezTo>
                  <a:pt x="3718436" y="1978854"/>
                  <a:pt x="3718436" y="1978854"/>
                  <a:pt x="3718436" y="1978854"/>
                </a:cubicBezTo>
                <a:cubicBezTo>
                  <a:pt x="3593378" y="2039818"/>
                  <a:pt x="3456903" y="2106042"/>
                  <a:pt x="3316893" y="2178145"/>
                </a:cubicBezTo>
                <a:cubicBezTo>
                  <a:pt x="3354682" y="2161435"/>
                  <a:pt x="3392472" y="2145344"/>
                  <a:pt x="3430533" y="2128631"/>
                </a:cubicBezTo>
                <a:cubicBezTo>
                  <a:pt x="3388666" y="2150913"/>
                  <a:pt x="3347070" y="2172575"/>
                  <a:pt x="3309010" y="2194856"/>
                </a:cubicBezTo>
                <a:cubicBezTo>
                  <a:pt x="3301669" y="2200427"/>
                  <a:pt x="3297863" y="2200427"/>
                  <a:pt x="3297863" y="2194856"/>
                </a:cubicBezTo>
                <a:cubicBezTo>
                  <a:pt x="3297863" y="2194856"/>
                  <a:pt x="3301397" y="2183716"/>
                  <a:pt x="3305203" y="2183716"/>
                </a:cubicBezTo>
                <a:cubicBezTo>
                  <a:pt x="3183953" y="2244680"/>
                  <a:pt x="3059166" y="2305643"/>
                  <a:pt x="2930303" y="2366606"/>
                </a:cubicBezTo>
                <a:cubicBezTo>
                  <a:pt x="2926496" y="2372176"/>
                  <a:pt x="2915079" y="2378056"/>
                  <a:pt x="2907466" y="2383625"/>
                </a:cubicBezTo>
                <a:cubicBezTo>
                  <a:pt x="2900126" y="2400026"/>
                  <a:pt x="2896321" y="2421999"/>
                  <a:pt x="2888708" y="2444280"/>
                </a:cubicBezTo>
                <a:cubicBezTo>
                  <a:pt x="2881096" y="2444280"/>
                  <a:pt x="2869949" y="2449850"/>
                  <a:pt x="2862337" y="2455420"/>
                </a:cubicBezTo>
                <a:cubicBezTo>
                  <a:pt x="2805518" y="2488843"/>
                  <a:pt x="2748697" y="2521953"/>
                  <a:pt x="2691878" y="2555376"/>
                </a:cubicBezTo>
                <a:cubicBezTo>
                  <a:pt x="2684266" y="2555376"/>
                  <a:pt x="2676382" y="2560945"/>
                  <a:pt x="2668769" y="2566516"/>
                </a:cubicBezTo>
                <a:cubicBezTo>
                  <a:pt x="2627175" y="2599938"/>
                  <a:pt x="2593191" y="2638311"/>
                  <a:pt x="2558936" y="2671732"/>
                </a:cubicBezTo>
                <a:cubicBezTo>
                  <a:pt x="2555130" y="2677303"/>
                  <a:pt x="2543985" y="2682872"/>
                  <a:pt x="2536372" y="2688442"/>
                </a:cubicBezTo>
                <a:cubicBezTo>
                  <a:pt x="2506195" y="2705153"/>
                  <a:pt x="2475746" y="2721864"/>
                  <a:pt x="2441491" y="2738266"/>
                </a:cubicBezTo>
                <a:cubicBezTo>
                  <a:pt x="2433879" y="2743835"/>
                  <a:pt x="2422733" y="2754977"/>
                  <a:pt x="2415120" y="2760236"/>
                </a:cubicBezTo>
                <a:cubicBezTo>
                  <a:pt x="2407509" y="2771377"/>
                  <a:pt x="2396090" y="2788088"/>
                  <a:pt x="2388478" y="2804799"/>
                </a:cubicBezTo>
                <a:cubicBezTo>
                  <a:pt x="2381137" y="2810368"/>
                  <a:pt x="2380866" y="2815940"/>
                  <a:pt x="2384672" y="2815940"/>
                </a:cubicBezTo>
                <a:cubicBezTo>
                  <a:pt x="2392284" y="2815940"/>
                  <a:pt x="2399897" y="2815940"/>
                  <a:pt x="2403703" y="2815940"/>
                </a:cubicBezTo>
                <a:cubicBezTo>
                  <a:pt x="2411314" y="2815940"/>
                  <a:pt x="2411314" y="2821509"/>
                  <a:pt x="2400168" y="2827080"/>
                </a:cubicBezTo>
                <a:cubicBezTo>
                  <a:pt x="2350688" y="2871334"/>
                  <a:pt x="2293870" y="2915895"/>
                  <a:pt x="2240855" y="2960148"/>
                </a:cubicBezTo>
                <a:cubicBezTo>
                  <a:pt x="2248468" y="2960148"/>
                  <a:pt x="2255808" y="2960148"/>
                  <a:pt x="2263421" y="2965717"/>
                </a:cubicBezTo>
                <a:cubicBezTo>
                  <a:pt x="2271032" y="2954577"/>
                  <a:pt x="2282451" y="2949007"/>
                  <a:pt x="2290063" y="2943436"/>
                </a:cubicBezTo>
                <a:cubicBezTo>
                  <a:pt x="2290063" y="2943436"/>
                  <a:pt x="2717977" y="2688134"/>
                  <a:pt x="2930303" y="2577347"/>
                </a:cubicBezTo>
                <a:cubicBezTo>
                  <a:pt x="3343264" y="2355465"/>
                  <a:pt x="4010147" y="2001135"/>
                  <a:pt x="4010147" y="2001135"/>
                </a:cubicBezTo>
                <a:cubicBezTo>
                  <a:pt x="4013953" y="1995565"/>
                  <a:pt x="4021566" y="1989994"/>
                  <a:pt x="4025372" y="1989994"/>
                </a:cubicBezTo>
                <a:cubicBezTo>
                  <a:pt x="4047936" y="1978854"/>
                  <a:pt x="4078385" y="1972975"/>
                  <a:pt x="4100950" y="1961834"/>
                </a:cubicBezTo>
                <a:cubicBezTo>
                  <a:pt x="4104756" y="1961834"/>
                  <a:pt x="4112639" y="1956573"/>
                  <a:pt x="4116175" y="1951002"/>
                </a:cubicBezTo>
                <a:cubicBezTo>
                  <a:pt x="4169460" y="1923461"/>
                  <a:pt x="4226007" y="1900871"/>
                  <a:pt x="4271408" y="1878899"/>
                </a:cubicBezTo>
                <a:cubicBezTo>
                  <a:pt x="4460899" y="1784513"/>
                  <a:pt x="4635162" y="1696009"/>
                  <a:pt x="4798009" y="1618335"/>
                </a:cubicBezTo>
                <a:cubicBezTo>
                  <a:pt x="4953516" y="1540661"/>
                  <a:pt x="5097332" y="1462985"/>
                  <a:pt x="5233808" y="1390883"/>
                </a:cubicBezTo>
                <a:cubicBezTo>
                  <a:pt x="5233808" y="1435134"/>
                  <a:pt x="5252838" y="1446276"/>
                  <a:pt x="5279481" y="1446276"/>
                </a:cubicBezTo>
                <a:cubicBezTo>
                  <a:pt x="5279481" y="1446276"/>
                  <a:pt x="5279481" y="1446276"/>
                  <a:pt x="5275674" y="1446276"/>
                </a:cubicBezTo>
                <a:cubicBezTo>
                  <a:pt x="5271869" y="1446276"/>
                  <a:pt x="5271869" y="1446276"/>
                  <a:pt x="5271869" y="1446276"/>
                </a:cubicBezTo>
                <a:cubicBezTo>
                  <a:pt x="5271869" y="1451847"/>
                  <a:pt x="5267791" y="1452156"/>
                  <a:pt x="5267791" y="1452156"/>
                </a:cubicBezTo>
                <a:cubicBezTo>
                  <a:pt x="5267791" y="1452156"/>
                  <a:pt x="5263985" y="1457726"/>
                  <a:pt x="5260179" y="1457726"/>
                </a:cubicBezTo>
                <a:cubicBezTo>
                  <a:pt x="5241420" y="1468557"/>
                  <a:pt x="5218583" y="1479697"/>
                  <a:pt x="5199553" y="1490838"/>
                </a:cubicBezTo>
                <a:lnTo>
                  <a:pt x="5247995" y="1468609"/>
                </a:lnTo>
                <a:lnTo>
                  <a:pt x="5252702" y="1468170"/>
                </a:lnTo>
                <a:lnTo>
                  <a:pt x="5256170" y="1465909"/>
                </a:lnTo>
                <a:lnTo>
                  <a:pt x="5339834" y="1446276"/>
                </a:lnTo>
                <a:cubicBezTo>
                  <a:pt x="5226195" y="1501978"/>
                  <a:pt x="5104944" y="1573772"/>
                  <a:pt x="4979886" y="1651447"/>
                </a:cubicBezTo>
                <a:cubicBezTo>
                  <a:pt x="5006528" y="1645875"/>
                  <a:pt x="5021754" y="1640616"/>
                  <a:pt x="5040784" y="1635045"/>
                </a:cubicBezTo>
                <a:cubicBezTo>
                  <a:pt x="4923338" y="1684867"/>
                  <a:pt x="4794476" y="1756972"/>
                  <a:pt x="4661805" y="1839907"/>
                </a:cubicBezTo>
                <a:cubicBezTo>
                  <a:pt x="4817040" y="1778944"/>
                  <a:pt x="4968468" y="1690439"/>
                  <a:pt x="5108750" y="1618335"/>
                </a:cubicBezTo>
                <a:cubicBezTo>
                  <a:pt x="5089720" y="1623904"/>
                  <a:pt x="5070689" y="1629476"/>
                  <a:pt x="5051931" y="1629476"/>
                </a:cubicBezTo>
                <a:cubicBezTo>
                  <a:pt x="5108750" y="1607193"/>
                  <a:pt x="5169376" y="1579343"/>
                  <a:pt x="5226195" y="1562631"/>
                </a:cubicBezTo>
                <a:cubicBezTo>
                  <a:pt x="5222389" y="1573772"/>
                  <a:pt x="5210971" y="1579652"/>
                  <a:pt x="5207165" y="1585222"/>
                </a:cubicBezTo>
                <a:cubicBezTo>
                  <a:pt x="5210971" y="1585222"/>
                  <a:pt x="5215049" y="1585222"/>
                  <a:pt x="5218855" y="1585222"/>
                </a:cubicBezTo>
                <a:cubicBezTo>
                  <a:pt x="5215049" y="1590484"/>
                  <a:pt x="5203359" y="1596363"/>
                  <a:pt x="5195746" y="1601934"/>
                </a:cubicBezTo>
                <a:cubicBezTo>
                  <a:pt x="5195746" y="1601934"/>
                  <a:pt x="5199553" y="1612765"/>
                  <a:pt x="5195746" y="1612765"/>
                </a:cubicBezTo>
                <a:cubicBezTo>
                  <a:pt x="5169376" y="1640306"/>
                  <a:pt x="5138927" y="1662897"/>
                  <a:pt x="5112556" y="1684867"/>
                </a:cubicBezTo>
                <a:cubicBezTo>
                  <a:pt x="5161764" y="1690439"/>
                  <a:pt x="5218583" y="1668158"/>
                  <a:pt x="5267791" y="1662587"/>
                </a:cubicBezTo>
                <a:cubicBezTo>
                  <a:pt x="5230002" y="1684867"/>
                  <a:pt x="5188134" y="1712411"/>
                  <a:pt x="5138927" y="1740262"/>
                </a:cubicBezTo>
                <a:cubicBezTo>
                  <a:pt x="5142733" y="1751093"/>
                  <a:pt x="5142733" y="1751403"/>
                  <a:pt x="5146540" y="1751403"/>
                </a:cubicBezTo>
                <a:cubicBezTo>
                  <a:pt x="5116363" y="1767804"/>
                  <a:pt x="5085914" y="1778944"/>
                  <a:pt x="5055737" y="1795654"/>
                </a:cubicBezTo>
                <a:cubicBezTo>
                  <a:pt x="5036706" y="1801225"/>
                  <a:pt x="5017676" y="1812675"/>
                  <a:pt x="4995111" y="1817936"/>
                </a:cubicBezTo>
                <a:cubicBezTo>
                  <a:pt x="4995111" y="1817936"/>
                  <a:pt x="4995111" y="1817936"/>
                  <a:pt x="4991305" y="1817936"/>
                </a:cubicBezTo>
                <a:cubicBezTo>
                  <a:pt x="4987498" y="1817936"/>
                  <a:pt x="4983965" y="1817936"/>
                  <a:pt x="4983965" y="1817936"/>
                </a:cubicBezTo>
                <a:lnTo>
                  <a:pt x="4982061" y="1819483"/>
                </a:lnTo>
                <a:lnTo>
                  <a:pt x="4949710" y="1823816"/>
                </a:lnTo>
                <a:cubicBezTo>
                  <a:pt x="4972546" y="1795964"/>
                  <a:pt x="5006528" y="1778944"/>
                  <a:pt x="5029094" y="1756972"/>
                </a:cubicBezTo>
                <a:cubicBezTo>
                  <a:pt x="4968468" y="1778944"/>
                  <a:pt x="4904308" y="1806794"/>
                  <a:pt x="4839877" y="1839907"/>
                </a:cubicBezTo>
                <a:cubicBezTo>
                  <a:pt x="4862714" y="1839907"/>
                  <a:pt x="4881471" y="1839907"/>
                  <a:pt x="4900502" y="1839907"/>
                </a:cubicBezTo>
                <a:cubicBezTo>
                  <a:pt x="4862714" y="1856618"/>
                  <a:pt x="4790669" y="1851357"/>
                  <a:pt x="4752880" y="1895611"/>
                </a:cubicBezTo>
                <a:cubicBezTo>
                  <a:pt x="4764027" y="1895611"/>
                  <a:pt x="4775173" y="1890039"/>
                  <a:pt x="4786591" y="1890039"/>
                </a:cubicBezTo>
                <a:cubicBezTo>
                  <a:pt x="4695789" y="1917581"/>
                  <a:pt x="4593568" y="1989994"/>
                  <a:pt x="4491348" y="2045388"/>
                </a:cubicBezTo>
                <a:cubicBezTo>
                  <a:pt x="4404077" y="2089949"/>
                  <a:pt x="4245037" y="2178454"/>
                  <a:pt x="4165381" y="2161744"/>
                </a:cubicBezTo>
                <a:cubicBezTo>
                  <a:pt x="4214589" y="2128322"/>
                  <a:pt x="4259990" y="2100781"/>
                  <a:pt x="4305664" y="2072929"/>
                </a:cubicBezTo>
                <a:cubicBezTo>
                  <a:pt x="4267602" y="2072929"/>
                  <a:pt x="4226007" y="2089330"/>
                  <a:pt x="4180606" y="2094902"/>
                </a:cubicBezTo>
                <a:cubicBezTo>
                  <a:pt x="4218395" y="2072929"/>
                  <a:pt x="4256456" y="2050957"/>
                  <a:pt x="4290438" y="2028676"/>
                </a:cubicBezTo>
                <a:cubicBezTo>
                  <a:pt x="4286905" y="2023107"/>
                  <a:pt x="4293974" y="2017536"/>
                  <a:pt x="4293974" y="2017536"/>
                </a:cubicBezTo>
                <a:cubicBezTo>
                  <a:pt x="4286633" y="2011966"/>
                  <a:pt x="4279020" y="2011966"/>
                  <a:pt x="4271408" y="2011966"/>
                </a:cubicBezTo>
                <a:cubicBezTo>
                  <a:pt x="4343453" y="1923152"/>
                  <a:pt x="4449752" y="1895611"/>
                  <a:pt x="4521796" y="1851357"/>
                </a:cubicBezTo>
                <a:cubicBezTo>
                  <a:pt x="4517990" y="1845786"/>
                  <a:pt x="4510105" y="1845786"/>
                  <a:pt x="4502493" y="1845786"/>
                </a:cubicBezTo>
                <a:cubicBezTo>
                  <a:pt x="4513912" y="1840217"/>
                  <a:pt x="4536748" y="1823506"/>
                  <a:pt x="4544360" y="1817936"/>
                </a:cubicBezTo>
                <a:cubicBezTo>
                  <a:pt x="4483735" y="1829075"/>
                  <a:pt x="4411690" y="1856618"/>
                  <a:pt x="4347259" y="1878899"/>
                </a:cubicBezTo>
                <a:cubicBezTo>
                  <a:pt x="4339917" y="1878899"/>
                  <a:pt x="4335841" y="1884470"/>
                  <a:pt x="4328229" y="1884470"/>
                </a:cubicBezTo>
                <a:cubicBezTo>
                  <a:pt x="4290438" y="1906440"/>
                  <a:pt x="4256456" y="1923461"/>
                  <a:pt x="4218395" y="1939862"/>
                </a:cubicBezTo>
                <a:cubicBezTo>
                  <a:pt x="4206977" y="1939862"/>
                  <a:pt x="4203442" y="1945432"/>
                  <a:pt x="4195830" y="1945432"/>
                </a:cubicBezTo>
                <a:cubicBezTo>
                  <a:pt x="4104756" y="1995565"/>
                  <a:pt x="4002536" y="2045079"/>
                  <a:pt x="3904120" y="2089330"/>
                </a:cubicBezTo>
                <a:cubicBezTo>
                  <a:pt x="3892702" y="2094902"/>
                  <a:pt x="3885090" y="2094902"/>
                  <a:pt x="3881284" y="2094902"/>
                </a:cubicBezTo>
                <a:cubicBezTo>
                  <a:pt x="3862524" y="2100471"/>
                  <a:pt x="3843494" y="2106352"/>
                  <a:pt x="3824464" y="2111921"/>
                </a:cubicBezTo>
                <a:cubicBezTo>
                  <a:pt x="3820658" y="2117182"/>
                  <a:pt x="3813045" y="2117490"/>
                  <a:pt x="3809239" y="2123062"/>
                </a:cubicBezTo>
                <a:cubicBezTo>
                  <a:pt x="3615944" y="2228277"/>
                  <a:pt x="3407696" y="2339063"/>
                  <a:pt x="3195370" y="2460990"/>
                </a:cubicBezTo>
                <a:cubicBezTo>
                  <a:pt x="3188030" y="2460990"/>
                  <a:pt x="3180418" y="2472441"/>
                  <a:pt x="3176611" y="2477702"/>
                </a:cubicBezTo>
                <a:cubicBezTo>
                  <a:pt x="3176611" y="2483271"/>
                  <a:pt x="3169000" y="2494102"/>
                  <a:pt x="3161387" y="2494102"/>
                </a:cubicBezTo>
                <a:cubicBezTo>
                  <a:pt x="3112180" y="2521953"/>
                  <a:pt x="3059166" y="2549495"/>
                  <a:pt x="3009960" y="2577347"/>
                </a:cubicBezTo>
                <a:cubicBezTo>
                  <a:pt x="3002348" y="2582917"/>
                  <a:pt x="2994735" y="2588489"/>
                  <a:pt x="2987123" y="2588489"/>
                </a:cubicBezTo>
                <a:cubicBezTo>
                  <a:pt x="2971899" y="2588489"/>
                  <a:pt x="2956945" y="2588489"/>
                  <a:pt x="2937915" y="2594058"/>
                </a:cubicBezTo>
                <a:cubicBezTo>
                  <a:pt x="2934109" y="2599627"/>
                  <a:pt x="2926496" y="2605198"/>
                  <a:pt x="2926496" y="2605198"/>
                </a:cubicBezTo>
                <a:cubicBezTo>
                  <a:pt x="2926496" y="2610768"/>
                  <a:pt x="2926496" y="2611077"/>
                  <a:pt x="2934109" y="2611077"/>
                </a:cubicBezTo>
                <a:cubicBezTo>
                  <a:pt x="2937915" y="2616339"/>
                  <a:pt x="2937915" y="2621599"/>
                  <a:pt x="2930303" y="2621599"/>
                </a:cubicBezTo>
                <a:cubicBezTo>
                  <a:pt x="2922690" y="2621599"/>
                  <a:pt x="2915079" y="2621599"/>
                  <a:pt x="2911545" y="2621599"/>
                </a:cubicBezTo>
                <a:cubicBezTo>
                  <a:pt x="2907739" y="2616029"/>
                  <a:pt x="2896321" y="2616029"/>
                  <a:pt x="2892514" y="2621599"/>
                </a:cubicBezTo>
                <a:cubicBezTo>
                  <a:pt x="2737279" y="2721554"/>
                  <a:pt x="2581773" y="2826770"/>
                  <a:pt x="2418927" y="2937867"/>
                </a:cubicBezTo>
                <a:cubicBezTo>
                  <a:pt x="2411314" y="2937867"/>
                  <a:pt x="2399897" y="2943436"/>
                  <a:pt x="2392555" y="2949007"/>
                </a:cubicBezTo>
                <a:cubicBezTo>
                  <a:pt x="2369719" y="2960148"/>
                  <a:pt x="2350688" y="2976549"/>
                  <a:pt x="2331658" y="2987689"/>
                </a:cubicBezTo>
                <a:cubicBezTo>
                  <a:pt x="2324318" y="2993260"/>
                  <a:pt x="2324318" y="2998830"/>
                  <a:pt x="2331658" y="2993260"/>
                </a:cubicBezTo>
                <a:cubicBezTo>
                  <a:pt x="2343076" y="2993260"/>
                  <a:pt x="2354494" y="2993568"/>
                  <a:pt x="2365913" y="2998830"/>
                </a:cubicBezTo>
                <a:cubicBezTo>
                  <a:pt x="2373525" y="2987999"/>
                  <a:pt x="2388750" y="2982118"/>
                  <a:pt x="2396361" y="2976549"/>
                </a:cubicBezTo>
                <a:cubicBezTo>
                  <a:pt x="2475746" y="2926726"/>
                  <a:pt x="2547791" y="2882473"/>
                  <a:pt x="2623640" y="2827080"/>
                </a:cubicBezTo>
                <a:cubicBezTo>
                  <a:pt x="2634787" y="2827080"/>
                  <a:pt x="2634787" y="2827080"/>
                  <a:pt x="2627446" y="2832651"/>
                </a:cubicBezTo>
                <a:cubicBezTo>
                  <a:pt x="2612222" y="2854932"/>
                  <a:pt x="2600803" y="2866072"/>
                  <a:pt x="2589385" y="2882782"/>
                </a:cubicBezTo>
                <a:cubicBezTo>
                  <a:pt x="2581773" y="2882782"/>
                  <a:pt x="2570355" y="2893304"/>
                  <a:pt x="2562742" y="2893304"/>
                </a:cubicBezTo>
                <a:cubicBezTo>
                  <a:pt x="2483358" y="2943436"/>
                  <a:pt x="2403703" y="2999140"/>
                  <a:pt x="2320239" y="3048962"/>
                </a:cubicBezTo>
                <a:cubicBezTo>
                  <a:pt x="2308822" y="3054531"/>
                  <a:pt x="2297675" y="3059794"/>
                  <a:pt x="2290063" y="3070934"/>
                </a:cubicBezTo>
                <a:cubicBezTo>
                  <a:pt x="2221825" y="3120757"/>
                  <a:pt x="2146247" y="3176458"/>
                  <a:pt x="2074203" y="3231852"/>
                </a:cubicBezTo>
                <a:cubicBezTo>
                  <a:pt x="2066591" y="3237422"/>
                  <a:pt x="2066591" y="3242684"/>
                  <a:pt x="2070397" y="3242684"/>
                </a:cubicBezTo>
                <a:cubicBezTo>
                  <a:pt x="2078009" y="3242684"/>
                  <a:pt x="2078009" y="3248253"/>
                  <a:pt x="2070397" y="3253823"/>
                </a:cubicBezTo>
                <a:cubicBezTo>
                  <a:pt x="1532378" y="3631054"/>
                  <a:pt x="922587" y="4058108"/>
                  <a:pt x="221720" y="4551384"/>
                </a:cubicBezTo>
                <a:cubicBezTo>
                  <a:pt x="210303" y="4556954"/>
                  <a:pt x="191272" y="4567785"/>
                  <a:pt x="179854" y="4573356"/>
                </a:cubicBezTo>
                <a:cubicBezTo>
                  <a:pt x="126839" y="4601206"/>
                  <a:pt x="62408" y="4634318"/>
                  <a:pt x="5589" y="4656599"/>
                </a:cubicBezTo>
                <a:cubicBezTo>
                  <a:pt x="81439" y="4584496"/>
                  <a:pt x="179854" y="4501253"/>
                  <a:pt x="267121" y="4434717"/>
                </a:cubicBezTo>
                <a:cubicBezTo>
                  <a:pt x="195078" y="4479280"/>
                  <a:pt x="123034" y="4517962"/>
                  <a:pt x="47455" y="4562216"/>
                </a:cubicBezTo>
                <a:cubicBezTo>
                  <a:pt x="130646" y="4490111"/>
                  <a:pt x="221720" y="4418008"/>
                  <a:pt x="308718" y="4340644"/>
                </a:cubicBezTo>
                <a:cubicBezTo>
                  <a:pt x="233139" y="4368184"/>
                  <a:pt x="179854" y="4412747"/>
                  <a:pt x="123034" y="4407176"/>
                </a:cubicBezTo>
                <a:cubicBezTo>
                  <a:pt x="157288" y="4379634"/>
                  <a:pt x="191000" y="4346213"/>
                  <a:pt x="225254" y="4324241"/>
                </a:cubicBezTo>
                <a:cubicBezTo>
                  <a:pt x="2229436" y="2932298"/>
                  <a:pt x="2229436" y="2932298"/>
                  <a:pt x="2229436" y="2932298"/>
                </a:cubicBezTo>
                <a:cubicBezTo>
                  <a:pt x="2233243" y="2926726"/>
                  <a:pt x="2248468" y="2915895"/>
                  <a:pt x="2252273" y="2910325"/>
                </a:cubicBezTo>
                <a:cubicBezTo>
                  <a:pt x="2328124" y="2832651"/>
                  <a:pt x="2396090" y="2766117"/>
                  <a:pt x="2464328" y="2699584"/>
                </a:cubicBezTo>
                <a:cubicBezTo>
                  <a:pt x="2475746" y="2694013"/>
                  <a:pt x="2479552" y="2677303"/>
                  <a:pt x="2475746" y="2677303"/>
                </a:cubicBezTo>
                <a:cubicBezTo>
                  <a:pt x="2464328" y="2677303"/>
                  <a:pt x="2456715" y="2677303"/>
                  <a:pt x="2449103" y="2682872"/>
                </a:cubicBezTo>
                <a:cubicBezTo>
                  <a:pt x="2335464" y="2766117"/>
                  <a:pt x="2218019" y="2843481"/>
                  <a:pt x="2092961" y="2932298"/>
                </a:cubicBezTo>
                <a:cubicBezTo>
                  <a:pt x="2085349" y="2937867"/>
                  <a:pt x="2074203" y="2943436"/>
                  <a:pt x="2066591" y="2943436"/>
                </a:cubicBezTo>
                <a:cubicBezTo>
                  <a:pt x="2058979" y="2943436"/>
                  <a:pt x="2047560" y="2949007"/>
                  <a:pt x="2039948" y="2954577"/>
                </a:cubicBezTo>
                <a:cubicBezTo>
                  <a:pt x="1831701" y="3104355"/>
                  <a:pt x="1615568" y="3253823"/>
                  <a:pt x="1392096" y="3420004"/>
                </a:cubicBezTo>
                <a:cubicBezTo>
                  <a:pt x="1384483" y="3425573"/>
                  <a:pt x="1369259" y="3437023"/>
                  <a:pt x="1357841" y="3442593"/>
                </a:cubicBezTo>
                <a:cubicBezTo>
                  <a:pt x="1058790" y="3625483"/>
                  <a:pt x="729290" y="3824775"/>
                  <a:pt x="380761" y="4035517"/>
                </a:cubicBezTo>
                <a:cubicBezTo>
                  <a:pt x="373149" y="4046657"/>
                  <a:pt x="350312" y="4058108"/>
                  <a:pt x="342700" y="4063677"/>
                </a:cubicBezTo>
                <a:cubicBezTo>
                  <a:pt x="297299" y="4085649"/>
                  <a:pt x="251897" y="4107620"/>
                  <a:pt x="210303" y="4129901"/>
                </a:cubicBezTo>
                <a:cubicBezTo>
                  <a:pt x="195078" y="4135472"/>
                  <a:pt x="183660" y="4141043"/>
                  <a:pt x="183660" y="4135472"/>
                </a:cubicBezTo>
                <a:cubicBezTo>
                  <a:pt x="179854" y="4135472"/>
                  <a:pt x="210303" y="4107930"/>
                  <a:pt x="214109" y="4096790"/>
                </a:cubicBezTo>
                <a:cubicBezTo>
                  <a:pt x="221720" y="4091218"/>
                  <a:pt x="217642" y="4085649"/>
                  <a:pt x="202418" y="4091218"/>
                </a:cubicBezTo>
                <a:cubicBezTo>
                  <a:pt x="179854" y="4102359"/>
                  <a:pt x="153482" y="4113191"/>
                  <a:pt x="130646" y="4124331"/>
                </a:cubicBezTo>
                <a:cubicBezTo>
                  <a:pt x="115422" y="4129901"/>
                  <a:pt x="123306" y="4102359"/>
                  <a:pt x="134452" y="4091218"/>
                </a:cubicBezTo>
                <a:cubicBezTo>
                  <a:pt x="145871" y="4080079"/>
                  <a:pt x="157288" y="4074817"/>
                  <a:pt x="161095" y="4074817"/>
                </a:cubicBezTo>
                <a:cubicBezTo>
                  <a:pt x="161095" y="4074817"/>
                  <a:pt x="161095" y="4068938"/>
                  <a:pt x="157288" y="4058108"/>
                </a:cubicBezTo>
                <a:cubicBezTo>
                  <a:pt x="149677" y="4052536"/>
                  <a:pt x="179854" y="4030254"/>
                  <a:pt x="179854" y="4030254"/>
                </a:cubicBezTo>
                <a:cubicBezTo>
                  <a:pt x="168436" y="4024995"/>
                  <a:pt x="123034" y="4024685"/>
                  <a:pt x="126839" y="4019116"/>
                </a:cubicBezTo>
                <a:cubicBezTo>
                  <a:pt x="126839" y="4007975"/>
                  <a:pt x="138258" y="3991572"/>
                  <a:pt x="145598" y="3980434"/>
                </a:cubicBezTo>
                <a:cubicBezTo>
                  <a:pt x="145598" y="3980434"/>
                  <a:pt x="145598" y="3980434"/>
                  <a:pt x="145598" y="3974863"/>
                </a:cubicBezTo>
                <a:cubicBezTo>
                  <a:pt x="157017" y="3963722"/>
                  <a:pt x="153211" y="3958152"/>
                  <a:pt x="141793" y="3963722"/>
                </a:cubicBezTo>
                <a:cubicBezTo>
                  <a:pt x="96391" y="3980434"/>
                  <a:pt x="50991" y="3996835"/>
                  <a:pt x="9395" y="4013545"/>
                </a:cubicBezTo>
                <a:cubicBezTo>
                  <a:pt x="24619" y="3969292"/>
                  <a:pt x="73827" y="3875217"/>
                  <a:pt x="123034" y="3852935"/>
                </a:cubicBezTo>
                <a:cubicBezTo>
                  <a:pt x="96664" y="3864076"/>
                  <a:pt x="62408" y="3880787"/>
                  <a:pt x="36037" y="3897189"/>
                </a:cubicBezTo>
                <a:cubicBezTo>
                  <a:pt x="73827" y="3858507"/>
                  <a:pt x="123034" y="3825084"/>
                  <a:pt x="161095" y="3786092"/>
                </a:cubicBezTo>
                <a:cubicBezTo>
                  <a:pt x="126839" y="3786092"/>
                  <a:pt x="89051" y="3802803"/>
                  <a:pt x="47455" y="3819514"/>
                </a:cubicBezTo>
                <a:cubicBezTo>
                  <a:pt x="36037" y="3830345"/>
                  <a:pt x="36037" y="3824775"/>
                  <a:pt x="47455" y="3813635"/>
                </a:cubicBezTo>
                <a:cubicBezTo>
                  <a:pt x="73827" y="3786092"/>
                  <a:pt x="100470" y="3764121"/>
                  <a:pt x="130646" y="3736270"/>
                </a:cubicBezTo>
                <a:cubicBezTo>
                  <a:pt x="142064" y="3719558"/>
                  <a:pt x="164630" y="3708727"/>
                  <a:pt x="172241" y="3697588"/>
                </a:cubicBezTo>
                <a:cubicBezTo>
                  <a:pt x="581397" y="3425883"/>
                  <a:pt x="956570" y="3170579"/>
                  <a:pt x="1305099" y="2937867"/>
                </a:cubicBezTo>
                <a:cubicBezTo>
                  <a:pt x="1003738" y="3104046"/>
                  <a:pt x="679132" y="3279799"/>
                  <a:pt x="332773" y="3467214"/>
                </a:cubicBezTo>
                <a:lnTo>
                  <a:pt x="0" y="3647346"/>
                </a:lnTo>
                <a:lnTo>
                  <a:pt x="0" y="3641725"/>
                </a:lnTo>
                <a:lnTo>
                  <a:pt x="47455" y="3603202"/>
                </a:lnTo>
                <a:cubicBezTo>
                  <a:pt x="62679" y="3597632"/>
                  <a:pt x="58874" y="3592062"/>
                  <a:pt x="47455" y="3597632"/>
                </a:cubicBezTo>
                <a:cubicBezTo>
                  <a:pt x="43173" y="3599721"/>
                  <a:pt x="35404" y="3602501"/>
                  <a:pt x="25093" y="3605746"/>
                </a:cubicBezTo>
                <a:lnTo>
                  <a:pt x="0" y="3613021"/>
                </a:lnTo>
                <a:lnTo>
                  <a:pt x="0" y="3049895"/>
                </a:lnTo>
                <a:lnTo>
                  <a:pt x="9395" y="3037822"/>
                </a:lnTo>
                <a:cubicBezTo>
                  <a:pt x="20813" y="3026681"/>
                  <a:pt x="39572" y="3009970"/>
                  <a:pt x="50991" y="3004709"/>
                </a:cubicBezTo>
                <a:cubicBezTo>
                  <a:pt x="96391" y="2982429"/>
                  <a:pt x="138258" y="2954268"/>
                  <a:pt x="179854" y="2932298"/>
                </a:cubicBezTo>
                <a:cubicBezTo>
                  <a:pt x="195078" y="2926726"/>
                  <a:pt x="210303" y="2910015"/>
                  <a:pt x="221720" y="2899185"/>
                </a:cubicBezTo>
                <a:cubicBezTo>
                  <a:pt x="278540" y="2843481"/>
                  <a:pt x="327476" y="2793968"/>
                  <a:pt x="380761" y="2738266"/>
                </a:cubicBezTo>
                <a:cubicBezTo>
                  <a:pt x="391908" y="2733005"/>
                  <a:pt x="411209" y="2721554"/>
                  <a:pt x="426163" y="2715985"/>
                </a:cubicBezTo>
                <a:cubicBezTo>
                  <a:pt x="426163" y="2715985"/>
                  <a:pt x="425890" y="2715985"/>
                  <a:pt x="429696" y="2710415"/>
                </a:cubicBezTo>
                <a:cubicBezTo>
                  <a:pt x="441115" y="2710415"/>
                  <a:pt x="460145" y="2699584"/>
                  <a:pt x="467758" y="2688442"/>
                </a:cubicBezTo>
                <a:cubicBezTo>
                  <a:pt x="569978" y="2599627"/>
                  <a:pt x="676006" y="2516694"/>
                  <a:pt x="786111" y="2439018"/>
                </a:cubicBezTo>
                <a:cubicBezTo>
                  <a:pt x="558764" y="2547174"/>
                  <a:pt x="322855" y="2645930"/>
                  <a:pt x="73679" y="2751606"/>
                </a:cubicBezTo>
                <a:lnTo>
                  <a:pt x="0" y="2783132"/>
                </a:lnTo>
                <a:lnTo>
                  <a:pt x="0" y="2763727"/>
                </a:lnTo>
                <a:lnTo>
                  <a:pt x="160556" y="2682694"/>
                </a:lnTo>
                <a:cubicBezTo>
                  <a:pt x="492718" y="2506578"/>
                  <a:pt x="800452" y="2322585"/>
                  <a:pt x="1093045" y="2172885"/>
                </a:cubicBezTo>
                <a:cubicBezTo>
                  <a:pt x="1077820" y="2200735"/>
                  <a:pt x="1055256" y="2239417"/>
                  <a:pt x="1036226" y="2261698"/>
                </a:cubicBezTo>
                <a:cubicBezTo>
                  <a:pt x="1183848" y="2222708"/>
                  <a:pt x="1369532" y="2061789"/>
                  <a:pt x="1498394" y="1961834"/>
                </a:cubicBezTo>
                <a:cubicBezTo>
                  <a:pt x="1471751" y="1972975"/>
                  <a:pt x="1437769" y="1962144"/>
                  <a:pt x="1399707" y="1984425"/>
                </a:cubicBezTo>
                <a:cubicBezTo>
                  <a:pt x="1426350" y="1956573"/>
                  <a:pt x="1452721" y="1934293"/>
                  <a:pt x="1483170" y="1917581"/>
                </a:cubicBezTo>
                <a:cubicBezTo>
                  <a:pt x="1399707" y="1972975"/>
                  <a:pt x="1327664" y="2001135"/>
                  <a:pt x="1308905" y="1901180"/>
                </a:cubicBezTo>
                <a:cubicBezTo>
                  <a:pt x="1323858" y="1884470"/>
                  <a:pt x="1339354" y="1867758"/>
                  <a:pt x="1354307" y="1851357"/>
                </a:cubicBezTo>
                <a:cubicBezTo>
                  <a:pt x="1267310" y="1779253"/>
                  <a:pt x="1028341" y="1851048"/>
                  <a:pt x="899750" y="1917581"/>
                </a:cubicBezTo>
                <a:cubicBezTo>
                  <a:pt x="929927" y="1895300"/>
                  <a:pt x="963910" y="1862188"/>
                  <a:pt x="986747" y="1839907"/>
                </a:cubicBezTo>
                <a:cubicBezTo>
                  <a:pt x="937538" y="1867758"/>
                  <a:pt x="876914" y="1884779"/>
                  <a:pt x="827705" y="1912320"/>
                </a:cubicBezTo>
                <a:cubicBezTo>
                  <a:pt x="895944" y="1845786"/>
                  <a:pt x="975600" y="1768112"/>
                  <a:pt x="1032420" y="1690748"/>
                </a:cubicBezTo>
                <a:cubicBezTo>
                  <a:pt x="937811" y="1757282"/>
                  <a:pt x="835318" y="1817936"/>
                  <a:pt x="729290" y="1806794"/>
                </a:cubicBezTo>
                <a:cubicBezTo>
                  <a:pt x="857883" y="1679298"/>
                  <a:pt x="1081627" y="1623904"/>
                  <a:pt x="1233055" y="1557371"/>
                </a:cubicBezTo>
                <a:cubicBezTo>
                  <a:pt x="1134641" y="1590794"/>
                  <a:pt x="1024535" y="1623594"/>
                  <a:pt x="926121" y="1651447"/>
                </a:cubicBezTo>
                <a:cubicBezTo>
                  <a:pt x="1047372" y="1596053"/>
                  <a:pt x="1172429" y="1540661"/>
                  <a:pt x="1289875" y="1479697"/>
                </a:cubicBezTo>
                <a:cubicBezTo>
                  <a:pt x="1297487" y="1479697"/>
                  <a:pt x="1323858" y="1468867"/>
                  <a:pt x="1331470" y="1463295"/>
                </a:cubicBezTo>
                <a:cubicBezTo>
                  <a:pt x="1339083" y="1457726"/>
                  <a:pt x="1346695" y="1451847"/>
                  <a:pt x="1350500" y="1446276"/>
                </a:cubicBezTo>
                <a:cubicBezTo>
                  <a:pt x="1354307" y="1441015"/>
                  <a:pt x="1346695" y="1441015"/>
                  <a:pt x="1335276" y="1446276"/>
                </a:cubicBezTo>
                <a:cubicBezTo>
                  <a:pt x="1286068" y="1457416"/>
                  <a:pt x="1236861" y="1462985"/>
                  <a:pt x="1183576" y="1473817"/>
                </a:cubicBezTo>
                <a:cubicBezTo>
                  <a:pt x="1172429" y="1479388"/>
                  <a:pt x="1161284" y="1496408"/>
                  <a:pt x="1153671" y="1496408"/>
                </a:cubicBezTo>
                <a:cubicBezTo>
                  <a:pt x="1146059" y="1501978"/>
                  <a:pt x="1134369" y="1507548"/>
                  <a:pt x="1126756" y="1501978"/>
                </a:cubicBezTo>
                <a:cubicBezTo>
                  <a:pt x="1119416" y="1501978"/>
                  <a:pt x="1123222" y="1496408"/>
                  <a:pt x="1130835" y="1490838"/>
                </a:cubicBezTo>
                <a:cubicBezTo>
                  <a:pt x="1134369" y="1485266"/>
                  <a:pt x="1142253" y="1479388"/>
                  <a:pt x="1146059" y="1473817"/>
                </a:cubicBezTo>
                <a:cubicBezTo>
                  <a:pt x="1153671" y="1462985"/>
                  <a:pt x="1153671" y="1457726"/>
                  <a:pt x="1142253" y="1463295"/>
                </a:cubicBezTo>
                <a:cubicBezTo>
                  <a:pt x="1138447" y="1463295"/>
                  <a:pt x="1134369" y="1463295"/>
                  <a:pt x="1130835" y="1463295"/>
                </a:cubicBezTo>
                <a:cubicBezTo>
                  <a:pt x="1119416" y="1463295"/>
                  <a:pt x="1119416" y="1457416"/>
                  <a:pt x="1126756" y="1446276"/>
                </a:cubicBezTo>
                <a:cubicBezTo>
                  <a:pt x="1176235" y="1413163"/>
                  <a:pt x="1225444" y="1379742"/>
                  <a:pt x="1270844" y="1346630"/>
                </a:cubicBezTo>
                <a:cubicBezTo>
                  <a:pt x="1278456" y="1335489"/>
                  <a:pt x="1289875" y="1324658"/>
                  <a:pt x="1301293" y="1324658"/>
                </a:cubicBezTo>
                <a:cubicBezTo>
                  <a:pt x="1308634" y="1319088"/>
                  <a:pt x="1305099" y="1296807"/>
                  <a:pt x="1305099" y="1291237"/>
                </a:cubicBezTo>
                <a:cubicBezTo>
                  <a:pt x="1206413" y="1319088"/>
                  <a:pt x="1206684" y="1318779"/>
                  <a:pt x="1206684" y="1318779"/>
                </a:cubicBezTo>
                <a:cubicBezTo>
                  <a:pt x="1195266" y="1324349"/>
                  <a:pt x="1183848" y="1335489"/>
                  <a:pt x="1172429" y="1346630"/>
                </a:cubicBezTo>
                <a:cubicBezTo>
                  <a:pt x="1149865" y="1363031"/>
                  <a:pt x="1127028" y="1374171"/>
                  <a:pt x="1104192" y="1390883"/>
                </a:cubicBezTo>
                <a:cubicBezTo>
                  <a:pt x="1092773" y="1396453"/>
                  <a:pt x="1089239" y="1385621"/>
                  <a:pt x="1093045" y="1374481"/>
                </a:cubicBezTo>
                <a:cubicBezTo>
                  <a:pt x="1108269" y="1352200"/>
                  <a:pt x="1123222" y="1335489"/>
                  <a:pt x="1138447" y="1313208"/>
                </a:cubicBezTo>
                <a:cubicBezTo>
                  <a:pt x="1142253" y="1296807"/>
                  <a:pt x="1134641" y="1285975"/>
                  <a:pt x="1123222" y="1291237"/>
                </a:cubicBezTo>
                <a:cubicBezTo>
                  <a:pt x="1077820" y="1324658"/>
                  <a:pt x="1024808" y="1346630"/>
                  <a:pt x="979406" y="1374481"/>
                </a:cubicBezTo>
                <a:cubicBezTo>
                  <a:pt x="1002243" y="1335799"/>
                  <a:pt x="1028613" y="1296497"/>
                  <a:pt x="1054984" y="1257815"/>
                </a:cubicBezTo>
                <a:cubicBezTo>
                  <a:pt x="1066403" y="1252244"/>
                  <a:pt x="1062596" y="1246675"/>
                  <a:pt x="1054984" y="1252244"/>
                </a:cubicBezTo>
                <a:cubicBezTo>
                  <a:pt x="762390" y="1406123"/>
                  <a:pt x="454810" y="1569227"/>
                  <a:pt x="129032" y="1741818"/>
                </a:cubicBezTo>
                <a:lnTo>
                  <a:pt x="0" y="1810137"/>
                </a:lnTo>
                <a:lnTo>
                  <a:pt x="0" y="1650868"/>
                </a:lnTo>
                <a:lnTo>
                  <a:pt x="310994" y="1503912"/>
                </a:lnTo>
                <a:cubicBezTo>
                  <a:pt x="524509" y="1402100"/>
                  <a:pt x="727116" y="1296807"/>
                  <a:pt x="895672" y="1158170"/>
                </a:cubicBezTo>
                <a:cubicBezTo>
                  <a:pt x="895672" y="1147339"/>
                  <a:pt x="888331" y="1135888"/>
                  <a:pt x="884526" y="1130317"/>
                </a:cubicBezTo>
                <a:cubicBezTo>
                  <a:pt x="680016" y="1176040"/>
                  <a:pt x="426417" y="1318546"/>
                  <a:pt x="186123" y="1454829"/>
                </a:cubicBezTo>
                <a:lnTo>
                  <a:pt x="0" y="1558744"/>
                </a:lnTo>
                <a:lnTo>
                  <a:pt x="0" y="1315894"/>
                </a:lnTo>
                <a:lnTo>
                  <a:pt x="320170" y="1149814"/>
                </a:lnTo>
                <a:cubicBezTo>
                  <a:pt x="447096" y="1084673"/>
                  <a:pt x="570251" y="1022317"/>
                  <a:pt x="687696" y="964139"/>
                </a:cubicBezTo>
                <a:cubicBezTo>
                  <a:pt x="691502" y="964139"/>
                  <a:pt x="691230" y="964139"/>
                  <a:pt x="691230" y="964139"/>
                </a:cubicBezTo>
                <a:cubicBezTo>
                  <a:pt x="702648" y="958570"/>
                  <a:pt x="706454" y="941858"/>
                  <a:pt x="702648" y="931026"/>
                </a:cubicBezTo>
                <a:cubicBezTo>
                  <a:pt x="698842" y="914316"/>
                  <a:pt x="691502" y="891726"/>
                  <a:pt x="687696" y="864184"/>
                </a:cubicBezTo>
                <a:cubicBezTo>
                  <a:pt x="683890" y="853044"/>
                  <a:pt x="672200" y="847783"/>
                  <a:pt x="660781" y="853352"/>
                </a:cubicBezTo>
                <a:cubicBezTo>
                  <a:pt x="543335" y="897607"/>
                  <a:pt x="429969" y="936289"/>
                  <a:pt x="301105" y="975279"/>
                </a:cubicBezTo>
                <a:cubicBezTo>
                  <a:pt x="308718" y="964139"/>
                  <a:pt x="320136" y="952998"/>
                  <a:pt x="327748" y="936597"/>
                </a:cubicBezTo>
                <a:cubicBezTo>
                  <a:pt x="338894" y="931026"/>
                  <a:pt x="335087" y="919577"/>
                  <a:pt x="323942" y="919577"/>
                </a:cubicBezTo>
                <a:cubicBezTo>
                  <a:pt x="312523" y="919577"/>
                  <a:pt x="304912" y="914007"/>
                  <a:pt x="304912" y="914007"/>
                </a:cubicBezTo>
                <a:cubicBezTo>
                  <a:pt x="304912" y="908435"/>
                  <a:pt x="297570" y="914007"/>
                  <a:pt x="282346" y="919577"/>
                </a:cubicBezTo>
                <a:cubicBezTo>
                  <a:pt x="267121" y="908747"/>
                  <a:pt x="244285" y="897607"/>
                  <a:pt x="229061" y="886465"/>
                </a:cubicBezTo>
                <a:cubicBezTo>
                  <a:pt x="213837" y="886465"/>
                  <a:pt x="210303" y="880895"/>
                  <a:pt x="221720" y="864184"/>
                </a:cubicBezTo>
                <a:cubicBezTo>
                  <a:pt x="236945" y="841903"/>
                  <a:pt x="255703" y="819931"/>
                  <a:pt x="274734" y="792081"/>
                </a:cubicBezTo>
                <a:cubicBezTo>
                  <a:pt x="282346" y="781249"/>
                  <a:pt x="274463" y="775370"/>
                  <a:pt x="263316" y="775370"/>
                </a:cubicBezTo>
                <a:cubicBezTo>
                  <a:pt x="200787" y="794866"/>
                  <a:pt x="138190" y="812969"/>
                  <a:pt x="74200" y="831034"/>
                </a:cubicBezTo>
                <a:lnTo>
                  <a:pt x="0" y="851862"/>
                </a:lnTo>
                <a:lnTo>
                  <a:pt x="0" y="795780"/>
                </a:lnTo>
                <a:lnTo>
                  <a:pt x="149677" y="692435"/>
                </a:lnTo>
                <a:cubicBezTo>
                  <a:pt x="160823" y="686864"/>
                  <a:pt x="160823" y="686556"/>
                  <a:pt x="149677" y="686556"/>
                </a:cubicBezTo>
                <a:cubicBezTo>
                  <a:pt x="134452" y="675724"/>
                  <a:pt x="119228" y="664583"/>
                  <a:pt x="100470" y="642302"/>
                </a:cubicBezTo>
                <a:cubicBezTo>
                  <a:pt x="89051" y="642302"/>
                  <a:pt x="89051" y="637042"/>
                  <a:pt x="100470" y="631472"/>
                </a:cubicBezTo>
                <a:cubicBezTo>
                  <a:pt x="320136" y="526255"/>
                  <a:pt x="532190" y="415160"/>
                  <a:pt x="729290" y="315515"/>
                </a:cubicBezTo>
                <a:cubicBezTo>
                  <a:pt x="744244" y="309944"/>
                  <a:pt x="744244" y="304375"/>
                  <a:pt x="729290" y="304375"/>
                </a:cubicBezTo>
                <a:cubicBezTo>
                  <a:pt x="725485" y="304375"/>
                  <a:pt x="721407" y="304375"/>
                  <a:pt x="721407" y="304375"/>
                </a:cubicBezTo>
                <a:cubicBezTo>
                  <a:pt x="706454" y="304375"/>
                  <a:pt x="706726" y="304375"/>
                  <a:pt x="717873" y="298803"/>
                </a:cubicBezTo>
                <a:cubicBezTo>
                  <a:pt x="767352" y="265383"/>
                  <a:pt x="812754" y="231960"/>
                  <a:pt x="858154" y="193278"/>
                </a:cubicBezTo>
                <a:cubicBezTo>
                  <a:pt x="869572" y="187707"/>
                  <a:pt x="880991" y="170997"/>
                  <a:pt x="888331" y="159857"/>
                </a:cubicBezTo>
                <a:cubicBezTo>
                  <a:pt x="899750" y="154595"/>
                  <a:pt x="895944" y="143146"/>
                  <a:pt x="880720" y="148716"/>
                </a:cubicBezTo>
                <a:cubicBezTo>
                  <a:pt x="714066" y="176566"/>
                  <a:pt x="547142" y="215248"/>
                  <a:pt x="372878" y="243101"/>
                </a:cubicBezTo>
                <a:cubicBezTo>
                  <a:pt x="465719" y="195909"/>
                  <a:pt x="558628" y="150186"/>
                  <a:pt x="650110" y="105160"/>
                </a:cubicBezTo>
                <a:close/>
                <a:moveTo>
                  <a:pt x="463196" y="0"/>
                </a:moveTo>
                <a:lnTo>
                  <a:pt x="791842" y="0"/>
                </a:lnTo>
                <a:lnTo>
                  <a:pt x="601888" y="42804"/>
                </a:lnTo>
                <a:cubicBezTo>
                  <a:pt x="494400" y="65704"/>
                  <a:pt x="384567" y="87907"/>
                  <a:pt x="270927" y="110033"/>
                </a:cubicBezTo>
                <a:cubicBezTo>
                  <a:pt x="308717" y="87907"/>
                  <a:pt x="347526" y="67096"/>
                  <a:pt x="386368" y="45589"/>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DF009D2B-46A8-4FA3-A3F8-0AADC2E5411D}"/>
              </a:ext>
            </a:extLst>
          </p:cNvPr>
          <p:cNvSpPr/>
          <p:nvPr/>
        </p:nvSpPr>
        <p:spPr>
          <a:xfrm>
            <a:off x="4324939" y="11068337"/>
            <a:ext cx="15712826" cy="1754326"/>
          </a:xfrm>
          <a:prstGeom prst="rect">
            <a:avLst/>
          </a:prstGeom>
        </p:spPr>
        <p:txBody>
          <a:bodyPr wrap="square">
            <a:spAutoFit/>
          </a:bodyPr>
          <a:lstStyle/>
          <a:p>
            <a:r>
              <a:rPr lang="en-US" sz="3600" b="1" dirty="0">
                <a:latin typeface="Calibri" panose="020F0502020204030204" pitchFamily="34" charset="0"/>
                <a:cs typeface="Calibri" panose="020F0502020204030204" pitchFamily="34" charset="0"/>
              </a:rPr>
              <a:t>QUESTIONS AFTER THE EXPOSURE</a:t>
            </a:r>
          </a:p>
          <a:p>
            <a:r>
              <a:rPr lang="en-US" sz="3600" dirty="0">
                <a:latin typeface="Calibri" panose="020F0502020204030204" pitchFamily="34" charset="0"/>
                <a:cs typeface="Calibri" panose="020F0502020204030204" pitchFamily="34" charset="0"/>
              </a:rPr>
              <a:t>What did you like best? Then, Agree </a:t>
            </a:r>
            <a:r>
              <a:rPr lang="en-US" sz="3600" b="1" i="1" dirty="0">
                <a:latin typeface="Calibri" panose="020F0502020204030204" pitchFamily="34" charset="0"/>
                <a:cs typeface="Calibri" panose="020F0502020204030204" pitchFamily="34" charset="0"/>
              </a:rPr>
              <a:t>(Me too!)</a:t>
            </a:r>
          </a:p>
          <a:p>
            <a:r>
              <a:rPr lang="en-US" sz="3600" dirty="0">
                <a:latin typeface="Calibri" panose="020F0502020204030204" pitchFamily="34" charset="0"/>
                <a:cs typeface="Calibri" panose="020F0502020204030204" pitchFamily="34" charset="0"/>
              </a:rPr>
              <a:t>Level of 1-10, where do you see yourself? (7 and above = 3-way call)</a:t>
            </a:r>
          </a:p>
        </p:txBody>
      </p:sp>
    </p:spTree>
    <p:extLst>
      <p:ext uri="{BB962C8B-B14F-4D97-AF65-F5344CB8AC3E}">
        <p14:creationId xmlns:p14="http://schemas.microsoft.com/office/powerpoint/2010/main" val="1522394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1000"/>
                                        <p:tgtEl>
                                          <p:spTgt spid="4">
                                            <p:bg/>
                                          </p:spTgt>
                                        </p:tgtEl>
                                      </p:cBhvr>
                                    </p:animEffect>
                                    <p:anim calcmode="lin" valueType="num">
                                      <p:cBhvr>
                                        <p:cTn id="23" dur="1000" fill="hold"/>
                                        <p:tgtEl>
                                          <p:spTgt spid="4">
                                            <p:bg/>
                                          </p:spTgt>
                                        </p:tgtEl>
                                        <p:attrNameLst>
                                          <p:attrName>ppt_x</p:attrName>
                                        </p:attrNameLst>
                                      </p:cBhvr>
                                      <p:tavLst>
                                        <p:tav tm="0">
                                          <p:val>
                                            <p:strVal val="#ppt_x"/>
                                          </p:val>
                                        </p:tav>
                                        <p:tav tm="100000">
                                          <p:val>
                                            <p:strVal val="#ppt_x"/>
                                          </p:val>
                                        </p:tav>
                                      </p:tavLst>
                                    </p:anim>
                                    <p:anim calcmode="lin" valueType="num">
                                      <p:cBhvr>
                                        <p:cTn id="24" dur="1000" fill="hold"/>
                                        <p:tgtEl>
                                          <p:spTgt spid="4">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1000"/>
                                        <p:tgtEl>
                                          <p:spTgt spid="4">
                                            <p:txEl>
                                              <p:pRg st="5" end="5"/>
                                            </p:txEl>
                                          </p:spTgt>
                                        </p:tgtEl>
                                      </p:cBhvr>
                                    </p:animEffect>
                                    <p:anim calcmode="lin" valueType="num">
                                      <p:cBhvr>
                                        <p:cTn id="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1000"/>
                                        <p:tgtEl>
                                          <p:spTgt spid="4">
                                            <p:txEl>
                                              <p:pRg st="7" end="7"/>
                                            </p:txEl>
                                          </p:spTgt>
                                        </p:tgtEl>
                                      </p:cBhvr>
                                    </p:animEffect>
                                    <p:anim calcmode="lin" valueType="num">
                                      <p:cBhvr>
                                        <p:cTn id="5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1000"/>
                                        <p:tgtEl>
                                          <p:spTgt spid="4">
                                            <p:txEl>
                                              <p:pRg st="9" end="9"/>
                                            </p:txEl>
                                          </p:spTgt>
                                        </p:tgtEl>
                                      </p:cBhvr>
                                    </p:animEffect>
                                    <p:anim calcmode="lin" valueType="num">
                                      <p:cBhvr>
                                        <p:cTn id="5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1000"/>
                                        <p:tgtEl>
                                          <p:spTgt spid="4">
                                            <p:txEl>
                                              <p:pRg st="11" end="11"/>
                                            </p:txEl>
                                          </p:spTgt>
                                        </p:tgtEl>
                                      </p:cBhvr>
                                    </p:animEffect>
                                    <p:anim calcmode="lin" valueType="num">
                                      <p:cBhvr>
                                        <p:cTn id="6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bg/>
                                          </p:spTgt>
                                        </p:tgtEl>
                                        <p:attrNameLst>
                                          <p:attrName>style.visibility</p:attrName>
                                        </p:attrNameLst>
                                      </p:cBhvr>
                                      <p:to>
                                        <p:strVal val="visible"/>
                                      </p:to>
                                    </p:set>
                                    <p:animEffect transition="in" filter="fade">
                                      <p:cBhvr>
                                        <p:cTn id="70" dur="1000"/>
                                        <p:tgtEl>
                                          <p:spTgt spid="5">
                                            <p:bg/>
                                          </p:spTgt>
                                        </p:tgtEl>
                                      </p:cBhvr>
                                    </p:animEffect>
                                    <p:anim calcmode="lin" valueType="num">
                                      <p:cBhvr>
                                        <p:cTn id="71" dur="1000" fill="hold"/>
                                        <p:tgtEl>
                                          <p:spTgt spid="5">
                                            <p:bg/>
                                          </p:spTgt>
                                        </p:tgtEl>
                                        <p:attrNameLst>
                                          <p:attrName>ppt_x</p:attrName>
                                        </p:attrNameLst>
                                      </p:cBhvr>
                                      <p:tavLst>
                                        <p:tav tm="0">
                                          <p:val>
                                            <p:strVal val="#ppt_x"/>
                                          </p:val>
                                        </p:tav>
                                        <p:tav tm="100000">
                                          <p:val>
                                            <p:strVal val="#ppt_x"/>
                                          </p:val>
                                        </p:tav>
                                      </p:tavLst>
                                    </p:anim>
                                    <p:anim calcmode="lin" valueType="num">
                                      <p:cBhvr>
                                        <p:cTn id="72"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Effect transition="in" filter="fade">
                                      <p:cBhvr>
                                        <p:cTn id="77" dur="1000"/>
                                        <p:tgtEl>
                                          <p:spTgt spid="5">
                                            <p:txEl>
                                              <p:pRg st="0" end="0"/>
                                            </p:txEl>
                                          </p:spTgt>
                                        </p:tgtEl>
                                      </p:cBhvr>
                                    </p:animEffect>
                                    <p:anim calcmode="lin" valueType="num">
                                      <p:cBhvr>
                                        <p:cTn id="7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
                                            <p:txEl>
                                              <p:pRg st="0" end="0"/>
                                            </p:txEl>
                                          </p:spTgt>
                                        </p:tgtEl>
                                        <p:attrNameLst>
                                          <p:attrName>style.visibility</p:attrName>
                                        </p:attrNameLst>
                                      </p:cBhvr>
                                      <p:to>
                                        <p:strVal val="visible"/>
                                      </p:to>
                                    </p:set>
                                    <p:animEffect transition="in" filter="fade">
                                      <p:cBhvr>
                                        <p:cTn id="82" dur="1000"/>
                                        <p:tgtEl>
                                          <p:spTgt spid="6">
                                            <p:txEl>
                                              <p:pRg st="0" end="0"/>
                                            </p:txEl>
                                          </p:spTgt>
                                        </p:tgtEl>
                                      </p:cBhvr>
                                    </p:animEffect>
                                    <p:anim calcmode="lin" valueType="num">
                                      <p:cBhvr>
                                        <p:cTn id="8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42" presetClass="entr" presetSubtype="0" fill="hold" grpId="0" nodeType="afterEffect">
                                  <p:stCondLst>
                                    <p:cond delay="0"/>
                                  </p:stCondLst>
                                  <p:childTnLst>
                                    <p:set>
                                      <p:cBhvr>
                                        <p:cTn id="87" dur="1" fill="hold">
                                          <p:stCondLst>
                                            <p:cond delay="0"/>
                                          </p:stCondLst>
                                        </p:cTn>
                                        <p:tgtEl>
                                          <p:spTgt spid="6">
                                            <p:txEl>
                                              <p:pRg st="2" end="2"/>
                                            </p:txEl>
                                          </p:spTgt>
                                        </p:tgtEl>
                                        <p:attrNameLst>
                                          <p:attrName>style.visibility</p:attrName>
                                        </p:attrNameLst>
                                      </p:cBhvr>
                                      <p:to>
                                        <p:strVal val="visible"/>
                                      </p:to>
                                    </p:set>
                                    <p:animEffect transition="in" filter="fade">
                                      <p:cBhvr>
                                        <p:cTn id="88" dur="1000"/>
                                        <p:tgtEl>
                                          <p:spTgt spid="6">
                                            <p:txEl>
                                              <p:pRg st="2" end="2"/>
                                            </p:txEl>
                                          </p:spTgt>
                                        </p:tgtEl>
                                      </p:cBhvr>
                                    </p:animEffect>
                                    <p:anim calcmode="lin" valueType="num">
                                      <p:cBhvr>
                                        <p:cTn id="8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91" fill="hold">
                            <p:stCondLst>
                              <p:cond delay="2000"/>
                            </p:stCondLst>
                            <p:childTnLst>
                              <p:par>
                                <p:cTn id="92" presetID="42" presetClass="entr" presetSubtype="0" fill="hold" grpId="0" nodeType="afterEffect">
                                  <p:stCondLst>
                                    <p:cond delay="0"/>
                                  </p:stCondLst>
                                  <p:childTnLst>
                                    <p:set>
                                      <p:cBhvr>
                                        <p:cTn id="93" dur="1" fill="hold">
                                          <p:stCondLst>
                                            <p:cond delay="0"/>
                                          </p:stCondLst>
                                        </p:cTn>
                                        <p:tgtEl>
                                          <p:spTgt spid="6">
                                            <p:txEl>
                                              <p:pRg st="4" end="4"/>
                                            </p:txEl>
                                          </p:spTgt>
                                        </p:tgtEl>
                                        <p:attrNameLst>
                                          <p:attrName>style.visibility</p:attrName>
                                        </p:attrNameLst>
                                      </p:cBhvr>
                                      <p:to>
                                        <p:strVal val="visible"/>
                                      </p:to>
                                    </p:set>
                                    <p:animEffect transition="in" filter="fade">
                                      <p:cBhvr>
                                        <p:cTn id="94" dur="1000"/>
                                        <p:tgtEl>
                                          <p:spTgt spid="6">
                                            <p:txEl>
                                              <p:pRg st="4" end="4"/>
                                            </p:txEl>
                                          </p:spTgt>
                                        </p:tgtEl>
                                      </p:cBhvr>
                                    </p:animEffect>
                                    <p:anim calcmode="lin" valueType="num">
                                      <p:cBhvr>
                                        <p:cTn id="9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97" fill="hold">
                            <p:stCondLst>
                              <p:cond delay="3000"/>
                            </p:stCondLst>
                            <p:childTnLst>
                              <p:par>
                                <p:cTn id="98" presetID="42" presetClass="entr" presetSubtype="0" fill="hold" grpId="0" nodeType="afterEffect">
                                  <p:stCondLst>
                                    <p:cond delay="0"/>
                                  </p:stCondLst>
                                  <p:childTnLst>
                                    <p:set>
                                      <p:cBhvr>
                                        <p:cTn id="99" dur="1" fill="hold">
                                          <p:stCondLst>
                                            <p:cond delay="0"/>
                                          </p:stCondLst>
                                        </p:cTn>
                                        <p:tgtEl>
                                          <p:spTgt spid="6">
                                            <p:txEl>
                                              <p:pRg st="6" end="6"/>
                                            </p:txEl>
                                          </p:spTgt>
                                        </p:tgtEl>
                                        <p:attrNameLst>
                                          <p:attrName>style.visibility</p:attrName>
                                        </p:attrNameLst>
                                      </p:cBhvr>
                                      <p:to>
                                        <p:strVal val="visible"/>
                                      </p:to>
                                    </p:set>
                                    <p:animEffect transition="in" filter="fade">
                                      <p:cBhvr>
                                        <p:cTn id="100" dur="1000"/>
                                        <p:tgtEl>
                                          <p:spTgt spid="6">
                                            <p:txEl>
                                              <p:pRg st="6" end="6"/>
                                            </p:txEl>
                                          </p:spTgt>
                                        </p:tgtEl>
                                      </p:cBhvr>
                                    </p:animEffect>
                                    <p:anim calcmode="lin" valueType="num">
                                      <p:cBhvr>
                                        <p:cTn id="10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0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1000"/>
                                        <p:tgtEl>
                                          <p:spTgt spid="8"/>
                                        </p:tgtEl>
                                      </p:cBhvr>
                                    </p:animEffect>
                                    <p:anim calcmode="lin" valueType="num">
                                      <p:cBhvr>
                                        <p:cTn id="108" dur="1000" fill="hold"/>
                                        <p:tgtEl>
                                          <p:spTgt spid="8"/>
                                        </p:tgtEl>
                                        <p:attrNameLst>
                                          <p:attrName>ppt_x</p:attrName>
                                        </p:attrNameLst>
                                      </p:cBhvr>
                                      <p:tavLst>
                                        <p:tav tm="0">
                                          <p:val>
                                            <p:strVal val="#ppt_x"/>
                                          </p:val>
                                        </p:tav>
                                        <p:tav tm="100000">
                                          <p:val>
                                            <p:strVal val="#ppt_x"/>
                                          </p:val>
                                        </p:tav>
                                      </p:tavLst>
                                    </p:anim>
                                    <p:anim calcmode="lin" valueType="num">
                                      <p:cBhvr>
                                        <p:cTn id="10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build="p" animBg="1"/>
      <p:bldP spid="6" grpId="0" uiExpand="1" build="p"/>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raphic 1">
            <a:extLst>
              <a:ext uri="{FF2B5EF4-FFF2-40B4-BE49-F238E27FC236}">
                <a16:creationId xmlns:a16="http://schemas.microsoft.com/office/drawing/2014/main" id="{6D556241-690A-455E-A7CE-6E91AD2B9504}"/>
              </a:ext>
            </a:extLst>
          </p:cNvPr>
          <p:cNvSpPr/>
          <p:nvPr/>
        </p:nvSpPr>
        <p:spPr>
          <a:xfrm rot="16895579">
            <a:off x="-6393876" y="3143051"/>
            <a:ext cx="15576252" cy="7429898"/>
          </a:xfrm>
          <a:custGeom>
            <a:avLst/>
            <a:gdLst>
              <a:gd name="connsiteX0" fmla="*/ 2739315 w 9915525"/>
              <a:gd name="connsiteY0" fmla="*/ 6807055 h 6819900"/>
              <a:gd name="connsiteX1" fmla="*/ 2753603 w 9915525"/>
              <a:gd name="connsiteY1" fmla="*/ 6797530 h 6819900"/>
              <a:gd name="connsiteX2" fmla="*/ 2767890 w 9915525"/>
              <a:gd name="connsiteY2" fmla="*/ 6807055 h 6819900"/>
              <a:gd name="connsiteX3" fmla="*/ 2753603 w 9915525"/>
              <a:gd name="connsiteY3" fmla="*/ 6816580 h 6819900"/>
              <a:gd name="connsiteX4" fmla="*/ 2739315 w 9915525"/>
              <a:gd name="connsiteY4" fmla="*/ 6807055 h 6819900"/>
              <a:gd name="connsiteX5" fmla="*/ 2574310 w 9915525"/>
              <a:gd name="connsiteY5" fmla="*/ 6666561 h 6819900"/>
              <a:gd name="connsiteX6" fmla="*/ 2563466 w 9915525"/>
              <a:gd name="connsiteY6" fmla="*/ 6628461 h 6819900"/>
              <a:gd name="connsiteX7" fmla="*/ 2550224 w 9915525"/>
              <a:gd name="connsiteY7" fmla="*/ 6597505 h 6819900"/>
              <a:gd name="connsiteX8" fmla="*/ 2525816 w 9915525"/>
              <a:gd name="connsiteY8" fmla="*/ 6564441 h 6819900"/>
              <a:gd name="connsiteX9" fmla="*/ 2499838 w 9915525"/>
              <a:gd name="connsiteY9" fmla="*/ 6536429 h 6819900"/>
              <a:gd name="connsiteX10" fmla="*/ 2491665 w 9915525"/>
              <a:gd name="connsiteY10" fmla="*/ 6531970 h 6819900"/>
              <a:gd name="connsiteX11" fmla="*/ 2451184 w 9915525"/>
              <a:gd name="connsiteY11" fmla="*/ 6524264 h 6819900"/>
              <a:gd name="connsiteX12" fmla="*/ 2410703 w 9915525"/>
              <a:gd name="connsiteY12" fmla="*/ 6511780 h 6819900"/>
              <a:gd name="connsiteX13" fmla="*/ 2435926 w 9915525"/>
              <a:gd name="connsiteY13" fmla="*/ 6494572 h 6819900"/>
              <a:gd name="connsiteX14" fmla="*/ 2457344 w 9915525"/>
              <a:gd name="connsiteY14" fmla="*/ 6444289 h 6819900"/>
              <a:gd name="connsiteX15" fmla="*/ 2444040 w 9915525"/>
              <a:gd name="connsiteY15" fmla="*/ 6420126 h 6819900"/>
              <a:gd name="connsiteX16" fmla="*/ 2434515 w 9915525"/>
              <a:gd name="connsiteY16" fmla="*/ 6407005 h 6819900"/>
              <a:gd name="connsiteX17" fmla="*/ 2424990 w 9915525"/>
              <a:gd name="connsiteY17" fmla="*/ 6393737 h 6819900"/>
              <a:gd name="connsiteX18" fmla="*/ 2410208 w 9915525"/>
              <a:gd name="connsiteY18" fmla="*/ 6374796 h 6819900"/>
              <a:gd name="connsiteX19" fmla="*/ 2402172 w 9915525"/>
              <a:gd name="connsiteY19" fmla="*/ 6380040 h 6819900"/>
              <a:gd name="connsiteX20" fmla="*/ 2387438 w 9915525"/>
              <a:gd name="connsiteY20" fmla="*/ 6385338 h 6819900"/>
              <a:gd name="connsiteX21" fmla="*/ 2372350 w 9915525"/>
              <a:gd name="connsiteY21" fmla="*/ 6400507 h 6819900"/>
              <a:gd name="connsiteX22" fmla="*/ 2371681 w 9915525"/>
              <a:gd name="connsiteY22" fmla="*/ 6471299 h 6819900"/>
              <a:gd name="connsiteX23" fmla="*/ 2358323 w 9915525"/>
              <a:gd name="connsiteY23" fmla="*/ 6502255 h 6819900"/>
              <a:gd name="connsiteX24" fmla="*/ 2244015 w 9915525"/>
              <a:gd name="connsiteY24" fmla="*/ 6412076 h 6819900"/>
              <a:gd name="connsiteX25" fmla="*/ 2227346 w 9915525"/>
              <a:gd name="connsiteY25" fmla="*/ 6390029 h 6819900"/>
              <a:gd name="connsiteX26" fmla="*/ 2209340 w 9915525"/>
              <a:gd name="connsiteY26" fmla="*/ 6373668 h 6819900"/>
              <a:gd name="connsiteX27" fmla="*/ 2201440 w 9915525"/>
              <a:gd name="connsiteY27" fmla="*/ 6333186 h 6819900"/>
              <a:gd name="connsiteX28" fmla="*/ 2204139 w 9915525"/>
              <a:gd name="connsiteY28" fmla="*/ 6302230 h 6819900"/>
              <a:gd name="connsiteX29" fmla="*/ 2203594 w 9915525"/>
              <a:gd name="connsiteY29" fmla="*/ 6246527 h 6819900"/>
              <a:gd name="connsiteX30" fmla="*/ 2157116 w 9915525"/>
              <a:gd name="connsiteY30" fmla="*/ 6224165 h 6819900"/>
              <a:gd name="connsiteX31" fmla="*/ 2133154 w 9915525"/>
              <a:gd name="connsiteY31" fmla="*/ 6188006 h 6819900"/>
              <a:gd name="connsiteX32" fmla="*/ 2123176 w 9915525"/>
              <a:gd name="connsiteY32" fmla="*/ 6142151 h 6819900"/>
              <a:gd name="connsiteX33" fmla="*/ 2105625 w 9915525"/>
              <a:gd name="connsiteY33" fmla="*/ 6109254 h 6819900"/>
              <a:gd name="connsiteX34" fmla="*/ 2092908 w 9915525"/>
              <a:gd name="connsiteY34" fmla="*/ 6083155 h 6819900"/>
              <a:gd name="connsiteX35" fmla="*/ 2073802 w 9915525"/>
              <a:gd name="connsiteY35" fmla="*/ 6053924 h 6819900"/>
              <a:gd name="connsiteX36" fmla="*/ 2038139 w 9915525"/>
              <a:gd name="connsiteY36" fmla="*/ 6001970 h 6819900"/>
              <a:gd name="connsiteX37" fmla="*/ 2015561 w 9915525"/>
              <a:gd name="connsiteY37" fmla="*/ 5966907 h 6819900"/>
              <a:gd name="connsiteX38" fmla="*/ 2024940 w 9915525"/>
              <a:gd name="connsiteY38" fmla="*/ 5968855 h 6819900"/>
              <a:gd name="connsiteX39" fmla="*/ 2034319 w 9915525"/>
              <a:gd name="connsiteY39" fmla="*/ 5972403 h 6819900"/>
              <a:gd name="connsiteX40" fmla="*/ 2020178 w 9915525"/>
              <a:gd name="connsiteY40" fmla="*/ 5949805 h 6819900"/>
              <a:gd name="connsiteX41" fmla="*/ 2005890 w 9915525"/>
              <a:gd name="connsiteY41" fmla="*/ 5921540 h 6819900"/>
              <a:gd name="connsiteX42" fmla="*/ 1986840 w 9915525"/>
              <a:gd name="connsiteY42" fmla="*/ 5887893 h 6819900"/>
              <a:gd name="connsiteX43" fmla="*/ 1967790 w 9915525"/>
              <a:gd name="connsiteY43" fmla="*/ 5838094 h 6819900"/>
              <a:gd name="connsiteX44" fmla="*/ 1929690 w 9915525"/>
              <a:gd name="connsiteY44" fmla="*/ 5771333 h 6819900"/>
              <a:gd name="connsiteX45" fmla="*/ 1891590 w 9915525"/>
              <a:gd name="connsiteY45" fmla="*/ 5701612 h 6819900"/>
              <a:gd name="connsiteX46" fmla="*/ 1877303 w 9915525"/>
              <a:gd name="connsiteY46" fmla="*/ 5660611 h 6819900"/>
              <a:gd name="connsiteX47" fmla="*/ 1863015 w 9915525"/>
              <a:gd name="connsiteY47" fmla="*/ 5599796 h 6819900"/>
              <a:gd name="connsiteX48" fmla="*/ 1843965 w 9915525"/>
              <a:gd name="connsiteY48" fmla="*/ 5528153 h 6819900"/>
              <a:gd name="connsiteX49" fmla="*/ 1824915 w 9915525"/>
              <a:gd name="connsiteY49" fmla="*/ 5496899 h 6819900"/>
              <a:gd name="connsiteX50" fmla="*/ 1816766 w 9915525"/>
              <a:gd name="connsiteY50" fmla="*/ 5486992 h 6819900"/>
              <a:gd name="connsiteX51" fmla="*/ 1813080 w 9915525"/>
              <a:gd name="connsiteY51" fmla="*/ 5468680 h 6819900"/>
              <a:gd name="connsiteX52" fmla="*/ 1757647 w 9915525"/>
              <a:gd name="connsiteY52" fmla="*/ 5417514 h 6819900"/>
              <a:gd name="connsiteX53" fmla="*/ 1700162 w 9915525"/>
              <a:gd name="connsiteY53" fmla="*/ 5391678 h 6819900"/>
              <a:gd name="connsiteX54" fmla="*/ 1653465 w 9915525"/>
              <a:gd name="connsiteY54" fmla="*/ 5333419 h 6819900"/>
              <a:gd name="connsiteX55" fmla="*/ 1643940 w 9915525"/>
              <a:gd name="connsiteY55" fmla="*/ 5321155 h 6819900"/>
              <a:gd name="connsiteX56" fmla="*/ 1634415 w 9915525"/>
              <a:gd name="connsiteY56" fmla="*/ 5297343 h 6819900"/>
              <a:gd name="connsiteX57" fmla="*/ 1667621 w 9915525"/>
              <a:gd name="connsiteY57" fmla="*/ 5288608 h 6819900"/>
              <a:gd name="connsiteX58" fmla="*/ 1727827 w 9915525"/>
              <a:gd name="connsiteY58" fmla="*/ 5260810 h 6819900"/>
              <a:gd name="connsiteX59" fmla="*/ 1693946 w 9915525"/>
              <a:gd name="connsiteY59" fmla="*/ 5221554 h 6819900"/>
              <a:gd name="connsiteX60" fmla="*/ 1662990 w 9915525"/>
              <a:gd name="connsiteY60" fmla="*/ 5190598 h 6819900"/>
              <a:gd name="connsiteX61" fmla="*/ 1675668 w 9915525"/>
              <a:gd name="connsiteY61" fmla="*/ 5168755 h 6819900"/>
              <a:gd name="connsiteX62" fmla="*/ 1701345 w 9915525"/>
              <a:gd name="connsiteY62" fmla="*/ 5144466 h 6819900"/>
              <a:gd name="connsiteX63" fmla="*/ 1687369 w 9915525"/>
              <a:gd name="connsiteY63" fmla="*/ 5097000 h 6819900"/>
              <a:gd name="connsiteX64" fmla="*/ 1671949 w 9915525"/>
              <a:gd name="connsiteY64" fmla="*/ 5059900 h 6819900"/>
              <a:gd name="connsiteX65" fmla="*/ 1680390 w 9915525"/>
              <a:gd name="connsiteY65" fmla="*/ 5024023 h 6819900"/>
              <a:gd name="connsiteX66" fmla="*/ 1626311 w 9915525"/>
              <a:gd name="connsiteY66" fmla="*/ 5025880 h 6819900"/>
              <a:gd name="connsiteX67" fmla="*/ 1574884 w 9915525"/>
              <a:gd name="connsiteY67" fmla="*/ 5063834 h 6819900"/>
              <a:gd name="connsiteX68" fmla="*/ 1548690 w 9915525"/>
              <a:gd name="connsiteY68" fmla="*/ 5087112 h 6819900"/>
              <a:gd name="connsiteX69" fmla="*/ 1593424 w 9915525"/>
              <a:gd name="connsiteY69" fmla="*/ 5140180 h 6819900"/>
              <a:gd name="connsiteX70" fmla="*/ 1602268 w 9915525"/>
              <a:gd name="connsiteY70" fmla="*/ 5169946 h 6819900"/>
              <a:gd name="connsiteX71" fmla="*/ 1596315 w 9915525"/>
              <a:gd name="connsiteY71" fmla="*/ 5208046 h 6819900"/>
              <a:gd name="connsiteX72" fmla="*/ 1578022 w 9915525"/>
              <a:gd name="connsiteY72" fmla="*/ 5216380 h 6819900"/>
              <a:gd name="connsiteX73" fmla="*/ 1553453 w 9915525"/>
              <a:gd name="connsiteY73" fmla="*/ 5187805 h 6819900"/>
              <a:gd name="connsiteX74" fmla="*/ 1539441 w 9915525"/>
              <a:gd name="connsiteY74" fmla="*/ 5159230 h 6819900"/>
              <a:gd name="connsiteX75" fmla="*/ 1526138 w 9915525"/>
              <a:gd name="connsiteY75" fmla="*/ 5137051 h 6819900"/>
              <a:gd name="connsiteX76" fmla="*/ 1469385 w 9915525"/>
              <a:gd name="connsiteY76" fmla="*/ 5100058 h 6819900"/>
              <a:gd name="connsiteX77" fmla="*/ 1460951 w 9915525"/>
              <a:gd name="connsiteY77" fmla="*/ 5159230 h 6819900"/>
              <a:gd name="connsiteX78" fmla="*/ 1485634 w 9915525"/>
              <a:gd name="connsiteY78" fmla="*/ 5197330 h 6819900"/>
              <a:gd name="connsiteX79" fmla="*/ 1510182 w 9915525"/>
              <a:gd name="connsiteY79" fmla="*/ 5235430 h 6819900"/>
              <a:gd name="connsiteX80" fmla="*/ 1524382 w 9915525"/>
              <a:gd name="connsiteY80" fmla="*/ 5287151 h 6819900"/>
              <a:gd name="connsiteX81" fmla="*/ 1544530 w 9915525"/>
              <a:gd name="connsiteY81" fmla="*/ 5350230 h 6819900"/>
              <a:gd name="connsiteX82" fmla="*/ 1530502 w 9915525"/>
              <a:gd name="connsiteY82" fmla="*/ 5375144 h 6819900"/>
              <a:gd name="connsiteX83" fmla="*/ 1497463 w 9915525"/>
              <a:gd name="connsiteY83" fmla="*/ 5383478 h 6819900"/>
              <a:gd name="connsiteX84" fmla="*/ 1468668 w 9915525"/>
              <a:gd name="connsiteY84" fmla="*/ 5397355 h 6819900"/>
              <a:gd name="connsiteX85" fmla="*/ 1453746 w 9915525"/>
              <a:gd name="connsiteY85" fmla="*/ 5335117 h 6819900"/>
              <a:gd name="connsiteX86" fmla="*/ 1469739 w 9915525"/>
              <a:gd name="connsiteY86" fmla="*/ 5299149 h 6819900"/>
              <a:gd name="connsiteX87" fmla="*/ 1424865 w 9915525"/>
              <a:gd name="connsiteY87" fmla="*/ 5284120 h 6819900"/>
              <a:gd name="connsiteX88" fmla="*/ 1384384 w 9915525"/>
              <a:gd name="connsiteY88" fmla="*/ 5290372 h 6819900"/>
              <a:gd name="connsiteX89" fmla="*/ 1340756 w 9915525"/>
              <a:gd name="connsiteY89" fmla="*/ 5310034 h 6819900"/>
              <a:gd name="connsiteX90" fmla="*/ 1350820 w 9915525"/>
              <a:gd name="connsiteY90" fmla="*/ 5348134 h 6819900"/>
              <a:gd name="connsiteX91" fmla="*/ 1324059 w 9915525"/>
              <a:gd name="connsiteY91" fmla="*/ 5397620 h 6819900"/>
              <a:gd name="connsiteX92" fmla="*/ 1267703 w 9915525"/>
              <a:gd name="connsiteY92" fmla="*/ 5368742 h 6819900"/>
              <a:gd name="connsiteX93" fmla="*/ 1205790 w 9915525"/>
              <a:gd name="connsiteY93" fmla="*/ 5294931 h 6819900"/>
              <a:gd name="connsiteX94" fmla="*/ 1191503 w 9915525"/>
              <a:gd name="connsiteY94" fmla="*/ 5241511 h 6819900"/>
              <a:gd name="connsiteX95" fmla="*/ 1177215 w 9915525"/>
              <a:gd name="connsiteY95" fmla="*/ 5211916 h 6819900"/>
              <a:gd name="connsiteX96" fmla="*/ 1167690 w 9915525"/>
              <a:gd name="connsiteY96" fmla="*/ 5187805 h 6819900"/>
              <a:gd name="connsiteX97" fmla="*/ 1158165 w 9915525"/>
              <a:gd name="connsiteY97" fmla="*/ 5170921 h 6819900"/>
              <a:gd name="connsiteX98" fmla="*/ 1120065 w 9915525"/>
              <a:gd name="connsiteY98" fmla="*/ 5121130 h 6819900"/>
              <a:gd name="connsiteX99" fmla="*/ 1081965 w 9915525"/>
              <a:gd name="connsiteY99" fmla="*/ 5072506 h 6819900"/>
              <a:gd name="connsiteX100" fmla="*/ 1067875 w 9915525"/>
              <a:gd name="connsiteY100" fmla="*/ 5045094 h 6819900"/>
              <a:gd name="connsiteX101" fmla="*/ 1024815 w 9915525"/>
              <a:gd name="connsiteY101" fmla="*/ 4958304 h 6819900"/>
              <a:gd name="connsiteX102" fmla="*/ 1015135 w 9915525"/>
              <a:gd name="connsiteY102" fmla="*/ 4935297 h 6819900"/>
              <a:gd name="connsiteX103" fmla="*/ 1010148 w 9915525"/>
              <a:gd name="connsiteY103" fmla="*/ 4921720 h 6819900"/>
              <a:gd name="connsiteX104" fmla="*/ 995871 w 9915525"/>
              <a:gd name="connsiteY104" fmla="*/ 4896959 h 6819900"/>
              <a:gd name="connsiteX105" fmla="*/ 970962 w 9915525"/>
              <a:gd name="connsiteY105" fmla="*/ 4842653 h 6819900"/>
              <a:gd name="connsiteX106" fmla="*/ 942532 w 9915525"/>
              <a:gd name="connsiteY106" fmla="*/ 4790776 h 6819900"/>
              <a:gd name="connsiteX107" fmla="*/ 920040 w 9915525"/>
              <a:gd name="connsiteY107" fmla="*/ 4715784 h 6819900"/>
              <a:gd name="connsiteX108" fmla="*/ 910515 w 9915525"/>
              <a:gd name="connsiteY108" fmla="*/ 4649643 h 6819900"/>
              <a:gd name="connsiteX109" fmla="*/ 912019 w 9915525"/>
              <a:gd name="connsiteY109" fmla="*/ 4604691 h 6819900"/>
              <a:gd name="connsiteX110" fmla="*/ 863182 w 9915525"/>
              <a:gd name="connsiteY110" fmla="*/ 4521946 h 6819900"/>
              <a:gd name="connsiteX111" fmla="*/ 815265 w 9915525"/>
              <a:gd name="connsiteY111" fmla="*/ 4439768 h 6819900"/>
              <a:gd name="connsiteX112" fmla="*/ 800978 w 9915525"/>
              <a:gd name="connsiteY112" fmla="*/ 4378180 h 6819900"/>
              <a:gd name="connsiteX113" fmla="*/ 786690 w 9915525"/>
              <a:gd name="connsiteY113" fmla="*/ 4338914 h 6819900"/>
              <a:gd name="connsiteX114" fmla="*/ 776532 w 9915525"/>
              <a:gd name="connsiteY114" fmla="*/ 4311505 h 6819900"/>
              <a:gd name="connsiteX115" fmla="*/ 769389 w 9915525"/>
              <a:gd name="connsiteY115" fmla="*/ 4285311 h 6819900"/>
              <a:gd name="connsiteX116" fmla="*/ 748747 w 9915525"/>
              <a:gd name="connsiteY116" fmla="*/ 4237853 h 6819900"/>
              <a:gd name="connsiteX117" fmla="*/ 726211 w 9915525"/>
              <a:gd name="connsiteY117" fmla="*/ 4175941 h 6819900"/>
              <a:gd name="connsiteX118" fmla="*/ 721292 w 9915525"/>
              <a:gd name="connsiteY118" fmla="*/ 4130530 h 6819900"/>
              <a:gd name="connsiteX119" fmla="*/ 672390 w 9915525"/>
              <a:gd name="connsiteY119" fmla="*/ 4011213 h 6819900"/>
              <a:gd name="connsiteX120" fmla="*/ 662865 w 9915525"/>
              <a:gd name="connsiteY120" fmla="*/ 3987655 h 6819900"/>
              <a:gd name="connsiteX121" fmla="*/ 653340 w 9915525"/>
              <a:gd name="connsiteY121" fmla="*/ 3937064 h 6819900"/>
              <a:gd name="connsiteX122" fmla="*/ 631909 w 9915525"/>
              <a:gd name="connsiteY122" fmla="*/ 3863496 h 6819900"/>
              <a:gd name="connsiteX123" fmla="*/ 608725 w 9915525"/>
              <a:gd name="connsiteY123" fmla="*/ 3825981 h 6819900"/>
              <a:gd name="connsiteX124" fmla="*/ 580306 w 9915525"/>
              <a:gd name="connsiteY124" fmla="*/ 3694185 h 6819900"/>
              <a:gd name="connsiteX125" fmla="*/ 567615 w 9915525"/>
              <a:gd name="connsiteY125" fmla="*/ 3667887 h 6819900"/>
              <a:gd name="connsiteX126" fmla="*/ 558090 w 9915525"/>
              <a:gd name="connsiteY126" fmla="*/ 3654280 h 6819900"/>
              <a:gd name="connsiteX127" fmla="*/ 548565 w 9915525"/>
              <a:gd name="connsiteY127" fmla="*/ 3611417 h 6819900"/>
              <a:gd name="connsiteX128" fmla="*/ 538021 w 9915525"/>
              <a:gd name="connsiteY128" fmla="*/ 3568555 h 6819900"/>
              <a:gd name="connsiteX129" fmla="*/ 532616 w 9915525"/>
              <a:gd name="connsiteY129" fmla="*/ 3555162 h 6819900"/>
              <a:gd name="connsiteX130" fmla="*/ 519348 w 9915525"/>
              <a:gd name="connsiteY130" fmla="*/ 3525111 h 6819900"/>
              <a:gd name="connsiteX131" fmla="*/ 500940 w 9915525"/>
              <a:gd name="connsiteY131" fmla="*/ 3478711 h 6819900"/>
              <a:gd name="connsiteX132" fmla="*/ 487440 w 9915525"/>
              <a:gd name="connsiteY132" fmla="*/ 3429694 h 6819900"/>
              <a:gd name="connsiteX133" fmla="*/ 467463 w 9915525"/>
              <a:gd name="connsiteY133" fmla="*/ 3372806 h 6819900"/>
              <a:gd name="connsiteX134" fmla="*/ 430898 w 9915525"/>
              <a:gd name="connsiteY134" fmla="*/ 3282805 h 6819900"/>
              <a:gd name="connsiteX135" fmla="*/ 426548 w 9915525"/>
              <a:gd name="connsiteY135" fmla="*/ 3249467 h 6819900"/>
              <a:gd name="connsiteX136" fmla="*/ 422827 w 9915525"/>
              <a:gd name="connsiteY136" fmla="*/ 3216130 h 6819900"/>
              <a:gd name="connsiteX137" fmla="*/ 415215 w 9915525"/>
              <a:gd name="connsiteY137" fmla="*/ 3197080 h 6819900"/>
              <a:gd name="connsiteX138" fmla="*/ 406122 w 9915525"/>
              <a:gd name="connsiteY138" fmla="*/ 3178030 h 6819900"/>
              <a:gd name="connsiteX139" fmla="*/ 390774 w 9915525"/>
              <a:gd name="connsiteY139" fmla="*/ 3144692 h 6819900"/>
              <a:gd name="connsiteX140" fmla="*/ 376055 w 9915525"/>
              <a:gd name="connsiteY140" fmla="*/ 3111355 h 6819900"/>
              <a:gd name="connsiteX141" fmla="*/ 367590 w 9915525"/>
              <a:gd name="connsiteY141" fmla="*/ 3092006 h 6819900"/>
              <a:gd name="connsiteX142" fmla="*/ 353303 w 9915525"/>
              <a:gd name="connsiteY142" fmla="*/ 3067175 h 6819900"/>
              <a:gd name="connsiteX143" fmla="*/ 339015 w 9915525"/>
              <a:gd name="connsiteY143" fmla="*/ 3035527 h 6819900"/>
              <a:gd name="connsiteX144" fmla="*/ 272795 w 9915525"/>
              <a:gd name="connsiteY144" fmla="*/ 2958955 h 6819900"/>
              <a:gd name="connsiteX145" fmla="*/ 253290 w 9915525"/>
              <a:gd name="connsiteY145" fmla="*/ 2945461 h 6819900"/>
              <a:gd name="connsiteX146" fmla="*/ 242051 w 9915525"/>
              <a:gd name="connsiteY146" fmla="*/ 2928221 h 6819900"/>
              <a:gd name="connsiteX147" fmla="*/ 236857 w 9915525"/>
              <a:gd name="connsiteY147" fmla="*/ 2908723 h 6819900"/>
              <a:gd name="connsiteX148" fmla="*/ 272731 w 9915525"/>
              <a:gd name="connsiteY148" fmla="*/ 2903369 h 6819900"/>
              <a:gd name="connsiteX149" fmla="*/ 318220 w 9915525"/>
              <a:gd name="connsiteY149" fmla="*/ 2898107 h 6819900"/>
              <a:gd name="connsiteX150" fmla="*/ 322160 w 9915525"/>
              <a:gd name="connsiteY150" fmla="*/ 2863680 h 6819900"/>
              <a:gd name="connsiteX151" fmla="*/ 310440 w 9915525"/>
              <a:gd name="connsiteY151" fmla="*/ 2822877 h 6819900"/>
              <a:gd name="connsiteX152" fmla="*/ 301649 w 9915525"/>
              <a:gd name="connsiteY152" fmla="*/ 2791791 h 6819900"/>
              <a:gd name="connsiteX153" fmla="*/ 283040 w 9915525"/>
              <a:gd name="connsiteY153" fmla="*/ 2692255 h 6819900"/>
              <a:gd name="connsiteX154" fmla="*/ 243022 w 9915525"/>
              <a:gd name="connsiteY154" fmla="*/ 2511280 h 6819900"/>
              <a:gd name="connsiteX155" fmla="*/ 231411 w 9915525"/>
              <a:gd name="connsiteY155" fmla="*/ 2469949 h 6819900"/>
              <a:gd name="connsiteX156" fmla="*/ 213419 w 9915525"/>
              <a:gd name="connsiteY156" fmla="*/ 2418659 h 6819900"/>
              <a:gd name="connsiteX157" fmla="*/ 220881 w 9915525"/>
              <a:gd name="connsiteY157" fmla="*/ 2194101 h 6819900"/>
              <a:gd name="connsiteX158" fmla="*/ 234240 w 9915525"/>
              <a:gd name="connsiteY158" fmla="*/ 2154638 h 6819900"/>
              <a:gd name="connsiteX159" fmla="*/ 248528 w 9915525"/>
              <a:gd name="connsiteY159" fmla="*/ 2117311 h 6819900"/>
              <a:gd name="connsiteX160" fmla="*/ 262815 w 9915525"/>
              <a:gd name="connsiteY160" fmla="*/ 2093645 h 6819900"/>
              <a:gd name="connsiteX161" fmla="*/ 277103 w 9915525"/>
              <a:gd name="connsiteY161" fmla="*/ 2063605 h 6819900"/>
              <a:gd name="connsiteX162" fmla="*/ 291390 w 9915525"/>
              <a:gd name="connsiteY162" fmla="*/ 2025505 h 6819900"/>
              <a:gd name="connsiteX163" fmla="*/ 363180 w 9915525"/>
              <a:gd name="connsiteY163" fmla="*/ 1976025 h 6819900"/>
              <a:gd name="connsiteX164" fmla="*/ 440011 w 9915525"/>
              <a:gd name="connsiteY164" fmla="*/ 1892795 h 6819900"/>
              <a:gd name="connsiteX165" fmla="*/ 453009 w 9915525"/>
              <a:gd name="connsiteY165" fmla="*/ 1828294 h 6819900"/>
              <a:gd name="connsiteX166" fmla="*/ 472365 w 9915525"/>
              <a:gd name="connsiteY166" fmla="*/ 1801211 h 6819900"/>
              <a:gd name="connsiteX167" fmla="*/ 496178 w 9915525"/>
              <a:gd name="connsiteY167" fmla="*/ 1768330 h 6819900"/>
              <a:gd name="connsiteX168" fmla="*/ 519990 w 9915525"/>
              <a:gd name="connsiteY168" fmla="*/ 1729736 h 6819900"/>
              <a:gd name="connsiteX169" fmla="*/ 534278 w 9915525"/>
              <a:gd name="connsiteY169" fmla="*/ 1701655 h 6819900"/>
              <a:gd name="connsiteX170" fmla="*/ 548565 w 9915525"/>
              <a:gd name="connsiteY170" fmla="*/ 1676676 h 6819900"/>
              <a:gd name="connsiteX171" fmla="*/ 557235 w 9915525"/>
              <a:gd name="connsiteY171" fmla="*/ 1663555 h 6819900"/>
              <a:gd name="connsiteX172" fmla="*/ 572649 w 9915525"/>
              <a:gd name="connsiteY172" fmla="*/ 1582593 h 6819900"/>
              <a:gd name="connsiteX173" fmla="*/ 587792 w 9915525"/>
              <a:gd name="connsiteY173" fmla="*/ 1501630 h 6819900"/>
              <a:gd name="connsiteX174" fmla="*/ 596190 w 9915525"/>
              <a:gd name="connsiteY174" fmla="*/ 1489464 h 6819900"/>
              <a:gd name="connsiteX175" fmla="*/ 663845 w 9915525"/>
              <a:gd name="connsiteY175" fmla="*/ 1425430 h 6819900"/>
              <a:gd name="connsiteX176" fmla="*/ 672390 w 9915525"/>
              <a:gd name="connsiteY176" fmla="*/ 1415497 h 6819900"/>
              <a:gd name="connsiteX177" fmla="*/ 715253 w 9915525"/>
              <a:gd name="connsiteY177" fmla="*/ 1359740 h 6819900"/>
              <a:gd name="connsiteX178" fmla="*/ 758115 w 9915525"/>
              <a:gd name="connsiteY178" fmla="*/ 1307289 h 6819900"/>
              <a:gd name="connsiteX179" fmla="*/ 827154 w 9915525"/>
              <a:gd name="connsiteY179" fmla="*/ 1234930 h 6819900"/>
              <a:gd name="connsiteX180" fmla="*/ 891465 w 9915525"/>
              <a:gd name="connsiteY180" fmla="*/ 1177225 h 6819900"/>
              <a:gd name="connsiteX181" fmla="*/ 1024058 w 9915525"/>
              <a:gd name="connsiteY181" fmla="*/ 1053955 h 6819900"/>
              <a:gd name="connsiteX182" fmla="*/ 1043865 w 9915525"/>
              <a:gd name="connsiteY182" fmla="*/ 1045072 h 6819900"/>
              <a:gd name="connsiteX183" fmla="*/ 1064852 w 9915525"/>
              <a:gd name="connsiteY183" fmla="*/ 1029528 h 6819900"/>
              <a:gd name="connsiteX184" fmla="*/ 1098870 w 9915525"/>
              <a:gd name="connsiteY184" fmla="*/ 1009836 h 6819900"/>
              <a:gd name="connsiteX185" fmla="*/ 1144558 w 9915525"/>
              <a:gd name="connsiteY185" fmla="*/ 996805 h 6819900"/>
              <a:gd name="connsiteX186" fmla="*/ 1177215 w 9915525"/>
              <a:gd name="connsiteY186" fmla="*/ 987280 h 6819900"/>
              <a:gd name="connsiteX187" fmla="*/ 1199693 w 9915525"/>
              <a:gd name="connsiteY187" fmla="*/ 977755 h 6819900"/>
              <a:gd name="connsiteX188" fmla="*/ 1240054 w 9915525"/>
              <a:gd name="connsiteY188" fmla="*/ 953943 h 6819900"/>
              <a:gd name="connsiteX189" fmla="*/ 1274046 w 9915525"/>
              <a:gd name="connsiteY189" fmla="*/ 930130 h 6819900"/>
              <a:gd name="connsiteX190" fmla="*/ 1304442 w 9915525"/>
              <a:gd name="connsiteY190" fmla="*/ 915843 h 6819900"/>
              <a:gd name="connsiteX191" fmla="*/ 1325114 w 9915525"/>
              <a:gd name="connsiteY191" fmla="*/ 901555 h 6819900"/>
              <a:gd name="connsiteX192" fmla="*/ 1361513 w 9915525"/>
              <a:gd name="connsiteY192" fmla="*/ 887465 h 6819900"/>
              <a:gd name="connsiteX193" fmla="*/ 1659197 w 9915525"/>
              <a:gd name="connsiteY193" fmla="*/ 845632 h 6819900"/>
              <a:gd name="connsiteX194" fmla="*/ 1808720 w 9915525"/>
              <a:gd name="connsiteY194" fmla="*/ 799161 h 6819900"/>
              <a:gd name="connsiteX195" fmla="*/ 1828369 w 9915525"/>
              <a:gd name="connsiteY195" fmla="*/ 787255 h 6819900"/>
              <a:gd name="connsiteX196" fmla="*/ 1867778 w 9915525"/>
              <a:gd name="connsiteY196" fmla="*/ 758680 h 6819900"/>
              <a:gd name="connsiteX197" fmla="*/ 1911860 w 9915525"/>
              <a:gd name="connsiteY197" fmla="*/ 730105 h 6819900"/>
              <a:gd name="connsiteX198" fmla="*/ 1934453 w 9915525"/>
              <a:gd name="connsiteY198" fmla="*/ 720580 h 6819900"/>
              <a:gd name="connsiteX199" fmla="*/ 1958033 w 9915525"/>
              <a:gd name="connsiteY199" fmla="*/ 711055 h 6819900"/>
              <a:gd name="connsiteX200" fmla="*/ 1994932 w 9915525"/>
              <a:gd name="connsiteY200" fmla="*/ 684861 h 6819900"/>
              <a:gd name="connsiteX201" fmla="*/ 2026206 w 9915525"/>
              <a:gd name="connsiteY201" fmla="*/ 670574 h 6819900"/>
              <a:gd name="connsiteX202" fmla="*/ 2054254 w 9915525"/>
              <a:gd name="connsiteY202" fmla="*/ 682480 h 6819900"/>
              <a:gd name="connsiteX203" fmla="*/ 2081859 w 9915525"/>
              <a:gd name="connsiteY203" fmla="*/ 696489 h 6819900"/>
              <a:gd name="connsiteX204" fmla="*/ 2182143 w 9915525"/>
              <a:gd name="connsiteY204" fmla="*/ 708395 h 6819900"/>
              <a:gd name="connsiteX205" fmla="*/ 2266370 w 9915525"/>
              <a:gd name="connsiteY205" fmla="*/ 713436 h 6819900"/>
              <a:gd name="connsiteX206" fmla="*/ 2277353 w 9915525"/>
              <a:gd name="connsiteY206" fmla="*/ 720580 h 6819900"/>
              <a:gd name="connsiteX207" fmla="*/ 2286878 w 9915525"/>
              <a:gd name="connsiteY207" fmla="*/ 711055 h 6819900"/>
              <a:gd name="connsiteX208" fmla="*/ 2318434 w 9915525"/>
              <a:gd name="connsiteY208" fmla="*/ 725343 h 6819900"/>
              <a:gd name="connsiteX209" fmla="*/ 2374605 w 9915525"/>
              <a:gd name="connsiteY209" fmla="*/ 730105 h 6819900"/>
              <a:gd name="connsiteX210" fmla="*/ 2423563 w 9915525"/>
              <a:gd name="connsiteY210" fmla="*/ 739630 h 6819900"/>
              <a:gd name="connsiteX211" fmla="*/ 2443545 w 9915525"/>
              <a:gd name="connsiteY211" fmla="*/ 768205 h 6819900"/>
              <a:gd name="connsiteX212" fmla="*/ 2453565 w 9915525"/>
              <a:gd name="connsiteY212" fmla="*/ 782925 h 6819900"/>
              <a:gd name="connsiteX213" fmla="*/ 2477378 w 9915525"/>
              <a:gd name="connsiteY213" fmla="*/ 821458 h 6819900"/>
              <a:gd name="connsiteX214" fmla="*/ 2501190 w 9915525"/>
              <a:gd name="connsiteY214" fmla="*/ 859125 h 6819900"/>
              <a:gd name="connsiteX215" fmla="*/ 2510715 w 9915525"/>
              <a:gd name="connsiteY215" fmla="*/ 872980 h 6819900"/>
              <a:gd name="connsiteX216" fmla="*/ 2520240 w 9915525"/>
              <a:gd name="connsiteY216" fmla="*/ 886366 h 6819900"/>
              <a:gd name="connsiteX217" fmla="*/ 2594072 w 9915525"/>
              <a:gd name="connsiteY217" fmla="*/ 989028 h 6819900"/>
              <a:gd name="connsiteX218" fmla="*/ 2739315 w 9915525"/>
              <a:gd name="connsiteY218" fmla="*/ 1134819 h 6819900"/>
              <a:gd name="connsiteX219" fmla="*/ 2817616 w 9915525"/>
              <a:gd name="connsiteY219" fmla="*/ 1202259 h 6819900"/>
              <a:gd name="connsiteX220" fmla="*/ 2852589 w 9915525"/>
              <a:gd name="connsiteY220" fmla="*/ 1188488 h 6819900"/>
              <a:gd name="connsiteX221" fmla="*/ 2907177 w 9915525"/>
              <a:gd name="connsiteY221" fmla="*/ 1162961 h 6819900"/>
              <a:gd name="connsiteX222" fmla="*/ 2963406 w 9915525"/>
              <a:gd name="connsiteY222" fmla="*/ 1181646 h 6819900"/>
              <a:gd name="connsiteX223" fmla="*/ 2993988 w 9915525"/>
              <a:gd name="connsiteY223" fmla="*/ 1206355 h 6819900"/>
              <a:gd name="connsiteX224" fmla="*/ 3006015 w 9915525"/>
              <a:gd name="connsiteY224" fmla="*/ 1223929 h 6819900"/>
              <a:gd name="connsiteX225" fmla="*/ 3052009 w 9915525"/>
              <a:gd name="connsiteY225" fmla="*/ 1273030 h 6819900"/>
              <a:gd name="connsiteX226" fmla="*/ 3064356 w 9915525"/>
              <a:gd name="connsiteY226" fmla="*/ 1292080 h 6819900"/>
              <a:gd name="connsiteX227" fmla="*/ 3086575 w 9915525"/>
              <a:gd name="connsiteY227" fmla="*/ 1343429 h 6819900"/>
              <a:gd name="connsiteX228" fmla="*/ 3131356 w 9915525"/>
              <a:gd name="connsiteY228" fmla="*/ 1397691 h 6819900"/>
              <a:gd name="connsiteX229" fmla="*/ 3177328 w 9915525"/>
              <a:gd name="connsiteY229" fmla="*/ 1406380 h 6819900"/>
              <a:gd name="connsiteX230" fmla="*/ 3195787 w 9915525"/>
              <a:gd name="connsiteY230" fmla="*/ 1369586 h 6819900"/>
              <a:gd name="connsiteX231" fmla="*/ 3182980 w 9915525"/>
              <a:gd name="connsiteY231" fmla="*/ 1321440 h 6819900"/>
              <a:gd name="connsiteX232" fmla="*/ 3158415 w 9915525"/>
              <a:gd name="connsiteY232" fmla="*/ 1279653 h 6819900"/>
              <a:gd name="connsiteX233" fmla="*/ 3149523 w 9915525"/>
              <a:gd name="connsiteY233" fmla="*/ 1263505 h 6819900"/>
              <a:gd name="connsiteX234" fmla="*/ 3137616 w 9915525"/>
              <a:gd name="connsiteY234" fmla="*/ 1237311 h 6819900"/>
              <a:gd name="connsiteX235" fmla="*/ 3112615 w 9915525"/>
              <a:gd name="connsiteY235" fmla="*/ 1208001 h 6819900"/>
              <a:gd name="connsiteX236" fmla="*/ 3124918 w 9915525"/>
              <a:gd name="connsiteY236" fmla="*/ 1158814 h 6819900"/>
              <a:gd name="connsiteX237" fmla="*/ 3162015 w 9915525"/>
              <a:gd name="connsiteY237" fmla="*/ 1112800 h 6819900"/>
              <a:gd name="connsiteX238" fmla="*/ 3191226 w 9915525"/>
              <a:gd name="connsiteY238" fmla="*/ 1082530 h 6819900"/>
              <a:gd name="connsiteX239" fmla="*/ 3220804 w 9915525"/>
              <a:gd name="connsiteY239" fmla="*/ 1073746 h 6819900"/>
              <a:gd name="connsiteX240" fmla="*/ 3263313 w 9915525"/>
              <a:gd name="connsiteY240" fmla="*/ 1058822 h 6819900"/>
              <a:gd name="connsiteX241" fmla="*/ 3319742 w 9915525"/>
              <a:gd name="connsiteY241" fmla="*/ 1077131 h 6819900"/>
              <a:gd name="connsiteX242" fmla="*/ 3367965 w 9915525"/>
              <a:gd name="connsiteY242" fmla="*/ 1092055 h 6819900"/>
              <a:gd name="connsiteX243" fmla="*/ 3379350 w 9915525"/>
              <a:gd name="connsiteY243" fmla="*/ 1082530 h 6819900"/>
              <a:gd name="connsiteX244" fmla="*/ 3417169 w 9915525"/>
              <a:gd name="connsiteY244" fmla="*/ 1057205 h 6819900"/>
              <a:gd name="connsiteX245" fmla="*/ 3449898 w 9915525"/>
              <a:gd name="connsiteY245" fmla="*/ 1048287 h 6819900"/>
              <a:gd name="connsiteX246" fmla="*/ 3446662 w 9915525"/>
              <a:gd name="connsiteY246" fmla="*/ 1085617 h 6819900"/>
              <a:gd name="connsiteX247" fmla="*/ 3478207 w 9915525"/>
              <a:gd name="connsiteY247" fmla="*/ 1126440 h 6819900"/>
              <a:gd name="connsiteX248" fmla="*/ 3493504 w 9915525"/>
              <a:gd name="connsiteY248" fmla="*/ 1084689 h 6819900"/>
              <a:gd name="connsiteX249" fmla="*/ 3501099 w 9915525"/>
              <a:gd name="connsiteY249" fmla="*/ 1025596 h 6819900"/>
              <a:gd name="connsiteX250" fmla="*/ 3514737 w 9915525"/>
              <a:gd name="connsiteY250" fmla="*/ 993222 h 6819900"/>
              <a:gd name="connsiteX251" fmla="*/ 3551198 w 9915525"/>
              <a:gd name="connsiteY251" fmla="*/ 987353 h 6819900"/>
              <a:gd name="connsiteX252" fmla="*/ 3617955 w 9915525"/>
              <a:gd name="connsiteY252" fmla="*/ 1001238 h 6819900"/>
              <a:gd name="connsiteX253" fmla="*/ 3668496 w 9915525"/>
              <a:gd name="connsiteY253" fmla="*/ 1008944 h 6819900"/>
              <a:gd name="connsiteX254" fmla="*/ 3735941 w 9915525"/>
              <a:gd name="connsiteY254" fmla="*/ 1029222 h 6819900"/>
              <a:gd name="connsiteX255" fmla="*/ 3835229 w 9915525"/>
              <a:gd name="connsiteY255" fmla="*/ 1059057 h 6819900"/>
              <a:gd name="connsiteX256" fmla="*/ 3886888 w 9915525"/>
              <a:gd name="connsiteY256" fmla="*/ 1082530 h 6819900"/>
              <a:gd name="connsiteX257" fmla="*/ 3901365 w 9915525"/>
              <a:gd name="connsiteY257" fmla="*/ 1091121 h 6819900"/>
              <a:gd name="connsiteX258" fmla="*/ 3936861 w 9915525"/>
              <a:gd name="connsiteY258" fmla="*/ 1118133 h 6819900"/>
              <a:gd name="connsiteX259" fmla="*/ 3978491 w 9915525"/>
              <a:gd name="connsiteY259" fmla="*/ 1166548 h 6819900"/>
              <a:gd name="connsiteX260" fmla="*/ 4047518 w 9915525"/>
              <a:gd name="connsiteY260" fmla="*/ 1223651 h 6819900"/>
              <a:gd name="connsiteX261" fmla="*/ 4090974 w 9915525"/>
              <a:gd name="connsiteY261" fmla="*/ 1238839 h 6819900"/>
              <a:gd name="connsiteX262" fmla="*/ 4123933 w 9915525"/>
              <a:gd name="connsiteY262" fmla="*/ 1263505 h 6819900"/>
              <a:gd name="connsiteX263" fmla="*/ 4198015 w 9915525"/>
              <a:gd name="connsiteY263" fmla="*/ 1330906 h 6819900"/>
              <a:gd name="connsiteX264" fmla="*/ 4299818 w 9915525"/>
              <a:gd name="connsiteY264" fmla="*/ 1403665 h 6819900"/>
              <a:gd name="connsiteX265" fmla="*/ 4346538 w 9915525"/>
              <a:gd name="connsiteY265" fmla="*/ 1418292 h 6819900"/>
              <a:gd name="connsiteX266" fmla="*/ 4373400 w 9915525"/>
              <a:gd name="connsiteY266" fmla="*/ 1421776 h 6819900"/>
              <a:gd name="connsiteX267" fmla="*/ 4364001 w 9915525"/>
              <a:gd name="connsiteY267" fmla="*/ 1369731 h 6819900"/>
              <a:gd name="connsiteX268" fmla="*/ 4320465 w 9915525"/>
              <a:gd name="connsiteY268" fmla="*/ 1330860 h 6819900"/>
              <a:gd name="connsiteX269" fmla="*/ 4364933 w 9915525"/>
              <a:gd name="connsiteY269" fmla="*/ 1332058 h 6819900"/>
              <a:gd name="connsiteX270" fmla="*/ 4425141 w 9915525"/>
              <a:gd name="connsiteY270" fmla="*/ 1315988 h 6819900"/>
              <a:gd name="connsiteX271" fmla="*/ 4453815 w 9915525"/>
              <a:gd name="connsiteY271" fmla="*/ 1266486 h 6819900"/>
              <a:gd name="connsiteX272" fmla="*/ 4468103 w 9915525"/>
              <a:gd name="connsiteY272" fmla="*/ 1244455 h 6819900"/>
              <a:gd name="connsiteX273" fmla="*/ 4482390 w 9915525"/>
              <a:gd name="connsiteY273" fmla="*/ 1254043 h 6819900"/>
              <a:gd name="connsiteX274" fmla="*/ 4505626 w 9915525"/>
              <a:gd name="connsiteY274" fmla="*/ 1283834 h 6819900"/>
              <a:gd name="connsiteX275" fmla="*/ 4514858 w 9915525"/>
              <a:gd name="connsiteY275" fmla="*/ 1325409 h 6819900"/>
              <a:gd name="connsiteX276" fmla="*/ 4534485 w 9915525"/>
              <a:gd name="connsiteY276" fmla="*/ 1362740 h 6819900"/>
              <a:gd name="connsiteX277" fmla="*/ 4568115 w 9915525"/>
              <a:gd name="connsiteY277" fmla="*/ 1387777 h 6819900"/>
              <a:gd name="connsiteX278" fmla="*/ 4582403 w 9915525"/>
              <a:gd name="connsiteY278" fmla="*/ 1396855 h 6819900"/>
              <a:gd name="connsiteX279" fmla="*/ 4589401 w 9915525"/>
              <a:gd name="connsiteY279" fmla="*/ 1431076 h 6819900"/>
              <a:gd name="connsiteX280" fmla="*/ 4550894 w 9915525"/>
              <a:gd name="connsiteY280" fmla="*/ 1447617 h 6819900"/>
              <a:gd name="connsiteX281" fmla="*/ 4502159 w 9915525"/>
              <a:gd name="connsiteY281" fmla="*/ 1492941 h 6819900"/>
              <a:gd name="connsiteX282" fmla="*/ 4510819 w 9915525"/>
              <a:gd name="connsiteY282" fmla="*/ 1554282 h 6819900"/>
              <a:gd name="connsiteX283" fmla="*/ 4568224 w 9915525"/>
              <a:gd name="connsiteY283" fmla="*/ 1634980 h 6819900"/>
              <a:gd name="connsiteX284" fmla="*/ 4587165 w 9915525"/>
              <a:gd name="connsiteY284" fmla="*/ 1662389 h 6819900"/>
              <a:gd name="connsiteX285" fmla="*/ 4632887 w 9915525"/>
              <a:gd name="connsiteY285" fmla="*/ 1698078 h 6819900"/>
              <a:gd name="connsiteX286" fmla="*/ 4646639 w 9915525"/>
              <a:gd name="connsiteY286" fmla="*/ 1618353 h 6819900"/>
              <a:gd name="connsiteX287" fmla="*/ 4634733 w 9915525"/>
              <a:gd name="connsiteY287" fmla="*/ 1545388 h 6819900"/>
              <a:gd name="connsiteX288" fmla="*/ 4639553 w 9915525"/>
              <a:gd name="connsiteY288" fmla="*/ 1482580 h 6819900"/>
              <a:gd name="connsiteX289" fmla="*/ 4644023 w 9915525"/>
              <a:gd name="connsiteY289" fmla="*/ 1430012 h 6819900"/>
              <a:gd name="connsiteX290" fmla="*/ 4640165 w 9915525"/>
              <a:gd name="connsiteY290" fmla="*/ 1392178 h 6819900"/>
              <a:gd name="connsiteX291" fmla="*/ 4639498 w 9915525"/>
              <a:gd name="connsiteY291" fmla="*/ 1339534 h 6819900"/>
              <a:gd name="connsiteX292" fmla="*/ 4605626 w 9915525"/>
              <a:gd name="connsiteY292" fmla="*/ 1324107 h 6819900"/>
              <a:gd name="connsiteX293" fmla="*/ 4577485 w 9915525"/>
              <a:gd name="connsiteY293" fmla="*/ 1306463 h 6819900"/>
              <a:gd name="connsiteX294" fmla="*/ 4577640 w 9915525"/>
              <a:gd name="connsiteY294" fmla="*/ 1244455 h 6819900"/>
              <a:gd name="connsiteX295" fmla="*/ 4568115 w 9915525"/>
              <a:gd name="connsiteY295" fmla="*/ 1215880 h 6819900"/>
              <a:gd name="connsiteX296" fmla="*/ 4578397 w 9915525"/>
              <a:gd name="connsiteY296" fmla="*/ 1187305 h 6819900"/>
              <a:gd name="connsiteX297" fmla="*/ 4582798 w 9915525"/>
              <a:gd name="connsiteY297" fmla="*/ 1160533 h 6819900"/>
              <a:gd name="connsiteX298" fmla="*/ 4598711 w 9915525"/>
              <a:gd name="connsiteY298" fmla="*/ 1122829 h 6819900"/>
              <a:gd name="connsiteX299" fmla="*/ 4644315 w 9915525"/>
              <a:gd name="connsiteY299" fmla="*/ 1109120 h 6819900"/>
              <a:gd name="connsiteX300" fmla="*/ 4671142 w 9915525"/>
              <a:gd name="connsiteY300" fmla="*/ 1080149 h 6819900"/>
              <a:gd name="connsiteX301" fmla="*/ 4697961 w 9915525"/>
              <a:gd name="connsiteY301" fmla="*/ 1053955 h 6819900"/>
              <a:gd name="connsiteX302" fmla="*/ 4738323 w 9915525"/>
              <a:gd name="connsiteY302" fmla="*/ 1045095 h 6819900"/>
              <a:gd name="connsiteX303" fmla="*/ 4768607 w 9915525"/>
              <a:gd name="connsiteY303" fmla="*/ 1044718 h 6819900"/>
              <a:gd name="connsiteX304" fmla="*/ 4763331 w 9915525"/>
              <a:gd name="connsiteY304" fmla="*/ 1067563 h 6819900"/>
              <a:gd name="connsiteX305" fmla="*/ 4758705 w 9915525"/>
              <a:gd name="connsiteY305" fmla="*/ 1082227 h 6819900"/>
              <a:gd name="connsiteX306" fmla="*/ 4784472 w 9915525"/>
              <a:gd name="connsiteY306" fmla="*/ 1064292 h 6819900"/>
              <a:gd name="connsiteX307" fmla="*/ 4753853 w 9915525"/>
              <a:gd name="connsiteY307" fmla="*/ 1023968 h 6819900"/>
              <a:gd name="connsiteX308" fmla="*/ 4725400 w 9915525"/>
              <a:gd name="connsiteY308" fmla="*/ 999131 h 6819900"/>
              <a:gd name="connsiteX309" fmla="*/ 4708731 w 9915525"/>
              <a:gd name="connsiteY309" fmla="*/ 977755 h 6819900"/>
              <a:gd name="connsiteX310" fmla="*/ 4701465 w 9915525"/>
              <a:gd name="connsiteY310" fmla="*/ 963468 h 6819900"/>
              <a:gd name="connsiteX311" fmla="*/ 4764383 w 9915525"/>
              <a:gd name="connsiteY311" fmla="*/ 974978 h 6819900"/>
              <a:gd name="connsiteX312" fmla="*/ 4804410 w 9915525"/>
              <a:gd name="connsiteY312" fmla="*/ 990674 h 6819900"/>
              <a:gd name="connsiteX313" fmla="*/ 4806650 w 9915525"/>
              <a:gd name="connsiteY313" fmla="*/ 921077 h 6819900"/>
              <a:gd name="connsiteX314" fmla="*/ 4800458 w 9915525"/>
              <a:gd name="connsiteY314" fmla="*/ 882505 h 6819900"/>
              <a:gd name="connsiteX315" fmla="*/ 4819508 w 9915525"/>
              <a:gd name="connsiteY315" fmla="*/ 867439 h 6819900"/>
              <a:gd name="connsiteX316" fmla="*/ 4815765 w 9915525"/>
              <a:gd name="connsiteY316" fmla="*/ 815830 h 6819900"/>
              <a:gd name="connsiteX317" fmla="*/ 4824780 w 9915525"/>
              <a:gd name="connsiteY317" fmla="*/ 778098 h 6819900"/>
              <a:gd name="connsiteX318" fmla="*/ 4839292 w 9915525"/>
              <a:gd name="connsiteY318" fmla="*/ 758218 h 6819900"/>
              <a:gd name="connsiteX319" fmla="*/ 4897950 w 9915525"/>
              <a:gd name="connsiteY319" fmla="*/ 716375 h 6819900"/>
              <a:gd name="connsiteX320" fmla="*/ 4933814 w 9915525"/>
              <a:gd name="connsiteY320" fmla="*/ 734220 h 6819900"/>
              <a:gd name="connsiteX321" fmla="*/ 5001653 w 9915525"/>
              <a:gd name="connsiteY321" fmla="*/ 755322 h 6819900"/>
              <a:gd name="connsiteX322" fmla="*/ 5068783 w 9915525"/>
              <a:gd name="connsiteY322" fmla="*/ 767225 h 6819900"/>
              <a:gd name="connsiteX323" fmla="*/ 5090812 w 9915525"/>
              <a:gd name="connsiteY323" fmla="*/ 815830 h 6819900"/>
              <a:gd name="connsiteX324" fmla="*/ 5125889 w 9915525"/>
              <a:gd name="connsiteY324" fmla="*/ 801845 h 6819900"/>
              <a:gd name="connsiteX325" fmla="*/ 5165809 w 9915525"/>
              <a:gd name="connsiteY325" fmla="*/ 787558 h 6819900"/>
              <a:gd name="connsiteX326" fmla="*/ 5187240 w 9915525"/>
              <a:gd name="connsiteY326" fmla="*/ 777730 h 6819900"/>
              <a:gd name="connsiteX327" fmla="*/ 5201528 w 9915525"/>
              <a:gd name="connsiteY327" fmla="*/ 768205 h 6819900"/>
              <a:gd name="connsiteX328" fmla="*/ 5215815 w 9915525"/>
              <a:gd name="connsiteY328" fmla="*/ 758680 h 6819900"/>
              <a:gd name="connsiteX329" fmla="*/ 5230103 w 9915525"/>
              <a:gd name="connsiteY329" fmla="*/ 749155 h 6819900"/>
              <a:gd name="connsiteX330" fmla="*/ 5244390 w 9915525"/>
              <a:gd name="connsiteY330" fmla="*/ 767643 h 6819900"/>
              <a:gd name="connsiteX331" fmla="*/ 5282575 w 9915525"/>
              <a:gd name="connsiteY331" fmla="*/ 791990 h 6819900"/>
              <a:gd name="connsiteX332" fmla="*/ 5301540 w 9915525"/>
              <a:gd name="connsiteY332" fmla="*/ 762801 h 6819900"/>
              <a:gd name="connsiteX333" fmla="*/ 5332274 w 9915525"/>
              <a:gd name="connsiteY333" fmla="*/ 750869 h 6819900"/>
              <a:gd name="connsiteX334" fmla="*/ 5374815 w 9915525"/>
              <a:gd name="connsiteY334" fmla="*/ 732702 h 6819900"/>
              <a:gd name="connsiteX335" fmla="*/ 5398411 w 9915525"/>
              <a:gd name="connsiteY335" fmla="*/ 693102 h 6819900"/>
              <a:gd name="connsiteX336" fmla="*/ 5401553 w 9915525"/>
              <a:gd name="connsiteY336" fmla="*/ 628775 h 6819900"/>
              <a:gd name="connsiteX337" fmla="*/ 5387265 w 9915525"/>
              <a:gd name="connsiteY337" fmla="*/ 590674 h 6819900"/>
              <a:gd name="connsiteX338" fmla="*/ 5372978 w 9915525"/>
              <a:gd name="connsiteY338" fmla="*/ 552574 h 6819900"/>
              <a:gd name="connsiteX339" fmla="*/ 5358764 w 9915525"/>
              <a:gd name="connsiteY339" fmla="*/ 521917 h 6819900"/>
              <a:gd name="connsiteX340" fmla="*/ 5436789 w 9915525"/>
              <a:gd name="connsiteY340" fmla="*/ 472930 h 6819900"/>
              <a:gd name="connsiteX341" fmla="*/ 5463465 w 9915525"/>
              <a:gd name="connsiteY341" fmla="*/ 463405 h 6819900"/>
              <a:gd name="connsiteX342" fmla="*/ 5498956 w 9915525"/>
              <a:gd name="connsiteY342" fmla="*/ 472293 h 6819900"/>
              <a:gd name="connsiteX343" fmla="*/ 5494104 w 9915525"/>
              <a:gd name="connsiteY343" fmla="*/ 494145 h 6819900"/>
              <a:gd name="connsiteX344" fmla="*/ 5528437 w 9915525"/>
              <a:gd name="connsiteY344" fmla="*/ 499021 h 6819900"/>
              <a:gd name="connsiteX345" fmla="*/ 5588900 w 9915525"/>
              <a:gd name="connsiteY345" fmla="*/ 472405 h 6819900"/>
              <a:gd name="connsiteX346" fmla="*/ 5662658 w 9915525"/>
              <a:gd name="connsiteY346" fmla="*/ 461024 h 6819900"/>
              <a:gd name="connsiteX347" fmla="*/ 5692005 w 9915525"/>
              <a:gd name="connsiteY347" fmla="*/ 498562 h 6819900"/>
              <a:gd name="connsiteX348" fmla="*/ 5734490 w 9915525"/>
              <a:gd name="connsiteY348" fmla="*/ 524576 h 6819900"/>
              <a:gd name="connsiteX349" fmla="*/ 5758740 w 9915525"/>
              <a:gd name="connsiteY349" fmla="*/ 476995 h 6819900"/>
              <a:gd name="connsiteX350" fmla="*/ 5777790 w 9915525"/>
              <a:gd name="connsiteY350" fmla="*/ 425305 h 6819900"/>
              <a:gd name="connsiteX351" fmla="*/ 5796840 w 9915525"/>
              <a:gd name="connsiteY351" fmla="*/ 390613 h 6819900"/>
              <a:gd name="connsiteX352" fmla="*/ 5812335 w 9915525"/>
              <a:gd name="connsiteY352" fmla="*/ 372063 h 6819900"/>
              <a:gd name="connsiteX353" fmla="*/ 5840910 w 9915525"/>
              <a:gd name="connsiteY353" fmla="*/ 367153 h 6819900"/>
              <a:gd name="connsiteX354" fmla="*/ 5844465 w 9915525"/>
              <a:gd name="connsiteY354" fmla="*/ 311005 h 6819900"/>
              <a:gd name="connsiteX355" fmla="*/ 5850086 w 9915525"/>
              <a:gd name="connsiteY355" fmla="*/ 262431 h 6819900"/>
              <a:gd name="connsiteX356" fmla="*/ 5824773 w 9915525"/>
              <a:gd name="connsiteY356" fmla="*/ 206230 h 6819900"/>
              <a:gd name="connsiteX357" fmla="*/ 5825415 w 9915525"/>
              <a:gd name="connsiteY357" fmla="*/ 168130 h 6819900"/>
              <a:gd name="connsiteX358" fmla="*/ 5853990 w 9915525"/>
              <a:gd name="connsiteY358" fmla="*/ 139432 h 6819900"/>
              <a:gd name="connsiteX359" fmla="*/ 5877803 w 9915525"/>
              <a:gd name="connsiteY359" fmla="*/ 116594 h 6819900"/>
              <a:gd name="connsiteX360" fmla="*/ 5901615 w 9915525"/>
              <a:gd name="connsiteY360" fmla="*/ 102594 h 6819900"/>
              <a:gd name="connsiteX361" fmla="*/ 5959641 w 9915525"/>
              <a:gd name="connsiteY361" fmla="*/ 116797 h 6819900"/>
              <a:gd name="connsiteX362" fmla="*/ 5992250 w 9915525"/>
              <a:gd name="connsiteY362" fmla="*/ 130030 h 6819900"/>
              <a:gd name="connsiteX363" fmla="*/ 6019360 w 9915525"/>
              <a:gd name="connsiteY363" fmla="*/ 144317 h 6819900"/>
              <a:gd name="connsiteX364" fmla="*/ 6048954 w 9915525"/>
              <a:gd name="connsiteY364" fmla="*/ 158605 h 6819900"/>
              <a:gd name="connsiteX365" fmla="*/ 6073065 w 9915525"/>
              <a:gd name="connsiteY365" fmla="*/ 177954 h 6819900"/>
              <a:gd name="connsiteX366" fmla="*/ 6119487 w 9915525"/>
              <a:gd name="connsiteY366" fmla="*/ 199638 h 6819900"/>
              <a:gd name="connsiteX367" fmla="*/ 6131750 w 9915525"/>
              <a:gd name="connsiteY367" fmla="*/ 155259 h 6819900"/>
              <a:gd name="connsiteX368" fmla="*/ 6139652 w 9915525"/>
              <a:gd name="connsiteY368" fmla="*/ 120505 h 6819900"/>
              <a:gd name="connsiteX369" fmla="*/ 6145163 w 9915525"/>
              <a:gd name="connsiteY369" fmla="*/ 103536 h 6819900"/>
              <a:gd name="connsiteX370" fmla="*/ 6166765 w 9915525"/>
              <a:gd name="connsiteY370" fmla="*/ 76381 h 6819900"/>
              <a:gd name="connsiteX371" fmla="*/ 6254040 w 9915525"/>
              <a:gd name="connsiteY371" fmla="*/ 88249 h 6819900"/>
              <a:gd name="connsiteX372" fmla="*/ 6263565 w 9915525"/>
              <a:gd name="connsiteY372" fmla="*/ 101455 h 6819900"/>
              <a:gd name="connsiteX373" fmla="*/ 6273090 w 9915525"/>
              <a:gd name="connsiteY373" fmla="*/ 115444 h 6819900"/>
              <a:gd name="connsiteX374" fmla="*/ 6287135 w 9915525"/>
              <a:gd name="connsiteY374" fmla="*/ 124043 h 6819900"/>
              <a:gd name="connsiteX375" fmla="*/ 6358288 w 9915525"/>
              <a:gd name="connsiteY375" fmla="*/ 178507 h 6819900"/>
              <a:gd name="connsiteX376" fmla="*/ 6334554 w 9915525"/>
              <a:gd name="connsiteY376" fmla="*/ 204701 h 6819900"/>
              <a:gd name="connsiteX377" fmla="*/ 6301665 w 9915525"/>
              <a:gd name="connsiteY377" fmla="*/ 202925 h 6819900"/>
              <a:gd name="connsiteX378" fmla="*/ 6255797 w 9915525"/>
              <a:gd name="connsiteY378" fmla="*/ 152757 h 6819900"/>
              <a:gd name="connsiteX379" fmla="*/ 6241058 w 9915525"/>
              <a:gd name="connsiteY379" fmla="*/ 195454 h 6819900"/>
              <a:gd name="connsiteX380" fmla="*/ 6220757 w 9915525"/>
              <a:gd name="connsiteY380" fmla="*/ 238229 h 6819900"/>
              <a:gd name="connsiteX381" fmla="*/ 6246467 w 9915525"/>
              <a:gd name="connsiteY381" fmla="*/ 354624 h 6819900"/>
              <a:gd name="connsiteX382" fmla="*/ 6275838 w 9915525"/>
              <a:gd name="connsiteY382" fmla="*/ 415890 h 6819900"/>
              <a:gd name="connsiteX383" fmla="*/ 6316184 w 9915525"/>
              <a:gd name="connsiteY383" fmla="*/ 473968 h 6819900"/>
              <a:gd name="connsiteX384" fmla="*/ 6390560 w 9915525"/>
              <a:gd name="connsiteY384" fmla="*/ 467413 h 6819900"/>
              <a:gd name="connsiteX385" fmla="*/ 6363522 w 9915525"/>
              <a:gd name="connsiteY385" fmla="*/ 415780 h 6819900"/>
              <a:gd name="connsiteX386" fmla="*/ 6336244 w 9915525"/>
              <a:gd name="connsiteY386" fmla="*/ 394349 h 6819900"/>
              <a:gd name="connsiteX387" fmla="*/ 6353718 w 9915525"/>
              <a:gd name="connsiteY387" fmla="*/ 358630 h 6819900"/>
              <a:gd name="connsiteX388" fmla="*/ 6389931 w 9915525"/>
              <a:gd name="connsiteY388" fmla="*/ 294336 h 6819900"/>
              <a:gd name="connsiteX389" fmla="*/ 6399578 w 9915525"/>
              <a:gd name="connsiteY389" fmla="*/ 263380 h 6819900"/>
              <a:gd name="connsiteX390" fmla="*/ 6413980 w 9915525"/>
              <a:gd name="connsiteY390" fmla="*/ 299655 h 6819900"/>
              <a:gd name="connsiteX391" fmla="*/ 6438918 w 9915525"/>
              <a:gd name="connsiteY391" fmla="*/ 316235 h 6819900"/>
              <a:gd name="connsiteX392" fmla="*/ 6492546 w 9915525"/>
              <a:gd name="connsiteY392" fmla="*/ 305898 h 6819900"/>
              <a:gd name="connsiteX393" fmla="*/ 6471644 w 9915525"/>
              <a:gd name="connsiteY393" fmla="*/ 207027 h 6819900"/>
              <a:gd name="connsiteX394" fmla="*/ 6459383 w 9915525"/>
              <a:gd name="connsiteY394" fmla="*/ 139555 h 6819900"/>
              <a:gd name="connsiteX395" fmla="*/ 6510898 w 9915525"/>
              <a:gd name="connsiteY395" fmla="*/ 84786 h 6819900"/>
              <a:gd name="connsiteX396" fmla="*/ 6542990 w 9915525"/>
              <a:gd name="connsiteY396" fmla="*/ 72880 h 6819900"/>
              <a:gd name="connsiteX397" fmla="*/ 6609619 w 9915525"/>
              <a:gd name="connsiteY397" fmla="*/ 111706 h 6819900"/>
              <a:gd name="connsiteX398" fmla="*/ 6658807 w 9915525"/>
              <a:gd name="connsiteY398" fmla="*/ 136199 h 6819900"/>
              <a:gd name="connsiteX399" fmla="*/ 6661710 w 9915525"/>
              <a:gd name="connsiteY399" fmla="*/ 84310 h 6819900"/>
              <a:gd name="connsiteX400" fmla="*/ 6662303 w 9915525"/>
              <a:gd name="connsiteY400" fmla="*/ 60974 h 6819900"/>
              <a:gd name="connsiteX401" fmla="*/ 6682879 w 9915525"/>
              <a:gd name="connsiteY401" fmla="*/ 64212 h 6819900"/>
              <a:gd name="connsiteX402" fmla="*/ 6748854 w 9915525"/>
              <a:gd name="connsiteY402" fmla="*/ 123683 h 6819900"/>
              <a:gd name="connsiteX403" fmla="*/ 6775134 w 9915525"/>
              <a:gd name="connsiteY403" fmla="*/ 175466 h 6819900"/>
              <a:gd name="connsiteX404" fmla="*/ 6768390 w 9915525"/>
              <a:gd name="connsiteY404" fmla="*/ 225280 h 6819900"/>
              <a:gd name="connsiteX405" fmla="*/ 6777915 w 9915525"/>
              <a:gd name="connsiteY405" fmla="*/ 248530 h 6819900"/>
              <a:gd name="connsiteX406" fmla="*/ 6787440 w 9915525"/>
              <a:gd name="connsiteY406" fmla="*/ 277667 h 6819900"/>
              <a:gd name="connsiteX407" fmla="*/ 6796965 w 9915525"/>
              <a:gd name="connsiteY407" fmla="*/ 316802 h 6819900"/>
              <a:gd name="connsiteX408" fmla="*/ 6828883 w 9915525"/>
              <a:gd name="connsiteY408" fmla="*/ 382915 h 6819900"/>
              <a:gd name="connsiteX409" fmla="*/ 6872870 w 9915525"/>
              <a:gd name="connsiteY409" fmla="*/ 415780 h 6819900"/>
              <a:gd name="connsiteX410" fmla="*/ 6917483 w 9915525"/>
              <a:gd name="connsiteY410" fmla="*/ 444355 h 6819900"/>
              <a:gd name="connsiteX411" fmla="*/ 7003117 w 9915525"/>
              <a:gd name="connsiteY411" fmla="*/ 458521 h 6819900"/>
              <a:gd name="connsiteX412" fmla="*/ 6996555 w 9915525"/>
              <a:gd name="connsiteY412" fmla="*/ 429542 h 6819900"/>
              <a:gd name="connsiteX413" fmla="*/ 7017945 w 9915525"/>
              <a:gd name="connsiteY413" fmla="*/ 404350 h 6819900"/>
              <a:gd name="connsiteX414" fmla="*/ 7097479 w 9915525"/>
              <a:gd name="connsiteY414" fmla="*/ 406934 h 6819900"/>
              <a:gd name="connsiteX415" fmla="*/ 7139865 w 9915525"/>
              <a:gd name="connsiteY415" fmla="*/ 395028 h 6819900"/>
              <a:gd name="connsiteX416" fmla="*/ 7176216 w 9915525"/>
              <a:gd name="connsiteY416" fmla="*/ 365774 h 6819900"/>
              <a:gd name="connsiteX417" fmla="*/ 7197947 w 9915525"/>
              <a:gd name="connsiteY417" fmla="*/ 339580 h 6819900"/>
              <a:gd name="connsiteX418" fmla="*/ 7218157 w 9915525"/>
              <a:gd name="connsiteY418" fmla="*/ 291766 h 6819900"/>
              <a:gd name="connsiteX419" fmla="*/ 7236895 w 9915525"/>
              <a:gd name="connsiteY419" fmla="*/ 269215 h 6819900"/>
              <a:gd name="connsiteX420" fmla="*/ 7358940 w 9915525"/>
              <a:gd name="connsiteY420" fmla="*/ 315203 h 6819900"/>
              <a:gd name="connsiteX421" fmla="*/ 7382753 w 9915525"/>
              <a:gd name="connsiteY421" fmla="*/ 358630 h 6819900"/>
              <a:gd name="connsiteX422" fmla="*/ 7406565 w 9915525"/>
              <a:gd name="connsiteY422" fmla="*/ 396803 h 6819900"/>
              <a:gd name="connsiteX423" fmla="*/ 7432515 w 9915525"/>
              <a:gd name="connsiteY423" fmla="*/ 410241 h 6819900"/>
              <a:gd name="connsiteX424" fmla="*/ 7490702 w 9915525"/>
              <a:gd name="connsiteY424" fmla="*/ 417039 h 6819900"/>
              <a:gd name="connsiteX425" fmla="*/ 7516334 w 9915525"/>
              <a:gd name="connsiteY425" fmla="*/ 425305 h 6819900"/>
              <a:gd name="connsiteX426" fmla="*/ 7544678 w 9915525"/>
              <a:gd name="connsiteY426" fmla="*/ 434830 h 6819900"/>
              <a:gd name="connsiteX427" fmla="*/ 7573843 w 9915525"/>
              <a:gd name="connsiteY427" fmla="*/ 444355 h 6819900"/>
              <a:gd name="connsiteX428" fmla="*/ 7613628 w 9915525"/>
              <a:gd name="connsiteY428" fmla="*/ 406255 h 6819900"/>
              <a:gd name="connsiteX429" fmla="*/ 7637208 w 9915525"/>
              <a:gd name="connsiteY429" fmla="*/ 368155 h 6819900"/>
              <a:gd name="connsiteX430" fmla="*/ 7633121 w 9915525"/>
              <a:gd name="connsiteY430" fmla="*/ 343660 h 6819900"/>
              <a:gd name="connsiteX431" fmla="*/ 7632041 w 9915525"/>
              <a:gd name="connsiteY431" fmla="*/ 312704 h 6819900"/>
              <a:gd name="connsiteX432" fmla="*/ 7640584 w 9915525"/>
              <a:gd name="connsiteY432" fmla="*/ 257551 h 6819900"/>
              <a:gd name="connsiteX433" fmla="*/ 7625640 w 9915525"/>
              <a:gd name="connsiteY433" fmla="*/ 230190 h 6819900"/>
              <a:gd name="connsiteX434" fmla="*/ 7611353 w 9915525"/>
              <a:gd name="connsiteY434" fmla="*/ 196705 h 6819900"/>
              <a:gd name="connsiteX435" fmla="*/ 7597065 w 9915525"/>
              <a:gd name="connsiteY435" fmla="*/ 162763 h 6819900"/>
              <a:gd name="connsiteX436" fmla="*/ 7587540 w 9915525"/>
              <a:gd name="connsiteY436" fmla="*/ 134792 h 6819900"/>
              <a:gd name="connsiteX437" fmla="*/ 7578015 w 9915525"/>
              <a:gd name="connsiteY437" fmla="*/ 78099 h 6819900"/>
              <a:gd name="connsiteX438" fmla="*/ 7593082 w 9915525"/>
              <a:gd name="connsiteY438" fmla="*/ 21512 h 6819900"/>
              <a:gd name="connsiteX439" fmla="*/ 7635165 w 9915525"/>
              <a:gd name="connsiteY439" fmla="*/ 34780 h 6819900"/>
              <a:gd name="connsiteX440" fmla="*/ 7669960 w 9915525"/>
              <a:gd name="connsiteY440" fmla="*/ 53830 h 6819900"/>
              <a:gd name="connsiteX441" fmla="*/ 7682790 w 9915525"/>
              <a:gd name="connsiteY441" fmla="*/ 63355 h 6819900"/>
              <a:gd name="connsiteX442" fmla="*/ 7697078 w 9915525"/>
              <a:gd name="connsiteY442" fmla="*/ 72880 h 6819900"/>
              <a:gd name="connsiteX443" fmla="*/ 7711365 w 9915525"/>
              <a:gd name="connsiteY443" fmla="*/ 92416 h 6819900"/>
              <a:gd name="connsiteX444" fmla="*/ 7789946 w 9915525"/>
              <a:gd name="connsiteY444" fmla="*/ 177609 h 6819900"/>
              <a:gd name="connsiteX445" fmla="*/ 7797090 w 9915525"/>
              <a:gd name="connsiteY445" fmla="*/ 192975 h 6819900"/>
              <a:gd name="connsiteX446" fmla="*/ 7774311 w 9915525"/>
              <a:gd name="connsiteY446" fmla="*/ 202578 h 6819900"/>
              <a:gd name="connsiteX447" fmla="*/ 7747527 w 9915525"/>
              <a:gd name="connsiteY447" fmla="*/ 231158 h 6819900"/>
              <a:gd name="connsiteX448" fmla="*/ 7760782 w 9915525"/>
              <a:gd name="connsiteY448" fmla="*/ 276234 h 6819900"/>
              <a:gd name="connsiteX449" fmla="*/ 7767251 w 9915525"/>
              <a:gd name="connsiteY449" fmla="*/ 327510 h 6819900"/>
              <a:gd name="connsiteX450" fmla="*/ 7784135 w 9915525"/>
              <a:gd name="connsiteY450" fmla="*/ 368155 h 6819900"/>
              <a:gd name="connsiteX451" fmla="*/ 7818353 w 9915525"/>
              <a:gd name="connsiteY451" fmla="*/ 351865 h 6819900"/>
              <a:gd name="connsiteX452" fmla="*/ 7844668 w 9915525"/>
              <a:gd name="connsiteY452" fmla="*/ 349029 h 6819900"/>
              <a:gd name="connsiteX453" fmla="*/ 7847629 w 9915525"/>
              <a:gd name="connsiteY453" fmla="*/ 371146 h 6819900"/>
              <a:gd name="connsiteX454" fmla="*/ 7889160 w 9915525"/>
              <a:gd name="connsiteY454" fmla="*/ 396584 h 6819900"/>
              <a:gd name="connsiteX455" fmla="*/ 7990933 w 9915525"/>
              <a:gd name="connsiteY455" fmla="*/ 487217 h 6819900"/>
              <a:gd name="connsiteX456" fmla="*/ 7988299 w 9915525"/>
              <a:gd name="connsiteY456" fmla="*/ 541986 h 6819900"/>
              <a:gd name="connsiteX457" fmla="*/ 7988593 w 9915525"/>
              <a:gd name="connsiteY457" fmla="*/ 577705 h 6819900"/>
              <a:gd name="connsiteX458" fmla="*/ 7997116 w 9915525"/>
              <a:gd name="connsiteY458" fmla="*/ 591992 h 6819900"/>
              <a:gd name="connsiteX459" fmla="*/ 8006641 w 9915525"/>
              <a:gd name="connsiteY459" fmla="*/ 606280 h 6819900"/>
              <a:gd name="connsiteX460" fmla="*/ 8016166 w 9915525"/>
              <a:gd name="connsiteY460" fmla="*/ 641249 h 6819900"/>
              <a:gd name="connsiteX461" fmla="*/ 8029393 w 9915525"/>
              <a:gd name="connsiteY461" fmla="*/ 691255 h 6819900"/>
              <a:gd name="connsiteX462" fmla="*/ 8049200 w 9915525"/>
              <a:gd name="connsiteY462" fmla="*/ 737249 h 6819900"/>
              <a:gd name="connsiteX463" fmla="*/ 8040734 w 9915525"/>
              <a:gd name="connsiteY463" fmla="*/ 768205 h 6819900"/>
              <a:gd name="connsiteX464" fmla="*/ 8028072 w 9915525"/>
              <a:gd name="connsiteY464" fmla="*/ 757794 h 6819900"/>
              <a:gd name="connsiteX465" fmla="*/ 7980447 w 9915525"/>
              <a:gd name="connsiteY465" fmla="*/ 735937 h 6819900"/>
              <a:gd name="connsiteX466" fmla="*/ 7972605 w 9915525"/>
              <a:gd name="connsiteY466" fmla="*/ 807767 h 6819900"/>
              <a:gd name="connsiteX467" fmla="*/ 7987591 w 9915525"/>
              <a:gd name="connsiteY467" fmla="*/ 861035 h 6819900"/>
              <a:gd name="connsiteX468" fmla="*/ 8006641 w 9915525"/>
              <a:gd name="connsiteY468" fmla="*/ 908481 h 6819900"/>
              <a:gd name="connsiteX469" fmla="*/ 8025691 w 9915525"/>
              <a:gd name="connsiteY469" fmla="*/ 949902 h 6819900"/>
              <a:gd name="connsiteX470" fmla="*/ 8035216 w 9915525"/>
              <a:gd name="connsiteY470" fmla="*/ 972993 h 6819900"/>
              <a:gd name="connsiteX471" fmla="*/ 8044741 w 9915525"/>
              <a:gd name="connsiteY471" fmla="*/ 1000653 h 6819900"/>
              <a:gd name="connsiteX472" fmla="*/ 8098801 w 9915525"/>
              <a:gd name="connsiteY472" fmla="*/ 1052353 h 6819900"/>
              <a:gd name="connsiteX473" fmla="*/ 8125580 w 9915525"/>
              <a:gd name="connsiteY473" fmla="*/ 1027706 h 6819900"/>
              <a:gd name="connsiteX474" fmla="*/ 8156537 w 9915525"/>
              <a:gd name="connsiteY474" fmla="*/ 1006330 h 6819900"/>
              <a:gd name="connsiteX475" fmla="*/ 8145380 w 9915525"/>
              <a:gd name="connsiteY475" fmla="*/ 1065697 h 6819900"/>
              <a:gd name="connsiteX476" fmla="*/ 8113104 w 9915525"/>
              <a:gd name="connsiteY476" fmla="*/ 1159975 h 6819900"/>
              <a:gd name="connsiteX477" fmla="*/ 8182292 w 9915525"/>
              <a:gd name="connsiteY477" fmla="*/ 1153665 h 6819900"/>
              <a:gd name="connsiteX478" fmla="*/ 8268139 w 9915525"/>
              <a:gd name="connsiteY478" fmla="*/ 1185923 h 6819900"/>
              <a:gd name="connsiteX479" fmla="*/ 8319249 w 9915525"/>
              <a:gd name="connsiteY479" fmla="*/ 1180138 h 6819900"/>
              <a:gd name="connsiteX480" fmla="*/ 8354968 w 9915525"/>
              <a:gd name="connsiteY480" fmla="*/ 1133764 h 6819900"/>
              <a:gd name="connsiteX481" fmla="*/ 8387510 w 9915525"/>
              <a:gd name="connsiteY481" fmla="*/ 1074256 h 6819900"/>
              <a:gd name="connsiteX482" fmla="*/ 8369468 w 9915525"/>
              <a:gd name="connsiteY482" fmla="*/ 1001025 h 6819900"/>
              <a:gd name="connsiteX483" fmla="*/ 8377848 w 9915525"/>
              <a:gd name="connsiteY483" fmla="*/ 859912 h 6819900"/>
              <a:gd name="connsiteX484" fmla="*/ 8387640 w 9915525"/>
              <a:gd name="connsiteY484" fmla="*/ 834141 h 6819900"/>
              <a:gd name="connsiteX485" fmla="*/ 8400780 w 9915525"/>
              <a:gd name="connsiteY485" fmla="*/ 807258 h 6819900"/>
              <a:gd name="connsiteX486" fmla="*/ 8418107 w 9915525"/>
              <a:gd name="connsiteY486" fmla="*/ 717887 h 6819900"/>
              <a:gd name="connsiteX487" fmla="*/ 8376345 w 9915525"/>
              <a:gd name="connsiteY487" fmla="*/ 654627 h 6819900"/>
              <a:gd name="connsiteX488" fmla="*/ 8334502 w 9915525"/>
              <a:gd name="connsiteY488" fmla="*/ 594279 h 6819900"/>
              <a:gd name="connsiteX489" fmla="*/ 8310077 w 9915525"/>
              <a:gd name="connsiteY489" fmla="*/ 557538 h 6819900"/>
              <a:gd name="connsiteX490" fmla="*/ 8292390 w 9915525"/>
              <a:gd name="connsiteY490" fmla="*/ 527262 h 6819900"/>
              <a:gd name="connsiteX491" fmla="*/ 8280484 w 9915525"/>
              <a:gd name="connsiteY491" fmla="*/ 499436 h 6819900"/>
              <a:gd name="connsiteX492" fmla="*/ 8249326 w 9915525"/>
              <a:gd name="connsiteY492" fmla="*/ 415467 h 6819900"/>
              <a:gd name="connsiteX493" fmla="*/ 8275404 w 9915525"/>
              <a:gd name="connsiteY493" fmla="*/ 385459 h 6819900"/>
              <a:gd name="connsiteX494" fmla="*/ 8309437 w 9915525"/>
              <a:gd name="connsiteY494" fmla="*/ 396730 h 6819900"/>
              <a:gd name="connsiteX495" fmla="*/ 8368273 w 9915525"/>
              <a:gd name="connsiteY495" fmla="*/ 456261 h 6819900"/>
              <a:gd name="connsiteX496" fmla="*/ 8378115 w 9915525"/>
              <a:gd name="connsiteY496" fmla="*/ 472930 h 6819900"/>
              <a:gd name="connsiteX497" fmla="*/ 8387640 w 9915525"/>
              <a:gd name="connsiteY497" fmla="*/ 487564 h 6819900"/>
              <a:gd name="connsiteX498" fmla="*/ 8459524 w 9915525"/>
              <a:gd name="connsiteY498" fmla="*/ 572468 h 6819900"/>
              <a:gd name="connsiteX499" fmla="*/ 8531408 w 9915525"/>
              <a:gd name="connsiteY499" fmla="*/ 642738 h 6819900"/>
              <a:gd name="connsiteX500" fmla="*/ 8528581 w 9915525"/>
              <a:gd name="connsiteY500" fmla="*/ 703090 h 6819900"/>
              <a:gd name="connsiteX501" fmla="*/ 8525752 w 9915525"/>
              <a:gd name="connsiteY501" fmla="*/ 763443 h 6819900"/>
              <a:gd name="connsiteX502" fmla="*/ 8554327 w 9915525"/>
              <a:gd name="connsiteY502" fmla="*/ 766667 h 6819900"/>
              <a:gd name="connsiteX503" fmla="*/ 8606715 w 9915525"/>
              <a:gd name="connsiteY503" fmla="*/ 829488 h 6819900"/>
              <a:gd name="connsiteX504" fmla="*/ 8626732 w 9915525"/>
              <a:gd name="connsiteY504" fmla="*/ 890874 h 6819900"/>
              <a:gd name="connsiteX505" fmla="*/ 8642932 w 9915525"/>
              <a:gd name="connsiteY505" fmla="*/ 945058 h 6819900"/>
              <a:gd name="connsiteX506" fmla="*/ 8646727 w 9915525"/>
              <a:gd name="connsiteY506" fmla="*/ 977755 h 6819900"/>
              <a:gd name="connsiteX507" fmla="*/ 8654340 w 9915525"/>
              <a:gd name="connsiteY507" fmla="*/ 1006330 h 6819900"/>
              <a:gd name="connsiteX508" fmla="*/ 8634983 w 9915525"/>
              <a:gd name="connsiteY508" fmla="*/ 1034905 h 6819900"/>
              <a:gd name="connsiteX509" fmla="*/ 8613928 w 9915525"/>
              <a:gd name="connsiteY509" fmla="*/ 1106343 h 6819900"/>
              <a:gd name="connsiteX510" fmla="*/ 8635222 w 9915525"/>
              <a:gd name="connsiteY510" fmla="*/ 1149205 h 6819900"/>
              <a:gd name="connsiteX511" fmla="*/ 8667103 w 9915525"/>
              <a:gd name="connsiteY511" fmla="*/ 1166496 h 6819900"/>
              <a:gd name="connsiteX512" fmla="*/ 8705862 w 9915525"/>
              <a:gd name="connsiteY512" fmla="*/ 1188960 h 6819900"/>
              <a:gd name="connsiteX513" fmla="*/ 8729779 w 9915525"/>
              <a:gd name="connsiteY513" fmla="*/ 1202063 h 6819900"/>
              <a:gd name="connsiteX514" fmla="*/ 8744318 w 9915525"/>
              <a:gd name="connsiteY514" fmla="*/ 1233228 h 6819900"/>
              <a:gd name="connsiteX515" fmla="*/ 8739168 w 9915525"/>
              <a:gd name="connsiteY515" fmla="*/ 1284960 h 6819900"/>
              <a:gd name="connsiteX516" fmla="*/ 8809761 w 9915525"/>
              <a:gd name="connsiteY516" fmla="*/ 1279466 h 6819900"/>
              <a:gd name="connsiteX517" fmla="*/ 8856746 w 9915525"/>
              <a:gd name="connsiteY517" fmla="*/ 1241665 h 6819900"/>
              <a:gd name="connsiteX518" fmla="*/ 8873415 w 9915525"/>
              <a:gd name="connsiteY518" fmla="*/ 1216741 h 6819900"/>
              <a:gd name="connsiteX519" fmla="*/ 8883357 w 9915525"/>
              <a:gd name="connsiteY519" fmla="*/ 1191810 h 6819900"/>
              <a:gd name="connsiteX520" fmla="*/ 8921040 w 9915525"/>
              <a:gd name="connsiteY520" fmla="*/ 1236096 h 6819900"/>
              <a:gd name="connsiteX521" fmla="*/ 8930565 w 9915525"/>
              <a:gd name="connsiteY521" fmla="*/ 1263505 h 6819900"/>
              <a:gd name="connsiteX522" fmla="*/ 8940090 w 9915525"/>
              <a:gd name="connsiteY522" fmla="*/ 1276626 h 6819900"/>
              <a:gd name="connsiteX523" fmla="*/ 8953765 w 9915525"/>
              <a:gd name="connsiteY523" fmla="*/ 1301097 h 6819900"/>
              <a:gd name="connsiteX524" fmla="*/ 8973572 w 9915525"/>
              <a:gd name="connsiteY524" fmla="*/ 1340363 h 6819900"/>
              <a:gd name="connsiteX525" fmla="*/ 8987453 w 9915525"/>
              <a:gd name="connsiteY525" fmla="*/ 1368280 h 6819900"/>
              <a:gd name="connsiteX526" fmla="*/ 8995377 w 9915525"/>
              <a:gd name="connsiteY526" fmla="*/ 1410891 h 6819900"/>
              <a:gd name="connsiteX527" fmla="*/ 8979908 w 9915525"/>
              <a:gd name="connsiteY527" fmla="*/ 1458768 h 6819900"/>
              <a:gd name="connsiteX528" fmla="*/ 8958477 w 9915525"/>
              <a:gd name="connsiteY528" fmla="*/ 1516531 h 6819900"/>
              <a:gd name="connsiteX529" fmla="*/ 8941217 w 9915525"/>
              <a:gd name="connsiteY529" fmla="*/ 1597494 h 6819900"/>
              <a:gd name="connsiteX530" fmla="*/ 8980536 w 9915525"/>
              <a:gd name="connsiteY530" fmla="*/ 1721572 h 6819900"/>
              <a:gd name="connsiteX531" fmla="*/ 9024769 w 9915525"/>
              <a:gd name="connsiteY531" fmla="*/ 1705584 h 6819900"/>
              <a:gd name="connsiteX532" fmla="*/ 9080188 w 9915525"/>
              <a:gd name="connsiteY532" fmla="*/ 1699274 h 6819900"/>
              <a:gd name="connsiteX533" fmla="*/ 9092803 w 9915525"/>
              <a:gd name="connsiteY533" fmla="*/ 1720705 h 6819900"/>
              <a:gd name="connsiteX534" fmla="*/ 9105709 w 9915525"/>
              <a:gd name="connsiteY534" fmla="*/ 1760517 h 6819900"/>
              <a:gd name="connsiteX535" fmla="*/ 9085724 w 9915525"/>
              <a:gd name="connsiteY535" fmla="*/ 1820072 h 6819900"/>
              <a:gd name="connsiteX536" fmla="*/ 9050058 w 9915525"/>
              <a:gd name="connsiteY536" fmla="*/ 1790031 h 6819900"/>
              <a:gd name="connsiteX537" fmla="*/ 8971363 w 9915525"/>
              <a:gd name="connsiteY537" fmla="*/ 1775258 h 6819900"/>
              <a:gd name="connsiteX538" fmla="*/ 8932264 w 9915525"/>
              <a:gd name="connsiteY538" fmla="*/ 1815955 h 6819900"/>
              <a:gd name="connsiteX539" fmla="*/ 8917923 w 9915525"/>
              <a:gd name="connsiteY539" fmla="*/ 1755275 h 6819900"/>
              <a:gd name="connsiteX540" fmla="*/ 8903125 w 9915525"/>
              <a:gd name="connsiteY540" fmla="*/ 1693724 h 6819900"/>
              <a:gd name="connsiteX541" fmla="*/ 8882940 w 9915525"/>
              <a:gd name="connsiteY541" fmla="*/ 1654705 h 6819900"/>
              <a:gd name="connsiteX542" fmla="*/ 8858092 w 9915525"/>
              <a:gd name="connsiteY542" fmla="*/ 1634586 h 6819900"/>
              <a:gd name="connsiteX543" fmla="*/ 8843756 w 9915525"/>
              <a:gd name="connsiteY543" fmla="*/ 1612473 h 6819900"/>
              <a:gd name="connsiteX544" fmla="*/ 8845158 w 9915525"/>
              <a:gd name="connsiteY544" fmla="*/ 1527948 h 6819900"/>
              <a:gd name="connsiteX545" fmla="*/ 8844458 w 9915525"/>
              <a:gd name="connsiteY545" fmla="*/ 1426759 h 6819900"/>
              <a:gd name="connsiteX546" fmla="*/ 8845835 w 9915525"/>
              <a:gd name="connsiteY546" fmla="*/ 1371123 h 6819900"/>
              <a:gd name="connsiteX547" fmla="*/ 8797645 w 9915525"/>
              <a:gd name="connsiteY547" fmla="*/ 1336679 h 6819900"/>
              <a:gd name="connsiteX548" fmla="*/ 8740210 w 9915525"/>
              <a:gd name="connsiteY548" fmla="*/ 1371118 h 6819900"/>
              <a:gd name="connsiteX549" fmla="*/ 8714875 w 9915525"/>
              <a:gd name="connsiteY549" fmla="*/ 1409911 h 6819900"/>
              <a:gd name="connsiteX550" fmla="*/ 8697417 w 9915525"/>
              <a:gd name="connsiteY550" fmla="*/ 1468985 h 6819900"/>
              <a:gd name="connsiteX551" fmla="*/ 8702933 w 9915525"/>
              <a:gd name="connsiteY551" fmla="*/ 1519192 h 6819900"/>
              <a:gd name="connsiteX552" fmla="*/ 8729917 w 9915525"/>
              <a:gd name="connsiteY552" fmla="*/ 1525579 h 6819900"/>
              <a:gd name="connsiteX553" fmla="*/ 8759114 w 9915525"/>
              <a:gd name="connsiteY553" fmla="*/ 1533044 h 6819900"/>
              <a:gd name="connsiteX554" fmla="*/ 8773402 w 9915525"/>
              <a:gd name="connsiteY554" fmla="*/ 1558780 h 6819900"/>
              <a:gd name="connsiteX555" fmla="*/ 8787689 w 9915525"/>
              <a:gd name="connsiteY555" fmla="*/ 1593284 h 6819900"/>
              <a:gd name="connsiteX556" fmla="*/ 8797214 w 9915525"/>
              <a:gd name="connsiteY556" fmla="*/ 1615930 h 6819900"/>
              <a:gd name="connsiteX557" fmla="*/ 8806885 w 9915525"/>
              <a:gd name="connsiteY557" fmla="*/ 1632599 h 6819900"/>
              <a:gd name="connsiteX558" fmla="*/ 8816264 w 9915525"/>
              <a:gd name="connsiteY558" fmla="*/ 1634980 h 6819900"/>
              <a:gd name="connsiteX559" fmla="*/ 8825498 w 9915525"/>
              <a:gd name="connsiteY559" fmla="*/ 1630218 h 6819900"/>
              <a:gd name="connsiteX560" fmla="*/ 8816932 w 9915525"/>
              <a:gd name="connsiteY560" fmla="*/ 1653277 h 6819900"/>
              <a:gd name="connsiteX561" fmla="*/ 8784075 w 9915525"/>
              <a:gd name="connsiteY561" fmla="*/ 1650896 h 6819900"/>
              <a:gd name="connsiteX562" fmla="*/ 8721014 w 9915525"/>
              <a:gd name="connsiteY562" fmla="*/ 1649268 h 6819900"/>
              <a:gd name="connsiteX563" fmla="*/ 8722211 w 9915525"/>
              <a:gd name="connsiteY563" fmla="*/ 1679285 h 6819900"/>
              <a:gd name="connsiteX564" fmla="*/ 8732224 w 9915525"/>
              <a:gd name="connsiteY564" fmla="*/ 1781679 h 6819900"/>
              <a:gd name="connsiteX565" fmla="*/ 8743845 w 9915525"/>
              <a:gd name="connsiteY565" fmla="*/ 1887393 h 6819900"/>
              <a:gd name="connsiteX566" fmla="*/ 8758811 w 9915525"/>
              <a:gd name="connsiteY566" fmla="*/ 1931994 h 6819900"/>
              <a:gd name="connsiteX567" fmla="*/ 8810634 w 9915525"/>
              <a:gd name="connsiteY567" fmla="*/ 1953643 h 6819900"/>
              <a:gd name="connsiteX568" fmla="*/ 8805602 w 9915525"/>
              <a:gd name="connsiteY568" fmla="*/ 1886690 h 6819900"/>
              <a:gd name="connsiteX569" fmla="*/ 8797215 w 9915525"/>
              <a:gd name="connsiteY569" fmla="*/ 1848730 h 6819900"/>
              <a:gd name="connsiteX570" fmla="*/ 8818736 w 9915525"/>
              <a:gd name="connsiteY570" fmla="*/ 1815955 h 6819900"/>
              <a:gd name="connsiteX571" fmla="*/ 8869421 w 9915525"/>
              <a:gd name="connsiteY571" fmla="*/ 1888143 h 6819900"/>
              <a:gd name="connsiteX572" fmla="*/ 8886238 w 9915525"/>
              <a:gd name="connsiteY572" fmla="*/ 1935261 h 6819900"/>
              <a:gd name="connsiteX573" fmla="*/ 8934672 w 9915525"/>
              <a:gd name="connsiteY573" fmla="*/ 1929195 h 6819900"/>
              <a:gd name="connsiteX574" fmla="*/ 8956214 w 9915525"/>
              <a:gd name="connsiteY574" fmla="*/ 1930566 h 6819900"/>
              <a:gd name="connsiteX575" fmla="*/ 8995931 w 9915525"/>
              <a:gd name="connsiteY575" fmla="*/ 1944938 h 6819900"/>
              <a:gd name="connsiteX576" fmla="*/ 8998229 w 9915525"/>
              <a:gd name="connsiteY576" fmla="*/ 1962400 h 6819900"/>
              <a:gd name="connsiteX577" fmla="*/ 9011444 w 9915525"/>
              <a:gd name="connsiteY577" fmla="*/ 1970702 h 6819900"/>
              <a:gd name="connsiteX578" fmla="*/ 9035340 w 9915525"/>
              <a:gd name="connsiteY578" fmla="*/ 1938670 h 6819900"/>
              <a:gd name="connsiteX579" fmla="*/ 9053728 w 9915525"/>
              <a:gd name="connsiteY579" fmla="*/ 1911205 h 6819900"/>
              <a:gd name="connsiteX580" fmla="*/ 9075159 w 9915525"/>
              <a:gd name="connsiteY580" fmla="*/ 1932539 h 6819900"/>
              <a:gd name="connsiteX581" fmla="*/ 9095648 w 9915525"/>
              <a:gd name="connsiteY581" fmla="*/ 1957199 h 6819900"/>
              <a:gd name="connsiteX582" fmla="*/ 9141845 w 9915525"/>
              <a:gd name="connsiteY582" fmla="*/ 1899624 h 6819900"/>
              <a:gd name="connsiteX583" fmla="*/ 9148559 w 9915525"/>
              <a:gd name="connsiteY583" fmla="*/ 1873105 h 6819900"/>
              <a:gd name="connsiteX584" fmla="*/ 9159165 w 9915525"/>
              <a:gd name="connsiteY584" fmla="*/ 1858818 h 6819900"/>
              <a:gd name="connsiteX585" fmla="*/ 9181787 w 9915525"/>
              <a:gd name="connsiteY585" fmla="*/ 1844530 h 6819900"/>
              <a:gd name="connsiteX586" fmla="*/ 9210362 w 9915525"/>
              <a:gd name="connsiteY586" fmla="*/ 1874296 h 6819900"/>
              <a:gd name="connsiteX587" fmla="*/ 9216315 w 9915525"/>
              <a:gd name="connsiteY587" fmla="*/ 1922775 h 6819900"/>
              <a:gd name="connsiteX588" fmla="*/ 9234891 w 9915525"/>
              <a:gd name="connsiteY588" fmla="*/ 1957303 h 6819900"/>
              <a:gd name="connsiteX589" fmla="*/ 9282143 w 9915525"/>
              <a:gd name="connsiteY589" fmla="*/ 2140593 h 6819900"/>
              <a:gd name="connsiteX590" fmla="*/ 9295327 w 9915525"/>
              <a:gd name="connsiteY590" fmla="*/ 2212850 h 6819900"/>
              <a:gd name="connsiteX591" fmla="*/ 9353827 w 9915525"/>
              <a:gd name="connsiteY591" fmla="*/ 2201101 h 6819900"/>
              <a:gd name="connsiteX592" fmla="*/ 9378864 w 9915525"/>
              <a:gd name="connsiteY592" fmla="*/ 2193934 h 6819900"/>
              <a:gd name="connsiteX593" fmla="*/ 9347732 w 9915525"/>
              <a:gd name="connsiteY593" fmla="*/ 2242546 h 6819900"/>
              <a:gd name="connsiteX594" fmla="*/ 9316327 w 9915525"/>
              <a:gd name="connsiteY594" fmla="*/ 2250814 h 6819900"/>
              <a:gd name="connsiteX595" fmla="*/ 9318123 w 9915525"/>
              <a:gd name="connsiteY595" fmla="*/ 2378470 h 6819900"/>
              <a:gd name="connsiteX596" fmla="*/ 9330029 w 9915525"/>
              <a:gd name="connsiteY596" fmla="*/ 2509498 h 6819900"/>
              <a:gd name="connsiteX597" fmla="*/ 9340180 w 9915525"/>
              <a:gd name="connsiteY597" fmla="*/ 2552555 h 6819900"/>
              <a:gd name="connsiteX598" fmla="*/ 9364246 w 9915525"/>
              <a:gd name="connsiteY598" fmla="*/ 2639602 h 6819900"/>
              <a:gd name="connsiteX599" fmla="*/ 9394208 w 9915525"/>
              <a:gd name="connsiteY599" fmla="*/ 2770571 h 6819900"/>
              <a:gd name="connsiteX600" fmla="*/ 9408673 w 9915525"/>
              <a:gd name="connsiteY600" fmla="*/ 2854180 h 6819900"/>
              <a:gd name="connsiteX601" fmla="*/ 9395313 w 9915525"/>
              <a:gd name="connsiteY601" fmla="*/ 2952055 h 6819900"/>
              <a:gd name="connsiteX602" fmla="*/ 9400054 w 9915525"/>
              <a:gd name="connsiteY602" fmla="*/ 2994917 h 6819900"/>
              <a:gd name="connsiteX603" fmla="*/ 9421393 w 9915525"/>
              <a:gd name="connsiteY603" fmla="*/ 3037536 h 6819900"/>
              <a:gd name="connsiteX604" fmla="*/ 9436422 w 9915525"/>
              <a:gd name="connsiteY604" fmla="*/ 3063730 h 6819900"/>
              <a:gd name="connsiteX605" fmla="*/ 9444915 w 9915525"/>
              <a:gd name="connsiteY605" fmla="*/ 3081614 h 6819900"/>
              <a:gd name="connsiteX606" fmla="*/ 9490159 w 9915525"/>
              <a:gd name="connsiteY606" fmla="*/ 3101859 h 6819900"/>
              <a:gd name="connsiteX607" fmla="*/ 9511590 w 9915525"/>
              <a:gd name="connsiteY607" fmla="*/ 3069048 h 6819900"/>
              <a:gd name="connsiteX608" fmla="*/ 9544075 w 9915525"/>
              <a:gd name="connsiteY608" fmla="*/ 3045885 h 6819900"/>
              <a:gd name="connsiteX609" fmla="*/ 9549823 w 9915525"/>
              <a:gd name="connsiteY609" fmla="*/ 3130405 h 6819900"/>
              <a:gd name="connsiteX610" fmla="*/ 9521782 w 9915525"/>
              <a:gd name="connsiteY610" fmla="*/ 3132941 h 6819900"/>
              <a:gd name="connsiteX611" fmla="*/ 9487056 w 9915525"/>
              <a:gd name="connsiteY611" fmla="*/ 3127237 h 6819900"/>
              <a:gd name="connsiteX612" fmla="*/ 9478156 w 9915525"/>
              <a:gd name="connsiteY612" fmla="*/ 3177089 h 6819900"/>
              <a:gd name="connsiteX613" fmla="*/ 9484608 w 9915525"/>
              <a:gd name="connsiteY613" fmla="*/ 3237561 h 6819900"/>
              <a:gd name="connsiteX614" fmla="*/ 9493132 w 9915525"/>
              <a:gd name="connsiteY614" fmla="*/ 3254230 h 6819900"/>
              <a:gd name="connsiteX615" fmla="*/ 9502065 w 9915525"/>
              <a:gd name="connsiteY615" fmla="*/ 3268517 h 6819900"/>
              <a:gd name="connsiteX616" fmla="*/ 9511590 w 9915525"/>
              <a:gd name="connsiteY616" fmla="*/ 3282805 h 6819900"/>
              <a:gd name="connsiteX617" fmla="*/ 9510355 w 9915525"/>
              <a:gd name="connsiteY617" fmla="*/ 3337380 h 6819900"/>
              <a:gd name="connsiteX618" fmla="*/ 9493686 w 9915525"/>
              <a:gd name="connsiteY618" fmla="*/ 3457550 h 6819900"/>
              <a:gd name="connsiteX619" fmla="*/ 9504795 w 9915525"/>
              <a:gd name="connsiteY619" fmla="*/ 3577581 h 6819900"/>
              <a:gd name="connsiteX620" fmla="*/ 9528928 w 9915525"/>
              <a:gd name="connsiteY620" fmla="*/ 3669717 h 6819900"/>
              <a:gd name="connsiteX621" fmla="*/ 9509677 w 9915525"/>
              <a:gd name="connsiteY621" fmla="*/ 3701905 h 6819900"/>
              <a:gd name="connsiteX622" fmla="*/ 9511384 w 9915525"/>
              <a:gd name="connsiteY622" fmla="*/ 3764564 h 6819900"/>
              <a:gd name="connsiteX623" fmla="*/ 9525734 w 9915525"/>
              <a:gd name="connsiteY623" fmla="*/ 3920727 h 6819900"/>
              <a:gd name="connsiteX624" fmla="*/ 9539486 w 9915525"/>
              <a:gd name="connsiteY624" fmla="*/ 4072961 h 6819900"/>
              <a:gd name="connsiteX625" fmla="*/ 9555015 w 9915525"/>
              <a:gd name="connsiteY625" fmla="*/ 4171115 h 6819900"/>
              <a:gd name="connsiteX626" fmla="*/ 9570045 w 9915525"/>
              <a:gd name="connsiteY626" fmla="*/ 4263880 h 6819900"/>
              <a:gd name="connsiteX627" fmla="*/ 9578265 w 9915525"/>
              <a:gd name="connsiteY627" fmla="*/ 4301507 h 6819900"/>
              <a:gd name="connsiteX628" fmla="*/ 9594011 w 9915525"/>
              <a:gd name="connsiteY628" fmla="*/ 4347946 h 6819900"/>
              <a:gd name="connsiteX629" fmla="*/ 9599250 w 9915525"/>
              <a:gd name="connsiteY629" fmla="*/ 4398158 h 6819900"/>
              <a:gd name="connsiteX630" fmla="*/ 9595501 w 9915525"/>
              <a:gd name="connsiteY630" fmla="*/ 4444587 h 6819900"/>
              <a:gd name="connsiteX631" fmla="*/ 9621003 w 9915525"/>
              <a:gd name="connsiteY631" fmla="*/ 4485336 h 6819900"/>
              <a:gd name="connsiteX632" fmla="*/ 9671610 w 9915525"/>
              <a:gd name="connsiteY632" fmla="*/ 4509625 h 6819900"/>
              <a:gd name="connsiteX633" fmla="*/ 9674761 w 9915525"/>
              <a:gd name="connsiteY633" fmla="*/ 4463905 h 6819900"/>
              <a:gd name="connsiteX634" fmla="*/ 9661121 w 9915525"/>
              <a:gd name="connsiteY634" fmla="*/ 4430864 h 6819900"/>
              <a:gd name="connsiteX635" fmla="*/ 9635940 w 9915525"/>
              <a:gd name="connsiteY635" fmla="*/ 4376550 h 6819900"/>
              <a:gd name="connsiteX636" fmla="*/ 9616122 w 9915525"/>
              <a:gd name="connsiteY636" fmla="*/ 4355277 h 6819900"/>
              <a:gd name="connsiteX637" fmla="*/ 9642436 w 9915525"/>
              <a:gd name="connsiteY637" fmla="*/ 4333734 h 6819900"/>
              <a:gd name="connsiteX638" fmla="*/ 9720540 w 9915525"/>
              <a:gd name="connsiteY638" fmla="*/ 4325071 h 6819900"/>
              <a:gd name="connsiteX639" fmla="*/ 9705390 w 9915525"/>
              <a:gd name="connsiteY639" fmla="*/ 4423865 h 6819900"/>
              <a:gd name="connsiteX640" fmla="*/ 9700036 w 9915525"/>
              <a:gd name="connsiteY640" fmla="*/ 4463905 h 6819900"/>
              <a:gd name="connsiteX641" fmla="*/ 9724758 w 9915525"/>
              <a:gd name="connsiteY641" fmla="*/ 4493107 h 6819900"/>
              <a:gd name="connsiteX642" fmla="*/ 9726811 w 9915525"/>
              <a:gd name="connsiteY642" fmla="*/ 4539101 h 6819900"/>
              <a:gd name="connsiteX643" fmla="*/ 9718635 w 9915525"/>
              <a:gd name="connsiteY643" fmla="*/ 4591576 h 6819900"/>
              <a:gd name="connsiteX644" fmla="*/ 9737013 w 9915525"/>
              <a:gd name="connsiteY644" fmla="*/ 4666005 h 6819900"/>
              <a:gd name="connsiteX645" fmla="*/ 9758219 w 9915525"/>
              <a:gd name="connsiteY645" fmla="*/ 4739499 h 6819900"/>
              <a:gd name="connsiteX646" fmla="*/ 9769963 w 9915525"/>
              <a:gd name="connsiteY646" fmla="*/ 4835726 h 6819900"/>
              <a:gd name="connsiteX647" fmla="*/ 9790291 w 9915525"/>
              <a:gd name="connsiteY647" fmla="*/ 4946519 h 6819900"/>
              <a:gd name="connsiteX648" fmla="*/ 9802274 w 9915525"/>
              <a:gd name="connsiteY648" fmla="*/ 4996526 h 6819900"/>
              <a:gd name="connsiteX649" fmla="*/ 9764328 w 9915525"/>
              <a:gd name="connsiteY649" fmla="*/ 4999686 h 6819900"/>
              <a:gd name="connsiteX650" fmla="*/ 9706211 w 9915525"/>
              <a:gd name="connsiteY650" fmla="*/ 4930630 h 6819900"/>
              <a:gd name="connsiteX651" fmla="*/ 9683040 w 9915525"/>
              <a:gd name="connsiteY651" fmla="*/ 4989240 h 6819900"/>
              <a:gd name="connsiteX652" fmla="*/ 9668430 w 9915525"/>
              <a:gd name="connsiteY652" fmla="*/ 5032327 h 6819900"/>
              <a:gd name="connsiteX653" fmla="*/ 9659521 w 9915525"/>
              <a:gd name="connsiteY653" fmla="*/ 5064905 h 6819900"/>
              <a:gd name="connsiteX654" fmla="*/ 9643176 w 9915525"/>
              <a:gd name="connsiteY654" fmla="*/ 5074775 h 6819900"/>
              <a:gd name="connsiteX655" fmla="*/ 9616365 w 9915525"/>
              <a:gd name="connsiteY655" fmla="*/ 5020718 h 6819900"/>
              <a:gd name="connsiteX656" fmla="*/ 9586532 w 9915525"/>
              <a:gd name="connsiteY656" fmla="*/ 4968106 h 6819900"/>
              <a:gd name="connsiteX657" fmla="*/ 9550261 w 9915525"/>
              <a:gd name="connsiteY657" fmla="*/ 4968377 h 6819900"/>
              <a:gd name="connsiteX658" fmla="*/ 9564912 w 9915525"/>
              <a:gd name="connsiteY658" fmla="*/ 5036181 h 6819900"/>
              <a:gd name="connsiteX659" fmla="*/ 9568740 w 9915525"/>
              <a:gd name="connsiteY659" fmla="*/ 5140180 h 6819900"/>
              <a:gd name="connsiteX660" fmla="*/ 9559215 w 9915525"/>
              <a:gd name="connsiteY660" fmla="*/ 5178280 h 6819900"/>
              <a:gd name="connsiteX661" fmla="*/ 9568740 w 9915525"/>
              <a:gd name="connsiteY661" fmla="*/ 5216380 h 6819900"/>
              <a:gd name="connsiteX662" fmla="*/ 9578265 w 9915525"/>
              <a:gd name="connsiteY662" fmla="*/ 5239653 h 6819900"/>
              <a:gd name="connsiteX663" fmla="*/ 9597943 w 9915525"/>
              <a:gd name="connsiteY663" fmla="*/ 5276708 h 6819900"/>
              <a:gd name="connsiteX664" fmla="*/ 9611374 w 9915525"/>
              <a:gd name="connsiteY664" fmla="*/ 5323782 h 6819900"/>
              <a:gd name="connsiteX665" fmla="*/ 9615802 w 9915525"/>
              <a:gd name="connsiteY665" fmla="*/ 5363669 h 6819900"/>
              <a:gd name="connsiteX666" fmla="*/ 9620359 w 9915525"/>
              <a:gd name="connsiteY666" fmla="*/ 5402860 h 6819900"/>
              <a:gd name="connsiteX667" fmla="*/ 9628701 w 9915525"/>
              <a:gd name="connsiteY667" fmla="*/ 5435455 h 6819900"/>
              <a:gd name="connsiteX668" fmla="*/ 9638174 w 9915525"/>
              <a:gd name="connsiteY668" fmla="*/ 5454505 h 6819900"/>
              <a:gd name="connsiteX669" fmla="*/ 9619717 w 9915525"/>
              <a:gd name="connsiteY669" fmla="*/ 5473555 h 6819900"/>
              <a:gd name="connsiteX670" fmla="*/ 9600759 w 9915525"/>
              <a:gd name="connsiteY670" fmla="*/ 5487843 h 6819900"/>
              <a:gd name="connsiteX671" fmla="*/ 9577246 w 9915525"/>
              <a:gd name="connsiteY671" fmla="*/ 5502130 h 6819900"/>
              <a:gd name="connsiteX672" fmla="*/ 9559215 w 9915525"/>
              <a:gd name="connsiteY672" fmla="*/ 5468494 h 6819900"/>
              <a:gd name="connsiteX673" fmla="*/ 9573502 w 9915525"/>
              <a:gd name="connsiteY673" fmla="*/ 5429375 h 6819900"/>
              <a:gd name="connsiteX674" fmla="*/ 9587790 w 9915525"/>
              <a:gd name="connsiteY674" fmla="*/ 5401433 h 6819900"/>
              <a:gd name="connsiteX675" fmla="*/ 9532456 w 9915525"/>
              <a:gd name="connsiteY675" fmla="*/ 5359255 h 6819900"/>
              <a:gd name="connsiteX676" fmla="*/ 9510393 w 9915525"/>
              <a:gd name="connsiteY676" fmla="*/ 5285532 h 6819900"/>
              <a:gd name="connsiteX677" fmla="*/ 9503462 w 9915525"/>
              <a:gd name="connsiteY677" fmla="*/ 5253131 h 6819900"/>
              <a:gd name="connsiteX678" fmla="*/ 9443008 w 9915525"/>
              <a:gd name="connsiteY678" fmla="*/ 5251443 h 6819900"/>
              <a:gd name="connsiteX679" fmla="*/ 9410762 w 9915525"/>
              <a:gd name="connsiteY679" fmla="*/ 5246681 h 6819900"/>
              <a:gd name="connsiteX680" fmla="*/ 9359782 w 9915525"/>
              <a:gd name="connsiteY680" fmla="*/ 5243849 h 6819900"/>
              <a:gd name="connsiteX681" fmla="*/ 9373695 w 9915525"/>
              <a:gd name="connsiteY681" fmla="*/ 5308143 h 6819900"/>
              <a:gd name="connsiteX682" fmla="*/ 9397250 w 9915525"/>
              <a:gd name="connsiteY682" fmla="*/ 5375362 h 6819900"/>
              <a:gd name="connsiteX683" fmla="*/ 9406970 w 9915525"/>
              <a:gd name="connsiteY683" fmla="*/ 5402214 h 6819900"/>
              <a:gd name="connsiteX684" fmla="*/ 9378773 w 9915525"/>
              <a:gd name="connsiteY684" fmla="*/ 5425930 h 6819900"/>
              <a:gd name="connsiteX685" fmla="*/ 9311565 w 9915525"/>
              <a:gd name="connsiteY685" fmla="*/ 5345954 h 6819900"/>
              <a:gd name="connsiteX686" fmla="*/ 9266684 w 9915525"/>
              <a:gd name="connsiteY686" fmla="*/ 5309249 h 6819900"/>
              <a:gd name="connsiteX687" fmla="*/ 9235365 w 9915525"/>
              <a:gd name="connsiteY687" fmla="*/ 5294344 h 6819900"/>
              <a:gd name="connsiteX688" fmla="*/ 9202027 w 9915525"/>
              <a:gd name="connsiteY688" fmla="*/ 5251636 h 6819900"/>
              <a:gd name="connsiteX689" fmla="*/ 9168690 w 9915525"/>
              <a:gd name="connsiteY689" fmla="*/ 5222188 h 6819900"/>
              <a:gd name="connsiteX690" fmla="*/ 9149589 w 9915525"/>
              <a:gd name="connsiteY690" fmla="*/ 5213633 h 6819900"/>
              <a:gd name="connsiteX691" fmla="*/ 9116252 w 9915525"/>
              <a:gd name="connsiteY691" fmla="*/ 5206813 h 6819900"/>
              <a:gd name="connsiteX692" fmla="*/ 9102015 w 9915525"/>
              <a:gd name="connsiteY692" fmla="*/ 5223151 h 6819900"/>
              <a:gd name="connsiteX693" fmla="*/ 9067516 w 9915525"/>
              <a:gd name="connsiteY693" fmla="*/ 5248081 h 6819900"/>
              <a:gd name="connsiteX694" fmla="*/ 9006347 w 9915525"/>
              <a:gd name="connsiteY694" fmla="*/ 5242890 h 6819900"/>
              <a:gd name="connsiteX695" fmla="*/ 8974453 w 9915525"/>
              <a:gd name="connsiteY695" fmla="*/ 5232199 h 6819900"/>
              <a:gd name="connsiteX696" fmla="*/ 8965277 w 9915525"/>
              <a:gd name="connsiteY696" fmla="*/ 5224765 h 6819900"/>
              <a:gd name="connsiteX697" fmla="*/ 8959140 w 9915525"/>
              <a:gd name="connsiteY697" fmla="*/ 5264005 h 6819900"/>
              <a:gd name="connsiteX698" fmla="*/ 8954827 w 9915525"/>
              <a:gd name="connsiteY698" fmla="*/ 5324107 h 6819900"/>
              <a:gd name="connsiteX699" fmla="*/ 8963258 w 9915525"/>
              <a:gd name="connsiteY699" fmla="*/ 5506643 h 6819900"/>
              <a:gd name="connsiteX700" fmla="*/ 8972132 w 9915525"/>
              <a:gd name="connsiteY700" fmla="*/ 5570901 h 6819900"/>
              <a:gd name="connsiteX701" fmla="*/ 8939451 w 9915525"/>
              <a:gd name="connsiteY701" fmla="*/ 5563712 h 6819900"/>
              <a:gd name="connsiteX702" fmla="*/ 8913798 w 9915525"/>
              <a:gd name="connsiteY702" fmla="*/ 5561366 h 6819900"/>
              <a:gd name="connsiteX703" fmla="*/ 8899609 w 9915525"/>
              <a:gd name="connsiteY703" fmla="*/ 5572245 h 6819900"/>
              <a:gd name="connsiteX704" fmla="*/ 8894734 w 9915525"/>
              <a:gd name="connsiteY704" fmla="*/ 5590199 h 6819900"/>
              <a:gd name="connsiteX705" fmla="*/ 8894938 w 9915525"/>
              <a:gd name="connsiteY705" fmla="*/ 5619568 h 6819900"/>
              <a:gd name="connsiteX706" fmla="*/ 8863890 w 9915525"/>
              <a:gd name="connsiteY706" fmla="*/ 5616766 h 6819900"/>
              <a:gd name="connsiteX707" fmla="*/ 8844573 w 9915525"/>
              <a:gd name="connsiteY707" fmla="*/ 5578188 h 6819900"/>
              <a:gd name="connsiteX708" fmla="*/ 8830848 w 9915525"/>
              <a:gd name="connsiteY708" fmla="*/ 5558802 h 6819900"/>
              <a:gd name="connsiteX709" fmla="*/ 8828677 w 9915525"/>
              <a:gd name="connsiteY709" fmla="*/ 5549755 h 6819900"/>
              <a:gd name="connsiteX710" fmla="*/ 8807451 w 9915525"/>
              <a:gd name="connsiteY710" fmla="*/ 5519337 h 6819900"/>
              <a:gd name="connsiteX711" fmla="*/ 8805126 w 9915525"/>
              <a:gd name="connsiteY711" fmla="*/ 5485206 h 6819900"/>
              <a:gd name="connsiteX712" fmla="*/ 8790306 w 9915525"/>
              <a:gd name="connsiteY712" fmla="*/ 5429703 h 6819900"/>
              <a:gd name="connsiteX713" fmla="*/ 8766792 w 9915525"/>
              <a:gd name="connsiteY713" fmla="*/ 5394081 h 6819900"/>
              <a:gd name="connsiteX714" fmla="*/ 8757122 w 9915525"/>
              <a:gd name="connsiteY714" fmla="*/ 5390082 h 6819900"/>
              <a:gd name="connsiteX715" fmla="*/ 8734534 w 9915525"/>
              <a:gd name="connsiteY715" fmla="*/ 5431456 h 6819900"/>
              <a:gd name="connsiteX716" fmla="*/ 8712050 w 9915525"/>
              <a:gd name="connsiteY716" fmla="*/ 5468793 h 6819900"/>
              <a:gd name="connsiteX717" fmla="*/ 8669592 w 9915525"/>
              <a:gd name="connsiteY717" fmla="*/ 5359880 h 6819900"/>
              <a:gd name="connsiteX718" fmla="*/ 8647988 w 9915525"/>
              <a:gd name="connsiteY718" fmla="*/ 5309874 h 6819900"/>
              <a:gd name="connsiteX719" fmla="*/ 8581571 w 9915525"/>
              <a:gd name="connsiteY719" fmla="*/ 5306902 h 6819900"/>
              <a:gd name="connsiteX720" fmla="*/ 8625814 w 9915525"/>
              <a:gd name="connsiteY720" fmla="*/ 5406880 h 6819900"/>
              <a:gd name="connsiteX721" fmla="*/ 8635290 w 9915525"/>
              <a:gd name="connsiteY721" fmla="*/ 5429229 h 6819900"/>
              <a:gd name="connsiteX722" fmla="*/ 8671796 w 9915525"/>
              <a:gd name="connsiteY722" fmla="*/ 5511655 h 6819900"/>
              <a:gd name="connsiteX723" fmla="*/ 8697041 w 9915525"/>
              <a:gd name="connsiteY723" fmla="*/ 5588809 h 6819900"/>
              <a:gd name="connsiteX724" fmla="*/ 8673390 w 9915525"/>
              <a:gd name="connsiteY724" fmla="*/ 5607684 h 6819900"/>
              <a:gd name="connsiteX725" fmla="*/ 8639033 w 9915525"/>
              <a:gd name="connsiteY725" fmla="*/ 5559280 h 6819900"/>
              <a:gd name="connsiteX726" fmla="*/ 8616240 w 9915525"/>
              <a:gd name="connsiteY726" fmla="*/ 5549936 h 6819900"/>
              <a:gd name="connsiteX727" fmla="*/ 8593690 w 9915525"/>
              <a:gd name="connsiteY727" fmla="*/ 5534933 h 6819900"/>
              <a:gd name="connsiteX728" fmla="*/ 8545877 w 9915525"/>
              <a:gd name="connsiteY728" fmla="*/ 5552687 h 6819900"/>
              <a:gd name="connsiteX729" fmla="*/ 8531790 w 9915525"/>
              <a:gd name="connsiteY729" fmla="*/ 5603409 h 6819900"/>
              <a:gd name="connsiteX730" fmla="*/ 8545788 w 9915525"/>
              <a:gd name="connsiteY730" fmla="*/ 5640243 h 6819900"/>
              <a:gd name="connsiteX731" fmla="*/ 8554960 w 9915525"/>
              <a:gd name="connsiteY731" fmla="*/ 5671199 h 6819900"/>
              <a:gd name="connsiteX732" fmla="*/ 8542232 w 9915525"/>
              <a:gd name="connsiteY732" fmla="*/ 5692630 h 6819900"/>
              <a:gd name="connsiteX733" fmla="*/ 8516639 w 9915525"/>
              <a:gd name="connsiteY733" fmla="*/ 5649193 h 6819900"/>
              <a:gd name="connsiteX734" fmla="*/ 8489364 w 9915525"/>
              <a:gd name="connsiteY734" fmla="*/ 5608712 h 6819900"/>
              <a:gd name="connsiteX735" fmla="*/ 8465482 w 9915525"/>
              <a:gd name="connsiteY735" fmla="*/ 5633681 h 6819900"/>
              <a:gd name="connsiteX736" fmla="*/ 8448881 w 9915525"/>
              <a:gd name="connsiteY736" fmla="*/ 5660868 h 6819900"/>
              <a:gd name="connsiteX737" fmla="*/ 8441128 w 9915525"/>
              <a:gd name="connsiteY737" fmla="*/ 5688861 h 6819900"/>
              <a:gd name="connsiteX738" fmla="*/ 8423043 w 9915525"/>
              <a:gd name="connsiteY738" fmla="*/ 5699774 h 6819900"/>
              <a:gd name="connsiteX739" fmla="*/ 8421183 w 9915525"/>
              <a:gd name="connsiteY739" fmla="*/ 5702155 h 6819900"/>
              <a:gd name="connsiteX740" fmla="*/ 8445659 w 9915525"/>
              <a:gd name="connsiteY740" fmla="*/ 5759305 h 6819900"/>
              <a:gd name="connsiteX741" fmla="*/ 8465508 w 9915525"/>
              <a:gd name="connsiteY741" fmla="*/ 5873605 h 6819900"/>
              <a:gd name="connsiteX742" fmla="*/ 8420562 w 9915525"/>
              <a:gd name="connsiteY742" fmla="*/ 5793193 h 6819900"/>
              <a:gd name="connsiteX743" fmla="*/ 8402487 w 9915525"/>
              <a:gd name="connsiteY743" fmla="*/ 5742492 h 6819900"/>
              <a:gd name="connsiteX744" fmla="*/ 8384756 w 9915525"/>
              <a:gd name="connsiteY744" fmla="*/ 5718608 h 6819900"/>
              <a:gd name="connsiteX745" fmla="*/ 8326325 w 9915525"/>
              <a:gd name="connsiteY745" fmla="*/ 5732611 h 6819900"/>
              <a:gd name="connsiteX746" fmla="*/ 8306999 w 9915525"/>
              <a:gd name="connsiteY746" fmla="*/ 5774129 h 6819900"/>
              <a:gd name="connsiteX747" fmla="*/ 8259615 w 9915525"/>
              <a:gd name="connsiteY747" fmla="*/ 5772442 h 6819900"/>
              <a:gd name="connsiteX748" fmla="*/ 8214489 w 9915525"/>
              <a:gd name="connsiteY748" fmla="*/ 5721178 h 6819900"/>
              <a:gd name="connsiteX749" fmla="*/ 8166619 w 9915525"/>
              <a:gd name="connsiteY749" fmla="*/ 5652733 h 6819900"/>
              <a:gd name="connsiteX750" fmla="*/ 8091947 w 9915525"/>
              <a:gd name="connsiteY750" fmla="*/ 5578330 h 6819900"/>
              <a:gd name="connsiteX751" fmla="*/ 8069332 w 9915525"/>
              <a:gd name="connsiteY751" fmla="*/ 5584112 h 6819900"/>
              <a:gd name="connsiteX752" fmla="*/ 8063790 w 9915525"/>
              <a:gd name="connsiteY752" fmla="*/ 5616430 h 6819900"/>
              <a:gd name="connsiteX753" fmla="*/ 8073315 w 9915525"/>
              <a:gd name="connsiteY753" fmla="*/ 5645005 h 6819900"/>
              <a:gd name="connsiteX754" fmla="*/ 8082840 w 9915525"/>
              <a:gd name="connsiteY754" fmla="*/ 5673580 h 6819900"/>
              <a:gd name="connsiteX755" fmla="*/ 8092365 w 9915525"/>
              <a:gd name="connsiteY755" fmla="*/ 5688430 h 6819900"/>
              <a:gd name="connsiteX756" fmla="*/ 8101919 w 9915525"/>
              <a:gd name="connsiteY756" fmla="*/ 5697375 h 6819900"/>
              <a:gd name="connsiteX757" fmla="*/ 8107389 w 9915525"/>
              <a:gd name="connsiteY757" fmla="*/ 5713482 h 6819900"/>
              <a:gd name="connsiteX758" fmla="*/ 8102598 w 9915525"/>
              <a:gd name="connsiteY758" fmla="*/ 5747399 h 6819900"/>
              <a:gd name="connsiteX759" fmla="*/ 8086015 w 9915525"/>
              <a:gd name="connsiteY759" fmla="*/ 5759305 h 6819900"/>
              <a:gd name="connsiteX760" fmla="*/ 8076524 w 9915525"/>
              <a:gd name="connsiteY760" fmla="*/ 5765688 h 6819900"/>
              <a:gd name="connsiteX761" fmla="*/ 8068470 w 9915525"/>
              <a:gd name="connsiteY761" fmla="*/ 5794105 h 6819900"/>
              <a:gd name="connsiteX762" fmla="*/ 8046724 w 9915525"/>
              <a:gd name="connsiteY762" fmla="*/ 5851316 h 6819900"/>
              <a:gd name="connsiteX763" fmla="*/ 8006934 w 9915525"/>
              <a:gd name="connsiteY763" fmla="*/ 5869617 h 6819900"/>
              <a:gd name="connsiteX764" fmla="*/ 7988935 w 9915525"/>
              <a:gd name="connsiteY764" fmla="*/ 5845030 h 6819900"/>
              <a:gd name="connsiteX765" fmla="*/ 7973654 w 9915525"/>
              <a:gd name="connsiteY765" fmla="*/ 5783118 h 6819900"/>
              <a:gd name="connsiteX766" fmla="*/ 7958257 w 9915525"/>
              <a:gd name="connsiteY766" fmla="*/ 5721205 h 6819900"/>
              <a:gd name="connsiteX767" fmla="*/ 7949490 w 9915525"/>
              <a:gd name="connsiteY767" fmla="*/ 5694290 h 6819900"/>
              <a:gd name="connsiteX768" fmla="*/ 7927445 w 9915525"/>
              <a:gd name="connsiteY768" fmla="*/ 5646665 h 6819900"/>
              <a:gd name="connsiteX769" fmla="*/ 7897103 w 9915525"/>
              <a:gd name="connsiteY769" fmla="*/ 5635480 h 6819900"/>
              <a:gd name="connsiteX770" fmla="*/ 7892902 w 9915525"/>
              <a:gd name="connsiteY770" fmla="*/ 5645005 h 6819900"/>
              <a:gd name="connsiteX771" fmla="*/ 7882815 w 9915525"/>
              <a:gd name="connsiteY771" fmla="*/ 5633439 h 6819900"/>
              <a:gd name="connsiteX772" fmla="*/ 7868690 w 9915525"/>
              <a:gd name="connsiteY772" fmla="*/ 5635998 h 6819900"/>
              <a:gd name="connsiteX773" fmla="*/ 7863869 w 9915525"/>
              <a:gd name="connsiteY773" fmla="*/ 5849918 h 6819900"/>
              <a:gd name="connsiteX774" fmla="*/ 7894249 w 9915525"/>
              <a:gd name="connsiteY774" fmla="*/ 5914928 h 6819900"/>
              <a:gd name="connsiteX775" fmla="*/ 7925721 w 9915525"/>
              <a:gd name="connsiteY775" fmla="*/ 5974668 h 6819900"/>
              <a:gd name="connsiteX776" fmla="*/ 7939965 w 9915525"/>
              <a:gd name="connsiteY776" fmla="*/ 5999471 h 6819900"/>
              <a:gd name="connsiteX777" fmla="*/ 7964544 w 9915525"/>
              <a:gd name="connsiteY777" fmla="*/ 6040219 h 6819900"/>
              <a:gd name="connsiteX778" fmla="*/ 7982759 w 9915525"/>
              <a:gd name="connsiteY778" fmla="*/ 6086854 h 6819900"/>
              <a:gd name="connsiteX779" fmla="*/ 7999542 w 9915525"/>
              <a:gd name="connsiteY779" fmla="*/ 6157190 h 6819900"/>
              <a:gd name="connsiteX780" fmla="*/ 8019584 w 9915525"/>
              <a:gd name="connsiteY780" fmla="*/ 6194655 h 6819900"/>
              <a:gd name="connsiteX781" fmla="*/ 8026682 w 9915525"/>
              <a:gd name="connsiteY781" fmla="*/ 6211526 h 6819900"/>
              <a:gd name="connsiteX782" fmla="*/ 8024049 w 9915525"/>
              <a:gd name="connsiteY782" fmla="*/ 6222012 h 6819900"/>
              <a:gd name="connsiteX783" fmla="*/ 8018511 w 9915525"/>
              <a:gd name="connsiteY783" fmla="*/ 6285561 h 6819900"/>
              <a:gd name="connsiteX784" fmla="*/ 8036820 w 9915525"/>
              <a:gd name="connsiteY784" fmla="*/ 6330805 h 6819900"/>
              <a:gd name="connsiteX785" fmla="*/ 8039046 w 9915525"/>
              <a:gd name="connsiteY785" fmla="*/ 6390474 h 6819900"/>
              <a:gd name="connsiteX786" fmla="*/ 8011613 w 9915525"/>
              <a:gd name="connsiteY786" fmla="*/ 6378090 h 6819900"/>
              <a:gd name="connsiteX787" fmla="*/ 8006795 w 9915525"/>
              <a:gd name="connsiteY787" fmla="*/ 6364239 h 6819900"/>
              <a:gd name="connsiteX788" fmla="*/ 7997115 w 9915525"/>
              <a:gd name="connsiteY788" fmla="*/ 6340934 h 6819900"/>
              <a:gd name="connsiteX789" fmla="*/ 7982828 w 9915525"/>
              <a:gd name="connsiteY789" fmla="*/ 6311755 h 6819900"/>
              <a:gd name="connsiteX790" fmla="*/ 7968540 w 9915525"/>
              <a:gd name="connsiteY790" fmla="*/ 6272489 h 6819900"/>
              <a:gd name="connsiteX791" fmla="*/ 7959015 w 9915525"/>
              <a:gd name="connsiteY791" fmla="*/ 6245080 h 6819900"/>
              <a:gd name="connsiteX792" fmla="*/ 7949490 w 9915525"/>
              <a:gd name="connsiteY792" fmla="*/ 6217671 h 6819900"/>
              <a:gd name="connsiteX793" fmla="*/ 7936168 w 9915525"/>
              <a:gd name="connsiteY793" fmla="*/ 6179207 h 6819900"/>
              <a:gd name="connsiteX794" fmla="*/ 7910813 w 9915525"/>
              <a:gd name="connsiteY794" fmla="*/ 6071368 h 6819900"/>
              <a:gd name="connsiteX795" fmla="*/ 7890706 w 9915525"/>
              <a:gd name="connsiteY795" fmla="*/ 6041173 h 6819900"/>
              <a:gd name="connsiteX796" fmla="*/ 7877079 w 9915525"/>
              <a:gd name="connsiteY796" fmla="*/ 6018055 h 6819900"/>
              <a:gd name="connsiteX797" fmla="*/ 7873935 w 9915525"/>
              <a:gd name="connsiteY797" fmla="*/ 6005388 h 6819900"/>
              <a:gd name="connsiteX798" fmla="*/ 7861728 w 9915525"/>
              <a:gd name="connsiteY798" fmla="*/ 5978380 h 6819900"/>
              <a:gd name="connsiteX799" fmla="*/ 7825103 w 9915525"/>
              <a:gd name="connsiteY799" fmla="*/ 5930755 h 6819900"/>
              <a:gd name="connsiteX800" fmla="*/ 7806615 w 9915525"/>
              <a:gd name="connsiteY800" fmla="*/ 5912267 h 6819900"/>
              <a:gd name="connsiteX801" fmla="*/ 7798320 w 9915525"/>
              <a:gd name="connsiteY801" fmla="*/ 5888653 h 6819900"/>
              <a:gd name="connsiteX802" fmla="*/ 7784544 w 9915525"/>
              <a:gd name="connsiteY802" fmla="*/ 5857135 h 6819900"/>
              <a:gd name="connsiteX803" fmla="*/ 7750435 w 9915525"/>
              <a:gd name="connsiteY803" fmla="*/ 5811923 h 6819900"/>
              <a:gd name="connsiteX804" fmla="*/ 7714568 w 9915525"/>
              <a:gd name="connsiteY804" fmla="*/ 5732454 h 6819900"/>
              <a:gd name="connsiteX805" fmla="*/ 7704221 w 9915525"/>
              <a:gd name="connsiteY805" fmla="*/ 5675488 h 6819900"/>
              <a:gd name="connsiteX806" fmla="*/ 7680052 w 9915525"/>
              <a:gd name="connsiteY806" fmla="*/ 5605757 h 6819900"/>
              <a:gd name="connsiteX807" fmla="*/ 7659503 w 9915525"/>
              <a:gd name="connsiteY807" fmla="*/ 5549955 h 6819900"/>
              <a:gd name="connsiteX808" fmla="*/ 7630526 w 9915525"/>
              <a:gd name="connsiteY808" fmla="*/ 5512217 h 6819900"/>
              <a:gd name="connsiteX809" fmla="*/ 7563749 w 9915525"/>
              <a:gd name="connsiteY809" fmla="*/ 5476992 h 6819900"/>
              <a:gd name="connsiteX810" fmla="*/ 7558965 w 9915525"/>
              <a:gd name="connsiteY810" fmla="*/ 5554518 h 6819900"/>
              <a:gd name="connsiteX811" fmla="*/ 7568490 w 9915525"/>
              <a:gd name="connsiteY811" fmla="*/ 5583182 h 6819900"/>
              <a:gd name="connsiteX812" fmla="*/ 7580597 w 9915525"/>
              <a:gd name="connsiteY812" fmla="*/ 5613576 h 6819900"/>
              <a:gd name="connsiteX813" fmla="*/ 7610911 w 9915525"/>
              <a:gd name="connsiteY813" fmla="*/ 5683819 h 6819900"/>
              <a:gd name="connsiteX814" fmla="*/ 7615553 w 9915525"/>
              <a:gd name="connsiteY814" fmla="*/ 5692630 h 6819900"/>
              <a:gd name="connsiteX815" fmla="*/ 7625640 w 9915525"/>
              <a:gd name="connsiteY815" fmla="*/ 5715276 h 6819900"/>
              <a:gd name="connsiteX816" fmla="*/ 7640655 w 9915525"/>
              <a:gd name="connsiteY816" fmla="*/ 5750384 h 6819900"/>
              <a:gd name="connsiteX817" fmla="*/ 7649827 w 9915525"/>
              <a:gd name="connsiteY817" fmla="*/ 5796794 h 6819900"/>
              <a:gd name="connsiteX818" fmla="*/ 7653716 w 9915525"/>
              <a:gd name="connsiteY818" fmla="*/ 5816455 h 6819900"/>
              <a:gd name="connsiteX819" fmla="*/ 7664868 w 9915525"/>
              <a:gd name="connsiteY819" fmla="*/ 5828361 h 6819900"/>
              <a:gd name="connsiteX820" fmla="*/ 7673265 w 9915525"/>
              <a:gd name="connsiteY820" fmla="*/ 5835505 h 6819900"/>
              <a:gd name="connsiteX821" fmla="*/ 7682790 w 9915525"/>
              <a:gd name="connsiteY821" fmla="*/ 5850191 h 6819900"/>
              <a:gd name="connsiteX822" fmla="*/ 7701366 w 9915525"/>
              <a:gd name="connsiteY822" fmla="*/ 5884815 h 6819900"/>
              <a:gd name="connsiteX823" fmla="*/ 7725676 w 9915525"/>
              <a:gd name="connsiteY823" fmla="*/ 5934423 h 6819900"/>
              <a:gd name="connsiteX824" fmla="*/ 7789301 w 9915525"/>
              <a:gd name="connsiteY824" fmla="*/ 6102571 h 6819900"/>
              <a:gd name="connsiteX825" fmla="*/ 7816140 w 9915525"/>
              <a:gd name="connsiteY825" fmla="*/ 6150418 h 6819900"/>
              <a:gd name="connsiteX826" fmla="*/ 7823284 w 9915525"/>
              <a:gd name="connsiteY826" fmla="*/ 6168955 h 6819900"/>
              <a:gd name="connsiteX827" fmla="*/ 7848635 w 9915525"/>
              <a:gd name="connsiteY827" fmla="*/ 6227394 h 6819900"/>
              <a:gd name="connsiteX828" fmla="*/ 7806615 w 9915525"/>
              <a:gd name="connsiteY828" fmla="*/ 6192358 h 6819900"/>
              <a:gd name="connsiteX829" fmla="*/ 7798150 w 9915525"/>
              <a:gd name="connsiteY829" fmla="*/ 6168880 h 6819900"/>
              <a:gd name="connsiteX830" fmla="*/ 7783611 w 9915525"/>
              <a:gd name="connsiteY830" fmla="*/ 6136500 h 6819900"/>
              <a:gd name="connsiteX831" fmla="*/ 7724485 w 9915525"/>
              <a:gd name="connsiteY831" fmla="*/ 6087359 h 6819900"/>
              <a:gd name="connsiteX832" fmla="*/ 7705073 w 9915525"/>
              <a:gd name="connsiteY832" fmla="*/ 6064611 h 6819900"/>
              <a:gd name="connsiteX833" fmla="*/ 7696840 w 9915525"/>
              <a:gd name="connsiteY833" fmla="*/ 6035530 h 6819900"/>
              <a:gd name="connsiteX834" fmla="*/ 7694260 w 9915525"/>
              <a:gd name="connsiteY834" fmla="*/ 5992202 h 6819900"/>
              <a:gd name="connsiteX835" fmla="*/ 7689498 w 9915525"/>
              <a:gd name="connsiteY835" fmla="*/ 5957943 h 6819900"/>
              <a:gd name="connsiteX836" fmla="*/ 7673265 w 9915525"/>
              <a:gd name="connsiteY836" fmla="*/ 5929271 h 6819900"/>
              <a:gd name="connsiteX837" fmla="*/ 7649453 w 9915525"/>
              <a:gd name="connsiteY837" fmla="*/ 5890953 h 6819900"/>
              <a:gd name="connsiteX838" fmla="*/ 7625640 w 9915525"/>
              <a:gd name="connsiteY838" fmla="*/ 5860102 h 6819900"/>
              <a:gd name="connsiteX839" fmla="*/ 7570121 w 9915525"/>
              <a:gd name="connsiteY839" fmla="*/ 5816455 h 6819900"/>
              <a:gd name="connsiteX840" fmla="*/ 7549440 w 9915525"/>
              <a:gd name="connsiteY840" fmla="*/ 5797967 h 6819900"/>
              <a:gd name="connsiteX841" fmla="*/ 7539915 w 9915525"/>
              <a:gd name="connsiteY841" fmla="*/ 5773593 h 6819900"/>
              <a:gd name="connsiteX842" fmla="*/ 7530390 w 9915525"/>
              <a:gd name="connsiteY842" fmla="*/ 5746361 h 6819900"/>
              <a:gd name="connsiteX843" fmla="*/ 7522016 w 9915525"/>
              <a:gd name="connsiteY843" fmla="*/ 5715966 h 6819900"/>
              <a:gd name="connsiteX844" fmla="*/ 7502227 w 9915525"/>
              <a:gd name="connsiteY844" fmla="*/ 5671199 h 6819900"/>
              <a:gd name="connsiteX845" fmla="*/ 7482027 w 9915525"/>
              <a:gd name="connsiteY845" fmla="*/ 5635480 h 6819900"/>
              <a:gd name="connsiteX846" fmla="*/ 7473240 w 9915525"/>
              <a:gd name="connsiteY846" fmla="*/ 5612834 h 6819900"/>
              <a:gd name="connsiteX847" fmla="*/ 7457169 w 9915525"/>
              <a:gd name="connsiteY847" fmla="*/ 5577115 h 6819900"/>
              <a:gd name="connsiteX848" fmla="*/ 7448147 w 9915525"/>
              <a:gd name="connsiteY848" fmla="*/ 5582803 h 6819900"/>
              <a:gd name="connsiteX849" fmla="*/ 7448951 w 9915525"/>
              <a:gd name="connsiteY849" fmla="*/ 5595317 h 6819900"/>
              <a:gd name="connsiteX850" fmla="*/ 7418786 w 9915525"/>
              <a:gd name="connsiteY850" fmla="*/ 5598166 h 6819900"/>
              <a:gd name="connsiteX851" fmla="*/ 7399728 w 9915525"/>
              <a:gd name="connsiteY851" fmla="*/ 5594589 h 6819900"/>
              <a:gd name="connsiteX852" fmla="*/ 7386739 w 9915525"/>
              <a:gd name="connsiteY852" fmla="*/ 5558693 h 6819900"/>
              <a:gd name="connsiteX853" fmla="*/ 7368531 w 9915525"/>
              <a:gd name="connsiteY853" fmla="*/ 5492605 h 6819900"/>
              <a:gd name="connsiteX854" fmla="*/ 7334431 w 9915525"/>
              <a:gd name="connsiteY854" fmla="*/ 5427419 h 6819900"/>
              <a:gd name="connsiteX855" fmla="*/ 7305551 w 9915525"/>
              <a:gd name="connsiteY855" fmla="*/ 5473600 h 6819900"/>
              <a:gd name="connsiteX856" fmla="*/ 7293200 w 9915525"/>
              <a:gd name="connsiteY856" fmla="*/ 5499749 h 6819900"/>
              <a:gd name="connsiteX857" fmla="*/ 7258954 w 9915525"/>
              <a:gd name="connsiteY857" fmla="*/ 5502045 h 6819900"/>
              <a:gd name="connsiteX858" fmla="*/ 7284194 w 9915525"/>
              <a:gd name="connsiteY858" fmla="*/ 5540230 h 6819900"/>
              <a:gd name="connsiteX859" fmla="*/ 7308555 w 9915525"/>
              <a:gd name="connsiteY859" fmla="*/ 5559280 h 6819900"/>
              <a:gd name="connsiteX860" fmla="*/ 7320760 w 9915525"/>
              <a:gd name="connsiteY860" fmla="*/ 5578330 h 6819900"/>
              <a:gd name="connsiteX861" fmla="*/ 7333699 w 9915525"/>
              <a:gd name="connsiteY861" fmla="*/ 5606905 h 6819900"/>
              <a:gd name="connsiteX862" fmla="*/ 7353939 w 9915525"/>
              <a:gd name="connsiteY862" fmla="*/ 5635480 h 6819900"/>
              <a:gd name="connsiteX863" fmla="*/ 7359982 w 9915525"/>
              <a:gd name="connsiteY863" fmla="*/ 5677516 h 6819900"/>
              <a:gd name="connsiteX864" fmla="*/ 7254165 w 9915525"/>
              <a:gd name="connsiteY864" fmla="*/ 5682019 h 6819900"/>
              <a:gd name="connsiteX865" fmla="*/ 7228509 w 9915525"/>
              <a:gd name="connsiteY865" fmla="*/ 5641037 h 6819900"/>
              <a:gd name="connsiteX866" fmla="*/ 7219532 w 9915525"/>
              <a:gd name="connsiteY866" fmla="*/ 5610847 h 6819900"/>
              <a:gd name="connsiteX867" fmla="*/ 7231385 w 9915525"/>
              <a:gd name="connsiteY867" fmla="*/ 5591873 h 6819900"/>
              <a:gd name="connsiteX868" fmla="*/ 7240362 w 9915525"/>
              <a:gd name="connsiteY868" fmla="*/ 5584597 h 6819900"/>
              <a:gd name="connsiteX869" fmla="*/ 7254165 w 9915525"/>
              <a:gd name="connsiteY869" fmla="*/ 5574349 h 6819900"/>
              <a:gd name="connsiteX870" fmla="*/ 7225590 w 9915525"/>
              <a:gd name="connsiteY870" fmla="*/ 5553089 h 6819900"/>
              <a:gd name="connsiteX871" fmla="*/ 7197015 w 9915525"/>
              <a:gd name="connsiteY871" fmla="*/ 5535576 h 6819900"/>
              <a:gd name="connsiteX872" fmla="*/ 7171290 w 9915525"/>
              <a:gd name="connsiteY872" fmla="*/ 5498052 h 6819900"/>
              <a:gd name="connsiteX873" fmla="*/ 7150233 w 9915525"/>
              <a:gd name="connsiteY873" fmla="*/ 5444980 h 6819900"/>
              <a:gd name="connsiteX874" fmla="*/ 7158598 w 9915525"/>
              <a:gd name="connsiteY874" fmla="*/ 5433074 h 6819900"/>
              <a:gd name="connsiteX875" fmla="*/ 7139310 w 9915525"/>
              <a:gd name="connsiteY875" fmla="*/ 5443948 h 6819900"/>
              <a:gd name="connsiteX876" fmla="*/ 7109190 w 9915525"/>
              <a:gd name="connsiteY876" fmla="*/ 5433955 h 6819900"/>
              <a:gd name="connsiteX877" fmla="*/ 7092359 w 9915525"/>
              <a:gd name="connsiteY877" fmla="*/ 5391265 h 6819900"/>
              <a:gd name="connsiteX878" fmla="*/ 7091478 w 9915525"/>
              <a:gd name="connsiteY878" fmla="*/ 5384705 h 6819900"/>
              <a:gd name="connsiteX879" fmla="*/ 7117213 w 9915525"/>
              <a:gd name="connsiteY879" fmla="*/ 5390829 h 6819900"/>
              <a:gd name="connsiteX880" fmla="*/ 7131296 w 9915525"/>
              <a:gd name="connsiteY880" fmla="*/ 5403480 h 6819900"/>
              <a:gd name="connsiteX881" fmla="*/ 7141049 w 9915525"/>
              <a:gd name="connsiteY881" fmla="*/ 5383636 h 6819900"/>
              <a:gd name="connsiteX882" fmla="*/ 7135611 w 9915525"/>
              <a:gd name="connsiteY882" fmla="*/ 5331870 h 6819900"/>
              <a:gd name="connsiteX883" fmla="*/ 7097608 w 9915525"/>
              <a:gd name="connsiteY883" fmla="*/ 5330356 h 6819900"/>
              <a:gd name="connsiteX884" fmla="*/ 7059348 w 9915525"/>
              <a:gd name="connsiteY884" fmla="*/ 5331050 h 6819900"/>
              <a:gd name="connsiteX885" fmla="*/ 7010577 w 9915525"/>
              <a:gd name="connsiteY885" fmla="*/ 5387328 h 6819900"/>
              <a:gd name="connsiteX886" fmla="*/ 6986235 w 9915525"/>
              <a:gd name="connsiteY886" fmla="*/ 5444980 h 6819900"/>
              <a:gd name="connsiteX887" fmla="*/ 6968415 w 9915525"/>
              <a:gd name="connsiteY887" fmla="*/ 5426985 h 6819900"/>
              <a:gd name="connsiteX888" fmla="*/ 6949962 w 9915525"/>
              <a:gd name="connsiteY888" fmla="*/ 5386504 h 6819900"/>
              <a:gd name="connsiteX889" fmla="*/ 6914243 w 9915525"/>
              <a:gd name="connsiteY889" fmla="*/ 5374515 h 6819900"/>
              <a:gd name="connsiteX890" fmla="*/ 6900934 w 9915525"/>
              <a:gd name="connsiteY890" fmla="*/ 5438459 h 6819900"/>
              <a:gd name="connsiteX891" fmla="*/ 6896978 w 9915525"/>
              <a:gd name="connsiteY891" fmla="*/ 5473555 h 6819900"/>
              <a:gd name="connsiteX892" fmla="*/ 6882690 w 9915525"/>
              <a:gd name="connsiteY892" fmla="*/ 5464036 h 6819900"/>
              <a:gd name="connsiteX893" fmla="*/ 6804369 w 9915525"/>
              <a:gd name="connsiteY893" fmla="*/ 5468793 h 6819900"/>
              <a:gd name="connsiteX894" fmla="*/ 6816242 w 9915525"/>
              <a:gd name="connsiteY894" fmla="*/ 5587855 h 6819900"/>
              <a:gd name="connsiteX895" fmla="*/ 6853628 w 9915525"/>
              <a:gd name="connsiteY895" fmla="*/ 5754543 h 6819900"/>
              <a:gd name="connsiteX896" fmla="*/ 6853402 w 9915525"/>
              <a:gd name="connsiteY896" fmla="*/ 5847411 h 6819900"/>
              <a:gd name="connsiteX897" fmla="*/ 6830511 w 9915525"/>
              <a:gd name="connsiteY897" fmla="*/ 5921230 h 6819900"/>
              <a:gd name="connsiteX898" fmla="*/ 6806490 w 9915525"/>
              <a:gd name="connsiteY898" fmla="*/ 5887893 h 6819900"/>
              <a:gd name="connsiteX899" fmla="*/ 6798025 w 9915525"/>
              <a:gd name="connsiteY899" fmla="*/ 5854555 h 6819900"/>
              <a:gd name="connsiteX900" fmla="*/ 6783306 w 9915525"/>
              <a:gd name="connsiteY900" fmla="*/ 5821218 h 6819900"/>
              <a:gd name="connsiteX901" fmla="*/ 6769171 w 9915525"/>
              <a:gd name="connsiteY901" fmla="*/ 5787880 h 6819900"/>
              <a:gd name="connsiteX902" fmla="*/ 6756523 w 9915525"/>
              <a:gd name="connsiteY902" fmla="*/ 5738277 h 6819900"/>
              <a:gd name="connsiteX903" fmla="*/ 6741023 w 9915525"/>
              <a:gd name="connsiteY903" fmla="*/ 5685095 h 6819900"/>
              <a:gd name="connsiteX904" fmla="*/ 6730290 w 9915525"/>
              <a:gd name="connsiteY904" fmla="*/ 5630486 h 6819900"/>
              <a:gd name="connsiteX905" fmla="*/ 6720610 w 9915525"/>
              <a:gd name="connsiteY905" fmla="*/ 5573472 h 6819900"/>
              <a:gd name="connsiteX906" fmla="*/ 6716409 w 9915525"/>
              <a:gd name="connsiteY906" fmla="*/ 5558622 h 6819900"/>
              <a:gd name="connsiteX907" fmla="*/ 6711802 w 9915525"/>
              <a:gd name="connsiteY907" fmla="*/ 5549755 h 6819900"/>
              <a:gd name="connsiteX908" fmla="*/ 6701715 w 9915525"/>
              <a:gd name="connsiteY908" fmla="*/ 5502924 h 6819900"/>
              <a:gd name="connsiteX909" fmla="*/ 6690198 w 9915525"/>
              <a:gd name="connsiteY909" fmla="*/ 5452254 h 6819900"/>
              <a:gd name="connsiteX910" fmla="*/ 6677136 w 9915525"/>
              <a:gd name="connsiteY910" fmla="*/ 5425266 h 6819900"/>
              <a:gd name="connsiteX911" fmla="*/ 6668583 w 9915525"/>
              <a:gd name="connsiteY911" fmla="*/ 5385449 h 6819900"/>
              <a:gd name="connsiteX912" fmla="*/ 6666943 w 9915525"/>
              <a:gd name="connsiteY912" fmla="*/ 5354798 h 6819900"/>
              <a:gd name="connsiteX913" fmla="*/ 6663946 w 9915525"/>
              <a:gd name="connsiteY913" fmla="*/ 5335647 h 6819900"/>
              <a:gd name="connsiteX914" fmla="*/ 6648938 w 9915525"/>
              <a:gd name="connsiteY914" fmla="*/ 5268411 h 6819900"/>
              <a:gd name="connsiteX915" fmla="*/ 6580234 w 9915525"/>
              <a:gd name="connsiteY915" fmla="*/ 5178280 h 6819900"/>
              <a:gd name="connsiteX916" fmla="*/ 6563432 w 9915525"/>
              <a:gd name="connsiteY916" fmla="*/ 5238315 h 6819900"/>
              <a:gd name="connsiteX917" fmla="*/ 6558968 w 9915525"/>
              <a:gd name="connsiteY917" fmla="*/ 5273530 h 6819900"/>
              <a:gd name="connsiteX918" fmla="*/ 6539790 w 9915525"/>
              <a:gd name="connsiteY918" fmla="*/ 5290675 h 6819900"/>
              <a:gd name="connsiteX919" fmla="*/ 6529082 w 9915525"/>
              <a:gd name="connsiteY919" fmla="*/ 5318529 h 6819900"/>
              <a:gd name="connsiteX920" fmla="*/ 6529082 w 9915525"/>
              <a:gd name="connsiteY920" fmla="*/ 5359955 h 6819900"/>
              <a:gd name="connsiteX921" fmla="*/ 6501690 w 9915525"/>
              <a:gd name="connsiteY921" fmla="*/ 5411643 h 6819900"/>
              <a:gd name="connsiteX922" fmla="*/ 6481798 w 9915525"/>
              <a:gd name="connsiteY922" fmla="*/ 5378305 h 6819900"/>
              <a:gd name="connsiteX923" fmla="*/ 6468351 w 9915525"/>
              <a:gd name="connsiteY923" fmla="*/ 5321138 h 6819900"/>
              <a:gd name="connsiteX924" fmla="*/ 6453128 w 9915525"/>
              <a:gd name="connsiteY924" fmla="*/ 5258664 h 6819900"/>
              <a:gd name="connsiteX925" fmla="*/ 6444540 w 9915525"/>
              <a:gd name="connsiteY925" fmla="*/ 5193463 h 6819900"/>
              <a:gd name="connsiteX926" fmla="*/ 6425633 w 9915525"/>
              <a:gd name="connsiteY926" fmla="*/ 5111770 h 6819900"/>
              <a:gd name="connsiteX927" fmla="*/ 6412155 w 9915525"/>
              <a:gd name="connsiteY927" fmla="*/ 5068337 h 6819900"/>
              <a:gd name="connsiteX928" fmla="*/ 6385969 w 9915525"/>
              <a:gd name="connsiteY928" fmla="*/ 5017450 h 6819900"/>
              <a:gd name="connsiteX929" fmla="*/ 6378970 w 9915525"/>
              <a:gd name="connsiteY929" fmla="*/ 5016355 h 6819900"/>
              <a:gd name="connsiteX930" fmla="*/ 6373217 w 9915525"/>
              <a:gd name="connsiteY930" fmla="*/ 4984438 h 6819900"/>
              <a:gd name="connsiteX931" fmla="*/ 6378105 w 9915525"/>
              <a:gd name="connsiteY931" fmla="*/ 4959057 h 6819900"/>
              <a:gd name="connsiteX932" fmla="*/ 6340187 w 9915525"/>
              <a:gd name="connsiteY932" fmla="*/ 4902055 h 6819900"/>
              <a:gd name="connsiteX933" fmla="*/ 6329030 w 9915525"/>
              <a:gd name="connsiteY933" fmla="*/ 4960141 h 6819900"/>
              <a:gd name="connsiteX934" fmla="*/ 6299163 w 9915525"/>
              <a:gd name="connsiteY934" fmla="*/ 4983660 h 6819900"/>
              <a:gd name="connsiteX935" fmla="*/ 6257138 w 9915525"/>
              <a:gd name="connsiteY935" fmla="*/ 5053142 h 6819900"/>
              <a:gd name="connsiteX936" fmla="*/ 6251587 w 9915525"/>
              <a:gd name="connsiteY936" fmla="*/ 5093912 h 6819900"/>
              <a:gd name="connsiteX937" fmla="*/ 6205887 w 9915525"/>
              <a:gd name="connsiteY937" fmla="*/ 5139194 h 6819900"/>
              <a:gd name="connsiteX938" fmla="*/ 6196890 w 9915525"/>
              <a:gd name="connsiteY938" fmla="*/ 5187805 h 6819900"/>
              <a:gd name="connsiteX939" fmla="*/ 6177840 w 9915525"/>
              <a:gd name="connsiteY939" fmla="*/ 5174684 h 6819900"/>
              <a:gd name="connsiteX940" fmla="*/ 6162825 w 9915525"/>
              <a:gd name="connsiteY940" fmla="*/ 5149101 h 6819900"/>
              <a:gd name="connsiteX941" fmla="*/ 6153911 w 9915525"/>
              <a:gd name="connsiteY941" fmla="*/ 5104116 h 6819900"/>
              <a:gd name="connsiteX942" fmla="*/ 6143637 w 9915525"/>
              <a:gd name="connsiteY942" fmla="*/ 5053499 h 6819900"/>
              <a:gd name="connsiteX943" fmla="*/ 6134959 w 9915525"/>
              <a:gd name="connsiteY943" fmla="*/ 5035405 h 6819900"/>
              <a:gd name="connsiteX944" fmla="*/ 6123671 w 9915525"/>
              <a:gd name="connsiteY944" fmla="*/ 5018736 h 6819900"/>
              <a:gd name="connsiteX945" fmla="*/ 6098219 w 9915525"/>
              <a:gd name="connsiteY945" fmla="*/ 4975874 h 6819900"/>
              <a:gd name="connsiteX946" fmla="*/ 6075265 w 9915525"/>
              <a:gd name="connsiteY946" fmla="*/ 4949970 h 6819900"/>
              <a:gd name="connsiteX947" fmla="*/ 6075446 w 9915525"/>
              <a:gd name="connsiteY947" fmla="*/ 4959968 h 6819900"/>
              <a:gd name="connsiteX948" fmla="*/ 6084971 w 9915525"/>
              <a:gd name="connsiteY948" fmla="*/ 5006684 h 6819900"/>
              <a:gd name="connsiteX949" fmla="*/ 6053062 w 9915525"/>
              <a:gd name="connsiteY949" fmla="*/ 4980917 h 6819900"/>
              <a:gd name="connsiteX950" fmla="*/ 6026055 w 9915525"/>
              <a:gd name="connsiteY950" fmla="*/ 4980917 h 6819900"/>
              <a:gd name="connsiteX951" fmla="*/ 6005355 w 9915525"/>
              <a:gd name="connsiteY951" fmla="*/ 5053485 h 6819900"/>
              <a:gd name="connsiteX952" fmla="*/ 6020851 w 9915525"/>
              <a:gd name="connsiteY952" fmla="*/ 5127427 h 6819900"/>
              <a:gd name="connsiteX953" fmla="*/ 6032026 w 9915525"/>
              <a:gd name="connsiteY953" fmla="*/ 5199054 h 6819900"/>
              <a:gd name="connsiteX954" fmla="*/ 5997159 w 9915525"/>
              <a:gd name="connsiteY954" fmla="*/ 5240967 h 6819900"/>
              <a:gd name="connsiteX955" fmla="*/ 5973289 w 9915525"/>
              <a:gd name="connsiteY955" fmla="*/ 5216380 h 6819900"/>
              <a:gd name="connsiteX956" fmla="*/ 5958765 w 9915525"/>
              <a:gd name="connsiteY956" fmla="*/ 5203112 h 6819900"/>
              <a:gd name="connsiteX957" fmla="*/ 5915123 w 9915525"/>
              <a:gd name="connsiteY957" fmla="*/ 5178280 h 6819900"/>
              <a:gd name="connsiteX958" fmla="*/ 5901615 w 9915525"/>
              <a:gd name="connsiteY958" fmla="*/ 5209359 h 6819900"/>
              <a:gd name="connsiteX959" fmla="*/ 5880184 w 9915525"/>
              <a:gd name="connsiteY959" fmla="*/ 5249840 h 6819900"/>
              <a:gd name="connsiteX960" fmla="*/ 5861792 w 9915525"/>
              <a:gd name="connsiteY960" fmla="*/ 5287818 h 6819900"/>
              <a:gd name="connsiteX961" fmla="*/ 5866555 w 9915525"/>
              <a:gd name="connsiteY961" fmla="*/ 5359255 h 6819900"/>
              <a:gd name="connsiteX962" fmla="*/ 5876496 w 9915525"/>
              <a:gd name="connsiteY962" fmla="*/ 5414854 h 6819900"/>
              <a:gd name="connsiteX963" fmla="*/ 5849228 w 9915525"/>
              <a:gd name="connsiteY963" fmla="*/ 5446534 h 6819900"/>
              <a:gd name="connsiteX964" fmla="*/ 5834134 w 9915525"/>
              <a:gd name="connsiteY964" fmla="*/ 5505134 h 6819900"/>
              <a:gd name="connsiteX965" fmla="*/ 5845592 w 9915525"/>
              <a:gd name="connsiteY965" fmla="*/ 5554041 h 6819900"/>
              <a:gd name="connsiteX966" fmla="*/ 5852781 w 9915525"/>
              <a:gd name="connsiteY966" fmla="*/ 5564043 h 6819900"/>
              <a:gd name="connsiteX967" fmla="*/ 5886335 w 9915525"/>
              <a:gd name="connsiteY967" fmla="*/ 5532324 h 6819900"/>
              <a:gd name="connsiteX968" fmla="*/ 5908379 w 9915525"/>
              <a:gd name="connsiteY968" fmla="*/ 5556415 h 6819900"/>
              <a:gd name="connsiteX969" fmla="*/ 5930993 w 9915525"/>
              <a:gd name="connsiteY969" fmla="*/ 5605989 h 6819900"/>
              <a:gd name="connsiteX970" fmla="*/ 5957408 w 9915525"/>
              <a:gd name="connsiteY970" fmla="*/ 5639049 h 6819900"/>
              <a:gd name="connsiteX971" fmla="*/ 5963290 w 9915525"/>
              <a:gd name="connsiteY971" fmla="*/ 5667077 h 6819900"/>
              <a:gd name="connsiteX972" fmla="*/ 5961213 w 9915525"/>
              <a:gd name="connsiteY972" fmla="*/ 5693992 h 6819900"/>
              <a:gd name="connsiteX973" fmla="*/ 5941146 w 9915525"/>
              <a:gd name="connsiteY973" fmla="*/ 5673589 h 6819900"/>
              <a:gd name="connsiteX974" fmla="*/ 5908256 w 9915525"/>
              <a:gd name="connsiteY974" fmla="*/ 5616926 h 6819900"/>
              <a:gd name="connsiteX975" fmla="*/ 5885829 w 9915525"/>
              <a:gd name="connsiteY975" fmla="*/ 5590272 h 6819900"/>
              <a:gd name="connsiteX976" fmla="*/ 5876897 w 9915525"/>
              <a:gd name="connsiteY976" fmla="*/ 5615258 h 6819900"/>
              <a:gd name="connsiteX977" fmla="*/ 5896186 w 9915525"/>
              <a:gd name="connsiteY977" fmla="*/ 5752304 h 6819900"/>
              <a:gd name="connsiteX978" fmla="*/ 5898820 w 9915525"/>
              <a:gd name="connsiteY978" fmla="*/ 5788013 h 6819900"/>
              <a:gd name="connsiteX979" fmla="*/ 5902509 w 9915525"/>
              <a:gd name="connsiteY979" fmla="*/ 5812245 h 6819900"/>
              <a:gd name="connsiteX980" fmla="*/ 5896853 w 9915525"/>
              <a:gd name="connsiteY980" fmla="*/ 5864080 h 6819900"/>
              <a:gd name="connsiteX981" fmla="*/ 5882565 w 9915525"/>
              <a:gd name="connsiteY981" fmla="*/ 5851698 h 6819900"/>
              <a:gd name="connsiteX982" fmla="*/ 5872008 w 9915525"/>
              <a:gd name="connsiteY982" fmla="*/ 5828758 h 6819900"/>
              <a:gd name="connsiteX983" fmla="*/ 5857535 w 9915525"/>
              <a:gd name="connsiteY983" fmla="*/ 5768074 h 6819900"/>
              <a:gd name="connsiteX984" fmla="*/ 5845593 w 9915525"/>
              <a:gd name="connsiteY984" fmla="*/ 5707670 h 6819900"/>
              <a:gd name="connsiteX985" fmla="*/ 5830749 w 9915525"/>
              <a:gd name="connsiteY985" fmla="*/ 5668818 h 6819900"/>
              <a:gd name="connsiteX986" fmla="*/ 5811665 w 9915525"/>
              <a:gd name="connsiteY986" fmla="*/ 5625955 h 6819900"/>
              <a:gd name="connsiteX987" fmla="*/ 5793073 w 9915525"/>
              <a:gd name="connsiteY987" fmla="*/ 5585066 h 6819900"/>
              <a:gd name="connsiteX988" fmla="*/ 5744434 w 9915525"/>
              <a:gd name="connsiteY988" fmla="*/ 5565229 h 6819900"/>
              <a:gd name="connsiteX989" fmla="*/ 5744891 w 9915525"/>
              <a:gd name="connsiteY989" fmla="*/ 5593668 h 6819900"/>
              <a:gd name="connsiteX990" fmla="*/ 5758739 w 9915525"/>
              <a:gd name="connsiteY990" fmla="*/ 5630553 h 6819900"/>
              <a:gd name="connsiteX991" fmla="*/ 5744452 w 9915525"/>
              <a:gd name="connsiteY991" fmla="*/ 5645005 h 6819900"/>
              <a:gd name="connsiteX992" fmla="*/ 5730164 w 9915525"/>
              <a:gd name="connsiteY992" fmla="*/ 5620325 h 6819900"/>
              <a:gd name="connsiteX993" fmla="*/ 5716886 w 9915525"/>
              <a:gd name="connsiteY993" fmla="*/ 5612599 h 6819900"/>
              <a:gd name="connsiteX994" fmla="*/ 5696901 w 9915525"/>
              <a:gd name="connsiteY994" fmla="*/ 5559912 h 6819900"/>
              <a:gd name="connsiteX995" fmla="*/ 5681605 w 9915525"/>
              <a:gd name="connsiteY995" fmla="*/ 5502130 h 6819900"/>
              <a:gd name="connsiteX996" fmla="*/ 5672803 w 9915525"/>
              <a:gd name="connsiteY996" fmla="*/ 5475936 h 6819900"/>
              <a:gd name="connsiteX997" fmla="*/ 5621630 w 9915525"/>
              <a:gd name="connsiteY997" fmla="*/ 5409940 h 6819900"/>
              <a:gd name="connsiteX998" fmla="*/ 5609947 w 9915525"/>
              <a:gd name="connsiteY998" fmla="*/ 5462754 h 6819900"/>
              <a:gd name="connsiteX999" fmla="*/ 5612579 w 9915525"/>
              <a:gd name="connsiteY999" fmla="*/ 5521180 h 6819900"/>
              <a:gd name="connsiteX1000" fmla="*/ 5568240 w 9915525"/>
              <a:gd name="connsiteY1000" fmla="*/ 5470117 h 6819900"/>
              <a:gd name="connsiteX1001" fmla="*/ 5546809 w 9915525"/>
              <a:gd name="connsiteY1001" fmla="*/ 5445832 h 6819900"/>
              <a:gd name="connsiteX1002" fmla="*/ 5519283 w 9915525"/>
              <a:gd name="connsiteY1002" fmla="*/ 5484486 h 6819900"/>
              <a:gd name="connsiteX1003" fmla="*/ 5509877 w 9915525"/>
              <a:gd name="connsiteY1003" fmla="*/ 5586402 h 6819900"/>
              <a:gd name="connsiteX1004" fmla="*/ 5495646 w 9915525"/>
              <a:gd name="connsiteY1004" fmla="*/ 5650379 h 6819900"/>
              <a:gd name="connsiteX1005" fmla="*/ 5501678 w 9915525"/>
              <a:gd name="connsiteY1005" fmla="*/ 5701702 h 6819900"/>
              <a:gd name="connsiteX1006" fmla="*/ 5473766 w 9915525"/>
              <a:gd name="connsiteY1006" fmla="*/ 5696119 h 6819900"/>
              <a:gd name="connsiteX1007" fmla="*/ 5423943 w 9915525"/>
              <a:gd name="connsiteY1007" fmla="*/ 5755760 h 6819900"/>
              <a:gd name="connsiteX1008" fmla="*/ 5413203 w 9915525"/>
              <a:gd name="connsiteY1008" fmla="*/ 5797405 h 6819900"/>
              <a:gd name="connsiteX1009" fmla="*/ 5371843 w 9915525"/>
              <a:gd name="connsiteY1009" fmla="*/ 5741729 h 6819900"/>
              <a:gd name="connsiteX1010" fmla="*/ 5358431 w 9915525"/>
              <a:gd name="connsiteY1010" fmla="*/ 5711680 h 6819900"/>
              <a:gd name="connsiteX1011" fmla="*/ 5340808 w 9915525"/>
              <a:gd name="connsiteY1011" fmla="*/ 5682362 h 6819900"/>
              <a:gd name="connsiteX1012" fmla="*/ 5295475 w 9915525"/>
              <a:gd name="connsiteY1012" fmla="*/ 5676258 h 6819900"/>
              <a:gd name="connsiteX1013" fmla="*/ 5298445 w 9915525"/>
              <a:gd name="connsiteY1013" fmla="*/ 5678529 h 6819900"/>
              <a:gd name="connsiteX1014" fmla="*/ 5330115 w 9915525"/>
              <a:gd name="connsiteY1014" fmla="*/ 5673580 h 6819900"/>
              <a:gd name="connsiteX1015" fmla="*/ 5322971 w 9915525"/>
              <a:gd name="connsiteY1015" fmla="*/ 5683166 h 6819900"/>
              <a:gd name="connsiteX1016" fmla="*/ 5299159 w 9915525"/>
              <a:gd name="connsiteY1016" fmla="*/ 5712512 h 6819900"/>
              <a:gd name="connsiteX1017" fmla="*/ 5300767 w 9915525"/>
              <a:gd name="connsiteY1017" fmla="*/ 5834835 h 6819900"/>
              <a:gd name="connsiteX1018" fmla="*/ 5331407 w 9915525"/>
              <a:gd name="connsiteY1018" fmla="*/ 5912152 h 6819900"/>
              <a:gd name="connsiteX1019" fmla="*/ 5352235 w 9915525"/>
              <a:gd name="connsiteY1019" fmla="*/ 5979563 h 6819900"/>
              <a:gd name="connsiteX1020" fmla="*/ 5345697 w 9915525"/>
              <a:gd name="connsiteY1020" fmla="*/ 6008406 h 6819900"/>
              <a:gd name="connsiteX1021" fmla="*/ 5342407 w 9915525"/>
              <a:gd name="connsiteY1021" fmla="*/ 6165297 h 6819900"/>
              <a:gd name="connsiteX1022" fmla="*/ 5339223 w 9915525"/>
              <a:gd name="connsiteY1022" fmla="*/ 6240576 h 6819900"/>
              <a:gd name="connsiteX1023" fmla="*/ 5301540 w 9915525"/>
              <a:gd name="connsiteY1023" fmla="*/ 6202473 h 6819900"/>
              <a:gd name="connsiteX1024" fmla="*/ 5267271 w 9915525"/>
              <a:gd name="connsiteY1024" fmla="*/ 6121255 h 6819900"/>
              <a:gd name="connsiteX1025" fmla="*/ 5252724 w 9915525"/>
              <a:gd name="connsiteY1025" fmla="*/ 6111730 h 6819900"/>
              <a:gd name="connsiteX1026" fmla="*/ 5249153 w 9915525"/>
              <a:gd name="connsiteY1026" fmla="*/ 6092680 h 6819900"/>
              <a:gd name="connsiteX1027" fmla="*/ 5245581 w 9915525"/>
              <a:gd name="connsiteY1027" fmla="*/ 6012398 h 6819900"/>
              <a:gd name="connsiteX1028" fmla="*/ 5228083 w 9915525"/>
              <a:gd name="connsiteY1028" fmla="*/ 5925334 h 6819900"/>
              <a:gd name="connsiteX1029" fmla="*/ 5210349 w 9915525"/>
              <a:gd name="connsiteY1029" fmla="*/ 5898460 h 6819900"/>
              <a:gd name="connsiteX1030" fmla="*/ 5202014 w 9915525"/>
              <a:gd name="connsiteY1030" fmla="*/ 5806930 h 6819900"/>
              <a:gd name="connsiteX1031" fmla="*/ 5143553 w 9915525"/>
              <a:gd name="connsiteY1031" fmla="*/ 5691117 h 6819900"/>
              <a:gd name="connsiteX1032" fmla="*/ 5122131 w 9915525"/>
              <a:gd name="connsiteY1032" fmla="*/ 5668708 h 6819900"/>
              <a:gd name="connsiteX1033" fmla="*/ 5084614 w 9915525"/>
              <a:gd name="connsiteY1033" fmla="*/ 5639561 h 6819900"/>
              <a:gd name="connsiteX1034" fmla="*/ 5065655 w 9915525"/>
              <a:gd name="connsiteY1034" fmla="*/ 5709563 h 6819900"/>
              <a:gd name="connsiteX1035" fmla="*/ 5072673 w 9915525"/>
              <a:gd name="connsiteY1035" fmla="*/ 5783118 h 6819900"/>
              <a:gd name="connsiteX1036" fmla="*/ 5084502 w 9915525"/>
              <a:gd name="connsiteY1036" fmla="*/ 5886634 h 6819900"/>
              <a:gd name="connsiteX1037" fmla="*/ 5039998 w 9915525"/>
              <a:gd name="connsiteY1037" fmla="*/ 5840268 h 6819900"/>
              <a:gd name="connsiteX1038" fmla="*/ 5034388 w 9915525"/>
              <a:gd name="connsiteY1038" fmla="*/ 5755556 h 6819900"/>
              <a:gd name="connsiteX1039" fmla="*/ 4994487 w 9915525"/>
              <a:gd name="connsiteY1039" fmla="*/ 5683251 h 6819900"/>
              <a:gd name="connsiteX1040" fmla="*/ 4955412 w 9915525"/>
              <a:gd name="connsiteY1040" fmla="*/ 5761789 h 6819900"/>
              <a:gd name="connsiteX1041" fmla="*/ 4950587 w 9915525"/>
              <a:gd name="connsiteY1041" fmla="*/ 5764977 h 6819900"/>
              <a:gd name="connsiteX1042" fmla="*/ 4939590 w 9915525"/>
              <a:gd name="connsiteY1042" fmla="*/ 5773030 h 6819900"/>
              <a:gd name="connsiteX1043" fmla="*/ 4929308 w 9915525"/>
              <a:gd name="connsiteY1043" fmla="*/ 5787880 h 6819900"/>
              <a:gd name="connsiteX1044" fmla="*/ 4925303 w 9915525"/>
              <a:gd name="connsiteY1044" fmla="*/ 5759305 h 6819900"/>
              <a:gd name="connsiteX1045" fmla="*/ 4920617 w 9915525"/>
              <a:gd name="connsiteY1045" fmla="*/ 5730730 h 6819900"/>
              <a:gd name="connsiteX1046" fmla="*/ 4894141 w 9915525"/>
              <a:gd name="connsiteY1046" fmla="*/ 5715217 h 6819900"/>
              <a:gd name="connsiteX1047" fmla="*/ 4900452 w 9915525"/>
              <a:gd name="connsiteY1047" fmla="*/ 5682031 h 6819900"/>
              <a:gd name="connsiteX1048" fmla="*/ 4916661 w 9915525"/>
              <a:gd name="connsiteY1048" fmla="*/ 5624218 h 6819900"/>
              <a:gd name="connsiteX1049" fmla="*/ 4901506 w 9915525"/>
              <a:gd name="connsiteY1049" fmla="*/ 5574536 h 6819900"/>
              <a:gd name="connsiteX1050" fmla="*/ 4891965 w 9915525"/>
              <a:gd name="connsiteY1050" fmla="*/ 5549646 h 6819900"/>
              <a:gd name="connsiteX1051" fmla="*/ 4872915 w 9915525"/>
              <a:gd name="connsiteY1051" fmla="*/ 5513850 h 6819900"/>
              <a:gd name="connsiteX1052" fmla="*/ 4853865 w 9915525"/>
              <a:gd name="connsiteY1052" fmla="*/ 5473953 h 6819900"/>
              <a:gd name="connsiteX1053" fmla="*/ 4846721 w 9915525"/>
              <a:gd name="connsiteY1053" fmla="*/ 5453668 h 6819900"/>
              <a:gd name="connsiteX1054" fmla="*/ 4806240 w 9915525"/>
              <a:gd name="connsiteY1054" fmla="*/ 5451287 h 6819900"/>
              <a:gd name="connsiteX1055" fmla="*/ 4775604 w 9915525"/>
              <a:gd name="connsiteY1055" fmla="*/ 5484718 h 6819900"/>
              <a:gd name="connsiteX1056" fmla="*/ 4758246 w 9915525"/>
              <a:gd name="connsiteY1056" fmla="*/ 5526060 h 6819900"/>
              <a:gd name="connsiteX1057" fmla="*/ 4743747 w 9915525"/>
              <a:gd name="connsiteY1057" fmla="*/ 5546914 h 6819900"/>
              <a:gd name="connsiteX1058" fmla="*/ 4733063 w 9915525"/>
              <a:gd name="connsiteY1058" fmla="*/ 5555168 h 6819900"/>
              <a:gd name="connsiteX1059" fmla="*/ 4735284 w 9915525"/>
              <a:gd name="connsiteY1059" fmla="*/ 5569337 h 6819900"/>
              <a:gd name="connsiteX1060" fmla="*/ 4789519 w 9915525"/>
              <a:gd name="connsiteY1060" fmla="*/ 5584941 h 6819900"/>
              <a:gd name="connsiteX1061" fmla="*/ 4825290 w 9915525"/>
              <a:gd name="connsiteY1061" fmla="*/ 5610669 h 6819900"/>
              <a:gd name="connsiteX1062" fmla="*/ 4836156 w 9915525"/>
              <a:gd name="connsiteY1062" fmla="*/ 5652061 h 6819900"/>
              <a:gd name="connsiteX1063" fmla="*/ 4840023 w 9915525"/>
              <a:gd name="connsiteY1063" fmla="*/ 5778209 h 6819900"/>
              <a:gd name="connsiteX1064" fmla="*/ 4801908 w 9915525"/>
              <a:gd name="connsiteY1064" fmla="*/ 5716443 h 6819900"/>
              <a:gd name="connsiteX1065" fmla="*/ 4748759 w 9915525"/>
              <a:gd name="connsiteY1065" fmla="*/ 5657571 h 6819900"/>
              <a:gd name="connsiteX1066" fmla="*/ 4665224 w 9915525"/>
              <a:gd name="connsiteY1066" fmla="*/ 5588164 h 6819900"/>
              <a:gd name="connsiteX1067" fmla="*/ 4592968 w 9915525"/>
              <a:gd name="connsiteY1067" fmla="*/ 5533067 h 6819900"/>
              <a:gd name="connsiteX1068" fmla="*/ 4598439 w 9915525"/>
              <a:gd name="connsiteY1068" fmla="*/ 5578330 h 6819900"/>
              <a:gd name="connsiteX1069" fmla="*/ 4604726 w 9915525"/>
              <a:gd name="connsiteY1069" fmla="*/ 5612554 h 6819900"/>
              <a:gd name="connsiteX1070" fmla="*/ 4618284 w 9915525"/>
              <a:gd name="connsiteY1070" fmla="*/ 5658848 h 6819900"/>
              <a:gd name="connsiteX1071" fmla="*/ 4634790 w 9915525"/>
              <a:gd name="connsiteY1071" fmla="*/ 5691299 h 6819900"/>
              <a:gd name="connsiteX1072" fmla="*/ 4606396 w 9915525"/>
              <a:gd name="connsiteY1072" fmla="*/ 5711680 h 6819900"/>
              <a:gd name="connsiteX1073" fmla="*/ 4572158 w 9915525"/>
              <a:gd name="connsiteY1073" fmla="*/ 5734968 h 6819900"/>
              <a:gd name="connsiteX1074" fmla="*/ 4550545 w 9915525"/>
              <a:gd name="connsiteY1074" fmla="*/ 5762438 h 6819900"/>
              <a:gd name="connsiteX1075" fmla="*/ 4555567 w 9915525"/>
              <a:gd name="connsiteY1075" fmla="*/ 5767726 h 6819900"/>
              <a:gd name="connsiteX1076" fmla="*/ 4582132 w 9915525"/>
              <a:gd name="connsiteY1076" fmla="*/ 5787028 h 6819900"/>
              <a:gd name="connsiteX1077" fmla="*/ 4611869 w 9915525"/>
              <a:gd name="connsiteY1077" fmla="*/ 5820926 h 6819900"/>
              <a:gd name="connsiteX1078" fmla="*/ 4632929 w 9915525"/>
              <a:gd name="connsiteY1078" fmla="*/ 5876547 h 6819900"/>
              <a:gd name="connsiteX1079" fmla="*/ 4598540 w 9915525"/>
              <a:gd name="connsiteY1079" fmla="*/ 5892655 h 6819900"/>
              <a:gd name="connsiteX1080" fmla="*/ 4539016 w 9915525"/>
              <a:gd name="connsiteY1080" fmla="*/ 5799514 h 6819900"/>
              <a:gd name="connsiteX1081" fmla="*/ 4482390 w 9915525"/>
              <a:gd name="connsiteY1081" fmla="*/ 5812687 h 6819900"/>
              <a:gd name="connsiteX1082" fmla="*/ 4449153 w 9915525"/>
              <a:gd name="connsiteY1082" fmla="*/ 5820608 h 6819900"/>
              <a:gd name="connsiteX1083" fmla="*/ 4410034 w 9915525"/>
              <a:gd name="connsiteY1083" fmla="*/ 5829701 h 6819900"/>
              <a:gd name="connsiteX1084" fmla="*/ 4377615 w 9915525"/>
              <a:gd name="connsiteY1084" fmla="*/ 5826542 h 6819900"/>
              <a:gd name="connsiteX1085" fmla="*/ 4367935 w 9915525"/>
              <a:gd name="connsiteY1085" fmla="*/ 5802072 h 6819900"/>
              <a:gd name="connsiteX1086" fmla="*/ 4364205 w 9915525"/>
              <a:gd name="connsiteY1086" fmla="*/ 5786461 h 6819900"/>
              <a:gd name="connsiteX1087" fmla="*/ 4350073 w 9915525"/>
              <a:gd name="connsiteY1087" fmla="*/ 5762767 h 6819900"/>
              <a:gd name="connsiteX1088" fmla="*/ 4329990 w 9915525"/>
              <a:gd name="connsiteY1088" fmla="*/ 5717069 h 6819900"/>
              <a:gd name="connsiteX1089" fmla="*/ 4287128 w 9915525"/>
              <a:gd name="connsiteY1089" fmla="*/ 5673580 h 6819900"/>
              <a:gd name="connsiteX1090" fmla="*/ 4272840 w 9915525"/>
              <a:gd name="connsiteY1090" fmla="*/ 5698559 h 6819900"/>
              <a:gd name="connsiteX1091" fmla="*/ 4258553 w 9915525"/>
              <a:gd name="connsiteY1091" fmla="*/ 5711680 h 6819900"/>
              <a:gd name="connsiteX1092" fmla="*/ 4244265 w 9915525"/>
              <a:gd name="connsiteY1092" fmla="*/ 5702155 h 6819900"/>
              <a:gd name="connsiteX1093" fmla="*/ 4215690 w 9915525"/>
              <a:gd name="connsiteY1093" fmla="*/ 5692630 h 6819900"/>
              <a:gd name="connsiteX1094" fmla="*/ 4187115 w 9915525"/>
              <a:gd name="connsiteY1094" fmla="*/ 5669611 h 6819900"/>
              <a:gd name="connsiteX1095" fmla="*/ 4196837 w 9915525"/>
              <a:gd name="connsiteY1095" fmla="*/ 5643352 h 6819900"/>
              <a:gd name="connsiteX1096" fmla="*/ 4165001 w 9915525"/>
              <a:gd name="connsiteY1096" fmla="*/ 5582220 h 6819900"/>
              <a:gd name="connsiteX1097" fmla="*/ 4110915 w 9915525"/>
              <a:gd name="connsiteY1097" fmla="*/ 5628058 h 6819900"/>
              <a:gd name="connsiteX1098" fmla="*/ 4120775 w 9915525"/>
              <a:gd name="connsiteY1098" fmla="*/ 5664681 h 6819900"/>
              <a:gd name="connsiteX1099" fmla="*/ 4093373 w 9915525"/>
              <a:gd name="connsiteY1099" fmla="*/ 5671279 h 6819900"/>
              <a:gd name="connsiteX1100" fmla="*/ 4072564 w 9915525"/>
              <a:gd name="connsiteY1100" fmla="*/ 5673660 h 6819900"/>
              <a:gd name="connsiteX1101" fmla="*/ 4071782 w 9915525"/>
              <a:gd name="connsiteY1101" fmla="*/ 5721205 h 6819900"/>
              <a:gd name="connsiteX1102" fmla="*/ 4086251 w 9915525"/>
              <a:gd name="connsiteY1102" fmla="*/ 5745018 h 6819900"/>
              <a:gd name="connsiteX1103" fmla="*/ 4101571 w 9915525"/>
              <a:gd name="connsiteY1103" fmla="*/ 5768830 h 6819900"/>
              <a:gd name="connsiteX1104" fmla="*/ 4110915 w 9915525"/>
              <a:gd name="connsiteY1104" fmla="*/ 5792080 h 6819900"/>
              <a:gd name="connsiteX1105" fmla="*/ 4120942 w 9915525"/>
              <a:gd name="connsiteY1105" fmla="*/ 5821529 h 6819900"/>
              <a:gd name="connsiteX1106" fmla="*/ 4127445 w 9915525"/>
              <a:gd name="connsiteY1106" fmla="*/ 5838301 h 6819900"/>
              <a:gd name="connsiteX1107" fmla="*/ 4174944 w 9915525"/>
              <a:gd name="connsiteY1107" fmla="*/ 5883130 h 6819900"/>
              <a:gd name="connsiteX1108" fmla="*/ 4196640 w 9915525"/>
              <a:gd name="connsiteY1108" fmla="*/ 5897418 h 6819900"/>
              <a:gd name="connsiteX1109" fmla="*/ 4206165 w 9915525"/>
              <a:gd name="connsiteY1109" fmla="*/ 5911705 h 6819900"/>
              <a:gd name="connsiteX1110" fmla="*/ 4215690 w 9915525"/>
              <a:gd name="connsiteY1110" fmla="*/ 5930420 h 6819900"/>
              <a:gd name="connsiteX1111" fmla="*/ 4234740 w 9915525"/>
              <a:gd name="connsiteY1111" fmla="*/ 5959330 h 6819900"/>
              <a:gd name="connsiteX1112" fmla="*/ 4223307 w 9915525"/>
              <a:gd name="connsiteY1112" fmla="*/ 5984190 h 6819900"/>
              <a:gd name="connsiteX1113" fmla="*/ 4187588 w 9915525"/>
              <a:gd name="connsiteY1113" fmla="*/ 5970873 h 6819900"/>
              <a:gd name="connsiteX1114" fmla="*/ 4155733 w 9915525"/>
              <a:gd name="connsiteY1114" fmla="*/ 5946706 h 6819900"/>
              <a:gd name="connsiteX1115" fmla="*/ 4119978 w 9915525"/>
              <a:gd name="connsiteY1115" fmla="*/ 5905727 h 6819900"/>
              <a:gd name="connsiteX1116" fmla="*/ 4073495 w 9915525"/>
              <a:gd name="connsiteY1116" fmla="*/ 5854555 h 6819900"/>
              <a:gd name="connsiteX1117" fmla="*/ 4063290 w 9915525"/>
              <a:gd name="connsiteY1117" fmla="*/ 5836186 h 6819900"/>
              <a:gd name="connsiteX1118" fmla="*/ 4050851 w 9915525"/>
              <a:gd name="connsiteY1118" fmla="*/ 5805230 h 6819900"/>
              <a:gd name="connsiteX1119" fmla="*/ 4032100 w 9915525"/>
              <a:gd name="connsiteY1119" fmla="*/ 5775974 h 6819900"/>
              <a:gd name="connsiteX1120" fmla="*/ 3980525 w 9915525"/>
              <a:gd name="connsiteY1120" fmla="*/ 5774855 h 6819900"/>
              <a:gd name="connsiteX1121" fmla="*/ 3986247 w 9915525"/>
              <a:gd name="connsiteY1121" fmla="*/ 5809120 h 6819900"/>
              <a:gd name="connsiteX1122" fmla="*/ 3991995 w 9915525"/>
              <a:gd name="connsiteY1122" fmla="*/ 5833776 h 6819900"/>
              <a:gd name="connsiteX1123" fmla="*/ 3978112 w 9915525"/>
              <a:gd name="connsiteY1123" fmla="*/ 5826866 h 6819900"/>
              <a:gd name="connsiteX1124" fmla="*/ 3948990 w 9915525"/>
              <a:gd name="connsiteY1124" fmla="*/ 5846484 h 6819900"/>
              <a:gd name="connsiteX1125" fmla="*/ 3968040 w 9915525"/>
              <a:gd name="connsiteY1125" fmla="*/ 5870845 h 6819900"/>
              <a:gd name="connsiteX1126" fmla="*/ 3987090 w 9915525"/>
              <a:gd name="connsiteY1126" fmla="*/ 5898983 h 6819900"/>
              <a:gd name="connsiteX1127" fmla="*/ 4050393 w 9915525"/>
              <a:gd name="connsiteY1127" fmla="*/ 5968855 h 6819900"/>
              <a:gd name="connsiteX1128" fmla="*/ 4063290 w 9915525"/>
              <a:gd name="connsiteY1128" fmla="*/ 5987905 h 6819900"/>
              <a:gd name="connsiteX1129" fmla="*/ 4040644 w 9915525"/>
              <a:gd name="connsiteY1129" fmla="*/ 6006955 h 6819900"/>
              <a:gd name="connsiteX1130" fmla="*/ 4006140 w 9915525"/>
              <a:gd name="connsiteY1130" fmla="*/ 6021243 h 6819900"/>
              <a:gd name="connsiteX1131" fmla="*/ 3985924 w 9915525"/>
              <a:gd name="connsiteY1131" fmla="*/ 6035530 h 6819900"/>
              <a:gd name="connsiteX1132" fmla="*/ 3977565 w 9915525"/>
              <a:gd name="connsiteY1132" fmla="*/ 6021243 h 6819900"/>
              <a:gd name="connsiteX1133" fmla="*/ 3968040 w 9915525"/>
              <a:gd name="connsiteY1133" fmla="*/ 6006955 h 6819900"/>
              <a:gd name="connsiteX1134" fmla="*/ 3958515 w 9915525"/>
              <a:gd name="connsiteY1134" fmla="*/ 5991411 h 6819900"/>
              <a:gd name="connsiteX1135" fmla="*/ 3899474 w 9915525"/>
              <a:gd name="connsiteY1135" fmla="*/ 5891538 h 6819900"/>
              <a:gd name="connsiteX1136" fmla="*/ 3882315 w 9915525"/>
              <a:gd name="connsiteY1136" fmla="*/ 5855902 h 6819900"/>
              <a:gd name="connsiteX1137" fmla="*/ 3801405 w 9915525"/>
              <a:gd name="connsiteY1137" fmla="*/ 5733111 h 6819900"/>
              <a:gd name="connsiteX1138" fmla="*/ 3765898 w 9915525"/>
              <a:gd name="connsiteY1138" fmla="*/ 5711680 h 6819900"/>
              <a:gd name="connsiteX1139" fmla="*/ 3748965 w 9915525"/>
              <a:gd name="connsiteY1139" fmla="*/ 5696708 h 6819900"/>
              <a:gd name="connsiteX1140" fmla="*/ 3688500 w 9915525"/>
              <a:gd name="connsiteY1140" fmla="*/ 5590187 h 6819900"/>
              <a:gd name="connsiteX1141" fmla="*/ 3666982 w 9915525"/>
              <a:gd name="connsiteY1141" fmla="*/ 5564043 h 6819900"/>
              <a:gd name="connsiteX1142" fmla="*/ 3639923 w 9915525"/>
              <a:gd name="connsiteY1142" fmla="*/ 5541746 h 6819900"/>
              <a:gd name="connsiteX1143" fmla="*/ 3587040 w 9915525"/>
              <a:gd name="connsiteY1143" fmla="*/ 5493296 h 6819900"/>
              <a:gd name="connsiteX1144" fmla="*/ 3563227 w 9915525"/>
              <a:gd name="connsiteY1144" fmla="*/ 5465732 h 6819900"/>
              <a:gd name="connsiteX1145" fmla="*/ 3539415 w 9915525"/>
              <a:gd name="connsiteY1145" fmla="*/ 5422876 h 6819900"/>
              <a:gd name="connsiteX1146" fmla="*/ 3509413 w 9915525"/>
              <a:gd name="connsiteY1146" fmla="*/ 5383783 h 6819900"/>
              <a:gd name="connsiteX1147" fmla="*/ 3453690 w 9915525"/>
              <a:gd name="connsiteY1147" fmla="*/ 5408709 h 6819900"/>
              <a:gd name="connsiteX1148" fmla="*/ 3398491 w 9915525"/>
              <a:gd name="connsiteY1148" fmla="*/ 5394974 h 6819900"/>
              <a:gd name="connsiteX1149" fmla="*/ 3379351 w 9915525"/>
              <a:gd name="connsiteY1149" fmla="*/ 5367564 h 6819900"/>
              <a:gd name="connsiteX1150" fmla="*/ 3329865 w 9915525"/>
              <a:gd name="connsiteY1150" fmla="*/ 5370643 h 6819900"/>
              <a:gd name="connsiteX1151" fmla="*/ 3322063 w 9915525"/>
              <a:gd name="connsiteY1151" fmla="*/ 5374608 h 6819900"/>
              <a:gd name="connsiteX1152" fmla="*/ 3335664 w 9915525"/>
              <a:gd name="connsiteY1152" fmla="*/ 5436315 h 6819900"/>
              <a:gd name="connsiteX1153" fmla="*/ 3348915 w 9915525"/>
              <a:gd name="connsiteY1153" fmla="*/ 5465755 h 6819900"/>
              <a:gd name="connsiteX1154" fmla="*/ 3379081 w 9915525"/>
              <a:gd name="connsiteY1154" fmla="*/ 5521735 h 6819900"/>
              <a:gd name="connsiteX1155" fmla="*/ 3410959 w 9915525"/>
              <a:gd name="connsiteY1155" fmla="*/ 5575946 h 6819900"/>
              <a:gd name="connsiteX1156" fmla="*/ 3445190 w 9915525"/>
              <a:gd name="connsiteY1156" fmla="*/ 5666307 h 6819900"/>
              <a:gd name="connsiteX1157" fmla="*/ 3453690 w 9915525"/>
              <a:gd name="connsiteY1157" fmla="*/ 5702166 h 6819900"/>
              <a:gd name="connsiteX1158" fmla="*/ 3483218 w 9915525"/>
              <a:gd name="connsiteY1158" fmla="*/ 5739442 h 6819900"/>
              <a:gd name="connsiteX1159" fmla="*/ 3512746 w 9915525"/>
              <a:gd name="connsiteY1159" fmla="*/ 5757399 h 6819900"/>
              <a:gd name="connsiteX1160" fmla="*/ 3491751 w 9915525"/>
              <a:gd name="connsiteY1160" fmla="*/ 5778395 h 6819900"/>
              <a:gd name="connsiteX1161" fmla="*/ 3476473 w 9915525"/>
              <a:gd name="connsiteY1161" fmla="*/ 5827977 h 6819900"/>
              <a:gd name="connsiteX1162" fmla="*/ 3469040 w 9915525"/>
              <a:gd name="connsiteY1162" fmla="*/ 5851518 h 6819900"/>
              <a:gd name="connsiteX1163" fmla="*/ 3466403 w 9915525"/>
              <a:gd name="connsiteY1163" fmla="*/ 5874326 h 6819900"/>
              <a:gd name="connsiteX1164" fmla="*/ 3496820 w 9915525"/>
              <a:gd name="connsiteY1164" fmla="*/ 5902180 h 6819900"/>
              <a:gd name="connsiteX1165" fmla="*/ 3553629 w 9915525"/>
              <a:gd name="connsiteY1165" fmla="*/ 5950125 h 6819900"/>
              <a:gd name="connsiteX1166" fmla="*/ 3563788 w 9915525"/>
              <a:gd name="connsiteY1166" fmla="*/ 6009336 h 6819900"/>
              <a:gd name="connsiteX1167" fmla="*/ 3561831 w 9915525"/>
              <a:gd name="connsiteY1167" fmla="*/ 6045055 h 6819900"/>
              <a:gd name="connsiteX1168" fmla="*/ 3510840 w 9915525"/>
              <a:gd name="connsiteY1168" fmla="*/ 5992128 h 6819900"/>
              <a:gd name="connsiteX1169" fmla="*/ 3500753 w 9915525"/>
              <a:gd name="connsiteY1169" fmla="*/ 5968855 h 6819900"/>
              <a:gd name="connsiteX1170" fmla="*/ 3497480 w 9915525"/>
              <a:gd name="connsiteY1170" fmla="*/ 5957830 h 6819900"/>
              <a:gd name="connsiteX1171" fmla="*/ 3484191 w 9915525"/>
              <a:gd name="connsiteY1171" fmla="*/ 5952061 h 6819900"/>
              <a:gd name="connsiteX1172" fmla="*/ 3447864 w 9915525"/>
              <a:gd name="connsiteY1172" fmla="*/ 5932131 h 6819900"/>
              <a:gd name="connsiteX1173" fmla="*/ 3418853 w 9915525"/>
              <a:gd name="connsiteY1173" fmla="*/ 5899326 h 6819900"/>
              <a:gd name="connsiteX1174" fmla="*/ 3405764 w 9915525"/>
              <a:gd name="connsiteY1174" fmla="*/ 5865988 h 6819900"/>
              <a:gd name="connsiteX1175" fmla="*/ 3340389 w 9915525"/>
              <a:gd name="connsiteY1175" fmla="*/ 5794384 h 6819900"/>
              <a:gd name="connsiteX1176" fmla="*/ 3345891 w 9915525"/>
              <a:gd name="connsiteY1176" fmla="*/ 5755463 h 6819900"/>
              <a:gd name="connsiteX1177" fmla="*/ 3354969 w 9915525"/>
              <a:gd name="connsiteY1177" fmla="*/ 5698770 h 6819900"/>
              <a:gd name="connsiteX1178" fmla="*/ 3309784 w 9915525"/>
              <a:gd name="connsiteY1178" fmla="*/ 5664055 h 6819900"/>
              <a:gd name="connsiteX1179" fmla="*/ 3287225 w 9915525"/>
              <a:gd name="connsiteY1179" fmla="*/ 5623028 h 6819900"/>
              <a:gd name="connsiteX1180" fmla="*/ 3244590 w 9915525"/>
              <a:gd name="connsiteY1180" fmla="*/ 5563900 h 6819900"/>
              <a:gd name="connsiteX1181" fmla="*/ 3160003 w 9915525"/>
              <a:gd name="connsiteY1181" fmla="*/ 5519143 h 6819900"/>
              <a:gd name="connsiteX1182" fmla="*/ 3143334 w 9915525"/>
              <a:gd name="connsiteY1182" fmla="*/ 5511655 h 6819900"/>
              <a:gd name="connsiteX1183" fmla="*/ 3153652 w 9915525"/>
              <a:gd name="connsiteY1183" fmla="*/ 5483080 h 6819900"/>
              <a:gd name="connsiteX1184" fmla="*/ 3177465 w 9915525"/>
              <a:gd name="connsiteY1184" fmla="*/ 5458941 h 6819900"/>
              <a:gd name="connsiteX1185" fmla="*/ 3189371 w 9915525"/>
              <a:gd name="connsiteY1185" fmla="*/ 5449833 h 6819900"/>
              <a:gd name="connsiteX1186" fmla="*/ 3171676 w 9915525"/>
              <a:gd name="connsiteY1186" fmla="*/ 5428964 h 6819900"/>
              <a:gd name="connsiteX1187" fmla="*/ 3136721 w 9915525"/>
              <a:gd name="connsiteY1187" fmla="*/ 5360574 h 6819900"/>
              <a:gd name="connsiteX1188" fmla="*/ 3049897 w 9915525"/>
              <a:gd name="connsiteY1188" fmla="*/ 5279072 h 6819900"/>
              <a:gd name="connsiteX1189" fmla="*/ 3063552 w 9915525"/>
              <a:gd name="connsiteY1189" fmla="*/ 5340592 h 6819900"/>
              <a:gd name="connsiteX1190" fmla="*/ 3085427 w 9915525"/>
              <a:gd name="connsiteY1190" fmla="*/ 5422647 h 6819900"/>
              <a:gd name="connsiteX1191" fmla="*/ 3104090 w 9915525"/>
              <a:gd name="connsiteY1191" fmla="*/ 5497129 h 6819900"/>
              <a:gd name="connsiteX1192" fmla="*/ 3111614 w 9915525"/>
              <a:gd name="connsiteY1192" fmla="*/ 5530705 h 6819900"/>
              <a:gd name="connsiteX1193" fmla="*/ 3109874 w 9915525"/>
              <a:gd name="connsiteY1193" fmla="*/ 5556899 h 6819900"/>
              <a:gd name="connsiteX1194" fmla="*/ 3137625 w 9915525"/>
              <a:gd name="connsiteY1194" fmla="*/ 5586137 h 6819900"/>
              <a:gd name="connsiteX1195" fmla="*/ 3158415 w 9915525"/>
              <a:gd name="connsiteY1195" fmla="*/ 5621293 h 6819900"/>
              <a:gd name="connsiteX1196" fmla="*/ 3169063 w 9915525"/>
              <a:gd name="connsiteY1196" fmla="*/ 5659987 h 6819900"/>
              <a:gd name="connsiteX1197" fmla="*/ 3174003 w 9915525"/>
              <a:gd name="connsiteY1197" fmla="*/ 5708204 h 6819900"/>
              <a:gd name="connsiteX1198" fmla="*/ 3187168 w 9915525"/>
              <a:gd name="connsiteY1198" fmla="*/ 5761627 h 6819900"/>
              <a:gd name="connsiteX1199" fmla="*/ 3206040 w 9915525"/>
              <a:gd name="connsiteY1199" fmla="*/ 5784243 h 6819900"/>
              <a:gd name="connsiteX1200" fmla="*/ 3220990 w 9915525"/>
              <a:gd name="connsiteY1200" fmla="*/ 5807480 h 6819900"/>
              <a:gd name="connsiteX1201" fmla="*/ 3231955 w 9915525"/>
              <a:gd name="connsiteY1201" fmla="*/ 5835121 h 6819900"/>
              <a:gd name="connsiteX1202" fmla="*/ 3262788 w 9915525"/>
              <a:gd name="connsiteY1202" fmla="*/ 5873605 h 6819900"/>
              <a:gd name="connsiteX1203" fmla="*/ 3272715 w 9915525"/>
              <a:gd name="connsiteY1203" fmla="*/ 5906723 h 6819900"/>
              <a:gd name="connsiteX1204" fmla="*/ 3295337 w 9915525"/>
              <a:gd name="connsiteY1204" fmla="*/ 5954664 h 6819900"/>
              <a:gd name="connsiteX1205" fmla="*/ 3309624 w 9915525"/>
              <a:gd name="connsiteY1205" fmla="*/ 6021979 h 6819900"/>
              <a:gd name="connsiteX1206" fmla="*/ 3301290 w 9915525"/>
              <a:gd name="connsiteY1206" fmla="*/ 6017042 h 6819900"/>
              <a:gd name="connsiteX1207" fmla="*/ 3288035 w 9915525"/>
              <a:gd name="connsiteY1207" fmla="*/ 6006955 h 6819900"/>
              <a:gd name="connsiteX1208" fmla="*/ 3269298 w 9915525"/>
              <a:gd name="connsiteY1208" fmla="*/ 5985114 h 6819900"/>
              <a:gd name="connsiteX1209" fmla="*/ 3226965 w 9915525"/>
              <a:gd name="connsiteY1209" fmla="*/ 5947014 h 6819900"/>
              <a:gd name="connsiteX1210" fmla="*/ 3162754 w 9915525"/>
              <a:gd name="connsiteY1210" fmla="*/ 5951140 h 6819900"/>
              <a:gd name="connsiteX1211" fmla="*/ 3191217 w 9915525"/>
              <a:gd name="connsiteY1211" fmla="*/ 6003527 h 6819900"/>
              <a:gd name="connsiteX1212" fmla="*/ 3233979 w 9915525"/>
              <a:gd name="connsiteY1212" fmla="*/ 6035530 h 6819900"/>
              <a:gd name="connsiteX1213" fmla="*/ 3266785 w 9915525"/>
              <a:gd name="connsiteY1213" fmla="*/ 6087918 h 6819900"/>
              <a:gd name="connsiteX1214" fmla="*/ 3259784 w 9915525"/>
              <a:gd name="connsiteY1214" fmla="*/ 6099659 h 6819900"/>
              <a:gd name="connsiteX1215" fmla="*/ 3215565 w 9915525"/>
              <a:gd name="connsiteY1215" fmla="*/ 6146087 h 6819900"/>
              <a:gd name="connsiteX1216" fmla="*/ 3148298 w 9915525"/>
              <a:gd name="connsiteY1216" fmla="*/ 6198522 h 6819900"/>
              <a:gd name="connsiteX1217" fmla="*/ 3097325 w 9915525"/>
              <a:gd name="connsiteY1217" fmla="*/ 6221340 h 6819900"/>
              <a:gd name="connsiteX1218" fmla="*/ 3070755 w 9915525"/>
              <a:gd name="connsiteY1218" fmla="*/ 6245964 h 6819900"/>
              <a:gd name="connsiteX1219" fmla="*/ 3095535 w 9915525"/>
              <a:gd name="connsiteY1219" fmla="*/ 6267257 h 6819900"/>
              <a:gd name="connsiteX1220" fmla="*/ 3120315 w 9915525"/>
              <a:gd name="connsiteY1220" fmla="*/ 6297861 h 6819900"/>
              <a:gd name="connsiteX1221" fmla="*/ 3139365 w 9915525"/>
              <a:gd name="connsiteY1221" fmla="*/ 6319070 h 6819900"/>
              <a:gd name="connsiteX1222" fmla="*/ 3146509 w 9915525"/>
              <a:gd name="connsiteY1222" fmla="*/ 6359234 h 6819900"/>
              <a:gd name="connsiteX1223" fmla="*/ 3106669 w 9915525"/>
              <a:gd name="connsiteY1223" fmla="*/ 6323661 h 6819900"/>
              <a:gd name="connsiteX1224" fmla="*/ 3081573 w 9915525"/>
              <a:gd name="connsiteY1224" fmla="*/ 6302230 h 6819900"/>
              <a:gd name="connsiteX1225" fmla="*/ 3063165 w 9915525"/>
              <a:gd name="connsiteY1225" fmla="*/ 6285297 h 6819900"/>
              <a:gd name="connsiteX1226" fmla="*/ 3013159 w 9915525"/>
              <a:gd name="connsiteY1226" fmla="*/ 6233344 h 6819900"/>
              <a:gd name="connsiteX1227" fmla="*/ 3006015 w 9915525"/>
              <a:gd name="connsiteY1227" fmla="*/ 6221268 h 6819900"/>
              <a:gd name="connsiteX1228" fmla="*/ 2988574 w 9915525"/>
              <a:gd name="connsiteY1228" fmla="*/ 6206980 h 6819900"/>
              <a:gd name="connsiteX1229" fmla="*/ 2956491 w 9915525"/>
              <a:gd name="connsiteY1229" fmla="*/ 6132133 h 6819900"/>
              <a:gd name="connsiteX1230" fmla="*/ 2953386 w 9915525"/>
              <a:gd name="connsiteY1230" fmla="*/ 6092480 h 6819900"/>
              <a:gd name="connsiteX1231" fmla="*/ 2902989 w 9915525"/>
              <a:gd name="connsiteY1231" fmla="*/ 6114193 h 6819900"/>
              <a:gd name="connsiteX1232" fmla="*/ 2872018 w 9915525"/>
              <a:gd name="connsiteY1232" fmla="*/ 6142011 h 6819900"/>
              <a:gd name="connsiteX1233" fmla="*/ 2887989 w 9915525"/>
              <a:gd name="connsiteY1233" fmla="*/ 6207840 h 6819900"/>
              <a:gd name="connsiteX1234" fmla="*/ 2901240 w 9915525"/>
              <a:gd name="connsiteY1234" fmla="*/ 6235555 h 6819900"/>
              <a:gd name="connsiteX1235" fmla="*/ 2915527 w 9915525"/>
              <a:gd name="connsiteY1235" fmla="*/ 6264130 h 6819900"/>
              <a:gd name="connsiteX1236" fmla="*/ 2929815 w 9915525"/>
              <a:gd name="connsiteY1236" fmla="*/ 6298634 h 6819900"/>
              <a:gd name="connsiteX1237" fmla="*/ 2939340 w 9915525"/>
              <a:gd name="connsiteY1237" fmla="*/ 6321280 h 6819900"/>
              <a:gd name="connsiteX1238" fmla="*/ 2948865 w 9915525"/>
              <a:gd name="connsiteY1238" fmla="*/ 6335568 h 6819900"/>
              <a:gd name="connsiteX1239" fmla="*/ 2957079 w 9915525"/>
              <a:gd name="connsiteY1239" fmla="*/ 6349855 h 6819900"/>
              <a:gd name="connsiteX1240" fmla="*/ 2968502 w 9915525"/>
              <a:gd name="connsiteY1240" fmla="*/ 6467378 h 6819900"/>
              <a:gd name="connsiteX1241" fmla="*/ 2952277 w 9915525"/>
              <a:gd name="connsiteY1241" fmla="*/ 6458604 h 6819900"/>
              <a:gd name="connsiteX1242" fmla="*/ 2932914 w 9915525"/>
              <a:gd name="connsiteY1242" fmla="*/ 6432726 h 6819900"/>
              <a:gd name="connsiteX1243" fmla="*/ 2920290 w 9915525"/>
              <a:gd name="connsiteY1243" fmla="*/ 6407094 h 6819900"/>
              <a:gd name="connsiteX1244" fmla="*/ 2910765 w 9915525"/>
              <a:gd name="connsiteY1244" fmla="*/ 6383193 h 6819900"/>
              <a:gd name="connsiteX1245" fmla="*/ 2901240 w 9915525"/>
              <a:gd name="connsiteY1245" fmla="*/ 6360147 h 6819900"/>
              <a:gd name="connsiteX1246" fmla="*/ 2876880 w 9915525"/>
              <a:gd name="connsiteY1246" fmla="*/ 6307093 h 6819900"/>
              <a:gd name="connsiteX1247" fmla="*/ 2857531 w 9915525"/>
              <a:gd name="connsiteY1247" fmla="*/ 6258138 h 6819900"/>
              <a:gd name="connsiteX1248" fmla="*/ 2854005 w 9915525"/>
              <a:gd name="connsiteY1248" fmla="*/ 6245080 h 6819900"/>
              <a:gd name="connsiteX1249" fmla="*/ 2828659 w 9915525"/>
              <a:gd name="connsiteY1249" fmla="*/ 6206980 h 6819900"/>
              <a:gd name="connsiteX1250" fmla="*/ 2804157 w 9915525"/>
              <a:gd name="connsiteY1250" fmla="*/ 6168880 h 6819900"/>
              <a:gd name="connsiteX1251" fmla="*/ 2796465 w 9915525"/>
              <a:gd name="connsiteY1251" fmla="*/ 6155759 h 6819900"/>
              <a:gd name="connsiteX1252" fmla="*/ 2782177 w 9915525"/>
              <a:gd name="connsiteY1252" fmla="*/ 6130780 h 6819900"/>
              <a:gd name="connsiteX1253" fmla="*/ 2767725 w 9915525"/>
              <a:gd name="connsiteY1253" fmla="*/ 6093895 h 6819900"/>
              <a:gd name="connsiteX1254" fmla="*/ 2708359 w 9915525"/>
              <a:gd name="connsiteY1254" fmla="*/ 6023236 h 6819900"/>
              <a:gd name="connsiteX1255" fmla="*/ 2691690 w 9915525"/>
              <a:gd name="connsiteY1255" fmla="*/ 5998410 h 6819900"/>
              <a:gd name="connsiteX1256" fmla="*/ 2624335 w 9915525"/>
              <a:gd name="connsiteY1256" fmla="*/ 5949805 h 6819900"/>
              <a:gd name="connsiteX1257" fmla="*/ 2601357 w 9915525"/>
              <a:gd name="connsiteY1257" fmla="*/ 5911534 h 6819900"/>
              <a:gd name="connsiteX1258" fmla="*/ 2608127 w 9915525"/>
              <a:gd name="connsiteY1258" fmla="*/ 5858397 h 6819900"/>
              <a:gd name="connsiteX1259" fmla="*/ 2574635 w 9915525"/>
              <a:gd name="connsiteY1259" fmla="*/ 5818204 h 6819900"/>
              <a:gd name="connsiteX1260" fmla="*/ 2548815 w 9915525"/>
              <a:gd name="connsiteY1260" fmla="*/ 5848480 h 6819900"/>
              <a:gd name="connsiteX1261" fmla="*/ 2563102 w 9915525"/>
              <a:gd name="connsiteY1261" fmla="*/ 5896057 h 6819900"/>
              <a:gd name="connsiteX1262" fmla="*/ 2557703 w 9915525"/>
              <a:gd name="connsiteY1262" fmla="*/ 5940917 h 6819900"/>
              <a:gd name="connsiteX1263" fmla="*/ 2549344 w 9915525"/>
              <a:gd name="connsiteY1263" fmla="*/ 5974255 h 6819900"/>
              <a:gd name="connsiteX1264" fmla="*/ 2578083 w 9915525"/>
              <a:gd name="connsiteY1264" fmla="*/ 5987905 h 6819900"/>
              <a:gd name="connsiteX1265" fmla="*/ 2603110 w 9915525"/>
              <a:gd name="connsiteY1265" fmla="*/ 5999827 h 6819900"/>
              <a:gd name="connsiteX1266" fmla="*/ 2635408 w 9915525"/>
              <a:gd name="connsiteY1266" fmla="*/ 6024439 h 6819900"/>
              <a:gd name="connsiteX1267" fmla="*/ 2661399 w 9915525"/>
              <a:gd name="connsiteY1267" fmla="*/ 6071981 h 6819900"/>
              <a:gd name="connsiteX1268" fmla="*/ 2672607 w 9915525"/>
              <a:gd name="connsiteY1268" fmla="*/ 6110132 h 6819900"/>
              <a:gd name="connsiteX1269" fmla="*/ 2696622 w 9915525"/>
              <a:gd name="connsiteY1269" fmla="*/ 6127548 h 6819900"/>
              <a:gd name="connsiteX1270" fmla="*/ 2714709 w 9915525"/>
              <a:gd name="connsiteY1270" fmla="*/ 6214112 h 6819900"/>
              <a:gd name="connsiteX1271" fmla="*/ 2697523 w 9915525"/>
              <a:gd name="connsiteY1271" fmla="*/ 6230780 h 6819900"/>
              <a:gd name="connsiteX1272" fmla="*/ 2671647 w 9915525"/>
              <a:gd name="connsiteY1272" fmla="*/ 6272965 h 6819900"/>
              <a:gd name="connsiteX1273" fmla="*/ 2652196 w 9915525"/>
              <a:gd name="connsiteY1273" fmla="*/ 6306550 h 6819900"/>
              <a:gd name="connsiteX1274" fmla="*/ 2637752 w 9915525"/>
              <a:gd name="connsiteY1274" fmla="*/ 6315913 h 6819900"/>
              <a:gd name="connsiteX1275" fmla="*/ 2634431 w 9915525"/>
              <a:gd name="connsiteY1275" fmla="*/ 6325975 h 6819900"/>
              <a:gd name="connsiteX1276" fmla="*/ 2625015 w 9915525"/>
              <a:gd name="connsiteY1276" fmla="*/ 6335947 h 6819900"/>
              <a:gd name="connsiteX1277" fmla="*/ 2697877 w 9915525"/>
              <a:gd name="connsiteY1277" fmla="*/ 6407005 h 6819900"/>
              <a:gd name="connsiteX1278" fmla="*/ 2710029 w 9915525"/>
              <a:gd name="connsiteY1278" fmla="*/ 6418911 h 6819900"/>
              <a:gd name="connsiteX1279" fmla="*/ 2734552 w 9915525"/>
              <a:gd name="connsiteY1279" fmla="*/ 6454630 h 6819900"/>
              <a:gd name="connsiteX1280" fmla="*/ 2758365 w 9915525"/>
              <a:gd name="connsiteY1280" fmla="*/ 6469304 h 6819900"/>
              <a:gd name="connsiteX1281" fmla="*/ 2717884 w 9915525"/>
              <a:gd name="connsiteY1281" fmla="*/ 6481838 h 6819900"/>
              <a:gd name="connsiteX1282" fmla="*/ 2644065 w 9915525"/>
              <a:gd name="connsiteY1282" fmla="*/ 6446896 h 6819900"/>
              <a:gd name="connsiteX1283" fmla="*/ 2629690 w 9915525"/>
              <a:gd name="connsiteY1283" fmla="*/ 6419844 h 6819900"/>
              <a:gd name="connsiteX1284" fmla="*/ 2619891 w 9915525"/>
              <a:gd name="connsiteY1284" fmla="*/ 6398064 h 6819900"/>
              <a:gd name="connsiteX1285" fmla="*/ 2582730 w 9915525"/>
              <a:gd name="connsiteY1285" fmla="*/ 6345198 h 6819900"/>
              <a:gd name="connsiteX1286" fmla="*/ 2514043 w 9915525"/>
              <a:gd name="connsiteY1286" fmla="*/ 6306501 h 6819900"/>
              <a:gd name="connsiteX1287" fmla="*/ 2480000 w 9915525"/>
              <a:gd name="connsiteY1287" fmla="*/ 6324417 h 6819900"/>
              <a:gd name="connsiteX1288" fmla="*/ 2491086 w 9915525"/>
              <a:gd name="connsiteY1288" fmla="*/ 6399813 h 6819900"/>
              <a:gd name="connsiteX1289" fmla="*/ 2513039 w 9915525"/>
              <a:gd name="connsiteY1289" fmla="*/ 6438754 h 6819900"/>
              <a:gd name="connsiteX1290" fmla="*/ 2532668 w 9915525"/>
              <a:gd name="connsiteY1290" fmla="*/ 6483615 h 6819900"/>
              <a:gd name="connsiteX1291" fmla="*/ 2548815 w 9915525"/>
              <a:gd name="connsiteY1291" fmla="*/ 6515805 h 6819900"/>
              <a:gd name="connsiteX1292" fmla="*/ 2577390 w 9915525"/>
              <a:gd name="connsiteY1292" fmla="*/ 6553181 h 6819900"/>
              <a:gd name="connsiteX1293" fmla="*/ 2605965 w 9915525"/>
              <a:gd name="connsiteY1293" fmla="*/ 6584463 h 6819900"/>
              <a:gd name="connsiteX1294" fmla="*/ 2630818 w 9915525"/>
              <a:gd name="connsiteY1294" fmla="*/ 6617641 h 6819900"/>
              <a:gd name="connsiteX1295" fmla="*/ 2628814 w 9915525"/>
              <a:gd name="connsiteY1295" fmla="*/ 6660366 h 6819900"/>
              <a:gd name="connsiteX1296" fmla="*/ 2615490 w 9915525"/>
              <a:gd name="connsiteY1296" fmla="*/ 6664479 h 6819900"/>
              <a:gd name="connsiteX1297" fmla="*/ 2574310 w 9915525"/>
              <a:gd name="connsiteY1297" fmla="*/ 6666561 h 6819900"/>
              <a:gd name="connsiteX1298" fmla="*/ 2579528 w 9915525"/>
              <a:gd name="connsiteY1298" fmla="*/ 6201204 h 6819900"/>
              <a:gd name="connsiteX1299" fmla="*/ 2587992 w 9915525"/>
              <a:gd name="connsiteY1299" fmla="*/ 6168013 h 6819900"/>
              <a:gd name="connsiteX1300" fmla="*/ 2585644 w 9915525"/>
              <a:gd name="connsiteY1300" fmla="*/ 6159501 h 6819900"/>
              <a:gd name="connsiteX1301" fmla="*/ 2571185 w 9915525"/>
              <a:gd name="connsiteY1301" fmla="*/ 6216015 h 6819900"/>
              <a:gd name="connsiteX1302" fmla="*/ 2579528 w 9915525"/>
              <a:gd name="connsiteY1302" fmla="*/ 6201204 h 6819900"/>
              <a:gd name="connsiteX1303" fmla="*/ 2441659 w 9915525"/>
              <a:gd name="connsiteY1303" fmla="*/ 6190889 h 6819900"/>
              <a:gd name="connsiteX1304" fmla="*/ 2436896 w 9915525"/>
              <a:gd name="connsiteY1304" fmla="*/ 6137705 h 6819900"/>
              <a:gd name="connsiteX1305" fmla="*/ 2434624 w 9915525"/>
              <a:gd name="connsiteY1305" fmla="*/ 6134735 h 6819900"/>
              <a:gd name="connsiteX1306" fmla="*/ 2419123 w 9915525"/>
              <a:gd name="connsiteY1306" fmla="*/ 6183724 h 6819900"/>
              <a:gd name="connsiteX1307" fmla="*/ 2441360 w 9915525"/>
              <a:gd name="connsiteY1307" fmla="*/ 6196351 h 6819900"/>
              <a:gd name="connsiteX1308" fmla="*/ 2441659 w 9915525"/>
              <a:gd name="connsiteY1308" fmla="*/ 6190889 h 6819900"/>
              <a:gd name="connsiteX1309" fmla="*/ 3133711 w 9915525"/>
              <a:gd name="connsiteY1309" fmla="*/ 6157912 h 6819900"/>
              <a:gd name="connsiteX1310" fmla="*/ 3183791 w 9915525"/>
              <a:gd name="connsiteY1310" fmla="*/ 6153953 h 6819900"/>
              <a:gd name="connsiteX1311" fmla="*/ 3178730 w 9915525"/>
              <a:gd name="connsiteY1311" fmla="*/ 6128235 h 6819900"/>
              <a:gd name="connsiteX1312" fmla="*/ 3167940 w 9915525"/>
              <a:gd name="connsiteY1312" fmla="*/ 6100207 h 6819900"/>
              <a:gd name="connsiteX1313" fmla="*/ 3148890 w 9915525"/>
              <a:gd name="connsiteY1313" fmla="*/ 6066658 h 6819900"/>
              <a:gd name="connsiteX1314" fmla="*/ 3129840 w 9915525"/>
              <a:gd name="connsiteY1314" fmla="*/ 6038083 h 6819900"/>
              <a:gd name="connsiteX1315" fmla="*/ 3111278 w 9915525"/>
              <a:gd name="connsiteY1315" fmla="*/ 6009925 h 6819900"/>
              <a:gd name="connsiteX1316" fmla="*/ 3096927 w 9915525"/>
              <a:gd name="connsiteY1316" fmla="*/ 5987218 h 6819900"/>
              <a:gd name="connsiteX1317" fmla="*/ 3051397 w 9915525"/>
              <a:gd name="connsiteY1317" fmla="*/ 5897761 h 6819900"/>
              <a:gd name="connsiteX1318" fmla="*/ 3014014 w 9915525"/>
              <a:gd name="connsiteY1318" fmla="*/ 5901887 h 6819900"/>
              <a:gd name="connsiteX1319" fmla="*/ 2977440 w 9915525"/>
              <a:gd name="connsiteY1319" fmla="*/ 5911102 h 6819900"/>
              <a:gd name="connsiteX1320" fmla="*/ 2946484 w 9915525"/>
              <a:gd name="connsiteY1320" fmla="*/ 5903958 h 6819900"/>
              <a:gd name="connsiteX1321" fmla="*/ 2915528 w 9915525"/>
              <a:gd name="connsiteY1321" fmla="*/ 5930326 h 6819900"/>
              <a:gd name="connsiteX1322" fmla="*/ 2939340 w 9915525"/>
              <a:gd name="connsiteY1322" fmla="*/ 5959284 h 6819900"/>
              <a:gd name="connsiteX1323" fmla="*/ 2971947 w 9915525"/>
              <a:gd name="connsiteY1323" fmla="*/ 6000076 h 6819900"/>
              <a:gd name="connsiteX1324" fmla="*/ 3035436 w 9915525"/>
              <a:gd name="connsiteY1324" fmla="*/ 6024884 h 6819900"/>
              <a:gd name="connsiteX1325" fmla="*/ 3058173 w 9915525"/>
              <a:gd name="connsiteY1325" fmla="*/ 6042230 h 6819900"/>
              <a:gd name="connsiteX1326" fmla="*/ 3078958 w 9915525"/>
              <a:gd name="connsiteY1326" fmla="*/ 6157397 h 6819900"/>
              <a:gd name="connsiteX1327" fmla="*/ 3115121 w 9915525"/>
              <a:gd name="connsiteY1327" fmla="*/ 6163097 h 6819900"/>
              <a:gd name="connsiteX1328" fmla="*/ 3133711 w 9915525"/>
              <a:gd name="connsiteY1328" fmla="*/ 6157912 h 6819900"/>
              <a:gd name="connsiteX1329" fmla="*/ 2985179 w 9915525"/>
              <a:gd name="connsiteY1329" fmla="*/ 5933774 h 6819900"/>
              <a:gd name="connsiteX1330" fmla="*/ 3003435 w 9915525"/>
              <a:gd name="connsiteY1330" fmla="*/ 5934525 h 6819900"/>
              <a:gd name="connsiteX1331" fmla="*/ 2990934 w 9915525"/>
              <a:gd name="connsiteY1331" fmla="*/ 5939528 h 6819900"/>
              <a:gd name="connsiteX1332" fmla="*/ 2985179 w 9915525"/>
              <a:gd name="connsiteY1332" fmla="*/ 5933773 h 6819900"/>
              <a:gd name="connsiteX1333" fmla="*/ 2862877 w 9915525"/>
              <a:gd name="connsiteY1333" fmla="*/ 5787388 h 6819900"/>
              <a:gd name="connsiteX1334" fmla="*/ 2876104 w 9915525"/>
              <a:gd name="connsiteY1334" fmla="*/ 5770908 h 6819900"/>
              <a:gd name="connsiteX1335" fmla="*/ 2895627 w 9915525"/>
              <a:gd name="connsiteY1335" fmla="*/ 5767454 h 6819900"/>
              <a:gd name="connsiteX1336" fmla="*/ 2847488 w 9915525"/>
              <a:gd name="connsiteY1336" fmla="*/ 5773714 h 6819900"/>
              <a:gd name="connsiteX1337" fmla="*/ 2853907 w 9915525"/>
              <a:gd name="connsiteY1337" fmla="*/ 5802519 h 6819900"/>
              <a:gd name="connsiteX1338" fmla="*/ 2862877 w 9915525"/>
              <a:gd name="connsiteY1338" fmla="*/ 5787388 h 6819900"/>
              <a:gd name="connsiteX1339" fmla="*/ 3907688 w 9915525"/>
              <a:gd name="connsiteY1339" fmla="*/ 5721108 h 6819900"/>
              <a:gd name="connsiteX1340" fmla="*/ 3904721 w 9915525"/>
              <a:gd name="connsiteY1340" fmla="*/ 5718238 h 6819900"/>
              <a:gd name="connsiteX1341" fmla="*/ 3884111 w 9915525"/>
              <a:gd name="connsiteY1341" fmla="*/ 5743885 h 6819900"/>
              <a:gd name="connsiteX1342" fmla="*/ 3887078 w 9915525"/>
              <a:gd name="connsiteY1342" fmla="*/ 5746755 h 6819900"/>
              <a:gd name="connsiteX1343" fmla="*/ 3907688 w 9915525"/>
              <a:gd name="connsiteY1343" fmla="*/ 5721108 h 6819900"/>
              <a:gd name="connsiteX1344" fmla="*/ 4491915 w 9915525"/>
              <a:gd name="connsiteY1344" fmla="*/ 5742546 h 6819900"/>
              <a:gd name="connsiteX1345" fmla="*/ 4472865 w 9915525"/>
              <a:gd name="connsiteY1345" fmla="*/ 5723415 h 6819900"/>
              <a:gd name="connsiteX1346" fmla="*/ 4453815 w 9915525"/>
              <a:gd name="connsiteY1346" fmla="*/ 5726449 h 6819900"/>
              <a:gd name="connsiteX1347" fmla="*/ 4463340 w 9915525"/>
              <a:gd name="connsiteY1347" fmla="*/ 5735493 h 6819900"/>
              <a:gd name="connsiteX1348" fmla="*/ 4472865 w 9915525"/>
              <a:gd name="connsiteY1348" fmla="*/ 5739693 h 6819900"/>
              <a:gd name="connsiteX1349" fmla="*/ 4482390 w 9915525"/>
              <a:gd name="connsiteY1349" fmla="*/ 5749780 h 6819900"/>
              <a:gd name="connsiteX1350" fmla="*/ 4491915 w 9915525"/>
              <a:gd name="connsiteY1350" fmla="*/ 5742546 h 6819900"/>
              <a:gd name="connsiteX1351" fmla="*/ 4414361 w 9915525"/>
              <a:gd name="connsiteY1351" fmla="*/ 5716327 h 6819900"/>
              <a:gd name="connsiteX1352" fmla="*/ 4402455 w 9915525"/>
              <a:gd name="connsiteY1352" fmla="*/ 5714055 h 6819900"/>
              <a:gd name="connsiteX1353" fmla="*/ 4399047 w 9915525"/>
              <a:gd name="connsiteY1353" fmla="*/ 5737879 h 6819900"/>
              <a:gd name="connsiteX1354" fmla="*/ 4414361 w 9915525"/>
              <a:gd name="connsiteY1354" fmla="*/ 5716327 h 6819900"/>
              <a:gd name="connsiteX1355" fmla="*/ 4394869 w 9915525"/>
              <a:gd name="connsiteY1355" fmla="*/ 5689000 h 6819900"/>
              <a:gd name="connsiteX1356" fmla="*/ 4392012 w 9915525"/>
              <a:gd name="connsiteY1356" fmla="*/ 5686143 h 6819900"/>
              <a:gd name="connsiteX1357" fmla="*/ 4372045 w 9915525"/>
              <a:gd name="connsiteY1357" fmla="*/ 5702264 h 6819900"/>
              <a:gd name="connsiteX1358" fmla="*/ 4374902 w 9915525"/>
              <a:gd name="connsiteY1358" fmla="*/ 5705122 h 6819900"/>
              <a:gd name="connsiteX1359" fmla="*/ 4394869 w 9915525"/>
              <a:gd name="connsiteY1359" fmla="*/ 5689000 h 6819900"/>
              <a:gd name="connsiteX1360" fmla="*/ 3901365 w 9915525"/>
              <a:gd name="connsiteY1360" fmla="*/ 5670388 h 6819900"/>
              <a:gd name="connsiteX1361" fmla="*/ 3861360 w 9915525"/>
              <a:gd name="connsiteY1361" fmla="*/ 5635480 h 6819900"/>
              <a:gd name="connsiteX1362" fmla="*/ 3854140 w 9915525"/>
              <a:gd name="connsiteY1362" fmla="*/ 5683853 h 6819900"/>
              <a:gd name="connsiteX1363" fmla="*/ 3882715 w 9915525"/>
              <a:gd name="connsiteY1363" fmla="*/ 5692416 h 6819900"/>
              <a:gd name="connsiteX1364" fmla="*/ 3901365 w 9915525"/>
              <a:gd name="connsiteY1364" fmla="*/ 5670388 h 6819900"/>
              <a:gd name="connsiteX1365" fmla="*/ 4563341 w 9915525"/>
              <a:gd name="connsiteY1365" fmla="*/ 5690902 h 6819900"/>
              <a:gd name="connsiteX1366" fmla="*/ 4558590 w 9915525"/>
              <a:gd name="connsiteY1366" fmla="*/ 5636949 h 6819900"/>
              <a:gd name="connsiteX1367" fmla="*/ 4522393 w 9915525"/>
              <a:gd name="connsiteY1367" fmla="*/ 5623480 h 6819900"/>
              <a:gd name="connsiteX1368" fmla="*/ 4495221 w 9915525"/>
              <a:gd name="connsiteY1368" fmla="*/ 5628093 h 6819900"/>
              <a:gd name="connsiteX1369" fmla="*/ 4511607 w 9915525"/>
              <a:gd name="connsiteY1369" fmla="*/ 5683105 h 6819900"/>
              <a:gd name="connsiteX1370" fmla="*/ 4530015 w 9915525"/>
              <a:gd name="connsiteY1370" fmla="*/ 5692630 h 6819900"/>
              <a:gd name="connsiteX1371" fmla="*/ 4563341 w 9915525"/>
              <a:gd name="connsiteY1371" fmla="*/ 5690902 h 6819900"/>
              <a:gd name="connsiteX1372" fmla="*/ 8290395 w 9915525"/>
              <a:gd name="connsiteY1372" fmla="*/ 5639509 h 6819900"/>
              <a:gd name="connsiteX1373" fmla="*/ 8261324 w 9915525"/>
              <a:gd name="connsiteY1373" fmla="*/ 5526960 h 6819900"/>
              <a:gd name="connsiteX1374" fmla="*/ 8223623 w 9915525"/>
              <a:gd name="connsiteY1374" fmla="*/ 5538088 h 6819900"/>
              <a:gd name="connsiteX1375" fmla="*/ 8214289 w 9915525"/>
              <a:gd name="connsiteY1375" fmla="*/ 5578825 h 6819900"/>
              <a:gd name="connsiteX1376" fmla="*/ 8220714 w 9915525"/>
              <a:gd name="connsiteY1376" fmla="*/ 5607293 h 6819900"/>
              <a:gd name="connsiteX1377" fmla="*/ 8225153 w 9915525"/>
              <a:gd name="connsiteY1377" fmla="*/ 5616430 h 6819900"/>
              <a:gd name="connsiteX1378" fmla="*/ 8235240 w 9915525"/>
              <a:gd name="connsiteY1378" fmla="*/ 5627538 h 6819900"/>
              <a:gd name="connsiteX1379" fmla="*/ 8278103 w 9915525"/>
              <a:gd name="connsiteY1379" fmla="*/ 5669859 h 6819900"/>
              <a:gd name="connsiteX1380" fmla="*/ 8290395 w 9915525"/>
              <a:gd name="connsiteY1380" fmla="*/ 5639509 h 6819900"/>
              <a:gd name="connsiteX1381" fmla="*/ 4962275 w 9915525"/>
              <a:gd name="connsiteY1381" fmla="*/ 5639748 h 6819900"/>
              <a:gd name="connsiteX1382" fmla="*/ 4958531 w 9915525"/>
              <a:gd name="connsiteY1382" fmla="*/ 5630786 h 6819900"/>
              <a:gd name="connsiteX1383" fmla="*/ 4949115 w 9915525"/>
              <a:gd name="connsiteY1383" fmla="*/ 5645568 h 6819900"/>
              <a:gd name="connsiteX1384" fmla="*/ 4962275 w 9915525"/>
              <a:gd name="connsiteY1384" fmla="*/ 5639748 h 6819900"/>
              <a:gd name="connsiteX1385" fmla="*/ 4047294 w 9915525"/>
              <a:gd name="connsiteY1385" fmla="*/ 5586487 h 6819900"/>
              <a:gd name="connsiteX1386" fmla="*/ 4041171 w 9915525"/>
              <a:gd name="connsiteY1386" fmla="*/ 5554851 h 6819900"/>
              <a:gd name="connsiteX1387" fmla="*/ 4025190 w 9915525"/>
              <a:gd name="connsiteY1387" fmla="*/ 5525262 h 6819900"/>
              <a:gd name="connsiteX1388" fmla="*/ 4014646 w 9915525"/>
              <a:gd name="connsiteY1388" fmla="*/ 5511655 h 6819900"/>
              <a:gd name="connsiteX1389" fmla="*/ 4009723 w 9915525"/>
              <a:gd name="connsiteY1389" fmla="*/ 5497007 h 6819900"/>
              <a:gd name="connsiteX1390" fmla="*/ 4002340 w 9915525"/>
              <a:gd name="connsiteY1390" fmla="*/ 5477369 h 6819900"/>
              <a:gd name="connsiteX1391" fmla="*/ 3983595 w 9915525"/>
              <a:gd name="connsiteY1391" fmla="*/ 5436474 h 6819900"/>
              <a:gd name="connsiteX1392" fmla="*/ 3923505 w 9915525"/>
              <a:gd name="connsiteY1392" fmla="*/ 5370419 h 6819900"/>
              <a:gd name="connsiteX1393" fmla="*/ 3937451 w 9915525"/>
              <a:gd name="connsiteY1393" fmla="*/ 5559328 h 6819900"/>
              <a:gd name="connsiteX1394" fmla="*/ 3982328 w 9915525"/>
              <a:gd name="connsiteY1394" fmla="*/ 5582936 h 6819900"/>
              <a:gd name="connsiteX1395" fmla="*/ 4047294 w 9915525"/>
              <a:gd name="connsiteY1395" fmla="*/ 5586487 h 6819900"/>
              <a:gd name="connsiteX1396" fmla="*/ 4964600 w 9915525"/>
              <a:gd name="connsiteY1396" fmla="*/ 5573254 h 6819900"/>
              <a:gd name="connsiteX1397" fmla="*/ 4942271 w 9915525"/>
              <a:gd name="connsiteY1397" fmla="*/ 5559584 h 6819900"/>
              <a:gd name="connsiteX1398" fmla="*/ 4941971 w 9915525"/>
              <a:gd name="connsiteY1398" fmla="*/ 5572540 h 6819900"/>
              <a:gd name="connsiteX1399" fmla="*/ 4959392 w 9915525"/>
              <a:gd name="connsiteY1399" fmla="*/ 5598431 h 6819900"/>
              <a:gd name="connsiteX1400" fmla="*/ 4965053 w 9915525"/>
              <a:gd name="connsiteY1400" fmla="*/ 5599447 h 6819900"/>
              <a:gd name="connsiteX1401" fmla="*/ 4964600 w 9915525"/>
              <a:gd name="connsiteY1401" fmla="*/ 5573254 h 6819900"/>
              <a:gd name="connsiteX1402" fmla="*/ 4520490 w 9915525"/>
              <a:gd name="connsiteY1402" fmla="*/ 5496805 h 6819900"/>
              <a:gd name="connsiteX1403" fmla="*/ 4531251 w 9915525"/>
              <a:gd name="connsiteY1403" fmla="*/ 5488607 h 6819900"/>
              <a:gd name="connsiteX1404" fmla="*/ 4537714 w 9915525"/>
              <a:gd name="connsiteY1404" fmla="*/ 5486787 h 6819900"/>
              <a:gd name="connsiteX1405" fmla="*/ 4515807 w 9915525"/>
              <a:gd name="connsiteY1405" fmla="*/ 5437386 h 6819900"/>
              <a:gd name="connsiteX1406" fmla="*/ 4478387 w 9915525"/>
              <a:gd name="connsiteY1406" fmla="*/ 5399286 h 6819900"/>
              <a:gd name="connsiteX1407" fmla="*/ 4473844 w 9915525"/>
              <a:gd name="connsiteY1407" fmla="*/ 5488885 h 6819900"/>
              <a:gd name="connsiteX1408" fmla="*/ 4520490 w 9915525"/>
              <a:gd name="connsiteY1408" fmla="*/ 5496805 h 6819900"/>
              <a:gd name="connsiteX1409" fmla="*/ 3822029 w 9915525"/>
              <a:gd name="connsiteY1409" fmla="*/ 5487577 h 6819900"/>
              <a:gd name="connsiteX1410" fmla="*/ 3790661 w 9915525"/>
              <a:gd name="connsiteY1410" fmla="*/ 5444980 h 6819900"/>
              <a:gd name="connsiteX1411" fmla="*/ 3768015 w 9915525"/>
              <a:gd name="connsiteY1411" fmla="*/ 5467205 h 6819900"/>
              <a:gd name="connsiteX1412" fmla="*/ 3822029 w 9915525"/>
              <a:gd name="connsiteY1412" fmla="*/ 5487577 h 6819900"/>
              <a:gd name="connsiteX1413" fmla="*/ 4715753 w 9915525"/>
              <a:gd name="connsiteY1413" fmla="*/ 5436493 h 6819900"/>
              <a:gd name="connsiteX1414" fmla="*/ 4698813 w 9915525"/>
              <a:gd name="connsiteY1414" fmla="*/ 5384106 h 6819900"/>
              <a:gd name="connsiteX1415" fmla="*/ 4663511 w 9915525"/>
              <a:gd name="connsiteY1415" fmla="*/ 5436249 h 6819900"/>
              <a:gd name="connsiteX1416" fmla="*/ 4696311 w 9915525"/>
              <a:gd name="connsiteY1416" fmla="*/ 5481101 h 6819900"/>
              <a:gd name="connsiteX1417" fmla="*/ 4715753 w 9915525"/>
              <a:gd name="connsiteY1417" fmla="*/ 5436493 h 6819900"/>
              <a:gd name="connsiteX1418" fmla="*/ 4611823 w 9915525"/>
              <a:gd name="connsiteY1418" fmla="*/ 5449764 h 6819900"/>
              <a:gd name="connsiteX1419" fmla="*/ 4587165 w 9915525"/>
              <a:gd name="connsiteY1419" fmla="*/ 5397355 h 6819900"/>
              <a:gd name="connsiteX1420" fmla="*/ 4562507 w 9915525"/>
              <a:gd name="connsiteY1420" fmla="*/ 5449764 h 6819900"/>
              <a:gd name="connsiteX1421" fmla="*/ 4587165 w 9915525"/>
              <a:gd name="connsiteY1421" fmla="*/ 5473555 h 6819900"/>
              <a:gd name="connsiteX1422" fmla="*/ 4611823 w 9915525"/>
              <a:gd name="connsiteY1422" fmla="*/ 5449764 h 6819900"/>
              <a:gd name="connsiteX1423" fmla="*/ 7515084 w 9915525"/>
              <a:gd name="connsiteY1423" fmla="*/ 5439439 h 6819900"/>
              <a:gd name="connsiteX1424" fmla="*/ 7512571 w 9915525"/>
              <a:gd name="connsiteY1424" fmla="*/ 5378305 h 6819900"/>
              <a:gd name="connsiteX1425" fmla="*/ 7497810 w 9915525"/>
              <a:gd name="connsiteY1425" fmla="*/ 5321155 h 6819900"/>
              <a:gd name="connsiteX1426" fmla="*/ 7483284 w 9915525"/>
              <a:gd name="connsiteY1426" fmla="*/ 5264005 h 6819900"/>
              <a:gd name="connsiteX1427" fmla="*/ 7468478 w 9915525"/>
              <a:gd name="connsiteY1427" fmla="*/ 5187805 h 6819900"/>
              <a:gd name="connsiteX1428" fmla="*/ 7453199 w 9915525"/>
              <a:gd name="connsiteY1428" fmla="*/ 5111605 h 6819900"/>
              <a:gd name="connsiteX1429" fmla="*/ 7444665 w 9915525"/>
              <a:gd name="connsiteY1429" fmla="*/ 5084196 h 6819900"/>
              <a:gd name="connsiteX1430" fmla="*/ 7430848 w 9915525"/>
              <a:gd name="connsiteY1430" fmla="*/ 5045321 h 6819900"/>
              <a:gd name="connsiteX1431" fmla="*/ 7414180 w 9915525"/>
              <a:gd name="connsiteY1431" fmla="*/ 4985605 h 6819900"/>
              <a:gd name="connsiteX1432" fmla="*/ 7394388 w 9915525"/>
              <a:gd name="connsiteY1432" fmla="*/ 4926849 h 6819900"/>
              <a:gd name="connsiteX1433" fmla="*/ 7368340 w 9915525"/>
              <a:gd name="connsiteY1433" fmla="*/ 4930630 h 6819900"/>
              <a:gd name="connsiteX1434" fmla="*/ 7369211 w 9915525"/>
              <a:gd name="connsiteY1434" fmla="*/ 5056291 h 6819900"/>
              <a:gd name="connsiteX1435" fmla="*/ 7381117 w 9915525"/>
              <a:gd name="connsiteY1435" fmla="*/ 5092803 h 6819900"/>
              <a:gd name="connsiteX1436" fmla="*/ 7355322 w 9915525"/>
              <a:gd name="connsiteY1436" fmla="*/ 5129026 h 6819900"/>
              <a:gd name="connsiteX1437" fmla="*/ 7333528 w 9915525"/>
              <a:gd name="connsiteY1437" fmla="*/ 5179757 h 6819900"/>
              <a:gd name="connsiteX1438" fmla="*/ 7363340 w 9915525"/>
              <a:gd name="connsiteY1438" fmla="*/ 5246371 h 6819900"/>
              <a:gd name="connsiteX1439" fmla="*/ 7387516 w 9915525"/>
              <a:gd name="connsiteY1439" fmla="*/ 5283184 h 6819900"/>
              <a:gd name="connsiteX1440" fmla="*/ 7397041 w 9915525"/>
              <a:gd name="connsiteY1440" fmla="*/ 5306868 h 6819900"/>
              <a:gd name="connsiteX1441" fmla="*/ 7406566 w 9915525"/>
              <a:gd name="connsiteY1441" fmla="*/ 5330600 h 6819900"/>
              <a:gd name="connsiteX1442" fmla="*/ 7425616 w 9915525"/>
              <a:gd name="connsiteY1442" fmla="*/ 5354493 h 6819900"/>
              <a:gd name="connsiteX1443" fmla="*/ 7444666 w 9915525"/>
              <a:gd name="connsiteY1443" fmla="*/ 5378947 h 6819900"/>
              <a:gd name="connsiteX1444" fmla="*/ 7454191 w 9915525"/>
              <a:gd name="connsiteY1444" fmla="*/ 5397355 h 6819900"/>
              <a:gd name="connsiteX1445" fmla="*/ 7463716 w 9915525"/>
              <a:gd name="connsiteY1445" fmla="*/ 5419580 h 6819900"/>
              <a:gd name="connsiteX1446" fmla="*/ 7470066 w 9915525"/>
              <a:gd name="connsiteY1446" fmla="*/ 5448155 h 6819900"/>
              <a:gd name="connsiteX1447" fmla="*/ 7515084 w 9915525"/>
              <a:gd name="connsiteY1447" fmla="*/ 5439439 h 6819900"/>
              <a:gd name="connsiteX1448" fmla="*/ 4825290 w 9915525"/>
              <a:gd name="connsiteY1448" fmla="*/ 5435455 h 6819900"/>
              <a:gd name="connsiteX1449" fmla="*/ 4811003 w 9915525"/>
              <a:gd name="connsiteY1449" fmla="*/ 5425930 h 6819900"/>
              <a:gd name="connsiteX1450" fmla="*/ 4796715 w 9915525"/>
              <a:gd name="connsiteY1450" fmla="*/ 5435455 h 6819900"/>
              <a:gd name="connsiteX1451" fmla="*/ 4811003 w 9915525"/>
              <a:gd name="connsiteY1451" fmla="*/ 5444980 h 6819900"/>
              <a:gd name="connsiteX1452" fmla="*/ 4825290 w 9915525"/>
              <a:gd name="connsiteY1452" fmla="*/ 5435455 h 6819900"/>
              <a:gd name="connsiteX1453" fmla="*/ 5533833 w 9915525"/>
              <a:gd name="connsiteY1453" fmla="*/ 5375924 h 6819900"/>
              <a:gd name="connsiteX1454" fmla="*/ 5501565 w 9915525"/>
              <a:gd name="connsiteY1454" fmla="*/ 5325918 h 6819900"/>
              <a:gd name="connsiteX1455" fmla="*/ 5478780 w 9915525"/>
              <a:gd name="connsiteY1455" fmla="*/ 5376924 h 6819900"/>
              <a:gd name="connsiteX1456" fmla="*/ 5533833 w 9915525"/>
              <a:gd name="connsiteY1456" fmla="*/ 5375924 h 6819900"/>
              <a:gd name="connsiteX1457" fmla="*/ 3298272 w 9915525"/>
              <a:gd name="connsiteY1457" fmla="*/ 5347944 h 6819900"/>
              <a:gd name="connsiteX1458" fmla="*/ 3292517 w 9915525"/>
              <a:gd name="connsiteY1458" fmla="*/ 5353699 h 6819900"/>
              <a:gd name="connsiteX1459" fmla="*/ 3297520 w 9915525"/>
              <a:gd name="connsiteY1459" fmla="*/ 5366201 h 6819900"/>
              <a:gd name="connsiteX1460" fmla="*/ 3298271 w 9915525"/>
              <a:gd name="connsiteY1460" fmla="*/ 5347944 h 6819900"/>
              <a:gd name="connsiteX1461" fmla="*/ 3910890 w 9915525"/>
              <a:gd name="connsiteY1461" fmla="*/ 5335443 h 6819900"/>
              <a:gd name="connsiteX1462" fmla="*/ 3910890 w 9915525"/>
              <a:gd name="connsiteY1462" fmla="*/ 5306868 h 6819900"/>
              <a:gd name="connsiteX1463" fmla="*/ 3887078 w 9915525"/>
              <a:gd name="connsiteY1463" fmla="*/ 5292580 h 6819900"/>
              <a:gd name="connsiteX1464" fmla="*/ 3863265 w 9915525"/>
              <a:gd name="connsiteY1464" fmla="*/ 5306868 h 6819900"/>
              <a:gd name="connsiteX1465" fmla="*/ 3863265 w 9915525"/>
              <a:gd name="connsiteY1465" fmla="*/ 5335443 h 6819900"/>
              <a:gd name="connsiteX1466" fmla="*/ 3887078 w 9915525"/>
              <a:gd name="connsiteY1466" fmla="*/ 5349730 h 6819900"/>
              <a:gd name="connsiteX1467" fmla="*/ 3910890 w 9915525"/>
              <a:gd name="connsiteY1467" fmla="*/ 5335443 h 6819900"/>
              <a:gd name="connsiteX1468" fmla="*/ 3892592 w 9915525"/>
              <a:gd name="connsiteY1468" fmla="*/ 5325124 h 6819900"/>
              <a:gd name="connsiteX1469" fmla="*/ 3898347 w 9915525"/>
              <a:gd name="connsiteY1469" fmla="*/ 5319369 h 6819900"/>
              <a:gd name="connsiteX1470" fmla="*/ 3897595 w 9915525"/>
              <a:gd name="connsiteY1470" fmla="*/ 5337626 h 6819900"/>
              <a:gd name="connsiteX1471" fmla="*/ 3892592 w 9915525"/>
              <a:gd name="connsiteY1471" fmla="*/ 5325124 h 6819900"/>
              <a:gd name="connsiteX1472" fmla="*/ 9575685 w 9915525"/>
              <a:gd name="connsiteY1472" fmla="*/ 5343975 h 6819900"/>
              <a:gd name="connsiteX1473" fmla="*/ 9557429 w 9915525"/>
              <a:gd name="connsiteY1473" fmla="*/ 5343224 h 6819900"/>
              <a:gd name="connsiteX1474" fmla="*/ 9563184 w 9915525"/>
              <a:gd name="connsiteY1474" fmla="*/ 5348978 h 6819900"/>
              <a:gd name="connsiteX1475" fmla="*/ 9575685 w 9915525"/>
              <a:gd name="connsiteY1475" fmla="*/ 5343976 h 6819900"/>
              <a:gd name="connsiteX1476" fmla="*/ 6995085 w 9915525"/>
              <a:gd name="connsiteY1476" fmla="*/ 5290675 h 6819900"/>
              <a:gd name="connsiteX1477" fmla="*/ 6996990 w 9915525"/>
              <a:gd name="connsiteY1477" fmla="*/ 5244955 h 6819900"/>
              <a:gd name="connsiteX1478" fmla="*/ 7006515 w 9915525"/>
              <a:gd name="connsiteY1478" fmla="*/ 5213620 h 6819900"/>
              <a:gd name="connsiteX1479" fmla="*/ 7016185 w 9915525"/>
              <a:gd name="connsiteY1479" fmla="*/ 5168755 h 6819900"/>
              <a:gd name="connsiteX1480" fmla="*/ 6986480 w 9915525"/>
              <a:gd name="connsiteY1480" fmla="*/ 5167252 h 6819900"/>
              <a:gd name="connsiteX1481" fmla="*/ 6958853 w 9915525"/>
              <a:gd name="connsiteY1481" fmla="*/ 5168696 h 6819900"/>
              <a:gd name="connsiteX1482" fmla="*/ 6917437 w 9915525"/>
              <a:gd name="connsiteY1482" fmla="*/ 5188067 h 6819900"/>
              <a:gd name="connsiteX1483" fmla="*/ 6943679 w 9915525"/>
              <a:gd name="connsiteY1483" fmla="*/ 5285436 h 6819900"/>
              <a:gd name="connsiteX1484" fmla="*/ 6995085 w 9915525"/>
              <a:gd name="connsiteY1484" fmla="*/ 5290675 h 6819900"/>
              <a:gd name="connsiteX1485" fmla="*/ 9377735 w 9915525"/>
              <a:gd name="connsiteY1485" fmla="*/ 5193176 h 6819900"/>
              <a:gd name="connsiteX1486" fmla="*/ 9358855 w 9915525"/>
              <a:gd name="connsiteY1486" fmla="*/ 5140180 h 6819900"/>
              <a:gd name="connsiteX1487" fmla="*/ 9349665 w 9915525"/>
              <a:gd name="connsiteY1487" fmla="*/ 5112384 h 6819900"/>
              <a:gd name="connsiteX1488" fmla="*/ 9321090 w 9915525"/>
              <a:gd name="connsiteY1488" fmla="*/ 5054455 h 6819900"/>
              <a:gd name="connsiteX1489" fmla="*/ 9298296 w 9915525"/>
              <a:gd name="connsiteY1489" fmla="*/ 5069522 h 6819900"/>
              <a:gd name="connsiteX1490" fmla="*/ 9301673 w 9915525"/>
              <a:gd name="connsiteY1490" fmla="*/ 5130655 h 6819900"/>
              <a:gd name="connsiteX1491" fmla="*/ 9321090 w 9915525"/>
              <a:gd name="connsiteY1491" fmla="*/ 5168755 h 6819900"/>
              <a:gd name="connsiteX1492" fmla="*/ 9377735 w 9915525"/>
              <a:gd name="connsiteY1492" fmla="*/ 5193176 h 6819900"/>
              <a:gd name="connsiteX1493" fmla="*/ 9135528 w 9915525"/>
              <a:gd name="connsiteY1493" fmla="*/ 5168202 h 6819900"/>
              <a:gd name="connsiteX1494" fmla="*/ 9121204 w 9915525"/>
              <a:gd name="connsiteY1494" fmla="*/ 5054455 h 6819900"/>
              <a:gd name="connsiteX1495" fmla="*/ 9107629 w 9915525"/>
              <a:gd name="connsiteY1495" fmla="*/ 5030643 h 6819900"/>
              <a:gd name="connsiteX1496" fmla="*/ 9087510 w 9915525"/>
              <a:gd name="connsiteY1496" fmla="*/ 5006830 h 6819900"/>
              <a:gd name="connsiteX1497" fmla="*/ 9075785 w 9915525"/>
              <a:gd name="connsiteY1497" fmla="*/ 4975880 h 6819900"/>
              <a:gd name="connsiteX1498" fmla="*/ 9056729 w 9915525"/>
              <a:gd name="connsiteY1498" fmla="*/ 4941874 h 6819900"/>
              <a:gd name="connsiteX1499" fmla="*/ 9042563 w 9915525"/>
              <a:gd name="connsiteY1499" fmla="*/ 4987831 h 6819900"/>
              <a:gd name="connsiteX1500" fmla="*/ 9057184 w 9915525"/>
              <a:gd name="connsiteY1500" fmla="*/ 5043498 h 6819900"/>
              <a:gd name="connsiteX1501" fmla="*/ 9062661 w 9915525"/>
              <a:gd name="connsiteY1501" fmla="*/ 5083030 h 6819900"/>
              <a:gd name="connsiteX1502" fmla="*/ 9073440 w 9915525"/>
              <a:gd name="connsiteY1502" fmla="*/ 5113372 h 6819900"/>
              <a:gd name="connsiteX1503" fmla="*/ 9094150 w 9915525"/>
              <a:gd name="connsiteY1503" fmla="*/ 5165760 h 6819900"/>
              <a:gd name="connsiteX1504" fmla="*/ 9135528 w 9915525"/>
              <a:gd name="connsiteY1504" fmla="*/ 5168202 h 6819900"/>
              <a:gd name="connsiteX1505" fmla="*/ 1221575 w 9915525"/>
              <a:gd name="connsiteY1505" fmla="*/ 5162019 h 6819900"/>
              <a:gd name="connsiteX1506" fmla="*/ 1208777 w 9915525"/>
              <a:gd name="connsiteY1506" fmla="*/ 5139312 h 6819900"/>
              <a:gd name="connsiteX1507" fmla="*/ 1204898 w 9915525"/>
              <a:gd name="connsiteY1507" fmla="*/ 5121130 h 6819900"/>
              <a:gd name="connsiteX1508" fmla="*/ 1202615 w 9915525"/>
              <a:gd name="connsiteY1508" fmla="*/ 5162405 h 6819900"/>
              <a:gd name="connsiteX1509" fmla="*/ 1224046 w 9915525"/>
              <a:gd name="connsiteY1509" fmla="*/ 5167651 h 6819900"/>
              <a:gd name="connsiteX1510" fmla="*/ 1221575 w 9915525"/>
              <a:gd name="connsiteY1510" fmla="*/ 5162019 h 6819900"/>
              <a:gd name="connsiteX1511" fmla="*/ 5784120 w 9915525"/>
              <a:gd name="connsiteY1511" fmla="*/ 5128274 h 6819900"/>
              <a:gd name="connsiteX1512" fmla="*/ 5791826 w 9915525"/>
              <a:gd name="connsiteY1512" fmla="*/ 5102080 h 6819900"/>
              <a:gd name="connsiteX1513" fmla="*/ 5812818 w 9915525"/>
              <a:gd name="connsiteY1513" fmla="*/ 5084840 h 6819900"/>
              <a:gd name="connsiteX1514" fmla="*/ 5844465 w 9915525"/>
              <a:gd name="connsiteY1514" fmla="*/ 5040168 h 6819900"/>
              <a:gd name="connsiteX1515" fmla="*/ 5803945 w 9915525"/>
              <a:gd name="connsiteY1515" fmla="*/ 5037786 h 6819900"/>
              <a:gd name="connsiteX1516" fmla="*/ 5784559 w 9915525"/>
              <a:gd name="connsiteY1516" fmla="*/ 5037000 h 6819900"/>
              <a:gd name="connsiteX1517" fmla="*/ 5749673 w 9915525"/>
              <a:gd name="connsiteY1517" fmla="*/ 5030498 h 6819900"/>
              <a:gd name="connsiteX1518" fmla="*/ 5730165 w 9915525"/>
              <a:gd name="connsiteY1518" fmla="*/ 5082085 h 6819900"/>
              <a:gd name="connsiteX1519" fmla="*/ 5736515 w 9915525"/>
              <a:gd name="connsiteY1519" fmla="*/ 5133830 h 6819900"/>
              <a:gd name="connsiteX1520" fmla="*/ 5784120 w 9915525"/>
              <a:gd name="connsiteY1520" fmla="*/ 5128274 h 6819900"/>
              <a:gd name="connsiteX1521" fmla="*/ 1327710 w 9915525"/>
              <a:gd name="connsiteY1521" fmla="*/ 5090650 h 6819900"/>
              <a:gd name="connsiteX1522" fmla="*/ 1316800 w 9915525"/>
              <a:gd name="connsiteY1522" fmla="*/ 5045490 h 6819900"/>
              <a:gd name="connsiteX1523" fmla="*/ 1293597 w 9915525"/>
              <a:gd name="connsiteY1523" fmla="*/ 5006648 h 6819900"/>
              <a:gd name="connsiteX1524" fmla="*/ 1258021 w 9915525"/>
              <a:gd name="connsiteY1524" fmla="*/ 4972681 h 6819900"/>
              <a:gd name="connsiteX1525" fmla="*/ 1236146 w 9915525"/>
              <a:gd name="connsiteY1525" fmla="*/ 5004781 h 6819900"/>
              <a:gd name="connsiteX1526" fmla="*/ 1260559 w 9915525"/>
              <a:gd name="connsiteY1526" fmla="*/ 5033687 h 6819900"/>
              <a:gd name="connsiteX1527" fmla="*/ 1281990 w 9915525"/>
              <a:gd name="connsiteY1527" fmla="*/ 5054339 h 6819900"/>
              <a:gd name="connsiteX1528" fmla="*/ 1327710 w 9915525"/>
              <a:gd name="connsiteY1528" fmla="*/ 5090650 h 6819900"/>
              <a:gd name="connsiteX1529" fmla="*/ 1441638 w 9915525"/>
              <a:gd name="connsiteY1529" fmla="*/ 5077000 h 6819900"/>
              <a:gd name="connsiteX1530" fmla="*/ 1468864 w 9915525"/>
              <a:gd name="connsiteY1530" fmla="*/ 5048554 h 6819900"/>
              <a:gd name="connsiteX1531" fmla="*/ 1511867 w 9915525"/>
              <a:gd name="connsiteY1531" fmla="*/ 5041323 h 6819900"/>
              <a:gd name="connsiteX1532" fmla="*/ 1542451 w 9915525"/>
              <a:gd name="connsiteY1532" fmla="*/ 4995674 h 6819900"/>
              <a:gd name="connsiteX1533" fmla="*/ 1494985 w 9915525"/>
              <a:gd name="connsiteY1533" fmla="*/ 4992543 h 6819900"/>
              <a:gd name="connsiteX1534" fmla="*/ 1419461 w 9915525"/>
              <a:gd name="connsiteY1534" fmla="*/ 4944353 h 6819900"/>
              <a:gd name="connsiteX1535" fmla="*/ 1398917 w 9915525"/>
              <a:gd name="connsiteY1535" fmla="*/ 4900359 h 6819900"/>
              <a:gd name="connsiteX1536" fmla="*/ 1394299 w 9915525"/>
              <a:gd name="connsiteY1536" fmla="*/ 4867851 h 6819900"/>
              <a:gd name="connsiteX1537" fmla="*/ 1410085 w 9915525"/>
              <a:gd name="connsiteY1537" fmla="*/ 4871929 h 6819900"/>
              <a:gd name="connsiteX1538" fmla="*/ 1430269 w 9915525"/>
              <a:gd name="connsiteY1538" fmla="*/ 4892530 h 6819900"/>
              <a:gd name="connsiteX1539" fmla="*/ 1443915 w 9915525"/>
              <a:gd name="connsiteY1539" fmla="*/ 4905342 h 6819900"/>
              <a:gd name="connsiteX1540" fmla="*/ 1463498 w 9915525"/>
              <a:gd name="connsiteY1540" fmla="*/ 4935875 h 6819900"/>
              <a:gd name="connsiteX1541" fmla="*/ 1502874 w 9915525"/>
              <a:gd name="connsiteY1541" fmla="*/ 4941236 h 6819900"/>
              <a:gd name="connsiteX1542" fmla="*/ 1529677 w 9915525"/>
              <a:gd name="connsiteY1542" fmla="*/ 4940214 h 6819900"/>
              <a:gd name="connsiteX1543" fmla="*/ 1572503 w 9915525"/>
              <a:gd name="connsiteY1543" fmla="*/ 4920975 h 6819900"/>
              <a:gd name="connsiteX1544" fmla="*/ 1536784 w 9915525"/>
              <a:gd name="connsiteY1544" fmla="*/ 4894336 h 6819900"/>
              <a:gd name="connsiteX1545" fmla="*/ 1501065 w 9915525"/>
              <a:gd name="connsiteY1545" fmla="*/ 4849771 h 6819900"/>
              <a:gd name="connsiteX1546" fmla="*/ 1468984 w 9915525"/>
              <a:gd name="connsiteY1546" fmla="*/ 4774146 h 6819900"/>
              <a:gd name="connsiteX1547" fmla="*/ 1422817 w 9915525"/>
              <a:gd name="connsiteY1547" fmla="*/ 4740130 h 6819900"/>
              <a:gd name="connsiteX1548" fmla="*/ 1366080 w 9915525"/>
              <a:gd name="connsiteY1548" fmla="*/ 4673063 h 6819900"/>
              <a:gd name="connsiteX1549" fmla="*/ 1318996 w 9915525"/>
              <a:gd name="connsiteY1549" fmla="*/ 4646324 h 6819900"/>
              <a:gd name="connsiteX1550" fmla="*/ 1320593 w 9915525"/>
              <a:gd name="connsiteY1550" fmla="*/ 4716628 h 6819900"/>
              <a:gd name="connsiteX1551" fmla="*/ 1326716 w 9915525"/>
              <a:gd name="connsiteY1551" fmla="*/ 4733859 h 6819900"/>
              <a:gd name="connsiteX1552" fmla="*/ 1361931 w 9915525"/>
              <a:gd name="connsiteY1552" fmla="*/ 4787755 h 6819900"/>
              <a:gd name="connsiteX1553" fmla="*/ 1401053 w 9915525"/>
              <a:gd name="connsiteY1553" fmla="*/ 4830618 h 6819900"/>
              <a:gd name="connsiteX1554" fmla="*/ 1372542 w 9915525"/>
              <a:gd name="connsiteY1554" fmla="*/ 4833855 h 6819900"/>
              <a:gd name="connsiteX1555" fmla="*/ 1317773 w 9915525"/>
              <a:gd name="connsiteY1555" fmla="*/ 4805640 h 6819900"/>
              <a:gd name="connsiteX1556" fmla="*/ 1290911 w 9915525"/>
              <a:gd name="connsiteY1556" fmla="*/ 4783352 h 6819900"/>
              <a:gd name="connsiteX1557" fmla="*/ 1281467 w 9915525"/>
              <a:gd name="connsiteY1557" fmla="*/ 4770474 h 6819900"/>
              <a:gd name="connsiteX1558" fmla="*/ 1264397 w 9915525"/>
              <a:gd name="connsiteY1558" fmla="*/ 4753517 h 6819900"/>
              <a:gd name="connsiteX1559" fmla="*/ 1260664 w 9915525"/>
              <a:gd name="connsiteY1559" fmla="*/ 4735080 h 6819900"/>
              <a:gd name="connsiteX1560" fmla="*/ 1273576 w 9915525"/>
              <a:gd name="connsiteY1560" fmla="*/ 4711555 h 6819900"/>
              <a:gd name="connsiteX1561" fmla="*/ 1258479 w 9915525"/>
              <a:gd name="connsiteY1561" fmla="*/ 4675325 h 6819900"/>
              <a:gd name="connsiteX1562" fmla="*/ 1220379 w 9915525"/>
              <a:gd name="connsiteY1562" fmla="*/ 4685441 h 6819900"/>
              <a:gd name="connsiteX1563" fmla="*/ 1218488 w 9915525"/>
              <a:gd name="connsiteY1563" fmla="*/ 4725135 h 6819900"/>
              <a:gd name="connsiteX1564" fmla="*/ 1226919 w 9915525"/>
              <a:gd name="connsiteY1564" fmla="*/ 4749333 h 6819900"/>
              <a:gd name="connsiteX1565" fmla="*/ 1235280 w 9915525"/>
              <a:gd name="connsiteY1565" fmla="*/ 4793621 h 6819900"/>
              <a:gd name="connsiteX1566" fmla="*/ 1257806 w 9915525"/>
              <a:gd name="connsiteY1566" fmla="*/ 4825256 h 6819900"/>
              <a:gd name="connsiteX1567" fmla="*/ 1314378 w 9915525"/>
              <a:gd name="connsiteY1567" fmla="*/ 4890934 h 6819900"/>
              <a:gd name="connsiteX1568" fmla="*/ 1316325 w 9915525"/>
              <a:gd name="connsiteY1568" fmla="*/ 4899674 h 6819900"/>
              <a:gd name="connsiteX1569" fmla="*/ 1320800 w 9915525"/>
              <a:gd name="connsiteY1569" fmla="*/ 4921105 h 6819900"/>
              <a:gd name="connsiteX1570" fmla="*/ 1335510 w 9915525"/>
              <a:gd name="connsiteY1570" fmla="*/ 4947299 h 6819900"/>
              <a:gd name="connsiteX1571" fmla="*/ 1351145 w 9915525"/>
              <a:gd name="connsiteY1571" fmla="*/ 4985399 h 6819900"/>
              <a:gd name="connsiteX1572" fmla="*/ 1353137 w 9915525"/>
              <a:gd name="connsiteY1572" fmla="*/ 4997305 h 6819900"/>
              <a:gd name="connsiteX1573" fmla="*/ 1366258 w 9915525"/>
              <a:gd name="connsiteY1573" fmla="*/ 5015091 h 6819900"/>
              <a:gd name="connsiteX1574" fmla="*/ 1386765 w 9915525"/>
              <a:gd name="connsiteY1574" fmla="*/ 5051604 h 6819900"/>
              <a:gd name="connsiteX1575" fmla="*/ 1441638 w 9915525"/>
              <a:gd name="connsiteY1575" fmla="*/ 5077000 h 6819900"/>
              <a:gd name="connsiteX1576" fmla="*/ 7319133 w 9915525"/>
              <a:gd name="connsiteY1576" fmla="*/ 4956499 h 6819900"/>
              <a:gd name="connsiteX1577" fmla="*/ 7280357 w 9915525"/>
              <a:gd name="connsiteY1577" fmla="*/ 4900080 h 6819900"/>
              <a:gd name="connsiteX1578" fmla="*/ 7296423 w 9915525"/>
              <a:gd name="connsiteY1578" fmla="*/ 4968730 h 6819900"/>
              <a:gd name="connsiteX1579" fmla="*/ 7319133 w 9915525"/>
              <a:gd name="connsiteY1579" fmla="*/ 4956499 h 6819900"/>
              <a:gd name="connsiteX1580" fmla="*/ 9582860 w 9915525"/>
              <a:gd name="connsiteY1580" fmla="*/ 4921629 h 6819900"/>
              <a:gd name="connsiteX1581" fmla="*/ 9581431 w 9915525"/>
              <a:gd name="connsiteY1581" fmla="*/ 4768062 h 6819900"/>
              <a:gd name="connsiteX1582" fmla="*/ 9548407 w 9915525"/>
              <a:gd name="connsiteY1582" fmla="*/ 4760755 h 6819900"/>
              <a:gd name="connsiteX1583" fmla="*/ 9529318 w 9915525"/>
              <a:gd name="connsiteY1583" fmla="*/ 4840143 h 6819900"/>
              <a:gd name="connsiteX1584" fmla="*/ 9541223 w 9915525"/>
              <a:gd name="connsiteY1584" fmla="*/ 4919517 h 6819900"/>
              <a:gd name="connsiteX1585" fmla="*/ 9549690 w 9915525"/>
              <a:gd name="connsiteY1585" fmla="*/ 4935887 h 6819900"/>
              <a:gd name="connsiteX1586" fmla="*/ 9582860 w 9915525"/>
              <a:gd name="connsiteY1586" fmla="*/ 4921629 h 6819900"/>
              <a:gd name="connsiteX1587" fmla="*/ 9536082 w 9915525"/>
              <a:gd name="connsiteY1587" fmla="*/ 4583648 h 6819900"/>
              <a:gd name="connsiteX1588" fmla="*/ 9540165 w 9915525"/>
              <a:gd name="connsiteY1588" fmla="*/ 4535343 h 6819900"/>
              <a:gd name="connsiteX1589" fmla="*/ 9530640 w 9915525"/>
              <a:gd name="connsiteY1589" fmla="*/ 4487155 h 6819900"/>
              <a:gd name="connsiteX1590" fmla="*/ 9540165 w 9915525"/>
              <a:gd name="connsiteY1590" fmla="*/ 4444855 h 6819900"/>
              <a:gd name="connsiteX1591" fmla="*/ 9538022 w 9915525"/>
              <a:gd name="connsiteY1591" fmla="*/ 4398897 h 6819900"/>
              <a:gd name="connsiteX1592" fmla="*/ 9536209 w 9915525"/>
              <a:gd name="connsiteY1592" fmla="*/ 4370799 h 6819900"/>
              <a:gd name="connsiteX1593" fmla="*/ 9540463 w 9915525"/>
              <a:gd name="connsiteY1593" fmla="*/ 4282930 h 6819900"/>
              <a:gd name="connsiteX1594" fmla="*/ 9530640 w 9915525"/>
              <a:gd name="connsiteY1594" fmla="*/ 4272725 h 6819900"/>
              <a:gd name="connsiteX1595" fmla="*/ 9475978 w 9915525"/>
              <a:gd name="connsiteY1595" fmla="*/ 4232351 h 6819900"/>
              <a:gd name="connsiteX1596" fmla="*/ 9451657 w 9915525"/>
              <a:gd name="connsiteY1596" fmla="*/ 4250343 h 6819900"/>
              <a:gd name="connsiteX1597" fmla="*/ 9402641 w 9915525"/>
              <a:gd name="connsiteY1597" fmla="*/ 4265915 h 6819900"/>
              <a:gd name="connsiteX1598" fmla="*/ 9345034 w 9915525"/>
              <a:gd name="connsiteY1598" fmla="*/ 4282515 h 6819900"/>
              <a:gd name="connsiteX1599" fmla="*/ 9353569 w 9915525"/>
              <a:gd name="connsiteY1599" fmla="*/ 4320082 h 6819900"/>
              <a:gd name="connsiteX1600" fmla="*/ 9359190 w 9915525"/>
              <a:gd name="connsiteY1600" fmla="*/ 4359130 h 6819900"/>
              <a:gd name="connsiteX1601" fmla="*/ 9369777 w 9915525"/>
              <a:gd name="connsiteY1601" fmla="*/ 4392805 h 6819900"/>
              <a:gd name="connsiteX1602" fmla="*/ 9409196 w 9915525"/>
              <a:gd name="connsiteY1602" fmla="*/ 4361957 h 6819900"/>
              <a:gd name="connsiteX1603" fmla="*/ 9421723 w 9915525"/>
              <a:gd name="connsiteY1603" fmla="*/ 4320794 h 6819900"/>
              <a:gd name="connsiteX1604" fmla="*/ 9469634 w 9915525"/>
              <a:gd name="connsiteY1604" fmla="*/ 4345542 h 6819900"/>
              <a:gd name="connsiteX1605" fmla="*/ 9463323 w 9915525"/>
              <a:gd name="connsiteY1605" fmla="*/ 4416280 h 6819900"/>
              <a:gd name="connsiteX1606" fmla="*/ 9463115 w 9915525"/>
              <a:gd name="connsiteY1606" fmla="*/ 4446443 h 6819900"/>
              <a:gd name="connsiteX1607" fmla="*/ 9474414 w 9915525"/>
              <a:gd name="connsiteY1607" fmla="*/ 4487718 h 6819900"/>
              <a:gd name="connsiteX1608" fmla="*/ 9485688 w 9915525"/>
              <a:gd name="connsiteY1608" fmla="*/ 4537404 h 6819900"/>
              <a:gd name="connsiteX1609" fmla="*/ 9490223 w 9915525"/>
              <a:gd name="connsiteY1609" fmla="*/ 4561216 h 6819900"/>
              <a:gd name="connsiteX1610" fmla="*/ 9501229 w 9915525"/>
              <a:gd name="connsiteY1610" fmla="*/ 4585046 h 6819900"/>
              <a:gd name="connsiteX1611" fmla="*/ 9536082 w 9915525"/>
              <a:gd name="connsiteY1611" fmla="*/ 4583648 h 6819900"/>
              <a:gd name="connsiteX1612" fmla="*/ 9249652 w 9915525"/>
              <a:gd name="connsiteY1612" fmla="*/ 2559819 h 6819900"/>
              <a:gd name="connsiteX1613" fmla="*/ 9281471 w 9915525"/>
              <a:gd name="connsiteY1613" fmla="*/ 2526328 h 6819900"/>
              <a:gd name="connsiteX1614" fmla="*/ 9232726 w 9915525"/>
              <a:gd name="connsiteY1614" fmla="*/ 2466458 h 6819900"/>
              <a:gd name="connsiteX1615" fmla="*/ 9214054 w 9915525"/>
              <a:gd name="connsiteY1615" fmla="*/ 2435095 h 6819900"/>
              <a:gd name="connsiteX1616" fmla="*/ 9164982 w 9915525"/>
              <a:gd name="connsiteY1616" fmla="*/ 2387601 h 6819900"/>
              <a:gd name="connsiteX1617" fmla="*/ 9152443 w 9915525"/>
              <a:gd name="connsiteY1617" fmla="*/ 2432699 h 6819900"/>
              <a:gd name="connsiteX1618" fmla="*/ 9203155 w 9915525"/>
              <a:gd name="connsiteY1618" fmla="*/ 2571145 h 6819900"/>
              <a:gd name="connsiteX1619" fmla="*/ 9249652 w 9915525"/>
              <a:gd name="connsiteY1619" fmla="*/ 2559819 h 6819900"/>
              <a:gd name="connsiteX1620" fmla="*/ 8701965 w 9915525"/>
              <a:gd name="connsiteY1620" fmla="*/ 1506955 h 6819900"/>
              <a:gd name="connsiteX1621" fmla="*/ 8692440 w 9915525"/>
              <a:gd name="connsiteY1621" fmla="*/ 1496868 h 6819900"/>
              <a:gd name="connsiteX1622" fmla="*/ 8682915 w 9915525"/>
              <a:gd name="connsiteY1622" fmla="*/ 1501068 h 6819900"/>
              <a:gd name="connsiteX1623" fmla="*/ 8692440 w 9915525"/>
              <a:gd name="connsiteY1623" fmla="*/ 1511155 h 6819900"/>
              <a:gd name="connsiteX1624" fmla="*/ 8701965 w 9915525"/>
              <a:gd name="connsiteY1624" fmla="*/ 1506955 h 6819900"/>
              <a:gd name="connsiteX1625" fmla="*/ 8191598 w 9915525"/>
              <a:gd name="connsiteY1625" fmla="*/ 1476798 h 6819900"/>
              <a:gd name="connsiteX1626" fmla="*/ 8197416 w 9915525"/>
              <a:gd name="connsiteY1626" fmla="*/ 1392263 h 6819900"/>
              <a:gd name="connsiteX1627" fmla="*/ 8181902 w 9915525"/>
              <a:gd name="connsiteY1627" fmla="*/ 1339314 h 6819900"/>
              <a:gd name="connsiteX1628" fmla="*/ 8167338 w 9915525"/>
              <a:gd name="connsiteY1628" fmla="*/ 1292080 h 6819900"/>
              <a:gd name="connsiteX1629" fmla="*/ 8159040 w 9915525"/>
              <a:gd name="connsiteY1629" fmla="*/ 1249855 h 6819900"/>
              <a:gd name="connsiteX1630" fmla="*/ 8131311 w 9915525"/>
              <a:gd name="connsiteY1630" fmla="*/ 1208418 h 6819900"/>
              <a:gd name="connsiteX1631" fmla="*/ 8109117 w 9915525"/>
              <a:gd name="connsiteY1631" fmla="*/ 1223631 h 6819900"/>
              <a:gd name="connsiteX1632" fmla="*/ 8103509 w 9915525"/>
              <a:gd name="connsiteY1632" fmla="*/ 1231168 h 6819900"/>
              <a:gd name="connsiteX1633" fmla="*/ 8106653 w 9915525"/>
              <a:gd name="connsiteY1633" fmla="*/ 1257382 h 6819900"/>
              <a:gd name="connsiteX1634" fmla="*/ 8112670 w 9915525"/>
              <a:gd name="connsiteY1634" fmla="*/ 1292080 h 6819900"/>
              <a:gd name="connsiteX1635" fmla="*/ 8107585 w 9915525"/>
              <a:gd name="connsiteY1635" fmla="*/ 1394743 h 6819900"/>
              <a:gd name="connsiteX1636" fmla="*/ 8116368 w 9915525"/>
              <a:gd name="connsiteY1636" fmla="*/ 1425123 h 6819900"/>
              <a:gd name="connsiteX1637" fmla="*/ 8170070 w 9915525"/>
              <a:gd name="connsiteY1637" fmla="*/ 1482580 h 6819900"/>
              <a:gd name="connsiteX1638" fmla="*/ 8191598 w 9915525"/>
              <a:gd name="connsiteY1638" fmla="*/ 1476798 h 6819900"/>
              <a:gd name="connsiteX1639" fmla="*/ 3340242 w 9915525"/>
              <a:gd name="connsiteY1639" fmla="*/ 1310259 h 6819900"/>
              <a:gd name="connsiteX1640" fmla="*/ 3344153 w 9915525"/>
              <a:gd name="connsiteY1640" fmla="*/ 1240713 h 6819900"/>
              <a:gd name="connsiteX1641" fmla="*/ 3319262 w 9915525"/>
              <a:gd name="connsiteY1641" fmla="*/ 1222189 h 6819900"/>
              <a:gd name="connsiteX1642" fmla="*/ 3281162 w 9915525"/>
              <a:gd name="connsiteY1642" fmla="*/ 1212664 h 6819900"/>
              <a:gd name="connsiteX1643" fmla="*/ 3251132 w 9915525"/>
              <a:gd name="connsiteY1643" fmla="*/ 1244455 h 6819900"/>
              <a:gd name="connsiteX1644" fmla="*/ 3254033 w 9915525"/>
              <a:gd name="connsiteY1644" fmla="*/ 1295420 h 6819900"/>
              <a:gd name="connsiteX1645" fmla="*/ 3340242 w 9915525"/>
              <a:gd name="connsiteY1645" fmla="*/ 1310259 h 6819900"/>
              <a:gd name="connsiteX1646" fmla="*/ 8737047 w 9915525"/>
              <a:gd name="connsiteY1646" fmla="*/ 1318869 h 6819900"/>
              <a:gd name="connsiteX1647" fmla="*/ 8731292 w 9915525"/>
              <a:gd name="connsiteY1647" fmla="*/ 1324624 h 6819900"/>
              <a:gd name="connsiteX1648" fmla="*/ 8736295 w 9915525"/>
              <a:gd name="connsiteY1648" fmla="*/ 1337125 h 6819900"/>
              <a:gd name="connsiteX1649" fmla="*/ 8737046 w 9915525"/>
              <a:gd name="connsiteY1649" fmla="*/ 1318869 h 6819900"/>
              <a:gd name="connsiteX1650" fmla="*/ 4813860 w 9915525"/>
              <a:gd name="connsiteY1650" fmla="*/ 1147300 h 6819900"/>
              <a:gd name="connsiteX1651" fmla="*/ 4815765 w 9915525"/>
              <a:gd name="connsiteY1651" fmla="*/ 1120630 h 6819900"/>
              <a:gd name="connsiteX1652" fmla="*/ 4806240 w 9915525"/>
              <a:gd name="connsiteY1652" fmla="*/ 1134219 h 6819900"/>
              <a:gd name="connsiteX1653" fmla="*/ 4789572 w 9915525"/>
              <a:gd name="connsiteY1653" fmla="*/ 1152164 h 6819900"/>
              <a:gd name="connsiteX1654" fmla="*/ 4787666 w 9915525"/>
              <a:gd name="connsiteY1654" fmla="*/ 1157625 h 6819900"/>
              <a:gd name="connsiteX1655" fmla="*/ 4813860 w 9915525"/>
              <a:gd name="connsiteY1655" fmla="*/ 1147300 h 6819900"/>
              <a:gd name="connsiteX1656" fmla="*/ 5461570 w 9915525"/>
              <a:gd name="connsiteY1656" fmla="*/ 1048381 h 6819900"/>
              <a:gd name="connsiteX1657" fmla="*/ 5450329 w 9915525"/>
              <a:gd name="connsiteY1657" fmla="*/ 1007285 h 6819900"/>
              <a:gd name="connsiteX1658" fmla="*/ 5424337 w 9915525"/>
              <a:gd name="connsiteY1658" fmla="*/ 1017621 h 6819900"/>
              <a:gd name="connsiteX1659" fmla="*/ 5411433 w 9915525"/>
              <a:gd name="connsiteY1659" fmla="*/ 1061534 h 6819900"/>
              <a:gd name="connsiteX1660" fmla="*/ 5434557 w 9915525"/>
              <a:gd name="connsiteY1660" fmla="*/ 1080584 h 6819900"/>
              <a:gd name="connsiteX1661" fmla="*/ 5461570 w 9915525"/>
              <a:gd name="connsiteY1661" fmla="*/ 1048381 h 6819900"/>
              <a:gd name="connsiteX1662" fmla="*/ 5364133 w 9915525"/>
              <a:gd name="connsiteY1662" fmla="*/ 1059398 h 6819900"/>
              <a:gd name="connsiteX1663" fmla="*/ 5363453 w 9915525"/>
              <a:gd name="connsiteY1663" fmla="*/ 996805 h 6819900"/>
              <a:gd name="connsiteX1664" fmla="*/ 5364299 w 9915525"/>
              <a:gd name="connsiteY1664" fmla="*/ 971999 h 6819900"/>
              <a:gd name="connsiteX1665" fmla="*/ 5403683 w 9915525"/>
              <a:gd name="connsiteY1665" fmla="*/ 958731 h 6819900"/>
              <a:gd name="connsiteX1666" fmla="*/ 5417125 w 9915525"/>
              <a:gd name="connsiteY1666" fmla="*/ 939655 h 6819900"/>
              <a:gd name="connsiteX1667" fmla="*/ 5406315 w 9915525"/>
              <a:gd name="connsiteY1667" fmla="*/ 892030 h 6819900"/>
              <a:gd name="connsiteX1668" fmla="*/ 5420603 w 9915525"/>
              <a:gd name="connsiteY1668" fmla="*/ 844405 h 6819900"/>
              <a:gd name="connsiteX1669" fmla="*/ 5434890 w 9915525"/>
              <a:gd name="connsiteY1669" fmla="*/ 856693 h 6819900"/>
              <a:gd name="connsiteX1670" fmla="*/ 5471288 w 9915525"/>
              <a:gd name="connsiteY1670" fmla="*/ 909199 h 6819900"/>
              <a:gd name="connsiteX1671" fmla="*/ 5507686 w 9915525"/>
              <a:gd name="connsiteY1671" fmla="*/ 949418 h 6819900"/>
              <a:gd name="connsiteX1672" fmla="*/ 5537963 w 9915525"/>
              <a:gd name="connsiteY1672" fmla="*/ 934314 h 6819900"/>
              <a:gd name="connsiteX1673" fmla="*/ 5558066 w 9915525"/>
              <a:gd name="connsiteY1673" fmla="*/ 867816 h 6819900"/>
              <a:gd name="connsiteX1674" fmla="*/ 5553411 w 9915525"/>
              <a:gd name="connsiteY1674" fmla="*/ 847144 h 6819900"/>
              <a:gd name="connsiteX1675" fmla="*/ 5545021 w 9915525"/>
              <a:gd name="connsiteY1675" fmla="*/ 838097 h 6819900"/>
              <a:gd name="connsiteX1676" fmla="*/ 5535019 w 9915525"/>
              <a:gd name="connsiteY1676" fmla="*/ 832014 h 6819900"/>
              <a:gd name="connsiteX1677" fmla="*/ 5504774 w 9915525"/>
              <a:gd name="connsiteY1677" fmla="*/ 798813 h 6819900"/>
              <a:gd name="connsiteX1678" fmla="*/ 5438100 w 9915525"/>
              <a:gd name="connsiteY1678" fmla="*/ 787767 h 6819900"/>
              <a:gd name="connsiteX1679" fmla="*/ 5393658 w 9915525"/>
              <a:gd name="connsiteY1679" fmla="*/ 788608 h 6819900"/>
              <a:gd name="connsiteX1680" fmla="*/ 5292822 w 9915525"/>
              <a:gd name="connsiteY1680" fmla="*/ 822738 h 6819900"/>
              <a:gd name="connsiteX1681" fmla="*/ 5282378 w 9915525"/>
              <a:gd name="connsiteY1681" fmla="*/ 952878 h 6819900"/>
              <a:gd name="connsiteX1682" fmla="*/ 5292015 w 9915525"/>
              <a:gd name="connsiteY1682" fmla="*/ 983334 h 6819900"/>
              <a:gd name="connsiteX1683" fmla="*/ 5323584 w 9915525"/>
              <a:gd name="connsiteY1683" fmla="*/ 1061099 h 6819900"/>
              <a:gd name="connsiteX1684" fmla="*/ 5364133 w 9915525"/>
              <a:gd name="connsiteY1684" fmla="*/ 1059398 h 6819900"/>
              <a:gd name="connsiteX1685" fmla="*/ 7440207 w 9915525"/>
              <a:gd name="connsiteY1685" fmla="*/ 900596 h 6819900"/>
              <a:gd name="connsiteX1686" fmla="*/ 7412083 w 9915525"/>
              <a:gd name="connsiteY1686" fmla="*/ 857823 h 6819900"/>
              <a:gd name="connsiteX1687" fmla="*/ 7392704 w 9915525"/>
              <a:gd name="connsiteY1687" fmla="*/ 902897 h 6819900"/>
              <a:gd name="connsiteX1688" fmla="*/ 7440207 w 9915525"/>
              <a:gd name="connsiteY1688" fmla="*/ 900596 h 6819900"/>
              <a:gd name="connsiteX1689" fmla="*/ 7421698 w 9915525"/>
              <a:gd name="connsiteY1689" fmla="*/ 811089 h 6819900"/>
              <a:gd name="connsiteX1690" fmla="*/ 7401866 w 9915525"/>
              <a:gd name="connsiteY1690" fmla="*/ 758680 h 6819900"/>
              <a:gd name="connsiteX1691" fmla="*/ 7380431 w 9915525"/>
              <a:gd name="connsiteY1691" fmla="*/ 820695 h 6819900"/>
              <a:gd name="connsiteX1692" fmla="*/ 7421698 w 9915525"/>
              <a:gd name="connsiteY1692" fmla="*/ 811089 h 6819900"/>
              <a:gd name="connsiteX1693" fmla="*/ 7576137 w 9915525"/>
              <a:gd name="connsiteY1693" fmla="*/ 730105 h 6819900"/>
              <a:gd name="connsiteX1694" fmla="*/ 7588043 w 9915525"/>
              <a:gd name="connsiteY1694" fmla="*/ 659144 h 6819900"/>
              <a:gd name="connsiteX1695" fmla="*/ 7597065 w 9915525"/>
              <a:gd name="connsiteY1695" fmla="*/ 628187 h 6819900"/>
              <a:gd name="connsiteX1696" fmla="*/ 7611018 w 9915525"/>
              <a:gd name="connsiteY1696" fmla="*/ 606280 h 6819900"/>
              <a:gd name="connsiteX1697" fmla="*/ 7641229 w 9915525"/>
              <a:gd name="connsiteY1697" fmla="*/ 556077 h 6819900"/>
              <a:gd name="connsiteX1698" fmla="*/ 7591008 w 9915525"/>
              <a:gd name="connsiteY1698" fmla="*/ 501505 h 6819900"/>
              <a:gd name="connsiteX1699" fmla="*/ 7572401 w 9915525"/>
              <a:gd name="connsiteY1699" fmla="*/ 525317 h 6819900"/>
              <a:gd name="connsiteX1700" fmla="*/ 7524193 w 9915525"/>
              <a:gd name="connsiteY1700" fmla="*/ 549130 h 6819900"/>
              <a:gd name="connsiteX1701" fmla="*/ 7469546 w 9915525"/>
              <a:gd name="connsiteY1701" fmla="*/ 560727 h 6819900"/>
              <a:gd name="connsiteX1702" fmla="*/ 7489697 w 9915525"/>
              <a:gd name="connsiteY1702" fmla="*/ 653905 h 6819900"/>
              <a:gd name="connsiteX1703" fmla="*/ 7501192 w 9915525"/>
              <a:gd name="connsiteY1703" fmla="*/ 703911 h 6819900"/>
              <a:gd name="connsiteX1704" fmla="*/ 7508077 w 9915525"/>
              <a:gd name="connsiteY1704" fmla="*/ 739630 h 6819900"/>
              <a:gd name="connsiteX1705" fmla="*/ 7520865 w 9915525"/>
              <a:gd name="connsiteY1705" fmla="*/ 761855 h 6819900"/>
              <a:gd name="connsiteX1706" fmla="*/ 7553811 w 9915525"/>
              <a:gd name="connsiteY1706" fmla="*/ 794801 h 6819900"/>
              <a:gd name="connsiteX1707" fmla="*/ 7576137 w 9915525"/>
              <a:gd name="connsiteY1707" fmla="*/ 730105 h 6819900"/>
              <a:gd name="connsiteX1708" fmla="*/ 5410304 w 9915525"/>
              <a:gd name="connsiteY1708" fmla="*/ 755335 h 6819900"/>
              <a:gd name="connsiteX1709" fmla="*/ 5395887 w 9915525"/>
              <a:gd name="connsiteY1709" fmla="*/ 744951 h 6819900"/>
              <a:gd name="connsiteX1710" fmla="*/ 5399267 w 9915525"/>
              <a:gd name="connsiteY1710" fmla="*/ 762985 h 6819900"/>
              <a:gd name="connsiteX1711" fmla="*/ 5410304 w 9915525"/>
              <a:gd name="connsiteY1711" fmla="*/ 755335 h 6819900"/>
              <a:gd name="connsiteX1712" fmla="*/ 5642059 w 9915525"/>
              <a:gd name="connsiteY1712" fmla="*/ 761639 h 6819900"/>
              <a:gd name="connsiteX1713" fmla="*/ 5625390 w 9915525"/>
              <a:gd name="connsiteY1713" fmla="*/ 742107 h 6819900"/>
              <a:gd name="connsiteX1714" fmla="*/ 5619451 w 9915525"/>
              <a:gd name="connsiteY1714" fmla="*/ 732869 h 6819900"/>
              <a:gd name="connsiteX1715" fmla="*/ 5641760 w 9915525"/>
              <a:gd name="connsiteY1715" fmla="*/ 767100 h 6819900"/>
              <a:gd name="connsiteX1716" fmla="*/ 5642059 w 9915525"/>
              <a:gd name="connsiteY1716" fmla="*/ 761639 h 6819900"/>
              <a:gd name="connsiteX1717" fmla="*/ 5660060 w 9915525"/>
              <a:gd name="connsiteY1717" fmla="*/ 722593 h 6819900"/>
              <a:gd name="connsiteX1718" fmla="*/ 5639111 w 9915525"/>
              <a:gd name="connsiteY1718" fmla="*/ 713209 h 6819900"/>
              <a:gd name="connsiteX1719" fmla="*/ 5650790 w 9915525"/>
              <a:gd name="connsiteY1719" fmla="*/ 736852 h 6819900"/>
              <a:gd name="connsiteX1720" fmla="*/ 5671740 w 9915525"/>
              <a:gd name="connsiteY1720" fmla="*/ 746235 h 6819900"/>
              <a:gd name="connsiteX1721" fmla="*/ 5660060 w 9915525"/>
              <a:gd name="connsiteY1721" fmla="*/ 722593 h 6819900"/>
              <a:gd name="connsiteX1722" fmla="*/ 7466479 w 9915525"/>
              <a:gd name="connsiteY1722" fmla="*/ 720567 h 6819900"/>
              <a:gd name="connsiteX1723" fmla="*/ 7462827 w 9915525"/>
              <a:gd name="connsiteY1723" fmla="*/ 706841 h 6819900"/>
              <a:gd name="connsiteX1724" fmla="*/ 7454190 w 9915525"/>
              <a:gd name="connsiteY1724" fmla="*/ 725905 h 6819900"/>
              <a:gd name="connsiteX1725" fmla="*/ 7466479 w 9915525"/>
              <a:gd name="connsiteY1725" fmla="*/ 720567 h 6819900"/>
              <a:gd name="connsiteX1726" fmla="*/ 6996990 w 9915525"/>
              <a:gd name="connsiteY1726" fmla="*/ 645013 h 6819900"/>
              <a:gd name="connsiteX1727" fmla="*/ 7023184 w 9915525"/>
              <a:gd name="connsiteY1727" fmla="*/ 633106 h 6819900"/>
              <a:gd name="connsiteX1728" fmla="*/ 7052392 w 9915525"/>
              <a:gd name="connsiteY1728" fmla="*/ 603899 h 6819900"/>
              <a:gd name="connsiteX1729" fmla="*/ 7092240 w 9915525"/>
              <a:gd name="connsiteY1729" fmla="*/ 598231 h 6819900"/>
              <a:gd name="connsiteX1730" fmla="*/ 7111290 w 9915525"/>
              <a:gd name="connsiteY1730" fmla="*/ 601517 h 6819900"/>
              <a:gd name="connsiteX1731" fmla="*/ 7086668 w 9915525"/>
              <a:gd name="connsiteY1731" fmla="*/ 491980 h 6819900"/>
              <a:gd name="connsiteX1732" fmla="*/ 7018110 w 9915525"/>
              <a:gd name="connsiteY1732" fmla="*/ 527699 h 6819900"/>
              <a:gd name="connsiteX1733" fmla="*/ 6993664 w 9915525"/>
              <a:gd name="connsiteY1733" fmla="*/ 539605 h 6819900"/>
              <a:gd name="connsiteX1734" fmla="*/ 6944689 w 9915525"/>
              <a:gd name="connsiteY1734" fmla="*/ 596484 h 6819900"/>
              <a:gd name="connsiteX1735" fmla="*/ 6955630 w 9915525"/>
              <a:gd name="connsiteY1735" fmla="*/ 635036 h 6819900"/>
              <a:gd name="connsiteX1736" fmla="*/ 6996990 w 9915525"/>
              <a:gd name="connsiteY1736" fmla="*/ 645013 h 6819900"/>
              <a:gd name="connsiteX1737" fmla="*/ 7370846 w 9915525"/>
              <a:gd name="connsiteY1737" fmla="*/ 571397 h 6819900"/>
              <a:gd name="connsiteX1738" fmla="*/ 7358940 w 9915525"/>
              <a:gd name="connsiteY1738" fmla="*/ 547774 h 6819900"/>
              <a:gd name="connsiteX1739" fmla="*/ 7366539 w 9915525"/>
              <a:gd name="connsiteY1739" fmla="*/ 533652 h 6819900"/>
              <a:gd name="connsiteX1740" fmla="*/ 7387970 w 9915525"/>
              <a:gd name="connsiteY1740" fmla="*/ 529597 h 6819900"/>
              <a:gd name="connsiteX1741" fmla="*/ 7380072 w 9915525"/>
              <a:gd name="connsiteY1741" fmla="*/ 520701 h 6819900"/>
              <a:gd name="connsiteX1742" fmla="*/ 7352860 w 9915525"/>
              <a:gd name="connsiteY1742" fmla="*/ 563417 h 6819900"/>
              <a:gd name="connsiteX1743" fmla="*/ 7370547 w 9915525"/>
              <a:gd name="connsiteY1743" fmla="*/ 576953 h 6819900"/>
              <a:gd name="connsiteX1744" fmla="*/ 7370847 w 9915525"/>
              <a:gd name="connsiteY1744" fmla="*/ 571397 h 6819900"/>
              <a:gd name="connsiteX1745" fmla="*/ 5849228 w 9915525"/>
              <a:gd name="connsiteY1745" fmla="*/ 483493 h 6819900"/>
              <a:gd name="connsiteX1746" fmla="*/ 5832288 w 9915525"/>
              <a:gd name="connsiteY1746" fmla="*/ 431106 h 6819900"/>
              <a:gd name="connsiteX1747" fmla="*/ 5796986 w 9915525"/>
              <a:gd name="connsiteY1747" fmla="*/ 483249 h 6819900"/>
              <a:gd name="connsiteX1748" fmla="*/ 5829786 w 9915525"/>
              <a:gd name="connsiteY1748" fmla="*/ 528101 h 6819900"/>
              <a:gd name="connsiteX1749" fmla="*/ 5849228 w 9915525"/>
              <a:gd name="connsiteY1749" fmla="*/ 483493 h 6819900"/>
              <a:gd name="connsiteX1750" fmla="*/ 6073065 w 9915525"/>
              <a:gd name="connsiteY1750" fmla="*/ 373144 h 6819900"/>
              <a:gd name="connsiteX1751" fmla="*/ 6082590 w 9915525"/>
              <a:gd name="connsiteY1751" fmla="*/ 325292 h 6819900"/>
              <a:gd name="connsiteX1752" fmla="*/ 6077828 w 9915525"/>
              <a:gd name="connsiteY1752" fmla="*/ 266824 h 6819900"/>
              <a:gd name="connsiteX1753" fmla="*/ 6063540 w 9915525"/>
              <a:gd name="connsiteY1753" fmla="*/ 247675 h 6819900"/>
              <a:gd name="connsiteX1754" fmla="*/ 6005860 w 9915525"/>
              <a:gd name="connsiteY1754" fmla="*/ 201296 h 6819900"/>
              <a:gd name="connsiteX1755" fmla="*/ 6001628 w 9915525"/>
              <a:gd name="connsiteY1755" fmla="*/ 190724 h 6819900"/>
              <a:gd name="connsiteX1756" fmla="*/ 6002230 w 9915525"/>
              <a:gd name="connsiteY1756" fmla="*/ 179195 h 6819900"/>
              <a:gd name="connsiteX1757" fmla="*/ 5975334 w 9915525"/>
              <a:gd name="connsiteY1757" fmla="*/ 252897 h 6819900"/>
              <a:gd name="connsiteX1758" fmla="*/ 6011931 w 9915525"/>
              <a:gd name="connsiteY1758" fmla="*/ 363392 h 6819900"/>
              <a:gd name="connsiteX1759" fmla="*/ 6055016 w 9915525"/>
              <a:gd name="connsiteY1759" fmla="*/ 424770 h 6819900"/>
              <a:gd name="connsiteX1760" fmla="*/ 6073065 w 9915525"/>
              <a:gd name="connsiteY1760" fmla="*/ 373144 h 6819900"/>
              <a:gd name="connsiteX1761" fmla="*/ 2386890 w 9915525"/>
              <a:gd name="connsiteY1761" fmla="*/ 6630843 h 6819900"/>
              <a:gd name="connsiteX1762" fmla="*/ 2396415 w 9915525"/>
              <a:gd name="connsiteY1762" fmla="*/ 6616555 h 6819900"/>
              <a:gd name="connsiteX1763" fmla="*/ 2405940 w 9915525"/>
              <a:gd name="connsiteY1763" fmla="*/ 6630843 h 6819900"/>
              <a:gd name="connsiteX1764" fmla="*/ 2396415 w 9915525"/>
              <a:gd name="connsiteY1764" fmla="*/ 6645130 h 6819900"/>
              <a:gd name="connsiteX1765" fmla="*/ 2386890 w 9915525"/>
              <a:gd name="connsiteY1765" fmla="*/ 6630843 h 6819900"/>
              <a:gd name="connsiteX1766" fmla="*/ 8301915 w 9915525"/>
              <a:gd name="connsiteY1766" fmla="*/ 6616555 h 6819900"/>
              <a:gd name="connsiteX1767" fmla="*/ 8311440 w 9915525"/>
              <a:gd name="connsiteY1767" fmla="*/ 6607030 h 6819900"/>
              <a:gd name="connsiteX1768" fmla="*/ 8320965 w 9915525"/>
              <a:gd name="connsiteY1768" fmla="*/ 6616555 h 6819900"/>
              <a:gd name="connsiteX1769" fmla="*/ 8311440 w 9915525"/>
              <a:gd name="connsiteY1769" fmla="*/ 6626080 h 6819900"/>
              <a:gd name="connsiteX1770" fmla="*/ 8301915 w 9915525"/>
              <a:gd name="connsiteY1770" fmla="*/ 6616555 h 6819900"/>
              <a:gd name="connsiteX1771" fmla="*/ 2110665 w 9915525"/>
              <a:gd name="connsiteY1771" fmla="*/ 6573693 h 6819900"/>
              <a:gd name="connsiteX1772" fmla="*/ 2124953 w 9915525"/>
              <a:gd name="connsiteY1772" fmla="*/ 6559405 h 6819900"/>
              <a:gd name="connsiteX1773" fmla="*/ 2139240 w 9915525"/>
              <a:gd name="connsiteY1773" fmla="*/ 6573693 h 6819900"/>
              <a:gd name="connsiteX1774" fmla="*/ 2124953 w 9915525"/>
              <a:gd name="connsiteY1774" fmla="*/ 6587980 h 6819900"/>
              <a:gd name="connsiteX1775" fmla="*/ 2110665 w 9915525"/>
              <a:gd name="connsiteY1775" fmla="*/ 6573693 h 6819900"/>
              <a:gd name="connsiteX1776" fmla="*/ 8060645 w 9915525"/>
              <a:gd name="connsiteY1776" fmla="*/ 6528449 h 6819900"/>
              <a:gd name="connsiteX1777" fmla="*/ 8048762 w 9915525"/>
              <a:gd name="connsiteY1777" fmla="*/ 6476061 h 6819900"/>
              <a:gd name="connsiteX1778" fmla="*/ 8056806 w 9915525"/>
              <a:gd name="connsiteY1778" fmla="*/ 6454630 h 6819900"/>
              <a:gd name="connsiteX1779" fmla="*/ 8076837 w 9915525"/>
              <a:gd name="connsiteY1779" fmla="*/ 6476061 h 6819900"/>
              <a:gd name="connsiteX1780" fmla="*/ 8074561 w 9915525"/>
              <a:gd name="connsiteY1780" fmla="*/ 6559405 h 6819900"/>
              <a:gd name="connsiteX1781" fmla="*/ 8060645 w 9915525"/>
              <a:gd name="connsiteY1781" fmla="*/ 6528449 h 6819900"/>
              <a:gd name="connsiteX1782" fmla="*/ 8270825 w 9915525"/>
              <a:gd name="connsiteY1782" fmla="*/ 6436416 h 6819900"/>
              <a:gd name="connsiteX1783" fmla="*/ 8279152 w 9915525"/>
              <a:gd name="connsiteY1783" fmla="*/ 6408735 h 6819900"/>
              <a:gd name="connsiteX1784" fmla="*/ 8290738 w 9915525"/>
              <a:gd name="connsiteY1784" fmla="*/ 6446268 h 6819900"/>
              <a:gd name="connsiteX1785" fmla="*/ 8270825 w 9915525"/>
              <a:gd name="connsiteY1785" fmla="*/ 6436416 h 6819900"/>
              <a:gd name="connsiteX1786" fmla="*/ 2024940 w 9915525"/>
              <a:gd name="connsiteY1786" fmla="*/ 6378430 h 6819900"/>
              <a:gd name="connsiteX1787" fmla="*/ 2039228 w 9915525"/>
              <a:gd name="connsiteY1787" fmla="*/ 6359380 h 6819900"/>
              <a:gd name="connsiteX1788" fmla="*/ 2053515 w 9915525"/>
              <a:gd name="connsiteY1788" fmla="*/ 6378430 h 6819900"/>
              <a:gd name="connsiteX1789" fmla="*/ 2039228 w 9915525"/>
              <a:gd name="connsiteY1789" fmla="*/ 6397480 h 6819900"/>
              <a:gd name="connsiteX1790" fmla="*/ 2024940 w 9915525"/>
              <a:gd name="connsiteY1790" fmla="*/ 6378430 h 6819900"/>
              <a:gd name="connsiteX1791" fmla="*/ 4589547 w 9915525"/>
              <a:gd name="connsiteY1791" fmla="*/ 6378133 h 6819900"/>
              <a:gd name="connsiteX1792" fmla="*/ 4566486 w 9915525"/>
              <a:gd name="connsiteY1792" fmla="*/ 6352543 h 6819900"/>
              <a:gd name="connsiteX1793" fmla="*/ 4563784 w 9915525"/>
              <a:gd name="connsiteY1793" fmla="*/ 6320353 h 6819900"/>
              <a:gd name="connsiteX1794" fmla="*/ 4500054 w 9915525"/>
              <a:gd name="connsiteY1794" fmla="*/ 6252555 h 6819900"/>
              <a:gd name="connsiteX1795" fmla="*/ 4502625 w 9915525"/>
              <a:gd name="connsiteY1795" fmla="*/ 6205310 h 6819900"/>
              <a:gd name="connsiteX1796" fmla="*/ 4502336 w 9915525"/>
              <a:gd name="connsiteY1796" fmla="*/ 6105482 h 6819900"/>
              <a:gd name="connsiteX1797" fmla="*/ 4482761 w 9915525"/>
              <a:gd name="connsiteY1797" fmla="*/ 6035217 h 6819900"/>
              <a:gd name="connsiteX1798" fmla="*/ 4468774 w 9915525"/>
              <a:gd name="connsiteY1798" fmla="*/ 5990961 h 6819900"/>
              <a:gd name="connsiteX1799" fmla="*/ 4443751 w 9915525"/>
              <a:gd name="connsiteY1799" fmla="*/ 5944554 h 6819900"/>
              <a:gd name="connsiteX1800" fmla="*/ 4425240 w 9915525"/>
              <a:gd name="connsiteY1800" fmla="*/ 5916468 h 6819900"/>
              <a:gd name="connsiteX1801" fmla="*/ 4405965 w 9915525"/>
              <a:gd name="connsiteY1801" fmla="*/ 5887689 h 6819900"/>
              <a:gd name="connsiteX1802" fmla="*/ 4396440 w 9915525"/>
              <a:gd name="connsiteY1802" fmla="*/ 5860495 h 6819900"/>
              <a:gd name="connsiteX1803" fmla="*/ 4417620 w 9915525"/>
              <a:gd name="connsiteY1803" fmla="*/ 5862175 h 6819900"/>
              <a:gd name="connsiteX1804" fmla="*/ 4455720 w 9915525"/>
              <a:gd name="connsiteY1804" fmla="*/ 5873605 h 6819900"/>
              <a:gd name="connsiteX1805" fmla="*/ 4482390 w 9915525"/>
              <a:gd name="connsiteY1805" fmla="*/ 5888834 h 6819900"/>
              <a:gd name="connsiteX1806" fmla="*/ 4519994 w 9915525"/>
              <a:gd name="connsiteY1806" fmla="*/ 5978380 h 6819900"/>
              <a:gd name="connsiteX1807" fmla="*/ 4563085 w 9915525"/>
              <a:gd name="connsiteY1807" fmla="*/ 6053060 h 6819900"/>
              <a:gd name="connsiteX1808" fmla="*/ 4567578 w 9915525"/>
              <a:gd name="connsiteY1808" fmla="*/ 6103208 h 6819900"/>
              <a:gd name="connsiteX1809" fmla="*/ 4573607 w 9915525"/>
              <a:gd name="connsiteY1809" fmla="*/ 6127616 h 6819900"/>
              <a:gd name="connsiteX1810" fmla="*/ 4583305 w 9915525"/>
              <a:gd name="connsiteY1810" fmla="*/ 6185942 h 6819900"/>
              <a:gd name="connsiteX1811" fmla="*/ 4596452 w 9915525"/>
              <a:gd name="connsiteY1811" fmla="*/ 6251701 h 6819900"/>
              <a:gd name="connsiteX1812" fmla="*/ 4615740 w 9915525"/>
              <a:gd name="connsiteY1812" fmla="*/ 6281815 h 6819900"/>
              <a:gd name="connsiteX1813" fmla="*/ 4626459 w 9915525"/>
              <a:gd name="connsiteY1813" fmla="*/ 6309139 h 6819900"/>
              <a:gd name="connsiteX1814" fmla="*/ 4617690 w 9915525"/>
              <a:gd name="connsiteY1814" fmla="*/ 6387352 h 6819900"/>
              <a:gd name="connsiteX1815" fmla="*/ 4589547 w 9915525"/>
              <a:gd name="connsiteY1815" fmla="*/ 6378134 h 6819900"/>
              <a:gd name="connsiteX1816" fmla="*/ 2750205 w 9915525"/>
              <a:gd name="connsiteY1816" fmla="*/ 6360425 h 6819900"/>
              <a:gd name="connsiteX1817" fmla="*/ 2747823 w 9915525"/>
              <a:gd name="connsiteY1817" fmla="*/ 6345721 h 6819900"/>
              <a:gd name="connsiteX1818" fmla="*/ 2777415 w 9915525"/>
              <a:gd name="connsiteY1818" fmla="*/ 6359942 h 6819900"/>
              <a:gd name="connsiteX1819" fmla="*/ 2750205 w 9915525"/>
              <a:gd name="connsiteY1819" fmla="*/ 6360425 h 6819900"/>
              <a:gd name="connsiteX1820" fmla="*/ 2716254 w 9915525"/>
              <a:gd name="connsiteY1820" fmla="*/ 6306594 h 6819900"/>
              <a:gd name="connsiteX1821" fmla="*/ 2724673 w 9915525"/>
              <a:gd name="connsiteY1821" fmla="*/ 6267886 h 6819900"/>
              <a:gd name="connsiteX1822" fmla="*/ 2758365 w 9915525"/>
              <a:gd name="connsiteY1822" fmla="*/ 6298030 h 6819900"/>
              <a:gd name="connsiteX1823" fmla="*/ 2740348 w 9915525"/>
              <a:gd name="connsiteY1823" fmla="*/ 6330805 h 6819900"/>
              <a:gd name="connsiteX1824" fmla="*/ 2716254 w 9915525"/>
              <a:gd name="connsiteY1824" fmla="*/ 6306594 h 6819900"/>
              <a:gd name="connsiteX1825" fmla="*/ 3407946 w 9915525"/>
              <a:gd name="connsiteY1825" fmla="*/ 6261710 h 6819900"/>
              <a:gd name="connsiteX1826" fmla="*/ 3320486 w 9915525"/>
              <a:gd name="connsiteY1826" fmla="*/ 6156974 h 6819900"/>
              <a:gd name="connsiteX1827" fmla="*/ 3351338 w 9915525"/>
              <a:gd name="connsiteY1827" fmla="*/ 6161736 h 6819900"/>
              <a:gd name="connsiteX1828" fmla="*/ 3362321 w 9915525"/>
              <a:gd name="connsiteY1828" fmla="*/ 6136683 h 6819900"/>
              <a:gd name="connsiteX1829" fmla="*/ 3359104 w 9915525"/>
              <a:gd name="connsiteY1829" fmla="*/ 6089534 h 6819900"/>
              <a:gd name="connsiteX1830" fmla="*/ 3377490 w 9915525"/>
              <a:gd name="connsiteY1830" fmla="*/ 6076546 h 6819900"/>
              <a:gd name="connsiteX1831" fmla="*/ 3397599 w 9915525"/>
              <a:gd name="connsiteY1831" fmla="*/ 6111730 h 6819900"/>
              <a:gd name="connsiteX1832" fmla="*/ 3396540 w 9915525"/>
              <a:gd name="connsiteY1832" fmla="*/ 6149830 h 6819900"/>
              <a:gd name="connsiteX1833" fmla="*/ 3425115 w 9915525"/>
              <a:gd name="connsiteY1833" fmla="*/ 6210155 h 6819900"/>
              <a:gd name="connsiteX1834" fmla="*/ 3444165 w 9915525"/>
              <a:gd name="connsiteY1834" fmla="*/ 6245080 h 6819900"/>
              <a:gd name="connsiteX1835" fmla="*/ 3463215 w 9915525"/>
              <a:gd name="connsiteY1835" fmla="*/ 6278856 h 6819900"/>
              <a:gd name="connsiteX1836" fmla="*/ 3477503 w 9915525"/>
              <a:gd name="connsiteY1836" fmla="*/ 6296149 h 6819900"/>
              <a:gd name="connsiteX1837" fmla="*/ 3484646 w 9915525"/>
              <a:gd name="connsiteY1837" fmla="*/ 6330767 h 6819900"/>
              <a:gd name="connsiteX1838" fmla="*/ 3407946 w 9915525"/>
              <a:gd name="connsiteY1838" fmla="*/ 6261710 h 6819900"/>
              <a:gd name="connsiteX1839" fmla="*/ 7854240 w 9915525"/>
              <a:gd name="connsiteY1839" fmla="*/ 6273655 h 6819900"/>
              <a:gd name="connsiteX1840" fmla="*/ 7863765 w 9915525"/>
              <a:gd name="connsiteY1840" fmla="*/ 6264130 h 6819900"/>
              <a:gd name="connsiteX1841" fmla="*/ 7873290 w 9915525"/>
              <a:gd name="connsiteY1841" fmla="*/ 6273655 h 6819900"/>
              <a:gd name="connsiteX1842" fmla="*/ 7863765 w 9915525"/>
              <a:gd name="connsiteY1842" fmla="*/ 6283180 h 6819900"/>
              <a:gd name="connsiteX1843" fmla="*/ 7854240 w 9915525"/>
              <a:gd name="connsiteY1843" fmla="*/ 6273655 h 6819900"/>
              <a:gd name="connsiteX1844" fmla="*/ 5336724 w 9915525"/>
              <a:gd name="connsiteY1844" fmla="*/ 6267564 h 6819900"/>
              <a:gd name="connsiteX1845" fmla="*/ 5349727 w 9915525"/>
              <a:gd name="connsiteY1845" fmla="*/ 6245080 h 6819900"/>
              <a:gd name="connsiteX1846" fmla="*/ 5358690 w 9915525"/>
              <a:gd name="connsiteY1846" fmla="*/ 6259368 h 6819900"/>
              <a:gd name="connsiteX1847" fmla="*/ 5336724 w 9915525"/>
              <a:gd name="connsiteY1847" fmla="*/ 6267564 h 6819900"/>
              <a:gd name="connsiteX1848" fmla="*/ 8060615 w 9915525"/>
              <a:gd name="connsiteY1848" fmla="*/ 6238730 h 6819900"/>
              <a:gd name="connsiteX1849" fmla="*/ 8068553 w 9915525"/>
              <a:gd name="connsiteY1849" fmla="*/ 6216505 h 6819900"/>
              <a:gd name="connsiteX1850" fmla="*/ 8082840 w 9915525"/>
              <a:gd name="connsiteY1850" fmla="*/ 6230793 h 6819900"/>
              <a:gd name="connsiteX1851" fmla="*/ 8060615 w 9915525"/>
              <a:gd name="connsiteY1851" fmla="*/ 6238730 h 6819900"/>
              <a:gd name="connsiteX1852" fmla="*/ 1917584 w 9915525"/>
              <a:gd name="connsiteY1852" fmla="*/ 6225155 h 6819900"/>
              <a:gd name="connsiteX1853" fmla="*/ 1906239 w 9915525"/>
              <a:gd name="connsiteY1853" fmla="*/ 6206395 h 6819900"/>
              <a:gd name="connsiteX1854" fmla="*/ 1939215 w 9915525"/>
              <a:gd name="connsiteY1854" fmla="*/ 6216505 h 6819900"/>
              <a:gd name="connsiteX1855" fmla="*/ 1917584 w 9915525"/>
              <a:gd name="connsiteY1855" fmla="*/ 6225155 h 6819900"/>
              <a:gd name="connsiteX1856" fmla="*/ 8566234 w 9915525"/>
              <a:gd name="connsiteY1856" fmla="*/ 6205914 h 6819900"/>
              <a:gd name="connsiteX1857" fmla="*/ 8549565 w 9915525"/>
              <a:gd name="connsiteY1857" fmla="*/ 6154682 h 6819900"/>
              <a:gd name="connsiteX1858" fmla="*/ 8539896 w 9915525"/>
              <a:gd name="connsiteY1858" fmla="*/ 6106879 h 6819900"/>
              <a:gd name="connsiteX1859" fmla="*/ 8516569 w 9915525"/>
              <a:gd name="connsiteY1859" fmla="*/ 6068216 h 6819900"/>
              <a:gd name="connsiteX1860" fmla="*/ 8484409 w 9915525"/>
              <a:gd name="connsiteY1860" fmla="*/ 6035530 h 6819900"/>
              <a:gd name="connsiteX1861" fmla="*/ 8470106 w 9915525"/>
              <a:gd name="connsiteY1861" fmla="*/ 5955437 h 6819900"/>
              <a:gd name="connsiteX1862" fmla="*/ 8501940 w 9915525"/>
              <a:gd name="connsiteY1862" fmla="*/ 5964859 h 6819900"/>
              <a:gd name="connsiteX1863" fmla="*/ 8526871 w 9915525"/>
              <a:gd name="connsiteY1863" fmla="*/ 6009198 h 6819900"/>
              <a:gd name="connsiteX1864" fmla="*/ 8568879 w 9915525"/>
              <a:gd name="connsiteY1864" fmla="*/ 5999469 h 6819900"/>
              <a:gd name="connsiteX1865" fmla="*/ 8610737 w 9915525"/>
              <a:gd name="connsiteY1865" fmla="*/ 6002631 h 6819900"/>
              <a:gd name="connsiteX1866" fmla="*/ 8587986 w 9915525"/>
              <a:gd name="connsiteY1866" fmla="*/ 6040395 h 6819900"/>
              <a:gd name="connsiteX1867" fmla="*/ 8566871 w 9915525"/>
              <a:gd name="connsiteY1867" fmla="*/ 6062145 h 6819900"/>
              <a:gd name="connsiteX1868" fmla="*/ 8574660 w 9915525"/>
              <a:gd name="connsiteY1868" fmla="*/ 6100333 h 6819900"/>
              <a:gd name="connsiteX1869" fmla="*/ 8591235 w 9915525"/>
              <a:gd name="connsiteY1869" fmla="*/ 6207103 h 6819900"/>
              <a:gd name="connsiteX1870" fmla="*/ 8566234 w 9915525"/>
              <a:gd name="connsiteY1870" fmla="*/ 6205914 h 6819900"/>
              <a:gd name="connsiteX1871" fmla="*/ 4053765 w 9915525"/>
              <a:gd name="connsiteY1871" fmla="*/ 6197455 h 6819900"/>
              <a:gd name="connsiteX1872" fmla="*/ 4063290 w 9915525"/>
              <a:gd name="connsiteY1872" fmla="*/ 6187930 h 6819900"/>
              <a:gd name="connsiteX1873" fmla="*/ 4072815 w 9915525"/>
              <a:gd name="connsiteY1873" fmla="*/ 6197455 h 6819900"/>
              <a:gd name="connsiteX1874" fmla="*/ 4063290 w 9915525"/>
              <a:gd name="connsiteY1874" fmla="*/ 6206980 h 6819900"/>
              <a:gd name="connsiteX1875" fmla="*/ 4053765 w 9915525"/>
              <a:gd name="connsiteY1875" fmla="*/ 6197455 h 6819900"/>
              <a:gd name="connsiteX1876" fmla="*/ 8165390 w 9915525"/>
              <a:gd name="connsiteY1876" fmla="*/ 6181580 h 6819900"/>
              <a:gd name="connsiteX1877" fmla="*/ 8159040 w 9915525"/>
              <a:gd name="connsiteY1877" fmla="*/ 6157767 h 6819900"/>
              <a:gd name="connsiteX1878" fmla="*/ 8195235 w 9915525"/>
              <a:gd name="connsiteY1878" fmla="*/ 6151735 h 6819900"/>
              <a:gd name="connsiteX1879" fmla="*/ 8189203 w 9915525"/>
              <a:gd name="connsiteY1879" fmla="*/ 6187930 h 6819900"/>
              <a:gd name="connsiteX1880" fmla="*/ 8165390 w 9915525"/>
              <a:gd name="connsiteY1880" fmla="*/ 6181580 h 6819900"/>
              <a:gd name="connsiteX1881" fmla="*/ 4039884 w 9915525"/>
              <a:gd name="connsiteY1881" fmla="*/ 6160013 h 6819900"/>
              <a:gd name="connsiteX1882" fmla="*/ 4057199 w 9915525"/>
              <a:gd name="connsiteY1882" fmla="*/ 6146914 h 6819900"/>
              <a:gd name="connsiteX1883" fmla="*/ 4054327 w 9915525"/>
              <a:gd name="connsiteY1883" fmla="*/ 6168880 h 6819900"/>
              <a:gd name="connsiteX1884" fmla="*/ 4039884 w 9915525"/>
              <a:gd name="connsiteY1884" fmla="*/ 6160013 h 6819900"/>
              <a:gd name="connsiteX1885" fmla="*/ 4368033 w 9915525"/>
              <a:gd name="connsiteY1885" fmla="*/ 6130673 h 6819900"/>
              <a:gd name="connsiteX1886" fmla="*/ 4360171 w 9915525"/>
              <a:gd name="connsiteY1886" fmla="*/ 6099716 h 6819900"/>
              <a:gd name="connsiteX1887" fmla="*/ 4320130 w 9915525"/>
              <a:gd name="connsiteY1887" fmla="*/ 6045055 h 6819900"/>
              <a:gd name="connsiteX1888" fmla="*/ 4301415 w 9915525"/>
              <a:gd name="connsiteY1888" fmla="*/ 6030768 h 6819900"/>
              <a:gd name="connsiteX1889" fmla="*/ 4310940 w 9915525"/>
              <a:gd name="connsiteY1889" fmla="*/ 6016480 h 6819900"/>
              <a:gd name="connsiteX1890" fmla="*/ 4311461 w 9915525"/>
              <a:gd name="connsiteY1890" fmla="*/ 5976792 h 6819900"/>
              <a:gd name="connsiteX1891" fmla="*/ 4301824 w 9915525"/>
              <a:gd name="connsiteY1891" fmla="*/ 5811440 h 6819900"/>
              <a:gd name="connsiteX1892" fmla="*/ 4333188 w 9915525"/>
              <a:gd name="connsiteY1892" fmla="*/ 5890983 h 6819900"/>
              <a:gd name="connsiteX1893" fmla="*/ 4338685 w 9915525"/>
              <a:gd name="connsiteY1893" fmla="*/ 5915955 h 6819900"/>
              <a:gd name="connsiteX1894" fmla="*/ 4349040 w 9915525"/>
              <a:gd name="connsiteY1894" fmla="*/ 5953964 h 6819900"/>
              <a:gd name="connsiteX1895" fmla="*/ 4362375 w 9915525"/>
              <a:gd name="connsiteY1895" fmla="*/ 5996639 h 6819900"/>
              <a:gd name="connsiteX1896" fmla="*/ 4375710 w 9915525"/>
              <a:gd name="connsiteY1896" fmla="*/ 6041899 h 6819900"/>
              <a:gd name="connsiteX1897" fmla="*/ 4384690 w 9915525"/>
              <a:gd name="connsiteY1897" fmla="*/ 6082005 h 6819900"/>
              <a:gd name="connsiteX1898" fmla="*/ 4399692 w 9915525"/>
              <a:gd name="connsiteY1898" fmla="*/ 6118874 h 6819900"/>
              <a:gd name="connsiteX1899" fmla="*/ 4368033 w 9915525"/>
              <a:gd name="connsiteY1899" fmla="*/ 6130673 h 6819900"/>
              <a:gd name="connsiteX1900" fmla="*/ 4137126 w 9915525"/>
              <a:gd name="connsiteY1900" fmla="*/ 6122765 h 6819900"/>
              <a:gd name="connsiteX1901" fmla="*/ 4124505 w 9915525"/>
              <a:gd name="connsiteY1901" fmla="*/ 6083155 h 6819900"/>
              <a:gd name="connsiteX1902" fmla="*/ 4152350 w 9915525"/>
              <a:gd name="connsiteY1902" fmla="*/ 6111730 h 6819900"/>
              <a:gd name="connsiteX1903" fmla="*/ 4164954 w 9915525"/>
              <a:gd name="connsiteY1903" fmla="*/ 6139434 h 6819900"/>
              <a:gd name="connsiteX1904" fmla="*/ 4137126 w 9915525"/>
              <a:gd name="connsiteY1904" fmla="*/ 6122765 h 6819900"/>
              <a:gd name="connsiteX1905" fmla="*/ 5130090 w 9915525"/>
              <a:gd name="connsiteY1905" fmla="*/ 6107530 h 6819900"/>
              <a:gd name="connsiteX1906" fmla="*/ 5139615 w 9915525"/>
              <a:gd name="connsiteY1906" fmla="*/ 6092680 h 6819900"/>
              <a:gd name="connsiteX1907" fmla="*/ 5149140 w 9915525"/>
              <a:gd name="connsiteY1907" fmla="*/ 6101643 h 6819900"/>
              <a:gd name="connsiteX1908" fmla="*/ 5139615 w 9915525"/>
              <a:gd name="connsiteY1908" fmla="*/ 6116493 h 6819900"/>
              <a:gd name="connsiteX1909" fmla="*/ 5130090 w 9915525"/>
              <a:gd name="connsiteY1909" fmla="*/ 6107530 h 6819900"/>
              <a:gd name="connsiteX1910" fmla="*/ 1834440 w 9915525"/>
              <a:gd name="connsiteY1910" fmla="*/ 6078393 h 6819900"/>
              <a:gd name="connsiteX1911" fmla="*/ 1844679 w 9915525"/>
              <a:gd name="connsiteY1911" fmla="*/ 6065931 h 6819900"/>
              <a:gd name="connsiteX1912" fmla="*/ 1854919 w 9915525"/>
              <a:gd name="connsiteY1912" fmla="*/ 6078393 h 6819900"/>
              <a:gd name="connsiteX1913" fmla="*/ 1844679 w 9915525"/>
              <a:gd name="connsiteY1913" fmla="*/ 6090855 h 6819900"/>
              <a:gd name="connsiteX1914" fmla="*/ 1834440 w 9915525"/>
              <a:gd name="connsiteY1914" fmla="*/ 6078393 h 6819900"/>
              <a:gd name="connsiteX1915" fmla="*/ 5094173 w 9915525"/>
              <a:gd name="connsiteY1915" fmla="*/ 6052794 h 6819900"/>
              <a:gd name="connsiteX1916" fmla="*/ 5120565 w 9915525"/>
              <a:gd name="connsiteY1916" fmla="*/ 6049024 h 6819900"/>
              <a:gd name="connsiteX1917" fmla="*/ 5105484 w 9915525"/>
              <a:gd name="connsiteY1917" fmla="*/ 6064105 h 6819900"/>
              <a:gd name="connsiteX1918" fmla="*/ 5094173 w 9915525"/>
              <a:gd name="connsiteY1918" fmla="*/ 6052794 h 6819900"/>
              <a:gd name="connsiteX1919" fmla="*/ 8120338 w 9915525"/>
              <a:gd name="connsiteY1919" fmla="*/ 6049091 h 6819900"/>
              <a:gd name="connsiteX1920" fmla="*/ 8120716 w 9915525"/>
              <a:gd name="connsiteY1920" fmla="*/ 6026143 h 6819900"/>
              <a:gd name="connsiteX1921" fmla="*/ 8159040 w 9915525"/>
              <a:gd name="connsiteY1921" fmla="*/ 6053900 h 6819900"/>
              <a:gd name="connsiteX1922" fmla="*/ 8120338 w 9915525"/>
              <a:gd name="connsiteY1922" fmla="*/ 6049091 h 6819900"/>
              <a:gd name="connsiteX1923" fmla="*/ 5441185 w 9915525"/>
              <a:gd name="connsiteY1923" fmla="*/ 6047436 h 6819900"/>
              <a:gd name="connsiteX1924" fmla="*/ 5442394 w 9915525"/>
              <a:gd name="connsiteY1924" fmla="*/ 5931058 h 6819900"/>
              <a:gd name="connsiteX1925" fmla="*/ 5465846 w 9915525"/>
              <a:gd name="connsiteY1925" fmla="*/ 5944015 h 6819900"/>
              <a:gd name="connsiteX1926" fmla="*/ 5471880 w 9915525"/>
              <a:gd name="connsiteY1926" fmla="*/ 6006955 h 6819900"/>
              <a:gd name="connsiteX1927" fmla="*/ 5465796 w 9915525"/>
              <a:gd name="connsiteY1927" fmla="*/ 6030768 h 6819900"/>
              <a:gd name="connsiteX1928" fmla="*/ 5441185 w 9915525"/>
              <a:gd name="connsiteY1928" fmla="*/ 6047436 h 6819900"/>
              <a:gd name="connsiteX1929" fmla="*/ 5077896 w 9915525"/>
              <a:gd name="connsiteY1929" fmla="*/ 5959940 h 6819900"/>
              <a:gd name="connsiteX1930" fmla="*/ 5097948 w 9915525"/>
              <a:gd name="connsiteY1930" fmla="*/ 5921230 h 6819900"/>
              <a:gd name="connsiteX1931" fmla="*/ 5109292 w 9915525"/>
              <a:gd name="connsiteY1931" fmla="*/ 5946690 h 6819900"/>
              <a:gd name="connsiteX1932" fmla="*/ 5077896 w 9915525"/>
              <a:gd name="connsiteY1932" fmla="*/ 5959940 h 6819900"/>
              <a:gd name="connsiteX1933" fmla="*/ 1153403 w 9915525"/>
              <a:gd name="connsiteY1933" fmla="*/ 5921230 h 6819900"/>
              <a:gd name="connsiteX1934" fmla="*/ 1138473 w 9915525"/>
              <a:gd name="connsiteY1934" fmla="*/ 5902180 h 6819900"/>
              <a:gd name="connsiteX1935" fmla="*/ 1129590 w 9915525"/>
              <a:gd name="connsiteY1935" fmla="*/ 5887893 h 6819900"/>
              <a:gd name="connsiteX1936" fmla="*/ 1147545 w 9915525"/>
              <a:gd name="connsiteY1936" fmla="*/ 5873605 h 6819900"/>
              <a:gd name="connsiteX1937" fmla="*/ 1191336 w 9915525"/>
              <a:gd name="connsiteY1937" fmla="*/ 5931024 h 6819900"/>
              <a:gd name="connsiteX1938" fmla="*/ 1153403 w 9915525"/>
              <a:gd name="connsiteY1938" fmla="*/ 5921230 h 6819900"/>
              <a:gd name="connsiteX1939" fmla="*/ 4840285 w 9915525"/>
              <a:gd name="connsiteY1939" fmla="*/ 5924400 h 6819900"/>
              <a:gd name="connsiteX1940" fmla="*/ 4864655 w 9915525"/>
              <a:gd name="connsiteY1940" fmla="*/ 5899635 h 6819900"/>
              <a:gd name="connsiteX1941" fmla="*/ 4855183 w 9915525"/>
              <a:gd name="connsiteY1941" fmla="*/ 5940280 h 6819900"/>
              <a:gd name="connsiteX1942" fmla="*/ 4840285 w 9915525"/>
              <a:gd name="connsiteY1942" fmla="*/ 5924400 h 6819900"/>
              <a:gd name="connsiteX1943" fmla="*/ 8823300 w 9915525"/>
              <a:gd name="connsiteY1943" fmla="*/ 5900543 h 6819900"/>
              <a:gd name="connsiteX1944" fmla="*/ 8806740 w 9915525"/>
              <a:gd name="connsiteY1944" fmla="*/ 5854555 h 6819900"/>
              <a:gd name="connsiteX1945" fmla="*/ 8816265 w 9915525"/>
              <a:gd name="connsiteY1945" fmla="*/ 5839605 h 6819900"/>
              <a:gd name="connsiteX1946" fmla="*/ 8837696 w 9915525"/>
              <a:gd name="connsiteY1946" fmla="*/ 5827699 h 6819900"/>
              <a:gd name="connsiteX1947" fmla="*/ 8860009 w 9915525"/>
              <a:gd name="connsiteY1947" fmla="*/ 5871589 h 6819900"/>
              <a:gd name="connsiteX1948" fmla="*/ 8855138 w 9915525"/>
              <a:gd name="connsiteY1948" fmla="*/ 5915990 h 6819900"/>
              <a:gd name="connsiteX1949" fmla="*/ 8823300 w 9915525"/>
              <a:gd name="connsiteY1949" fmla="*/ 5900543 h 6819900"/>
              <a:gd name="connsiteX1950" fmla="*/ 6330240 w 9915525"/>
              <a:gd name="connsiteY1950" fmla="*/ 5887893 h 6819900"/>
              <a:gd name="connsiteX1951" fmla="*/ 6344528 w 9915525"/>
              <a:gd name="connsiteY1951" fmla="*/ 5864080 h 6819900"/>
              <a:gd name="connsiteX1952" fmla="*/ 6358815 w 9915525"/>
              <a:gd name="connsiteY1952" fmla="*/ 5887893 h 6819900"/>
              <a:gd name="connsiteX1953" fmla="*/ 6344528 w 9915525"/>
              <a:gd name="connsiteY1953" fmla="*/ 5911705 h 6819900"/>
              <a:gd name="connsiteX1954" fmla="*/ 6330240 w 9915525"/>
              <a:gd name="connsiteY1954" fmla="*/ 5887893 h 6819900"/>
              <a:gd name="connsiteX1955" fmla="*/ 8189364 w 9915525"/>
              <a:gd name="connsiteY1955" fmla="*/ 5876721 h 6819900"/>
              <a:gd name="connsiteX1956" fmla="*/ 8222216 w 9915525"/>
              <a:gd name="connsiteY1956" fmla="*/ 5868454 h 6819900"/>
              <a:gd name="connsiteX1957" fmla="*/ 8204445 w 9915525"/>
              <a:gd name="connsiteY1957" fmla="*/ 5902180 h 6819900"/>
              <a:gd name="connsiteX1958" fmla="*/ 8189364 w 9915525"/>
              <a:gd name="connsiteY1958" fmla="*/ 5876721 h 6819900"/>
              <a:gd name="connsiteX1959" fmla="*/ 5783882 w 9915525"/>
              <a:gd name="connsiteY1959" fmla="*/ 5886046 h 6819900"/>
              <a:gd name="connsiteX1960" fmla="*/ 5792078 w 9915525"/>
              <a:gd name="connsiteY1960" fmla="*/ 5864080 h 6819900"/>
              <a:gd name="connsiteX1961" fmla="*/ 5806365 w 9915525"/>
              <a:gd name="connsiteY1961" fmla="*/ 5873043 h 6819900"/>
              <a:gd name="connsiteX1962" fmla="*/ 5783882 w 9915525"/>
              <a:gd name="connsiteY1962" fmla="*/ 5886046 h 6819900"/>
              <a:gd name="connsiteX1963" fmla="*/ 5992004 w 9915525"/>
              <a:gd name="connsiteY1963" fmla="*/ 5870047 h 6819900"/>
              <a:gd name="connsiteX1964" fmla="*/ 5984681 w 9915525"/>
              <a:gd name="connsiteY1964" fmla="*/ 5825980 h 6819900"/>
              <a:gd name="connsiteX1965" fmla="*/ 5973074 w 9915525"/>
              <a:gd name="connsiteY1965" fmla="*/ 5774903 h 6819900"/>
              <a:gd name="connsiteX1966" fmla="*/ 5997817 w 9915525"/>
              <a:gd name="connsiteY1966" fmla="*/ 5764109 h 6819900"/>
              <a:gd name="connsiteX1967" fmla="*/ 6031294 w 9915525"/>
              <a:gd name="connsiteY1967" fmla="*/ 5772324 h 6819900"/>
              <a:gd name="connsiteX1968" fmla="*/ 6038614 w 9915525"/>
              <a:gd name="connsiteY1968" fmla="*/ 5822455 h 6819900"/>
              <a:gd name="connsiteX1969" fmla="*/ 6020103 w 9915525"/>
              <a:gd name="connsiteY1969" fmla="*/ 5876046 h 6819900"/>
              <a:gd name="connsiteX1970" fmla="*/ 5992004 w 9915525"/>
              <a:gd name="connsiteY1970" fmla="*/ 5870047 h 6819900"/>
              <a:gd name="connsiteX1971" fmla="*/ 8940090 w 9915525"/>
              <a:gd name="connsiteY1971" fmla="*/ 5873605 h 6819900"/>
              <a:gd name="connsiteX1972" fmla="*/ 8949615 w 9915525"/>
              <a:gd name="connsiteY1972" fmla="*/ 5864080 h 6819900"/>
              <a:gd name="connsiteX1973" fmla="*/ 8959140 w 9915525"/>
              <a:gd name="connsiteY1973" fmla="*/ 5873605 h 6819900"/>
              <a:gd name="connsiteX1974" fmla="*/ 8949615 w 9915525"/>
              <a:gd name="connsiteY1974" fmla="*/ 5883130 h 6819900"/>
              <a:gd name="connsiteX1975" fmla="*/ 8940090 w 9915525"/>
              <a:gd name="connsiteY1975" fmla="*/ 5873605 h 6819900"/>
              <a:gd name="connsiteX1976" fmla="*/ 4898728 w 9915525"/>
              <a:gd name="connsiteY1976" fmla="*/ 5847187 h 6819900"/>
              <a:gd name="connsiteX1977" fmla="*/ 4896123 w 9915525"/>
              <a:gd name="connsiteY1977" fmla="*/ 5814074 h 6819900"/>
              <a:gd name="connsiteX1978" fmla="*/ 4930065 w 9915525"/>
              <a:gd name="connsiteY1978" fmla="*/ 5825418 h 6819900"/>
              <a:gd name="connsiteX1979" fmla="*/ 4898728 w 9915525"/>
              <a:gd name="connsiteY1979" fmla="*/ 5847187 h 6819900"/>
              <a:gd name="connsiteX1980" fmla="*/ 4825290 w 9915525"/>
              <a:gd name="connsiteY1980" fmla="*/ 5840268 h 6819900"/>
              <a:gd name="connsiteX1981" fmla="*/ 4838559 w 9915525"/>
              <a:gd name="connsiteY1981" fmla="*/ 5825980 h 6819900"/>
              <a:gd name="connsiteX1982" fmla="*/ 4857310 w 9915525"/>
              <a:gd name="connsiteY1982" fmla="*/ 5840268 h 6819900"/>
              <a:gd name="connsiteX1983" fmla="*/ 4844041 w 9915525"/>
              <a:gd name="connsiteY1983" fmla="*/ 5854555 h 6819900"/>
              <a:gd name="connsiteX1984" fmla="*/ 4825290 w 9915525"/>
              <a:gd name="connsiteY1984" fmla="*/ 5840268 h 6819900"/>
              <a:gd name="connsiteX1985" fmla="*/ 3646571 w 9915525"/>
              <a:gd name="connsiteY1985" fmla="*/ 5827786 h 6819900"/>
              <a:gd name="connsiteX1986" fmla="*/ 3615615 w 9915525"/>
              <a:gd name="connsiteY1986" fmla="*/ 5800922 h 6819900"/>
              <a:gd name="connsiteX1987" fmla="*/ 3598946 w 9915525"/>
              <a:gd name="connsiteY1987" fmla="*/ 5778275 h 6819900"/>
              <a:gd name="connsiteX1988" fmla="*/ 3594184 w 9915525"/>
              <a:gd name="connsiteY1988" fmla="*/ 5762721 h 6819900"/>
              <a:gd name="connsiteX1989" fmla="*/ 3606090 w 9915525"/>
              <a:gd name="connsiteY1989" fmla="*/ 5740628 h 6819900"/>
              <a:gd name="connsiteX1990" fmla="*/ 3563228 w 9915525"/>
              <a:gd name="connsiteY1990" fmla="*/ 5712188 h 6819900"/>
              <a:gd name="connsiteX1991" fmla="*/ 3529890 w 9915525"/>
              <a:gd name="connsiteY1991" fmla="*/ 5707458 h 6819900"/>
              <a:gd name="connsiteX1992" fmla="*/ 3549913 w 9915525"/>
              <a:gd name="connsiteY1992" fmla="*/ 5679686 h 6819900"/>
              <a:gd name="connsiteX1993" fmla="*/ 3563576 w 9915525"/>
              <a:gd name="connsiteY1993" fmla="*/ 5628017 h 6819900"/>
              <a:gd name="connsiteX1994" fmla="*/ 3572623 w 9915525"/>
              <a:gd name="connsiteY1994" fmla="*/ 5584461 h 6819900"/>
              <a:gd name="connsiteX1995" fmla="*/ 3582199 w 9915525"/>
              <a:gd name="connsiteY1995" fmla="*/ 5587982 h 6819900"/>
              <a:gd name="connsiteX1996" fmla="*/ 3600298 w 9915525"/>
              <a:gd name="connsiteY1996" fmla="*/ 5606514 h 6819900"/>
              <a:gd name="connsiteX1997" fmla="*/ 3637996 w 9915525"/>
              <a:gd name="connsiteY1997" fmla="*/ 5642237 h 6819900"/>
              <a:gd name="connsiteX1998" fmla="*/ 3671790 w 9915525"/>
              <a:gd name="connsiteY1998" fmla="*/ 5686985 h 6819900"/>
              <a:gd name="connsiteX1999" fmla="*/ 3691815 w 9915525"/>
              <a:gd name="connsiteY1999" fmla="*/ 5721903 h 6819900"/>
              <a:gd name="connsiteX2000" fmla="*/ 3726172 w 9915525"/>
              <a:gd name="connsiteY2000" fmla="*/ 5768830 h 6819900"/>
              <a:gd name="connsiteX2001" fmla="*/ 3722771 w 9915525"/>
              <a:gd name="connsiteY2001" fmla="*/ 5799154 h 6819900"/>
              <a:gd name="connsiteX2002" fmla="*/ 3693534 w 9915525"/>
              <a:gd name="connsiteY2002" fmla="*/ 5823599 h 6819900"/>
              <a:gd name="connsiteX2003" fmla="*/ 3646571 w 9915525"/>
              <a:gd name="connsiteY2003" fmla="*/ 5827786 h 6819900"/>
              <a:gd name="connsiteX2004" fmla="*/ 8520990 w 9915525"/>
              <a:gd name="connsiteY2004" fmla="*/ 5822012 h 6819900"/>
              <a:gd name="connsiteX2005" fmla="*/ 8494796 w 9915525"/>
              <a:gd name="connsiteY2005" fmla="*/ 5779828 h 6819900"/>
              <a:gd name="connsiteX2006" fmla="*/ 8484957 w 9915525"/>
              <a:gd name="connsiteY2006" fmla="*/ 5754323 h 6819900"/>
              <a:gd name="connsiteX2007" fmla="*/ 8526570 w 9915525"/>
              <a:gd name="connsiteY2007" fmla="*/ 5756403 h 6819900"/>
              <a:gd name="connsiteX2008" fmla="*/ 8555441 w 9915525"/>
              <a:gd name="connsiteY2008" fmla="*/ 5804926 h 6819900"/>
              <a:gd name="connsiteX2009" fmla="*/ 8540022 w 9915525"/>
              <a:gd name="connsiteY2009" fmla="*/ 5845030 h 6819900"/>
              <a:gd name="connsiteX2010" fmla="*/ 8520990 w 9915525"/>
              <a:gd name="connsiteY2010" fmla="*/ 5822012 h 6819900"/>
              <a:gd name="connsiteX2011" fmla="*/ 1091490 w 9915525"/>
              <a:gd name="connsiteY2011" fmla="*/ 5817017 h 6819900"/>
              <a:gd name="connsiteX2012" fmla="*/ 1101015 w 9915525"/>
              <a:gd name="connsiteY2012" fmla="*/ 5802168 h 6819900"/>
              <a:gd name="connsiteX2013" fmla="*/ 1110540 w 9915525"/>
              <a:gd name="connsiteY2013" fmla="*/ 5811130 h 6819900"/>
              <a:gd name="connsiteX2014" fmla="*/ 1101015 w 9915525"/>
              <a:gd name="connsiteY2014" fmla="*/ 5825980 h 6819900"/>
              <a:gd name="connsiteX2015" fmla="*/ 1091490 w 9915525"/>
              <a:gd name="connsiteY2015" fmla="*/ 5817017 h 6819900"/>
              <a:gd name="connsiteX2016" fmla="*/ 4281237 w 9915525"/>
              <a:gd name="connsiteY2016" fmla="*/ 5792166 h 6819900"/>
              <a:gd name="connsiteX2017" fmla="*/ 4281237 w 9915525"/>
              <a:gd name="connsiteY2017" fmla="*/ 5775974 h 6819900"/>
              <a:gd name="connsiteX2018" fmla="*/ 4272840 w 9915525"/>
              <a:gd name="connsiteY2018" fmla="*/ 5768830 h 6819900"/>
              <a:gd name="connsiteX2019" fmla="*/ 4263315 w 9915525"/>
              <a:gd name="connsiteY2019" fmla="*/ 5753749 h 6819900"/>
              <a:gd name="connsiteX2020" fmla="*/ 4295758 w 9915525"/>
              <a:gd name="connsiteY2020" fmla="*/ 5761991 h 6819900"/>
              <a:gd name="connsiteX2021" fmla="*/ 4294057 w 9915525"/>
              <a:gd name="connsiteY2021" fmla="*/ 5789523 h 6819900"/>
              <a:gd name="connsiteX2022" fmla="*/ 4281237 w 9915525"/>
              <a:gd name="connsiteY2022" fmla="*/ 5792166 h 6819900"/>
              <a:gd name="connsiteX2023" fmla="*/ 7432224 w 9915525"/>
              <a:gd name="connsiteY2023" fmla="*/ 5791314 h 6819900"/>
              <a:gd name="connsiteX2024" fmla="*/ 7449990 w 9915525"/>
              <a:gd name="connsiteY2024" fmla="*/ 5768830 h 6819900"/>
              <a:gd name="connsiteX2025" fmla="*/ 7463715 w 9915525"/>
              <a:gd name="connsiteY2025" fmla="*/ 5783118 h 6819900"/>
              <a:gd name="connsiteX2026" fmla="*/ 7432224 w 9915525"/>
              <a:gd name="connsiteY2026" fmla="*/ 5791314 h 6819900"/>
              <a:gd name="connsiteX2027" fmla="*/ 8911515 w 9915525"/>
              <a:gd name="connsiteY2027" fmla="*/ 5769941 h 6819900"/>
              <a:gd name="connsiteX2028" fmla="*/ 8933306 w 9915525"/>
              <a:gd name="connsiteY2028" fmla="*/ 5738310 h 6819900"/>
              <a:gd name="connsiteX2029" fmla="*/ 8966643 w 9915525"/>
              <a:gd name="connsiteY2029" fmla="*/ 5737994 h 6819900"/>
              <a:gd name="connsiteX2030" fmla="*/ 8959782 w 9915525"/>
              <a:gd name="connsiteY2030" fmla="*/ 5759306 h 6819900"/>
              <a:gd name="connsiteX2031" fmla="*/ 8935327 w 9915525"/>
              <a:gd name="connsiteY2031" fmla="*/ 5778356 h 6819900"/>
              <a:gd name="connsiteX2032" fmla="*/ 8911515 w 9915525"/>
              <a:gd name="connsiteY2032" fmla="*/ 5769941 h 6819900"/>
              <a:gd name="connsiteX2033" fmla="*/ 1053390 w 9915525"/>
              <a:gd name="connsiteY2033" fmla="*/ 5754543 h 6819900"/>
              <a:gd name="connsiteX2034" fmla="*/ 1067678 w 9915525"/>
              <a:gd name="connsiteY2034" fmla="*/ 5740255 h 6819900"/>
              <a:gd name="connsiteX2035" fmla="*/ 1081965 w 9915525"/>
              <a:gd name="connsiteY2035" fmla="*/ 5754543 h 6819900"/>
              <a:gd name="connsiteX2036" fmla="*/ 1067678 w 9915525"/>
              <a:gd name="connsiteY2036" fmla="*/ 5768830 h 6819900"/>
              <a:gd name="connsiteX2037" fmla="*/ 1053390 w 9915525"/>
              <a:gd name="connsiteY2037" fmla="*/ 5754543 h 6819900"/>
              <a:gd name="connsiteX2038" fmla="*/ 9594338 w 9915525"/>
              <a:gd name="connsiteY2038" fmla="*/ 5734104 h 6819900"/>
              <a:gd name="connsiteX2039" fmla="*/ 9587790 w 9915525"/>
              <a:gd name="connsiteY2039" fmla="*/ 5701248 h 6819900"/>
              <a:gd name="connsiteX2040" fmla="*/ 9573502 w 9915525"/>
              <a:gd name="connsiteY2040" fmla="*/ 5660654 h 6819900"/>
              <a:gd name="connsiteX2041" fmla="*/ 9559215 w 9915525"/>
              <a:gd name="connsiteY2041" fmla="*/ 5617111 h 6819900"/>
              <a:gd name="connsiteX2042" fmla="*/ 9544927 w 9915525"/>
              <a:gd name="connsiteY2042" fmla="*/ 5587855 h 6819900"/>
              <a:gd name="connsiteX2043" fmla="*/ 9530786 w 9915525"/>
              <a:gd name="connsiteY2043" fmla="*/ 5580711 h 6819900"/>
              <a:gd name="connsiteX2044" fmla="*/ 9577046 w 9915525"/>
              <a:gd name="connsiteY2044" fmla="*/ 5551943 h 6819900"/>
              <a:gd name="connsiteX2045" fmla="*/ 9602868 w 9915525"/>
              <a:gd name="connsiteY2045" fmla="*/ 5570993 h 6819900"/>
              <a:gd name="connsiteX2046" fmla="*/ 9606300 w 9915525"/>
              <a:gd name="connsiteY2046" fmla="*/ 5663766 h 6819900"/>
              <a:gd name="connsiteX2047" fmla="*/ 9624065 w 9915525"/>
              <a:gd name="connsiteY2047" fmla="*/ 5704436 h 6819900"/>
              <a:gd name="connsiteX2048" fmla="*/ 9594338 w 9915525"/>
              <a:gd name="connsiteY2048" fmla="*/ 5734104 h 6819900"/>
              <a:gd name="connsiteX2049" fmla="*/ 5730165 w 9915525"/>
              <a:gd name="connsiteY2049" fmla="*/ 5678343 h 6819900"/>
              <a:gd name="connsiteX2050" fmla="*/ 5744453 w 9915525"/>
              <a:gd name="connsiteY2050" fmla="*/ 5664055 h 6819900"/>
              <a:gd name="connsiteX2051" fmla="*/ 5758740 w 9915525"/>
              <a:gd name="connsiteY2051" fmla="*/ 5678343 h 6819900"/>
              <a:gd name="connsiteX2052" fmla="*/ 5744453 w 9915525"/>
              <a:gd name="connsiteY2052" fmla="*/ 5692630 h 6819900"/>
              <a:gd name="connsiteX2053" fmla="*/ 5730165 w 9915525"/>
              <a:gd name="connsiteY2053" fmla="*/ 5678343 h 6819900"/>
              <a:gd name="connsiteX2054" fmla="*/ 8940090 w 9915525"/>
              <a:gd name="connsiteY2054" fmla="*/ 5669116 h 6819900"/>
              <a:gd name="connsiteX2055" fmla="*/ 8954377 w 9915525"/>
              <a:gd name="connsiteY2055" fmla="*/ 5651086 h 6819900"/>
              <a:gd name="connsiteX2056" fmla="*/ 8962884 w 9915525"/>
              <a:gd name="connsiteY2056" fmla="*/ 5677564 h 6819900"/>
              <a:gd name="connsiteX2057" fmla="*/ 8940090 w 9915525"/>
              <a:gd name="connsiteY2057" fmla="*/ 5669116 h 6819900"/>
              <a:gd name="connsiteX2058" fmla="*/ 6917218 w 9915525"/>
              <a:gd name="connsiteY2058" fmla="*/ 5634289 h 6819900"/>
              <a:gd name="connsiteX2059" fmla="*/ 6911265 w 9915525"/>
              <a:gd name="connsiteY2059" fmla="*/ 5577139 h 6819900"/>
              <a:gd name="connsiteX2060" fmla="*/ 6901740 w 9915525"/>
              <a:gd name="connsiteY2060" fmla="*/ 5549755 h 6819900"/>
              <a:gd name="connsiteX2061" fmla="*/ 6902570 w 9915525"/>
              <a:gd name="connsiteY2061" fmla="*/ 5487330 h 6819900"/>
              <a:gd name="connsiteX2062" fmla="*/ 6935935 w 9915525"/>
              <a:gd name="connsiteY2062" fmla="*/ 5555376 h 6819900"/>
              <a:gd name="connsiteX2063" fmla="*/ 6949332 w 9915525"/>
              <a:gd name="connsiteY2063" fmla="*/ 5620207 h 6819900"/>
              <a:gd name="connsiteX2064" fmla="*/ 6941031 w 9915525"/>
              <a:gd name="connsiteY2064" fmla="*/ 5664055 h 6819900"/>
              <a:gd name="connsiteX2065" fmla="*/ 6917218 w 9915525"/>
              <a:gd name="connsiteY2065" fmla="*/ 5634289 h 6819900"/>
              <a:gd name="connsiteX2066" fmla="*/ 9130590 w 9915525"/>
              <a:gd name="connsiteY2066" fmla="*/ 5649768 h 6819900"/>
              <a:gd name="connsiteX2067" fmla="*/ 9120032 w 9915525"/>
              <a:gd name="connsiteY2067" fmla="*/ 5635480 h 6819900"/>
              <a:gd name="connsiteX2068" fmla="*/ 9115650 w 9915525"/>
              <a:gd name="connsiteY2068" fmla="*/ 5610875 h 6819900"/>
              <a:gd name="connsiteX2069" fmla="*/ 9103350 w 9915525"/>
              <a:gd name="connsiteY2069" fmla="*/ 5581439 h 6819900"/>
              <a:gd name="connsiteX2070" fmla="*/ 9081009 w 9915525"/>
              <a:gd name="connsiteY2070" fmla="*/ 5550270 h 6819900"/>
              <a:gd name="connsiteX2071" fmla="*/ 9093898 w 9915525"/>
              <a:gd name="connsiteY2071" fmla="*/ 5528313 h 6819900"/>
              <a:gd name="connsiteX2072" fmla="*/ 9142902 w 9915525"/>
              <a:gd name="connsiteY2072" fmla="*/ 5607170 h 6819900"/>
              <a:gd name="connsiteX2073" fmla="*/ 9152021 w 9915525"/>
              <a:gd name="connsiteY2073" fmla="*/ 5635462 h 6819900"/>
              <a:gd name="connsiteX2074" fmla="*/ 9159165 w 9915525"/>
              <a:gd name="connsiteY2074" fmla="*/ 5649768 h 6819900"/>
              <a:gd name="connsiteX2075" fmla="*/ 9144877 w 9915525"/>
              <a:gd name="connsiteY2075" fmla="*/ 5664055 h 6819900"/>
              <a:gd name="connsiteX2076" fmla="*/ 9130590 w 9915525"/>
              <a:gd name="connsiteY2076" fmla="*/ 5649768 h 6819900"/>
              <a:gd name="connsiteX2077" fmla="*/ 3215565 w 9915525"/>
              <a:gd name="connsiteY2077" fmla="*/ 5630718 h 6819900"/>
              <a:gd name="connsiteX2078" fmla="*/ 3229853 w 9915525"/>
              <a:gd name="connsiteY2078" fmla="*/ 5616430 h 6819900"/>
              <a:gd name="connsiteX2079" fmla="*/ 3244140 w 9915525"/>
              <a:gd name="connsiteY2079" fmla="*/ 5630718 h 6819900"/>
              <a:gd name="connsiteX2080" fmla="*/ 3229853 w 9915525"/>
              <a:gd name="connsiteY2080" fmla="*/ 5645005 h 6819900"/>
              <a:gd name="connsiteX2081" fmla="*/ 3215565 w 9915525"/>
              <a:gd name="connsiteY2081" fmla="*/ 5630718 h 6819900"/>
              <a:gd name="connsiteX2082" fmla="*/ 5664993 w 9915525"/>
              <a:gd name="connsiteY2082" fmla="*/ 5626884 h 6819900"/>
              <a:gd name="connsiteX2083" fmla="*/ 5668818 w 9915525"/>
              <a:gd name="connsiteY2083" fmla="*/ 5612769 h 6819900"/>
              <a:gd name="connsiteX2084" fmla="*/ 5686588 w 9915525"/>
              <a:gd name="connsiteY2084" fmla="*/ 5625717 h 6819900"/>
              <a:gd name="connsiteX2085" fmla="*/ 5664993 w 9915525"/>
              <a:gd name="connsiteY2085" fmla="*/ 5626884 h 6819900"/>
              <a:gd name="connsiteX2086" fmla="*/ 1693470 w 9915525"/>
              <a:gd name="connsiteY2086" fmla="*/ 5605000 h 6819900"/>
              <a:gd name="connsiteX2087" fmla="*/ 1701090 w 9915525"/>
              <a:gd name="connsiteY2087" fmla="*/ 5578330 h 6819900"/>
              <a:gd name="connsiteX2088" fmla="*/ 1720140 w 9915525"/>
              <a:gd name="connsiteY2088" fmla="*/ 5597380 h 6819900"/>
              <a:gd name="connsiteX2089" fmla="*/ 1693470 w 9915525"/>
              <a:gd name="connsiteY2089" fmla="*/ 5605000 h 6819900"/>
              <a:gd name="connsiteX2090" fmla="*/ 5617691 w 9915525"/>
              <a:gd name="connsiteY2090" fmla="*/ 5606191 h 6819900"/>
              <a:gd name="connsiteX2091" fmla="*/ 5630153 w 9915525"/>
              <a:gd name="connsiteY2091" fmla="*/ 5595952 h 6819900"/>
              <a:gd name="connsiteX2092" fmla="*/ 5642615 w 9915525"/>
              <a:gd name="connsiteY2092" fmla="*/ 5606191 h 6819900"/>
              <a:gd name="connsiteX2093" fmla="*/ 5630153 w 9915525"/>
              <a:gd name="connsiteY2093" fmla="*/ 5616430 h 6819900"/>
              <a:gd name="connsiteX2094" fmla="*/ 5617691 w 9915525"/>
              <a:gd name="connsiteY2094" fmla="*/ 5606191 h 6819900"/>
              <a:gd name="connsiteX2095" fmla="*/ 967665 w 9915525"/>
              <a:gd name="connsiteY2095" fmla="*/ 5564043 h 6819900"/>
              <a:gd name="connsiteX2096" fmla="*/ 994335 w 9915525"/>
              <a:gd name="connsiteY2096" fmla="*/ 5551660 h 6819900"/>
              <a:gd name="connsiteX2097" fmla="*/ 986715 w 9915525"/>
              <a:gd name="connsiteY2097" fmla="*/ 5587855 h 6819900"/>
              <a:gd name="connsiteX2098" fmla="*/ 967665 w 9915525"/>
              <a:gd name="connsiteY2098" fmla="*/ 5564043 h 6819900"/>
              <a:gd name="connsiteX2099" fmla="*/ 9735427 w 9915525"/>
              <a:gd name="connsiteY2099" fmla="*/ 5540230 h 6819900"/>
              <a:gd name="connsiteX2100" fmla="*/ 9745514 w 9915525"/>
              <a:gd name="connsiteY2100" fmla="*/ 5530705 h 6819900"/>
              <a:gd name="connsiteX2101" fmla="*/ 9749715 w 9915525"/>
              <a:gd name="connsiteY2101" fmla="*/ 5540230 h 6819900"/>
              <a:gd name="connsiteX2102" fmla="*/ 9739628 w 9915525"/>
              <a:gd name="connsiteY2102" fmla="*/ 5549755 h 6819900"/>
              <a:gd name="connsiteX2103" fmla="*/ 9735427 w 9915525"/>
              <a:gd name="connsiteY2103" fmla="*/ 5540230 h 6819900"/>
              <a:gd name="connsiteX2104" fmla="*/ 9526356 w 9915525"/>
              <a:gd name="connsiteY2104" fmla="*/ 5533700 h 6819900"/>
              <a:gd name="connsiteX2105" fmla="*/ 9505817 w 9915525"/>
              <a:gd name="connsiteY2105" fmla="*/ 5506748 h 6819900"/>
              <a:gd name="connsiteX2106" fmla="*/ 9484120 w 9915525"/>
              <a:gd name="connsiteY2106" fmla="*/ 5466844 h 6819900"/>
              <a:gd name="connsiteX2107" fmla="*/ 9489581 w 9915525"/>
              <a:gd name="connsiteY2107" fmla="*/ 5466412 h 6819900"/>
              <a:gd name="connsiteX2108" fmla="*/ 9511178 w 9915525"/>
              <a:gd name="connsiteY2108" fmla="*/ 5483081 h 6819900"/>
              <a:gd name="connsiteX2109" fmla="*/ 9531816 w 9915525"/>
              <a:gd name="connsiteY2109" fmla="*/ 5531732 h 6819900"/>
              <a:gd name="connsiteX2110" fmla="*/ 9526356 w 9915525"/>
              <a:gd name="connsiteY2110" fmla="*/ 5533700 h 6819900"/>
              <a:gd name="connsiteX2111" fmla="*/ 958140 w 9915525"/>
              <a:gd name="connsiteY2111" fmla="*/ 5516980 h 6819900"/>
              <a:gd name="connsiteX2112" fmla="*/ 967665 w 9915525"/>
              <a:gd name="connsiteY2112" fmla="*/ 5502130 h 6819900"/>
              <a:gd name="connsiteX2113" fmla="*/ 977190 w 9915525"/>
              <a:gd name="connsiteY2113" fmla="*/ 5511093 h 6819900"/>
              <a:gd name="connsiteX2114" fmla="*/ 967665 w 9915525"/>
              <a:gd name="connsiteY2114" fmla="*/ 5525943 h 6819900"/>
              <a:gd name="connsiteX2115" fmla="*/ 958140 w 9915525"/>
              <a:gd name="connsiteY2115" fmla="*/ 5516980 h 6819900"/>
              <a:gd name="connsiteX2116" fmla="*/ 1507273 w 9915525"/>
              <a:gd name="connsiteY2116" fmla="*/ 5506194 h 6819900"/>
              <a:gd name="connsiteX2117" fmla="*/ 1492985 w 9915525"/>
              <a:gd name="connsiteY2117" fmla="*/ 5479018 h 6819900"/>
              <a:gd name="connsiteX2118" fmla="*/ 1532539 w 9915525"/>
              <a:gd name="connsiteY2118" fmla="*/ 5480772 h 6819900"/>
              <a:gd name="connsiteX2119" fmla="*/ 1565877 w 9915525"/>
              <a:gd name="connsiteY2119" fmla="*/ 5505614 h 6819900"/>
              <a:gd name="connsiteX2120" fmla="*/ 1507273 w 9915525"/>
              <a:gd name="connsiteY2120" fmla="*/ 5506194 h 6819900"/>
              <a:gd name="connsiteX2121" fmla="*/ 9431159 w 9915525"/>
              <a:gd name="connsiteY2121" fmla="*/ 5522040 h 6819900"/>
              <a:gd name="connsiteX2122" fmla="*/ 9445934 w 9915525"/>
              <a:gd name="connsiteY2122" fmla="*/ 5483080 h 6819900"/>
              <a:gd name="connsiteX2123" fmla="*/ 9454440 w 9915525"/>
              <a:gd name="connsiteY2123" fmla="*/ 5506893 h 6819900"/>
              <a:gd name="connsiteX2124" fmla="*/ 9431159 w 9915525"/>
              <a:gd name="connsiteY2124" fmla="*/ 5522040 h 6819900"/>
              <a:gd name="connsiteX2125" fmla="*/ 3477880 w 9915525"/>
              <a:gd name="connsiteY2125" fmla="*/ 5498822 h 6819900"/>
              <a:gd name="connsiteX2126" fmla="*/ 3472362 w 9915525"/>
              <a:gd name="connsiteY2126" fmla="*/ 5478551 h 6819900"/>
              <a:gd name="connsiteX2127" fmla="*/ 3501169 w 9915525"/>
              <a:gd name="connsiteY2127" fmla="*/ 5504511 h 6819900"/>
              <a:gd name="connsiteX2128" fmla="*/ 3477880 w 9915525"/>
              <a:gd name="connsiteY2128" fmla="*/ 5498822 h 6819900"/>
              <a:gd name="connsiteX2129" fmla="*/ 6944603 w 9915525"/>
              <a:gd name="connsiteY2129" fmla="*/ 5492605 h 6819900"/>
              <a:gd name="connsiteX2130" fmla="*/ 6954690 w 9915525"/>
              <a:gd name="connsiteY2130" fmla="*/ 5483080 h 6819900"/>
              <a:gd name="connsiteX2131" fmla="*/ 6958890 w 9915525"/>
              <a:gd name="connsiteY2131" fmla="*/ 5492605 h 6819900"/>
              <a:gd name="connsiteX2132" fmla="*/ 6948803 w 9915525"/>
              <a:gd name="connsiteY2132" fmla="*/ 5502130 h 6819900"/>
              <a:gd name="connsiteX2133" fmla="*/ 6944603 w 9915525"/>
              <a:gd name="connsiteY2133" fmla="*/ 5492605 h 6819900"/>
              <a:gd name="connsiteX2134" fmla="*/ 6034457 w 9915525"/>
              <a:gd name="connsiteY2134" fmla="*/ 5472606 h 6819900"/>
              <a:gd name="connsiteX2135" fmla="*/ 5998770 w 9915525"/>
              <a:gd name="connsiteY2135" fmla="*/ 5457383 h 6819900"/>
              <a:gd name="connsiteX2136" fmla="*/ 5961815 w 9915525"/>
              <a:gd name="connsiteY2136" fmla="*/ 5446426 h 6819900"/>
              <a:gd name="connsiteX2137" fmla="*/ 5964208 w 9915525"/>
              <a:gd name="connsiteY2137" fmla="*/ 5416405 h 6819900"/>
              <a:gd name="connsiteX2138" fmla="*/ 6014013 w 9915525"/>
              <a:gd name="connsiteY2138" fmla="*/ 5334443 h 6819900"/>
              <a:gd name="connsiteX2139" fmla="*/ 6031382 w 9915525"/>
              <a:gd name="connsiteY2139" fmla="*/ 5283055 h 6819900"/>
              <a:gd name="connsiteX2140" fmla="*/ 6044859 w 9915525"/>
              <a:gd name="connsiteY2140" fmla="*/ 5347974 h 6819900"/>
              <a:gd name="connsiteX2141" fmla="*/ 6057061 w 9915525"/>
              <a:gd name="connsiteY2141" fmla="*/ 5405124 h 6819900"/>
              <a:gd name="connsiteX2142" fmla="*/ 6057225 w 9915525"/>
              <a:gd name="connsiteY2142" fmla="*/ 5492605 h 6819900"/>
              <a:gd name="connsiteX2143" fmla="*/ 6034457 w 9915525"/>
              <a:gd name="connsiteY2143" fmla="*/ 5472606 h 6819900"/>
              <a:gd name="connsiteX2144" fmla="*/ 1744872 w 9915525"/>
              <a:gd name="connsiteY2144" fmla="*/ 5455993 h 6819900"/>
              <a:gd name="connsiteX2145" fmla="*/ 1749193 w 9915525"/>
              <a:gd name="connsiteY2145" fmla="*/ 5439922 h 6819900"/>
              <a:gd name="connsiteX2146" fmla="*/ 1761061 w 9915525"/>
              <a:gd name="connsiteY2146" fmla="*/ 5455494 h 6819900"/>
              <a:gd name="connsiteX2147" fmla="*/ 1744872 w 9915525"/>
              <a:gd name="connsiteY2147" fmla="*/ 5455993 h 6819900"/>
              <a:gd name="connsiteX2148" fmla="*/ 6250215 w 9915525"/>
              <a:gd name="connsiteY2148" fmla="*/ 5424378 h 6819900"/>
              <a:gd name="connsiteX2149" fmla="*/ 6240970 w 9915525"/>
              <a:gd name="connsiteY2149" fmla="*/ 5395385 h 6819900"/>
              <a:gd name="connsiteX2150" fmla="*/ 6234753 w 9915525"/>
              <a:gd name="connsiteY2150" fmla="*/ 5373257 h 6819900"/>
              <a:gd name="connsiteX2151" fmla="*/ 6227157 w 9915525"/>
              <a:gd name="connsiteY2151" fmla="*/ 5326913 h 6819900"/>
              <a:gd name="connsiteX2152" fmla="*/ 6204588 w 9915525"/>
              <a:gd name="connsiteY2152" fmla="*/ 5278729 h 6819900"/>
              <a:gd name="connsiteX2153" fmla="*/ 6189933 w 9915525"/>
              <a:gd name="connsiteY2153" fmla="*/ 5242146 h 6819900"/>
              <a:gd name="connsiteX2154" fmla="*/ 6203107 w 9915525"/>
              <a:gd name="connsiteY2154" fmla="*/ 5218102 h 6819900"/>
              <a:gd name="connsiteX2155" fmla="*/ 6224300 w 9915525"/>
              <a:gd name="connsiteY2155" fmla="*/ 5227388 h 6819900"/>
              <a:gd name="connsiteX2156" fmla="*/ 6255707 w 9915525"/>
              <a:gd name="connsiteY2156" fmla="*/ 5228048 h 6819900"/>
              <a:gd name="connsiteX2157" fmla="*/ 6284520 w 9915525"/>
              <a:gd name="connsiteY2157" fmla="*/ 5216380 h 6819900"/>
              <a:gd name="connsiteX2158" fmla="*/ 6277315 w 9915525"/>
              <a:gd name="connsiteY2158" fmla="*/ 5265983 h 6819900"/>
              <a:gd name="connsiteX2159" fmla="*/ 6257083 w 9915525"/>
              <a:gd name="connsiteY2159" fmla="*/ 5307638 h 6819900"/>
              <a:gd name="connsiteX2160" fmla="*/ 6293264 w 9915525"/>
              <a:gd name="connsiteY2160" fmla="*/ 5359255 h 6819900"/>
              <a:gd name="connsiteX2161" fmla="*/ 6306428 w 9915525"/>
              <a:gd name="connsiteY2161" fmla="*/ 5349730 h 6819900"/>
              <a:gd name="connsiteX2162" fmla="*/ 6320637 w 9915525"/>
              <a:gd name="connsiteY2162" fmla="*/ 5340205 h 6819900"/>
              <a:gd name="connsiteX2163" fmla="*/ 6336968 w 9915525"/>
              <a:gd name="connsiteY2163" fmla="*/ 5380686 h 6819900"/>
              <a:gd name="connsiteX2164" fmla="*/ 6315053 w 9915525"/>
              <a:gd name="connsiteY2164" fmla="*/ 5424473 h 6819900"/>
              <a:gd name="connsiteX2165" fmla="*/ 6287854 w 9915525"/>
              <a:gd name="connsiteY2165" fmla="*/ 5436379 h 6819900"/>
              <a:gd name="connsiteX2166" fmla="*/ 6250215 w 9915525"/>
              <a:gd name="connsiteY2166" fmla="*/ 5424378 h 6819900"/>
              <a:gd name="connsiteX2167" fmla="*/ 879041 w 9915525"/>
              <a:gd name="connsiteY2167" fmla="*/ 5396329 h 6819900"/>
              <a:gd name="connsiteX2168" fmla="*/ 822341 w 9915525"/>
              <a:gd name="connsiteY2168" fmla="*/ 5318073 h 6819900"/>
              <a:gd name="connsiteX2169" fmla="*/ 784759 w 9915525"/>
              <a:gd name="connsiteY2169" fmla="*/ 5265846 h 6819900"/>
              <a:gd name="connsiteX2170" fmla="*/ 767640 w 9915525"/>
              <a:gd name="connsiteY2170" fmla="*/ 5231258 h 6819900"/>
              <a:gd name="connsiteX2171" fmla="*/ 734303 w 9915525"/>
              <a:gd name="connsiteY2171" fmla="*/ 5183688 h 6819900"/>
              <a:gd name="connsiteX2172" fmla="*/ 700965 w 9915525"/>
              <a:gd name="connsiteY2172" fmla="*/ 5139241 h 6819900"/>
              <a:gd name="connsiteX2173" fmla="*/ 677153 w 9915525"/>
              <a:gd name="connsiteY2173" fmla="*/ 5098152 h 6819900"/>
              <a:gd name="connsiteX2174" fmla="*/ 653340 w 9915525"/>
              <a:gd name="connsiteY2174" fmla="*/ 5065140 h 6819900"/>
              <a:gd name="connsiteX2175" fmla="*/ 641434 w 9915525"/>
              <a:gd name="connsiteY2175" fmla="*/ 5034031 h 6819900"/>
              <a:gd name="connsiteX2176" fmla="*/ 641434 w 9915525"/>
              <a:gd name="connsiteY2176" fmla="*/ 5009554 h 6819900"/>
              <a:gd name="connsiteX2177" fmla="*/ 643815 w 9915525"/>
              <a:gd name="connsiteY2177" fmla="*/ 4954443 h 6819900"/>
              <a:gd name="connsiteX2178" fmla="*/ 634290 w 9915525"/>
              <a:gd name="connsiteY2178" fmla="*/ 4924414 h 6819900"/>
              <a:gd name="connsiteX2179" fmla="*/ 615540 w 9915525"/>
              <a:gd name="connsiteY2179" fmla="*/ 4895368 h 6819900"/>
              <a:gd name="connsiteX2180" fmla="*/ 598872 w 9915525"/>
              <a:gd name="connsiteY2180" fmla="*/ 4836073 h 6819900"/>
              <a:gd name="connsiteX2181" fmla="*/ 564372 w 9915525"/>
              <a:gd name="connsiteY2181" fmla="*/ 4748138 h 6819900"/>
              <a:gd name="connsiteX2182" fmla="*/ 531034 w 9915525"/>
              <a:gd name="connsiteY2182" fmla="*/ 4692365 h 6819900"/>
              <a:gd name="connsiteX2183" fmla="*/ 606930 w 9915525"/>
              <a:gd name="connsiteY2183" fmla="*/ 4636051 h 6819900"/>
              <a:gd name="connsiteX2184" fmla="*/ 632313 w 9915525"/>
              <a:gd name="connsiteY2184" fmla="*/ 4623449 h 6819900"/>
              <a:gd name="connsiteX2185" fmla="*/ 599031 w 9915525"/>
              <a:gd name="connsiteY2185" fmla="*/ 4549537 h 6819900"/>
              <a:gd name="connsiteX2186" fmla="*/ 548565 w 9915525"/>
              <a:gd name="connsiteY2186" fmla="*/ 4511530 h 6819900"/>
              <a:gd name="connsiteX2187" fmla="*/ 485367 w 9915525"/>
              <a:gd name="connsiteY2187" fmla="*/ 4473524 h 6819900"/>
              <a:gd name="connsiteX2188" fmla="*/ 439619 w 9915525"/>
              <a:gd name="connsiteY2188" fmla="*/ 4449184 h 6819900"/>
              <a:gd name="connsiteX2189" fmla="*/ 463300 w 9915525"/>
              <a:gd name="connsiteY2189" fmla="*/ 4387705 h 6819900"/>
              <a:gd name="connsiteX2190" fmla="*/ 497574 w 9915525"/>
              <a:gd name="connsiteY2190" fmla="*/ 4361511 h 6819900"/>
              <a:gd name="connsiteX2191" fmla="*/ 542454 w 9915525"/>
              <a:gd name="connsiteY2191" fmla="*/ 4311808 h 6819900"/>
              <a:gd name="connsiteX2192" fmla="*/ 545179 w 9915525"/>
              <a:gd name="connsiteY2192" fmla="*/ 4333224 h 6819900"/>
              <a:gd name="connsiteX2193" fmla="*/ 606398 w 9915525"/>
              <a:gd name="connsiteY2193" fmla="*/ 4391850 h 6819900"/>
              <a:gd name="connsiteX2194" fmla="*/ 609477 w 9915525"/>
              <a:gd name="connsiteY2194" fmla="*/ 4325602 h 6819900"/>
              <a:gd name="connsiteX2195" fmla="*/ 620644 w 9915525"/>
              <a:gd name="connsiteY2195" fmla="*/ 4292211 h 6819900"/>
              <a:gd name="connsiteX2196" fmla="*/ 672390 w 9915525"/>
              <a:gd name="connsiteY2196" fmla="*/ 4309087 h 6819900"/>
              <a:gd name="connsiteX2197" fmla="*/ 687504 w 9915525"/>
              <a:gd name="connsiteY2197" fmla="*/ 4347895 h 6819900"/>
              <a:gd name="connsiteX2198" fmla="*/ 691101 w 9915525"/>
              <a:gd name="connsiteY2198" fmla="*/ 4383352 h 6819900"/>
              <a:gd name="connsiteX2199" fmla="*/ 667480 w 9915525"/>
              <a:gd name="connsiteY2199" fmla="*/ 4397230 h 6819900"/>
              <a:gd name="connsiteX2200" fmla="*/ 650202 w 9915525"/>
              <a:gd name="connsiteY2200" fmla="*/ 4410718 h 6819900"/>
              <a:gd name="connsiteX2201" fmla="*/ 662842 w 9915525"/>
              <a:gd name="connsiteY2201" fmla="*/ 4544868 h 6819900"/>
              <a:gd name="connsiteX2202" fmla="*/ 676021 w 9915525"/>
              <a:gd name="connsiteY2202" fmla="*/ 4580586 h 6819900"/>
              <a:gd name="connsiteX2203" fmla="*/ 691621 w 9915525"/>
              <a:gd name="connsiteY2203" fmla="*/ 4606780 h 6819900"/>
              <a:gd name="connsiteX2204" fmla="*/ 686678 w 9915525"/>
              <a:gd name="connsiteY2204" fmla="*/ 4702030 h 6819900"/>
              <a:gd name="connsiteX2205" fmla="*/ 692027 w 9915525"/>
              <a:gd name="connsiteY2205" fmla="*/ 4762094 h 6819900"/>
              <a:gd name="connsiteX2206" fmla="*/ 709949 w 9915525"/>
              <a:gd name="connsiteY2206" fmla="*/ 4779873 h 6819900"/>
              <a:gd name="connsiteX2207" fmla="*/ 732693 w 9915525"/>
              <a:gd name="connsiteY2207" fmla="*/ 4816330 h 6819900"/>
              <a:gd name="connsiteX2208" fmla="*/ 773148 w 9915525"/>
              <a:gd name="connsiteY2208" fmla="*/ 4888189 h 6819900"/>
              <a:gd name="connsiteX2209" fmla="*/ 786219 w 9915525"/>
              <a:gd name="connsiteY2209" fmla="*/ 4927562 h 6819900"/>
              <a:gd name="connsiteX2210" fmla="*/ 791453 w 9915525"/>
              <a:gd name="connsiteY2210" fmla="*/ 4972175 h 6819900"/>
              <a:gd name="connsiteX2211" fmla="*/ 796215 w 9915525"/>
              <a:gd name="connsiteY2211" fmla="*/ 5040168 h 6819900"/>
              <a:gd name="connsiteX2212" fmla="*/ 815265 w 9915525"/>
              <a:gd name="connsiteY2212" fmla="*/ 5079744 h 6819900"/>
              <a:gd name="connsiteX2213" fmla="*/ 791154 w 9915525"/>
              <a:gd name="connsiteY2213" fmla="*/ 5102080 h 6819900"/>
              <a:gd name="connsiteX2214" fmla="*/ 765926 w 9915525"/>
              <a:gd name="connsiteY2214" fmla="*/ 5138022 h 6819900"/>
              <a:gd name="connsiteX2215" fmla="*/ 777165 w 9915525"/>
              <a:gd name="connsiteY2215" fmla="*/ 5170377 h 6819900"/>
              <a:gd name="connsiteX2216" fmla="*/ 805043 w 9915525"/>
              <a:gd name="connsiteY2216" fmla="*/ 5209508 h 6819900"/>
              <a:gd name="connsiteX2217" fmla="*/ 853365 w 9915525"/>
              <a:gd name="connsiteY2217" fmla="*/ 5278406 h 6819900"/>
              <a:gd name="connsiteX2218" fmla="*/ 872415 w 9915525"/>
              <a:gd name="connsiteY2218" fmla="*/ 5302105 h 6819900"/>
              <a:gd name="connsiteX2219" fmla="*/ 891465 w 9915525"/>
              <a:gd name="connsiteY2219" fmla="*/ 5331651 h 6819900"/>
              <a:gd name="connsiteX2220" fmla="*/ 915278 w 9915525"/>
              <a:gd name="connsiteY2220" fmla="*/ 5382221 h 6819900"/>
              <a:gd name="connsiteX2221" fmla="*/ 879041 w 9915525"/>
              <a:gd name="connsiteY2221" fmla="*/ 5396329 h 6819900"/>
              <a:gd name="connsiteX2222" fmla="*/ 723758 w 9915525"/>
              <a:gd name="connsiteY2222" fmla="*/ 4953664 h 6819900"/>
              <a:gd name="connsiteX2223" fmla="*/ 689535 w 9915525"/>
              <a:gd name="connsiteY2223" fmla="*/ 4873480 h 6819900"/>
              <a:gd name="connsiteX2224" fmla="*/ 672390 w 9915525"/>
              <a:gd name="connsiteY2224" fmla="*/ 4906039 h 6819900"/>
              <a:gd name="connsiteX2225" fmla="*/ 700965 w 9915525"/>
              <a:gd name="connsiteY2225" fmla="*/ 4968730 h 6819900"/>
              <a:gd name="connsiteX2226" fmla="*/ 723758 w 9915525"/>
              <a:gd name="connsiteY2226" fmla="*/ 4953664 h 6819900"/>
              <a:gd name="connsiteX2227" fmla="*/ 9042484 w 9915525"/>
              <a:gd name="connsiteY2227" fmla="*/ 5399666 h 6819900"/>
              <a:gd name="connsiteX2228" fmla="*/ 9038992 w 9915525"/>
              <a:gd name="connsiteY2228" fmla="*/ 5359255 h 6819900"/>
              <a:gd name="connsiteX2229" fmla="*/ 9057664 w 9915525"/>
              <a:gd name="connsiteY2229" fmla="*/ 5380271 h 6819900"/>
              <a:gd name="connsiteX2230" fmla="*/ 9042484 w 9915525"/>
              <a:gd name="connsiteY2230" fmla="*/ 5399666 h 6819900"/>
              <a:gd name="connsiteX2231" fmla="*/ 5892090 w 9915525"/>
              <a:gd name="connsiteY2231" fmla="*/ 5335144 h 6819900"/>
              <a:gd name="connsiteX2232" fmla="*/ 5931006 w 9915525"/>
              <a:gd name="connsiteY2232" fmla="*/ 5322149 h 6819900"/>
              <a:gd name="connsiteX2233" fmla="*/ 5915903 w 9915525"/>
              <a:gd name="connsiteY2233" fmla="*/ 5349730 h 6819900"/>
              <a:gd name="connsiteX2234" fmla="*/ 5892090 w 9915525"/>
              <a:gd name="connsiteY2234" fmla="*/ 5335144 h 6819900"/>
              <a:gd name="connsiteX2235" fmla="*/ 9694748 w 9915525"/>
              <a:gd name="connsiteY2235" fmla="*/ 5328894 h 6819900"/>
              <a:gd name="connsiteX2236" fmla="*/ 9721140 w 9915525"/>
              <a:gd name="connsiteY2236" fmla="*/ 5325124 h 6819900"/>
              <a:gd name="connsiteX2237" fmla="*/ 9706059 w 9915525"/>
              <a:gd name="connsiteY2237" fmla="*/ 5340205 h 6819900"/>
              <a:gd name="connsiteX2238" fmla="*/ 9694748 w 9915525"/>
              <a:gd name="connsiteY2238" fmla="*/ 5328894 h 6819900"/>
              <a:gd name="connsiteX2239" fmla="*/ 9442534 w 9915525"/>
              <a:gd name="connsiteY2239" fmla="*/ 5324114 h 6819900"/>
              <a:gd name="connsiteX2240" fmla="*/ 9440152 w 9915525"/>
              <a:gd name="connsiteY2240" fmla="*/ 5292580 h 6819900"/>
              <a:gd name="connsiteX2241" fmla="*/ 9454440 w 9915525"/>
              <a:gd name="connsiteY2241" fmla="*/ 5307430 h 6819900"/>
              <a:gd name="connsiteX2242" fmla="*/ 9463965 w 9915525"/>
              <a:gd name="connsiteY2242" fmla="*/ 5316393 h 6819900"/>
              <a:gd name="connsiteX2243" fmla="*/ 9473490 w 9915525"/>
              <a:gd name="connsiteY2243" fmla="*/ 5320593 h 6819900"/>
              <a:gd name="connsiteX2244" fmla="*/ 9442534 w 9915525"/>
              <a:gd name="connsiteY2244" fmla="*/ 5324114 h 6819900"/>
              <a:gd name="connsiteX2245" fmla="*/ 9821248 w 9915525"/>
              <a:gd name="connsiteY2245" fmla="*/ 5321000 h 6819900"/>
              <a:gd name="connsiteX2246" fmla="*/ 9836098 w 9915525"/>
              <a:gd name="connsiteY2246" fmla="*/ 5316800 h 6819900"/>
              <a:gd name="connsiteX2247" fmla="*/ 9830115 w 9915525"/>
              <a:gd name="connsiteY2247" fmla="*/ 5330680 h 6819900"/>
              <a:gd name="connsiteX2248" fmla="*/ 9821248 w 9915525"/>
              <a:gd name="connsiteY2248" fmla="*/ 5321000 h 6819900"/>
              <a:gd name="connsiteX2249" fmla="*/ 1605840 w 9915525"/>
              <a:gd name="connsiteY2249" fmla="*/ 5249718 h 6819900"/>
              <a:gd name="connsiteX2250" fmla="*/ 1620128 w 9915525"/>
              <a:gd name="connsiteY2250" fmla="*/ 5235430 h 6819900"/>
              <a:gd name="connsiteX2251" fmla="*/ 1634415 w 9915525"/>
              <a:gd name="connsiteY2251" fmla="*/ 5249718 h 6819900"/>
              <a:gd name="connsiteX2252" fmla="*/ 1620128 w 9915525"/>
              <a:gd name="connsiteY2252" fmla="*/ 5264005 h 6819900"/>
              <a:gd name="connsiteX2253" fmla="*/ 1605840 w 9915525"/>
              <a:gd name="connsiteY2253" fmla="*/ 5249718 h 6819900"/>
              <a:gd name="connsiteX2254" fmla="*/ 9816389 w 9915525"/>
              <a:gd name="connsiteY2254" fmla="*/ 5212411 h 6819900"/>
              <a:gd name="connsiteX2255" fmla="*/ 9808227 w 9915525"/>
              <a:gd name="connsiteY2255" fmla="*/ 5186217 h 6819900"/>
              <a:gd name="connsiteX2256" fmla="*/ 9795390 w 9915525"/>
              <a:gd name="connsiteY2256" fmla="*/ 5063980 h 6819900"/>
              <a:gd name="connsiteX2257" fmla="*/ 9842043 w 9915525"/>
              <a:gd name="connsiteY2257" fmla="*/ 5167632 h 6819900"/>
              <a:gd name="connsiteX2258" fmla="*/ 9832058 w 9915525"/>
              <a:gd name="connsiteY2258" fmla="*/ 5235430 h 6819900"/>
              <a:gd name="connsiteX2259" fmla="*/ 9816389 w 9915525"/>
              <a:gd name="connsiteY2259" fmla="*/ 5212411 h 6819900"/>
              <a:gd name="connsiteX2260" fmla="*/ 9656584 w 9915525"/>
              <a:gd name="connsiteY2260" fmla="*/ 5182503 h 6819900"/>
              <a:gd name="connsiteX2261" fmla="*/ 9659227 w 9915525"/>
              <a:gd name="connsiteY2261" fmla="*/ 5130655 h 6819900"/>
              <a:gd name="connsiteX2262" fmla="*/ 9683040 w 9915525"/>
              <a:gd name="connsiteY2262" fmla="*/ 5148926 h 6819900"/>
              <a:gd name="connsiteX2263" fmla="*/ 9688821 w 9915525"/>
              <a:gd name="connsiteY2263" fmla="*/ 5182264 h 6819900"/>
              <a:gd name="connsiteX2264" fmla="*/ 9656584 w 9915525"/>
              <a:gd name="connsiteY2264" fmla="*/ 5182503 h 6819900"/>
              <a:gd name="connsiteX2265" fmla="*/ 6342146 w 9915525"/>
              <a:gd name="connsiteY2265" fmla="*/ 5105297 h 6819900"/>
              <a:gd name="connsiteX2266" fmla="*/ 6344528 w 9915525"/>
              <a:gd name="connsiteY2266" fmla="*/ 5063980 h 6819900"/>
              <a:gd name="connsiteX2267" fmla="*/ 6358815 w 9915525"/>
              <a:gd name="connsiteY2267" fmla="*/ 5087793 h 6819900"/>
              <a:gd name="connsiteX2268" fmla="*/ 6356434 w 9915525"/>
              <a:gd name="connsiteY2268" fmla="*/ 5110853 h 6819900"/>
              <a:gd name="connsiteX2269" fmla="*/ 6342146 w 9915525"/>
              <a:gd name="connsiteY2269" fmla="*/ 5105297 h 6819900"/>
              <a:gd name="connsiteX2270" fmla="*/ 519990 w 9915525"/>
              <a:gd name="connsiteY2270" fmla="*/ 4249593 h 6819900"/>
              <a:gd name="connsiteX2271" fmla="*/ 495011 w 9915525"/>
              <a:gd name="connsiteY2271" fmla="*/ 4235305 h 6819900"/>
              <a:gd name="connsiteX2272" fmla="*/ 491253 w 9915525"/>
              <a:gd name="connsiteY2272" fmla="*/ 4202068 h 6819900"/>
              <a:gd name="connsiteX2273" fmla="*/ 534116 w 9915525"/>
              <a:gd name="connsiteY2273" fmla="*/ 4202566 h 6819900"/>
              <a:gd name="connsiteX2274" fmla="*/ 567615 w 9915525"/>
              <a:gd name="connsiteY2274" fmla="*/ 4236365 h 6819900"/>
              <a:gd name="connsiteX2275" fmla="*/ 549731 w 9915525"/>
              <a:gd name="connsiteY2275" fmla="*/ 4263880 h 6819900"/>
              <a:gd name="connsiteX2276" fmla="*/ 519990 w 9915525"/>
              <a:gd name="connsiteY2276" fmla="*/ 4249593 h 6819900"/>
              <a:gd name="connsiteX2277" fmla="*/ 396165 w 9915525"/>
              <a:gd name="connsiteY2277" fmla="*/ 4239769 h 6819900"/>
              <a:gd name="connsiteX2278" fmla="*/ 448969 w 9915525"/>
              <a:gd name="connsiteY2278" fmla="*/ 4225938 h 6819900"/>
              <a:gd name="connsiteX2279" fmla="*/ 462517 w 9915525"/>
              <a:gd name="connsiteY2279" fmla="*/ 4245231 h 6819900"/>
              <a:gd name="connsiteX2280" fmla="*/ 396165 w 9915525"/>
              <a:gd name="connsiteY2280" fmla="*/ 4239769 h 6819900"/>
              <a:gd name="connsiteX2281" fmla="*/ 9626489 w 9915525"/>
              <a:gd name="connsiteY2281" fmla="*/ 4236425 h 6819900"/>
              <a:gd name="connsiteX2282" fmla="*/ 9610318 w 9915525"/>
              <a:gd name="connsiteY2282" fmla="*/ 4136145 h 6819900"/>
              <a:gd name="connsiteX2283" fmla="*/ 9617430 w 9915525"/>
              <a:gd name="connsiteY2283" fmla="*/ 4054330 h 6819900"/>
              <a:gd name="connsiteX2284" fmla="*/ 9653597 w 9915525"/>
              <a:gd name="connsiteY2284" fmla="*/ 4169540 h 6819900"/>
              <a:gd name="connsiteX2285" fmla="*/ 9626489 w 9915525"/>
              <a:gd name="connsiteY2285" fmla="*/ 4236425 h 6819900"/>
              <a:gd name="connsiteX2286" fmla="*/ 9810688 w 9915525"/>
              <a:gd name="connsiteY2286" fmla="*/ 4227832 h 6819900"/>
              <a:gd name="connsiteX2287" fmla="*/ 9780670 w 9915525"/>
              <a:gd name="connsiteY2287" fmla="*/ 4210540 h 6819900"/>
              <a:gd name="connsiteX2288" fmla="*/ 9754477 w 9915525"/>
              <a:gd name="connsiteY2288" fmla="*/ 4208159 h 6819900"/>
              <a:gd name="connsiteX2289" fmla="*/ 9740190 w 9915525"/>
              <a:gd name="connsiteY2289" fmla="*/ 4182917 h 6819900"/>
              <a:gd name="connsiteX2290" fmla="*/ 9730665 w 9915525"/>
              <a:gd name="connsiteY2290" fmla="*/ 4159105 h 6819900"/>
              <a:gd name="connsiteX2291" fmla="*/ 9721140 w 9915525"/>
              <a:gd name="connsiteY2291" fmla="*/ 4140617 h 6819900"/>
              <a:gd name="connsiteX2292" fmla="*/ 9730665 w 9915525"/>
              <a:gd name="connsiteY2292" fmla="*/ 4116242 h 6819900"/>
              <a:gd name="connsiteX2293" fmla="*/ 9729554 w 9915525"/>
              <a:gd name="connsiteY2293" fmla="*/ 4054330 h 6819900"/>
              <a:gd name="connsiteX2294" fmla="*/ 9723899 w 9915525"/>
              <a:gd name="connsiteY2294" fmla="*/ 4035280 h 6819900"/>
              <a:gd name="connsiteX2295" fmla="*/ 9720248 w 9915525"/>
              <a:gd name="connsiteY2295" fmla="*/ 4016230 h 6819900"/>
              <a:gd name="connsiteX2296" fmla="*/ 9711615 w 9915525"/>
              <a:gd name="connsiteY2296" fmla="*/ 3962732 h 6819900"/>
              <a:gd name="connsiteX2297" fmla="*/ 9732205 w 9915525"/>
              <a:gd name="connsiteY2297" fmla="*/ 3914618 h 6819900"/>
              <a:gd name="connsiteX2298" fmla="*/ 9774207 w 9915525"/>
              <a:gd name="connsiteY2298" fmla="*/ 3848862 h 6819900"/>
              <a:gd name="connsiteX2299" fmla="*/ 9730366 w 9915525"/>
              <a:gd name="connsiteY2299" fmla="*/ 3849814 h 6819900"/>
              <a:gd name="connsiteX2300" fmla="*/ 9628271 w 9915525"/>
              <a:gd name="connsiteY2300" fmla="*/ 3806981 h 6819900"/>
              <a:gd name="connsiteX2301" fmla="*/ 9587790 w 9915525"/>
              <a:gd name="connsiteY2301" fmla="*/ 3743603 h 6819900"/>
              <a:gd name="connsiteX2302" fmla="*/ 9621127 w 9915525"/>
              <a:gd name="connsiteY2302" fmla="*/ 3726347 h 6819900"/>
              <a:gd name="connsiteX2303" fmla="*/ 9654465 w 9915525"/>
              <a:gd name="connsiteY2303" fmla="*/ 3722016 h 6819900"/>
              <a:gd name="connsiteX2304" fmla="*/ 9702579 w 9915525"/>
              <a:gd name="connsiteY2304" fmla="*/ 3731045 h 6819900"/>
              <a:gd name="connsiteX2305" fmla="*/ 9739415 w 9915525"/>
              <a:gd name="connsiteY2305" fmla="*/ 3738279 h 6819900"/>
              <a:gd name="connsiteX2306" fmla="*/ 9759240 w 9915525"/>
              <a:gd name="connsiteY2306" fmla="*/ 3713720 h 6819900"/>
              <a:gd name="connsiteX2307" fmla="*/ 9785433 w 9915525"/>
              <a:gd name="connsiteY2307" fmla="*/ 3707803 h 6819900"/>
              <a:gd name="connsiteX2308" fmla="*/ 9825914 w 9915525"/>
              <a:gd name="connsiteY2308" fmla="*/ 3754061 h 6819900"/>
              <a:gd name="connsiteX2309" fmla="*/ 9837153 w 9915525"/>
              <a:gd name="connsiteY2309" fmla="*/ 3789789 h 6819900"/>
              <a:gd name="connsiteX2310" fmla="*/ 9840404 w 9915525"/>
              <a:gd name="connsiteY2310" fmla="*/ 3812014 h 6819900"/>
              <a:gd name="connsiteX2311" fmla="*/ 9834131 w 9915525"/>
              <a:gd name="connsiteY2311" fmla="*/ 3838246 h 6819900"/>
              <a:gd name="connsiteX2312" fmla="*/ 9825368 w 9915525"/>
              <a:gd name="connsiteY2312" fmla="*/ 3884912 h 6819900"/>
              <a:gd name="connsiteX2313" fmla="*/ 9837576 w 9915525"/>
              <a:gd name="connsiteY2313" fmla="*/ 3943834 h 6819900"/>
              <a:gd name="connsiteX2314" fmla="*/ 9878240 w 9915525"/>
              <a:gd name="connsiteY2314" fmla="*/ 3974049 h 6819900"/>
              <a:gd name="connsiteX2315" fmla="*/ 9905054 w 9915525"/>
              <a:gd name="connsiteY2315" fmla="*/ 4010759 h 6819900"/>
              <a:gd name="connsiteX2316" fmla="*/ 9894675 w 9915525"/>
              <a:gd name="connsiteY2316" fmla="*/ 4056479 h 6819900"/>
              <a:gd name="connsiteX2317" fmla="*/ 9854489 w 9915525"/>
              <a:gd name="connsiteY2317" fmla="*/ 4043945 h 6819900"/>
              <a:gd name="connsiteX2318" fmla="*/ 9840202 w 9915525"/>
              <a:gd name="connsiteY2318" fmla="*/ 4019675 h 6819900"/>
              <a:gd name="connsiteX2319" fmla="*/ 9825914 w 9915525"/>
              <a:gd name="connsiteY2319" fmla="*/ 3992178 h 6819900"/>
              <a:gd name="connsiteX2320" fmla="*/ 9757976 w 9915525"/>
              <a:gd name="connsiteY2320" fmla="*/ 3960538 h 6819900"/>
              <a:gd name="connsiteX2321" fmla="*/ 9748484 w 9915525"/>
              <a:gd name="connsiteY2321" fmla="*/ 4001183 h 6819900"/>
              <a:gd name="connsiteX2322" fmla="*/ 9762260 w 9915525"/>
              <a:gd name="connsiteY2322" fmla="*/ 4033715 h 6819900"/>
              <a:gd name="connsiteX2323" fmla="*/ 9845480 w 9915525"/>
              <a:gd name="connsiteY2323" fmla="*/ 4080011 h 6819900"/>
              <a:gd name="connsiteX2324" fmla="*/ 9860407 w 9915525"/>
              <a:gd name="connsiteY2324" fmla="*/ 4119729 h 6819900"/>
              <a:gd name="connsiteX2325" fmla="*/ 9844964 w 9915525"/>
              <a:gd name="connsiteY2325" fmla="*/ 4185487 h 6819900"/>
              <a:gd name="connsiteX2326" fmla="*/ 9810688 w 9915525"/>
              <a:gd name="connsiteY2326" fmla="*/ 4227833 h 6819900"/>
              <a:gd name="connsiteX2327" fmla="*/ 415215 w 9915525"/>
              <a:gd name="connsiteY2327" fmla="*/ 4117036 h 6819900"/>
              <a:gd name="connsiteX2328" fmla="*/ 404250 w 9915525"/>
              <a:gd name="connsiteY2328" fmla="*/ 4071313 h 6819900"/>
              <a:gd name="connsiteX2329" fmla="*/ 388769 w 9915525"/>
              <a:gd name="connsiteY2329" fmla="*/ 4013193 h 6819900"/>
              <a:gd name="connsiteX2330" fmla="*/ 375921 w 9915525"/>
              <a:gd name="connsiteY2330" fmla="*/ 3953580 h 6819900"/>
              <a:gd name="connsiteX2331" fmla="*/ 367590 w 9915525"/>
              <a:gd name="connsiteY2331" fmla="*/ 3920418 h 6819900"/>
              <a:gd name="connsiteX2332" fmla="*/ 390840 w 9915525"/>
              <a:gd name="connsiteY2332" fmla="*/ 3892405 h 6819900"/>
              <a:gd name="connsiteX2333" fmla="*/ 429306 w 9915525"/>
              <a:gd name="connsiteY2333" fmla="*/ 3816550 h 6819900"/>
              <a:gd name="connsiteX2334" fmla="*/ 447267 w 9915525"/>
              <a:gd name="connsiteY2334" fmla="*/ 3760657 h 6819900"/>
              <a:gd name="connsiteX2335" fmla="*/ 461223 w 9915525"/>
              <a:gd name="connsiteY2335" fmla="*/ 3779639 h 6819900"/>
              <a:gd name="connsiteX2336" fmla="*/ 479499 w 9915525"/>
              <a:gd name="connsiteY2336" fmla="*/ 3819278 h 6819900"/>
              <a:gd name="connsiteX2337" fmla="*/ 500940 w 9915525"/>
              <a:gd name="connsiteY2337" fmla="*/ 3853091 h 6819900"/>
              <a:gd name="connsiteX2338" fmla="*/ 511595 w 9915525"/>
              <a:gd name="connsiteY2338" fmla="*/ 3880200 h 6819900"/>
              <a:gd name="connsiteX2339" fmla="*/ 502070 w 9915525"/>
              <a:gd name="connsiteY2339" fmla="*/ 3955147 h 6819900"/>
              <a:gd name="connsiteX2340" fmla="*/ 496941 w 9915525"/>
              <a:gd name="connsiteY2340" fmla="*/ 4064489 h 6819900"/>
              <a:gd name="connsiteX2341" fmla="*/ 539804 w 9915525"/>
              <a:gd name="connsiteY2341" fmla="*/ 4066482 h 6819900"/>
              <a:gd name="connsiteX2342" fmla="*/ 567615 w 9915525"/>
              <a:gd name="connsiteY2342" fmla="*/ 4078970 h 6819900"/>
              <a:gd name="connsiteX2343" fmla="*/ 536400 w 9915525"/>
              <a:gd name="connsiteY2343" fmla="*/ 4101955 h 6819900"/>
              <a:gd name="connsiteX2344" fmla="*/ 473900 w 9915525"/>
              <a:gd name="connsiteY2344" fmla="*/ 4130530 h 6819900"/>
              <a:gd name="connsiteX2345" fmla="*/ 415215 w 9915525"/>
              <a:gd name="connsiteY2345" fmla="*/ 4117036 h 6819900"/>
              <a:gd name="connsiteX2346" fmla="*/ 262815 w 9915525"/>
              <a:gd name="connsiteY2346" fmla="*/ 3986993 h 6819900"/>
              <a:gd name="connsiteX2347" fmla="*/ 284246 w 9915525"/>
              <a:gd name="connsiteY2347" fmla="*/ 3951274 h 6819900"/>
              <a:gd name="connsiteX2348" fmla="*/ 274721 w 9915525"/>
              <a:gd name="connsiteY2348" fmla="*/ 4025609 h 6819900"/>
              <a:gd name="connsiteX2349" fmla="*/ 262815 w 9915525"/>
              <a:gd name="connsiteY2349" fmla="*/ 3986993 h 6819900"/>
              <a:gd name="connsiteX2350" fmla="*/ 312821 w 9915525"/>
              <a:gd name="connsiteY2350" fmla="*/ 3854008 h 6819900"/>
              <a:gd name="connsiteX2351" fmla="*/ 310841 w 9915525"/>
              <a:gd name="connsiteY2351" fmla="*/ 3813186 h 6819900"/>
              <a:gd name="connsiteX2352" fmla="*/ 328763 w 9915525"/>
              <a:gd name="connsiteY2352" fmla="*/ 3791215 h 6819900"/>
              <a:gd name="connsiteX2353" fmla="*/ 342587 w 9915525"/>
              <a:gd name="connsiteY2353" fmla="*/ 3749530 h 6819900"/>
              <a:gd name="connsiteX2354" fmla="*/ 367590 w 9915525"/>
              <a:gd name="connsiteY2354" fmla="*/ 3836446 h 6819900"/>
              <a:gd name="connsiteX2355" fmla="*/ 312821 w 9915525"/>
              <a:gd name="connsiteY2355" fmla="*/ 3854008 h 6819900"/>
              <a:gd name="connsiteX2356" fmla="*/ 15035 w 9915525"/>
              <a:gd name="connsiteY2356" fmla="*/ 3762230 h 6819900"/>
              <a:gd name="connsiteX2357" fmla="*/ 9162 w 9915525"/>
              <a:gd name="connsiteY2357" fmla="*/ 3694761 h 6819900"/>
              <a:gd name="connsiteX2358" fmla="*/ 24014 w 9915525"/>
              <a:gd name="connsiteY2358" fmla="*/ 3673330 h 6819900"/>
              <a:gd name="connsiteX2359" fmla="*/ 41794 w 9915525"/>
              <a:gd name="connsiteY2359" fmla="*/ 3736865 h 6819900"/>
              <a:gd name="connsiteX2360" fmla="*/ 27071 w 9915525"/>
              <a:gd name="connsiteY2360" fmla="*/ 3804334 h 6819900"/>
              <a:gd name="connsiteX2361" fmla="*/ 15035 w 9915525"/>
              <a:gd name="connsiteY2361" fmla="*/ 3762230 h 6819900"/>
              <a:gd name="connsiteX2362" fmla="*/ 236621 w 9915525"/>
              <a:gd name="connsiteY2362" fmla="*/ 3714065 h 6819900"/>
              <a:gd name="connsiteX2363" fmla="*/ 205665 w 9915525"/>
              <a:gd name="connsiteY2363" fmla="*/ 3682252 h 6819900"/>
              <a:gd name="connsiteX2364" fmla="*/ 195388 w 9915525"/>
              <a:gd name="connsiteY2364" fmla="*/ 3654280 h 6819900"/>
              <a:gd name="connsiteX2365" fmla="*/ 188244 w 9915525"/>
              <a:gd name="connsiteY2365" fmla="*/ 3582820 h 6819900"/>
              <a:gd name="connsiteX2366" fmla="*/ 184234 w 9915525"/>
              <a:gd name="connsiteY2366" fmla="*/ 3511383 h 6819900"/>
              <a:gd name="connsiteX2367" fmla="*/ 177090 w 9915525"/>
              <a:gd name="connsiteY2367" fmla="*/ 3441788 h 6819900"/>
              <a:gd name="connsiteX2368" fmla="*/ 129303 w 9915525"/>
              <a:gd name="connsiteY2368" fmla="*/ 3327420 h 6819900"/>
              <a:gd name="connsiteX2369" fmla="*/ 100890 w 9915525"/>
              <a:gd name="connsiteY2369" fmla="*/ 3244473 h 6819900"/>
              <a:gd name="connsiteX2370" fmla="*/ 74696 w 9915525"/>
              <a:gd name="connsiteY2370" fmla="*/ 3170224 h 6819900"/>
              <a:gd name="connsiteX2371" fmla="*/ 53265 w 9915525"/>
              <a:gd name="connsiteY2371" fmla="*/ 3144030 h 6819900"/>
              <a:gd name="connsiteX2372" fmla="*/ 82520 w 9915525"/>
              <a:gd name="connsiteY2372" fmla="*/ 3120880 h 6819900"/>
              <a:gd name="connsiteX2373" fmla="*/ 124216 w 9915525"/>
              <a:gd name="connsiteY2373" fmla="*/ 3132786 h 6819900"/>
              <a:gd name="connsiteX2374" fmla="*/ 156873 w 9915525"/>
              <a:gd name="connsiteY2374" fmla="*/ 3158702 h 6819900"/>
              <a:gd name="connsiteX2375" fmla="*/ 177393 w 9915525"/>
              <a:gd name="connsiteY2375" fmla="*/ 3187277 h 6819900"/>
              <a:gd name="connsiteX2376" fmla="*/ 191680 w 9915525"/>
              <a:gd name="connsiteY2376" fmla="*/ 3220332 h 6819900"/>
              <a:gd name="connsiteX2377" fmla="*/ 205665 w 9915525"/>
              <a:gd name="connsiteY2377" fmla="*/ 3255577 h 6819900"/>
              <a:gd name="connsiteX2378" fmla="*/ 222016 w 9915525"/>
              <a:gd name="connsiteY2378" fmla="*/ 3281484 h 6819900"/>
              <a:gd name="connsiteX2379" fmla="*/ 226435 w 9915525"/>
              <a:gd name="connsiteY2379" fmla="*/ 3312928 h 6819900"/>
              <a:gd name="connsiteX2380" fmla="*/ 212466 w 9915525"/>
              <a:gd name="connsiteY2380" fmla="*/ 3377987 h 6819900"/>
              <a:gd name="connsiteX2381" fmla="*/ 231990 w 9915525"/>
              <a:gd name="connsiteY2381" fmla="*/ 3430294 h 6819900"/>
              <a:gd name="connsiteX2382" fmla="*/ 249260 w 9915525"/>
              <a:gd name="connsiteY2382" fmla="*/ 3451019 h 6819900"/>
              <a:gd name="connsiteX2383" fmla="*/ 257967 w 9915525"/>
              <a:gd name="connsiteY2383" fmla="*/ 3467192 h 6819900"/>
              <a:gd name="connsiteX2384" fmla="*/ 268171 w 9915525"/>
              <a:gd name="connsiteY2384" fmla="*/ 3520368 h 6819900"/>
              <a:gd name="connsiteX2385" fmla="*/ 271239 w 9915525"/>
              <a:gd name="connsiteY2385" fmla="*/ 3568629 h 6819900"/>
              <a:gd name="connsiteX2386" fmla="*/ 300915 w 9915525"/>
              <a:gd name="connsiteY2386" fmla="*/ 3670466 h 6819900"/>
              <a:gd name="connsiteX2387" fmla="*/ 236621 w 9915525"/>
              <a:gd name="connsiteY2387" fmla="*/ 3714065 h 6819900"/>
              <a:gd name="connsiteX2388" fmla="*/ 9675896 w 9915525"/>
              <a:gd name="connsiteY2388" fmla="*/ 3466997 h 6819900"/>
              <a:gd name="connsiteX2389" fmla="*/ 9675420 w 9915525"/>
              <a:gd name="connsiteY2389" fmla="*/ 3389485 h 6819900"/>
              <a:gd name="connsiteX2390" fmla="*/ 9675420 w 9915525"/>
              <a:gd name="connsiteY2390" fmla="*/ 3378055 h 6819900"/>
              <a:gd name="connsiteX2391" fmla="*/ 9663990 w 9915525"/>
              <a:gd name="connsiteY2391" fmla="*/ 3359005 h 6819900"/>
              <a:gd name="connsiteX2392" fmla="*/ 9673515 w 9915525"/>
              <a:gd name="connsiteY2392" fmla="*/ 3339955 h 6819900"/>
              <a:gd name="connsiteX2393" fmla="*/ 9683040 w 9915525"/>
              <a:gd name="connsiteY2393" fmla="*/ 3325667 h 6819900"/>
              <a:gd name="connsiteX2394" fmla="*/ 9693127 w 9915525"/>
              <a:gd name="connsiteY2394" fmla="*/ 3311380 h 6819900"/>
              <a:gd name="connsiteX2395" fmla="*/ 9697734 w 9915525"/>
              <a:gd name="connsiteY2395" fmla="*/ 3302513 h 6819900"/>
              <a:gd name="connsiteX2396" fmla="*/ 9724351 w 9915525"/>
              <a:gd name="connsiteY2396" fmla="*/ 3292446 h 6819900"/>
              <a:gd name="connsiteX2397" fmla="*/ 9723522 w 9915525"/>
              <a:gd name="connsiteY2397" fmla="*/ 3308602 h 6819900"/>
              <a:gd name="connsiteX2398" fmla="*/ 9711616 w 9915525"/>
              <a:gd name="connsiteY2398" fmla="*/ 3345511 h 6819900"/>
              <a:gd name="connsiteX2399" fmla="*/ 9702091 w 9915525"/>
              <a:gd name="connsiteY2399" fmla="*/ 3378055 h 6819900"/>
              <a:gd name="connsiteX2400" fmla="*/ 9706853 w 9915525"/>
              <a:gd name="connsiteY2400" fmla="*/ 3425680 h 6819900"/>
              <a:gd name="connsiteX2401" fmla="*/ 9706072 w 9915525"/>
              <a:gd name="connsiteY2401" fmla="*/ 3467524 h 6819900"/>
              <a:gd name="connsiteX2402" fmla="*/ 9689403 w 9915525"/>
              <a:gd name="connsiteY2402" fmla="*/ 3472553 h 6819900"/>
              <a:gd name="connsiteX2403" fmla="*/ 9675895 w 9915525"/>
              <a:gd name="connsiteY2403" fmla="*/ 3466997 h 6819900"/>
              <a:gd name="connsiteX2404" fmla="*/ 9654465 w 9915525"/>
              <a:gd name="connsiteY2404" fmla="*/ 3182792 h 6819900"/>
              <a:gd name="connsiteX2405" fmla="*/ 9644940 w 9915525"/>
              <a:gd name="connsiteY2405" fmla="*/ 3168505 h 6819900"/>
              <a:gd name="connsiteX2406" fmla="*/ 9635415 w 9915525"/>
              <a:gd name="connsiteY2406" fmla="*/ 3155011 h 6819900"/>
              <a:gd name="connsiteX2407" fmla="*/ 9624176 w 9915525"/>
              <a:gd name="connsiteY2407" fmla="*/ 3137771 h 6819900"/>
              <a:gd name="connsiteX2408" fmla="*/ 9653000 w 9915525"/>
              <a:gd name="connsiteY2408" fmla="*/ 3101830 h 6819900"/>
              <a:gd name="connsiteX2409" fmla="*/ 9692565 w 9915525"/>
              <a:gd name="connsiteY2409" fmla="*/ 3087542 h 6819900"/>
              <a:gd name="connsiteX2410" fmla="*/ 9723143 w 9915525"/>
              <a:gd name="connsiteY2410" fmla="*/ 3073255 h 6819900"/>
              <a:gd name="connsiteX2411" fmla="*/ 9735165 w 9915525"/>
              <a:gd name="connsiteY2411" fmla="*/ 3113736 h 6819900"/>
              <a:gd name="connsiteX2412" fmla="*/ 9707456 w 9915525"/>
              <a:gd name="connsiteY2412" fmla="*/ 3168505 h 6819900"/>
              <a:gd name="connsiteX2413" fmla="*/ 9683040 w 9915525"/>
              <a:gd name="connsiteY2413" fmla="*/ 3182792 h 6819900"/>
              <a:gd name="connsiteX2414" fmla="*/ 9662824 w 9915525"/>
              <a:gd name="connsiteY2414" fmla="*/ 3197080 h 6819900"/>
              <a:gd name="connsiteX2415" fmla="*/ 9654465 w 9915525"/>
              <a:gd name="connsiteY2415" fmla="*/ 3182792 h 6819900"/>
              <a:gd name="connsiteX2416" fmla="*/ 224715 w 9915525"/>
              <a:gd name="connsiteY2416" fmla="*/ 3030955 h 6819900"/>
              <a:gd name="connsiteX2417" fmla="*/ 233242 w 9915525"/>
              <a:gd name="connsiteY2417" fmla="*/ 3011959 h 6819900"/>
              <a:gd name="connsiteX2418" fmla="*/ 246284 w 9915525"/>
              <a:gd name="connsiteY2418" fmla="*/ 3038986 h 6819900"/>
              <a:gd name="connsiteX2419" fmla="*/ 224715 w 9915525"/>
              <a:gd name="connsiteY2419" fmla="*/ 3030955 h 6819900"/>
              <a:gd name="connsiteX2420" fmla="*/ 9613190 w 9915525"/>
              <a:gd name="connsiteY2420" fmla="*/ 2971655 h 6819900"/>
              <a:gd name="connsiteX2421" fmla="*/ 9606840 w 9915525"/>
              <a:gd name="connsiteY2421" fmla="*/ 2938998 h 6819900"/>
              <a:gd name="connsiteX2422" fmla="*/ 9592552 w 9915525"/>
              <a:gd name="connsiteY2422" fmla="*/ 2898403 h 6819900"/>
              <a:gd name="connsiteX2423" fmla="*/ 9587790 w 9915525"/>
              <a:gd name="connsiteY2423" fmla="*/ 2806555 h 6819900"/>
              <a:gd name="connsiteX2424" fmla="*/ 9594934 w 9915525"/>
              <a:gd name="connsiteY2424" fmla="*/ 2794649 h 6819900"/>
              <a:gd name="connsiteX2425" fmla="*/ 9678942 w 9915525"/>
              <a:gd name="connsiteY2425" fmla="*/ 2788057 h 6819900"/>
              <a:gd name="connsiteX2426" fmla="*/ 9692565 w 9915525"/>
              <a:gd name="connsiteY2426" fmla="*/ 2859781 h 6819900"/>
              <a:gd name="connsiteX2427" fmla="*/ 9664311 w 9915525"/>
              <a:gd name="connsiteY2427" fmla="*/ 2949102 h 6819900"/>
              <a:gd name="connsiteX2428" fmla="*/ 9613190 w 9915525"/>
              <a:gd name="connsiteY2428" fmla="*/ 2971655 h 6819900"/>
              <a:gd name="connsiteX2429" fmla="*/ 9454440 w 9915525"/>
              <a:gd name="connsiteY2429" fmla="*/ 2454130 h 6819900"/>
              <a:gd name="connsiteX2430" fmla="*/ 9471109 w 9915525"/>
              <a:gd name="connsiteY2430" fmla="*/ 2436893 h 6819900"/>
              <a:gd name="connsiteX2431" fmla="*/ 9487777 w 9915525"/>
              <a:gd name="connsiteY2431" fmla="*/ 2454130 h 6819900"/>
              <a:gd name="connsiteX2432" fmla="*/ 9471109 w 9915525"/>
              <a:gd name="connsiteY2432" fmla="*/ 2471367 h 6819900"/>
              <a:gd name="connsiteX2433" fmla="*/ 9454440 w 9915525"/>
              <a:gd name="connsiteY2433" fmla="*/ 2454130 h 6819900"/>
              <a:gd name="connsiteX2434" fmla="*/ 9433552 w 9915525"/>
              <a:gd name="connsiteY2434" fmla="*/ 2289824 h 6819900"/>
              <a:gd name="connsiteX2435" fmla="*/ 9411891 w 9915525"/>
              <a:gd name="connsiteY2435" fmla="*/ 2225530 h 6819900"/>
              <a:gd name="connsiteX2436" fmla="*/ 9473490 w 9915525"/>
              <a:gd name="connsiteY2436" fmla="*/ 2291264 h 6819900"/>
              <a:gd name="connsiteX2437" fmla="*/ 9433552 w 9915525"/>
              <a:gd name="connsiteY2437" fmla="*/ 2289824 h 6819900"/>
              <a:gd name="connsiteX2438" fmla="*/ 9597315 w 9915525"/>
              <a:gd name="connsiteY2438" fmla="*/ 2258868 h 6819900"/>
              <a:gd name="connsiteX2439" fmla="*/ 9606840 w 9915525"/>
              <a:gd name="connsiteY2439" fmla="*/ 2244580 h 6819900"/>
              <a:gd name="connsiteX2440" fmla="*/ 9616365 w 9915525"/>
              <a:gd name="connsiteY2440" fmla="*/ 2258868 h 6819900"/>
              <a:gd name="connsiteX2441" fmla="*/ 9606840 w 9915525"/>
              <a:gd name="connsiteY2441" fmla="*/ 2273155 h 6819900"/>
              <a:gd name="connsiteX2442" fmla="*/ 9597315 w 9915525"/>
              <a:gd name="connsiteY2442" fmla="*/ 2258868 h 6819900"/>
              <a:gd name="connsiteX2443" fmla="*/ 9374367 w 9915525"/>
              <a:gd name="connsiteY2443" fmla="*/ 2088077 h 6819900"/>
              <a:gd name="connsiteX2444" fmla="*/ 9340626 w 9915525"/>
              <a:gd name="connsiteY2444" fmla="*/ 2054080 h 6819900"/>
              <a:gd name="connsiteX2445" fmla="*/ 9335377 w 9915525"/>
              <a:gd name="connsiteY2445" fmla="*/ 2015980 h 6819900"/>
              <a:gd name="connsiteX2446" fmla="*/ 9349665 w 9915525"/>
              <a:gd name="connsiteY2446" fmla="*/ 1991563 h 6819900"/>
              <a:gd name="connsiteX2447" fmla="*/ 9380694 w 9915525"/>
              <a:gd name="connsiteY2447" fmla="*/ 1979654 h 6819900"/>
              <a:gd name="connsiteX2448" fmla="*/ 9414638 w 9915525"/>
              <a:gd name="connsiteY2448" fmla="*/ 2077798 h 6819900"/>
              <a:gd name="connsiteX2449" fmla="*/ 9374367 w 9915525"/>
              <a:gd name="connsiteY2449" fmla="*/ 2088077 h 6819900"/>
              <a:gd name="connsiteX2450" fmla="*/ 9473490 w 9915525"/>
              <a:gd name="connsiteY2450" fmla="*/ 1839768 h 6819900"/>
              <a:gd name="connsiteX2451" fmla="*/ 9463965 w 9915525"/>
              <a:gd name="connsiteY2451" fmla="*/ 1825480 h 6819900"/>
              <a:gd name="connsiteX2452" fmla="*/ 9454440 w 9915525"/>
              <a:gd name="connsiteY2452" fmla="*/ 1801668 h 6819900"/>
              <a:gd name="connsiteX2453" fmla="*/ 9471830 w 9915525"/>
              <a:gd name="connsiteY2453" fmla="*/ 1777855 h 6819900"/>
              <a:gd name="connsiteX2454" fmla="*/ 9527381 w 9915525"/>
              <a:gd name="connsiteY2454" fmla="*/ 1839283 h 6819900"/>
              <a:gd name="connsiteX2455" fmla="*/ 9473490 w 9915525"/>
              <a:gd name="connsiteY2455" fmla="*/ 1839768 h 6819900"/>
              <a:gd name="connsiteX2456" fmla="*/ 9340140 w 9915525"/>
              <a:gd name="connsiteY2456" fmla="*/ 1797467 h 6819900"/>
              <a:gd name="connsiteX2457" fmla="*/ 9349665 w 9915525"/>
              <a:gd name="connsiteY2457" fmla="*/ 1782618 h 6819900"/>
              <a:gd name="connsiteX2458" fmla="*/ 9359190 w 9915525"/>
              <a:gd name="connsiteY2458" fmla="*/ 1791580 h 6819900"/>
              <a:gd name="connsiteX2459" fmla="*/ 9349665 w 9915525"/>
              <a:gd name="connsiteY2459" fmla="*/ 1806430 h 6819900"/>
              <a:gd name="connsiteX2460" fmla="*/ 9340140 w 9915525"/>
              <a:gd name="connsiteY2460" fmla="*/ 1797467 h 6819900"/>
              <a:gd name="connsiteX2461" fmla="*/ 8762973 w 9915525"/>
              <a:gd name="connsiteY2461" fmla="*/ 1747888 h 6819900"/>
              <a:gd name="connsiteX2462" fmla="*/ 8756734 w 9915525"/>
              <a:gd name="connsiteY2462" fmla="*/ 1723282 h 6819900"/>
              <a:gd name="connsiteX2463" fmla="*/ 8768640 w 9915525"/>
              <a:gd name="connsiteY2463" fmla="*/ 1705624 h 6819900"/>
              <a:gd name="connsiteX2464" fmla="*/ 8782927 w 9915525"/>
              <a:gd name="connsiteY2464" fmla="*/ 1692130 h 6819900"/>
              <a:gd name="connsiteX2465" fmla="*/ 8797215 w 9915525"/>
              <a:gd name="connsiteY2465" fmla="*/ 1682605 h 6819900"/>
              <a:gd name="connsiteX2466" fmla="*/ 8806740 w 9915525"/>
              <a:gd name="connsiteY2466" fmla="*/ 1673080 h 6819900"/>
              <a:gd name="connsiteX2467" fmla="*/ 8804835 w 9915525"/>
              <a:gd name="connsiteY2467" fmla="*/ 1756900 h 6819900"/>
              <a:gd name="connsiteX2468" fmla="*/ 8762973 w 9915525"/>
              <a:gd name="connsiteY2468" fmla="*/ 1747888 h 6819900"/>
              <a:gd name="connsiteX2469" fmla="*/ 9241743 w 9915525"/>
              <a:gd name="connsiteY2469" fmla="*/ 1675461 h 6819900"/>
              <a:gd name="connsiteX2470" fmla="*/ 9239181 w 9915525"/>
              <a:gd name="connsiteY2470" fmla="*/ 1596880 h 6819900"/>
              <a:gd name="connsiteX2471" fmla="*/ 9235321 w 9915525"/>
              <a:gd name="connsiteY2471" fmla="*/ 1492105 h 6819900"/>
              <a:gd name="connsiteX2472" fmla="*/ 9236657 w 9915525"/>
              <a:gd name="connsiteY2472" fmla="*/ 1411619 h 6819900"/>
              <a:gd name="connsiteX2473" fmla="*/ 9244890 w 9915525"/>
              <a:gd name="connsiteY2473" fmla="*/ 1385425 h 6819900"/>
              <a:gd name="connsiteX2474" fmla="*/ 9254415 w 9915525"/>
              <a:gd name="connsiteY2474" fmla="*/ 1368280 h 6819900"/>
              <a:gd name="connsiteX2475" fmla="*/ 9263940 w 9915525"/>
              <a:gd name="connsiteY2475" fmla="*/ 1321674 h 6819900"/>
              <a:gd name="connsiteX2476" fmla="*/ 9279007 w 9915525"/>
              <a:gd name="connsiteY2476" fmla="*/ 1269287 h 6819900"/>
              <a:gd name="connsiteX2477" fmla="*/ 9313314 w 9915525"/>
              <a:gd name="connsiteY2477" fmla="*/ 1289617 h 6819900"/>
              <a:gd name="connsiteX2478" fmla="*/ 9369080 w 9915525"/>
              <a:gd name="connsiteY2478" fmla="*/ 1301122 h 6819900"/>
              <a:gd name="connsiteX2479" fmla="*/ 9416340 w 9915525"/>
              <a:gd name="connsiteY2479" fmla="*/ 1348369 h 6819900"/>
              <a:gd name="connsiteX2480" fmla="*/ 9406041 w 9915525"/>
              <a:gd name="connsiteY2480" fmla="*/ 1411621 h 6819900"/>
              <a:gd name="connsiteX2481" fmla="*/ 9366472 w 9915525"/>
              <a:gd name="connsiteY2481" fmla="*/ 1390752 h 6819900"/>
              <a:gd name="connsiteX2482" fmla="*/ 9343107 w 9915525"/>
              <a:gd name="connsiteY2482" fmla="*/ 1380115 h 6819900"/>
              <a:gd name="connsiteX2483" fmla="*/ 9336742 w 9915525"/>
              <a:gd name="connsiteY2483" fmla="*/ 1408175 h 6819900"/>
              <a:gd name="connsiteX2484" fmla="*/ 9339186 w 9915525"/>
              <a:gd name="connsiteY2484" fmla="*/ 1436821 h 6819900"/>
              <a:gd name="connsiteX2485" fmla="*/ 9393846 w 9915525"/>
              <a:gd name="connsiteY2485" fmla="*/ 1439718 h 6819900"/>
              <a:gd name="connsiteX2486" fmla="*/ 9425865 w 9915525"/>
              <a:gd name="connsiteY2486" fmla="*/ 1433577 h 6819900"/>
              <a:gd name="connsiteX2487" fmla="*/ 9456821 w 9915525"/>
              <a:gd name="connsiteY2487" fmla="*/ 1450564 h 6819900"/>
              <a:gd name="connsiteX2488" fmla="*/ 9490731 w 9915525"/>
              <a:gd name="connsiteY2488" fmla="*/ 1479825 h 6819900"/>
              <a:gd name="connsiteX2489" fmla="*/ 9507399 w 9915525"/>
              <a:gd name="connsiteY2489" fmla="*/ 1511630 h 6819900"/>
              <a:gd name="connsiteX2490" fmla="*/ 9521115 w 9915525"/>
              <a:gd name="connsiteY2490" fmla="*/ 1540216 h 6819900"/>
              <a:gd name="connsiteX2491" fmla="*/ 9534713 w 9915525"/>
              <a:gd name="connsiteY2491" fmla="*/ 1571018 h 6819900"/>
              <a:gd name="connsiteX2492" fmla="*/ 9551312 w 9915525"/>
              <a:gd name="connsiteY2492" fmla="*/ 1654030 h 6819900"/>
              <a:gd name="connsiteX2493" fmla="*/ 9535192 w 9915525"/>
              <a:gd name="connsiteY2493" fmla="*/ 1644165 h 6819900"/>
              <a:gd name="connsiteX2494" fmla="*/ 9494149 w 9915525"/>
              <a:gd name="connsiteY2494" fmla="*/ 1635808 h 6819900"/>
              <a:gd name="connsiteX2495" fmla="*/ 9383191 w 9915525"/>
              <a:gd name="connsiteY2495" fmla="*/ 1629874 h 6819900"/>
              <a:gd name="connsiteX2496" fmla="*/ 9323660 w 9915525"/>
              <a:gd name="connsiteY2496" fmla="*/ 1638910 h 6819900"/>
              <a:gd name="connsiteX2497" fmla="*/ 9340140 w 9915525"/>
              <a:gd name="connsiteY2497" fmla="*/ 1665867 h 6819900"/>
              <a:gd name="connsiteX2498" fmla="*/ 9355957 w 9915525"/>
              <a:gd name="connsiteY2498" fmla="*/ 1693820 h 6819900"/>
              <a:gd name="connsiteX2499" fmla="*/ 9331149 w 9915525"/>
              <a:gd name="connsiteY2499" fmla="*/ 1711333 h 6819900"/>
              <a:gd name="connsiteX2500" fmla="*/ 9282400 w 9915525"/>
              <a:gd name="connsiteY2500" fmla="*/ 1711496 h 6819900"/>
              <a:gd name="connsiteX2501" fmla="*/ 9241743 w 9915525"/>
              <a:gd name="connsiteY2501" fmla="*/ 1675461 h 6819900"/>
              <a:gd name="connsiteX2502" fmla="*/ 9011934 w 9915525"/>
              <a:gd name="connsiteY2502" fmla="*/ 1607063 h 6819900"/>
              <a:gd name="connsiteX2503" fmla="*/ 9035496 w 9915525"/>
              <a:gd name="connsiteY2503" fmla="*/ 1592213 h 6819900"/>
              <a:gd name="connsiteX2504" fmla="*/ 9025815 w 9915525"/>
              <a:gd name="connsiteY2504" fmla="*/ 1615930 h 6819900"/>
              <a:gd name="connsiteX2505" fmla="*/ 9011934 w 9915525"/>
              <a:gd name="connsiteY2505" fmla="*/ 1607063 h 6819900"/>
              <a:gd name="connsiteX2506" fmla="*/ 9076962 w 9915525"/>
              <a:gd name="connsiteY2506" fmla="*/ 1403999 h 6819900"/>
              <a:gd name="connsiteX2507" fmla="*/ 9082835 w 9915525"/>
              <a:gd name="connsiteY2507" fmla="*/ 1365899 h 6819900"/>
              <a:gd name="connsiteX2508" fmla="*/ 9117083 w 9915525"/>
              <a:gd name="connsiteY2508" fmla="*/ 1372761 h 6819900"/>
              <a:gd name="connsiteX2509" fmla="*/ 9108420 w 9915525"/>
              <a:gd name="connsiteY2509" fmla="*/ 1410861 h 6819900"/>
              <a:gd name="connsiteX2510" fmla="*/ 9076962 w 9915525"/>
              <a:gd name="connsiteY2510" fmla="*/ 1403999 h 6819900"/>
              <a:gd name="connsiteX2511" fmla="*/ 9161456 w 9915525"/>
              <a:gd name="connsiteY2511" fmla="*/ 1211327 h 6819900"/>
              <a:gd name="connsiteX2512" fmla="*/ 9148279 w 9915525"/>
              <a:gd name="connsiteY2512" fmla="*/ 1182111 h 6819900"/>
              <a:gd name="connsiteX2513" fmla="*/ 9130590 w 9915525"/>
              <a:gd name="connsiteY2513" fmla="*/ 1158088 h 6819900"/>
              <a:gd name="connsiteX2514" fmla="*/ 9184658 w 9915525"/>
              <a:gd name="connsiteY2514" fmla="*/ 1200579 h 6819900"/>
              <a:gd name="connsiteX2515" fmla="*/ 9173588 w 9915525"/>
              <a:gd name="connsiteY2515" fmla="*/ 1234930 h 6819900"/>
              <a:gd name="connsiteX2516" fmla="*/ 9161456 w 9915525"/>
              <a:gd name="connsiteY2516" fmla="*/ 1211327 h 6819900"/>
              <a:gd name="connsiteX2517" fmla="*/ 8798934 w 9915525"/>
              <a:gd name="connsiteY2517" fmla="*/ 1165874 h 6819900"/>
              <a:gd name="connsiteX2518" fmla="*/ 8816265 w 9915525"/>
              <a:gd name="connsiteY2518" fmla="*/ 1144443 h 6819900"/>
              <a:gd name="connsiteX2519" fmla="*/ 8833596 w 9915525"/>
              <a:gd name="connsiteY2519" fmla="*/ 1165874 h 6819900"/>
              <a:gd name="connsiteX2520" fmla="*/ 8816265 w 9915525"/>
              <a:gd name="connsiteY2520" fmla="*/ 1187305 h 6819900"/>
              <a:gd name="connsiteX2521" fmla="*/ 8798934 w 9915525"/>
              <a:gd name="connsiteY2521" fmla="*/ 1165874 h 6819900"/>
              <a:gd name="connsiteX2522" fmla="*/ 9299266 w 9915525"/>
              <a:gd name="connsiteY2522" fmla="*/ 1169973 h 6819900"/>
              <a:gd name="connsiteX2523" fmla="*/ 9277789 w 9915525"/>
              <a:gd name="connsiteY2523" fmla="*/ 1142151 h 6819900"/>
              <a:gd name="connsiteX2524" fmla="*/ 9273166 w 9915525"/>
              <a:gd name="connsiteY2524" fmla="*/ 1130155 h 6819900"/>
              <a:gd name="connsiteX2525" fmla="*/ 9263940 w 9915525"/>
              <a:gd name="connsiteY2525" fmla="*/ 1106044 h 6819900"/>
              <a:gd name="connsiteX2526" fmla="*/ 9247271 w 9915525"/>
              <a:gd name="connsiteY2526" fmla="*/ 1076049 h 6819900"/>
              <a:gd name="connsiteX2527" fmla="*/ 9187740 w 9915525"/>
              <a:gd name="connsiteY2527" fmla="*/ 1014195 h 6819900"/>
              <a:gd name="connsiteX2528" fmla="*/ 9196232 w 9915525"/>
              <a:gd name="connsiteY2528" fmla="*/ 996805 h 6819900"/>
              <a:gd name="connsiteX2529" fmla="*/ 9210701 w 9915525"/>
              <a:gd name="connsiteY2529" fmla="*/ 972993 h 6819900"/>
              <a:gd name="connsiteX2530" fmla="*/ 9228658 w 9915525"/>
              <a:gd name="connsiteY2530" fmla="*/ 949180 h 6819900"/>
              <a:gd name="connsiteX2531" fmla="*/ 9368715 w 9915525"/>
              <a:gd name="connsiteY2531" fmla="*/ 1088894 h 6819900"/>
              <a:gd name="connsiteX2532" fmla="*/ 9354427 w 9915525"/>
              <a:gd name="connsiteY2532" fmla="*/ 1105025 h 6819900"/>
              <a:gd name="connsiteX2533" fmla="*/ 9340140 w 9915525"/>
              <a:gd name="connsiteY2533" fmla="*/ 1143581 h 6819900"/>
              <a:gd name="connsiteX2534" fmla="*/ 9299266 w 9915525"/>
              <a:gd name="connsiteY2534" fmla="*/ 1169973 h 6819900"/>
              <a:gd name="connsiteX2535" fmla="*/ 8797215 w 9915525"/>
              <a:gd name="connsiteY2535" fmla="*/ 1096818 h 6819900"/>
              <a:gd name="connsiteX2536" fmla="*/ 8806740 w 9915525"/>
              <a:gd name="connsiteY2536" fmla="*/ 1082530 h 6819900"/>
              <a:gd name="connsiteX2537" fmla="*/ 8805347 w 9915525"/>
              <a:gd name="connsiteY2537" fmla="*/ 1017163 h 6819900"/>
              <a:gd name="connsiteX2538" fmla="*/ 8815816 w 9915525"/>
              <a:gd name="connsiteY2538" fmla="*/ 953665 h 6819900"/>
              <a:gd name="connsiteX2539" fmla="*/ 8844272 w 9915525"/>
              <a:gd name="connsiteY2539" fmla="*/ 930928 h 6819900"/>
              <a:gd name="connsiteX2540" fmla="*/ 8898114 w 9915525"/>
              <a:gd name="connsiteY2540" fmla="*/ 891737 h 6819900"/>
              <a:gd name="connsiteX2541" fmla="*/ 8953336 w 9915525"/>
              <a:gd name="connsiteY2541" fmla="*/ 900577 h 6819900"/>
              <a:gd name="connsiteX2542" fmla="*/ 8999456 w 9915525"/>
              <a:gd name="connsiteY2542" fmla="*/ 920605 h 6819900"/>
              <a:gd name="connsiteX2543" fmla="*/ 9054390 w 9915525"/>
              <a:gd name="connsiteY2543" fmla="*/ 955524 h 6819900"/>
              <a:gd name="connsiteX2544" fmla="*/ 9044699 w 9915525"/>
              <a:gd name="connsiteY2544" fmla="*/ 972890 h 6819900"/>
              <a:gd name="connsiteX2545" fmla="*/ 8982370 w 9915525"/>
              <a:gd name="connsiteY2545" fmla="*/ 973478 h 6819900"/>
              <a:gd name="connsiteX2546" fmla="*/ 8866832 w 9915525"/>
              <a:gd name="connsiteY2546" fmla="*/ 1065439 h 6819900"/>
              <a:gd name="connsiteX2547" fmla="*/ 8797215 w 9915525"/>
              <a:gd name="connsiteY2547" fmla="*/ 1096818 h 6819900"/>
              <a:gd name="connsiteX2548" fmla="*/ 8282865 w 9915525"/>
              <a:gd name="connsiteY2548" fmla="*/ 1039538 h 6819900"/>
              <a:gd name="connsiteX2549" fmla="*/ 8274035 w 9915525"/>
              <a:gd name="connsiteY2549" fmla="*/ 1008582 h 6819900"/>
              <a:gd name="connsiteX2550" fmla="*/ 8259992 w 9915525"/>
              <a:gd name="connsiteY2550" fmla="*/ 975231 h 6819900"/>
              <a:gd name="connsiteX2551" fmla="*/ 8232183 w 9915525"/>
              <a:gd name="connsiteY2551" fmla="*/ 949828 h 6819900"/>
              <a:gd name="connsiteX2552" fmla="*/ 8192430 w 9915525"/>
              <a:gd name="connsiteY2552" fmla="*/ 904727 h 6819900"/>
              <a:gd name="connsiteX2553" fmla="*/ 8165769 w 9915525"/>
              <a:gd name="connsiteY2553" fmla="*/ 862035 h 6819900"/>
              <a:gd name="connsiteX2554" fmla="*/ 8182426 w 9915525"/>
              <a:gd name="connsiteY2554" fmla="*/ 825355 h 6819900"/>
              <a:gd name="connsiteX2555" fmla="*/ 8263557 w 9915525"/>
              <a:gd name="connsiteY2555" fmla="*/ 908699 h 6819900"/>
              <a:gd name="connsiteX2556" fmla="*/ 8272909 w 9915525"/>
              <a:gd name="connsiteY2556" fmla="*/ 920605 h 6819900"/>
              <a:gd name="connsiteX2557" fmla="*/ 8294319 w 9915525"/>
              <a:gd name="connsiteY2557" fmla="*/ 999186 h 6819900"/>
              <a:gd name="connsiteX2558" fmla="*/ 8301915 w 9915525"/>
              <a:gd name="connsiteY2558" fmla="*/ 1006330 h 6819900"/>
              <a:gd name="connsiteX2559" fmla="*/ 8311440 w 9915525"/>
              <a:gd name="connsiteY2559" fmla="*/ 1030143 h 6819900"/>
              <a:gd name="connsiteX2560" fmla="*/ 8297153 w 9915525"/>
              <a:gd name="connsiteY2560" fmla="*/ 1053955 h 6819900"/>
              <a:gd name="connsiteX2561" fmla="*/ 8282865 w 9915525"/>
              <a:gd name="connsiteY2561" fmla="*/ 1039538 h 6819900"/>
              <a:gd name="connsiteX2562" fmla="*/ 3351098 w 9915525"/>
              <a:gd name="connsiteY2562" fmla="*/ 995019 h 6819900"/>
              <a:gd name="connsiteX2563" fmla="*/ 3377490 w 9915525"/>
              <a:gd name="connsiteY2563" fmla="*/ 991249 h 6819900"/>
              <a:gd name="connsiteX2564" fmla="*/ 3362409 w 9915525"/>
              <a:gd name="connsiteY2564" fmla="*/ 1006330 h 6819900"/>
              <a:gd name="connsiteX2565" fmla="*/ 3351098 w 9915525"/>
              <a:gd name="connsiteY2565" fmla="*/ 995019 h 6819900"/>
              <a:gd name="connsiteX2566" fmla="*/ 4583990 w 9915525"/>
              <a:gd name="connsiteY2566" fmla="*/ 961880 h 6819900"/>
              <a:gd name="connsiteX2567" fmla="*/ 4577640 w 9915525"/>
              <a:gd name="connsiteY2567" fmla="*/ 937426 h 6819900"/>
              <a:gd name="connsiteX2568" fmla="*/ 4599072 w 9915525"/>
              <a:gd name="connsiteY2568" fmla="*/ 925796 h 6819900"/>
              <a:gd name="connsiteX2569" fmla="*/ 4630541 w 9915525"/>
              <a:gd name="connsiteY2569" fmla="*/ 957875 h 6819900"/>
              <a:gd name="connsiteX2570" fmla="*/ 4583990 w 9915525"/>
              <a:gd name="connsiteY2570" fmla="*/ 961880 h 6819900"/>
              <a:gd name="connsiteX2571" fmla="*/ 8730540 w 9915525"/>
              <a:gd name="connsiteY2571" fmla="*/ 934893 h 6819900"/>
              <a:gd name="connsiteX2572" fmla="*/ 8740779 w 9915525"/>
              <a:gd name="connsiteY2572" fmla="*/ 922431 h 6819900"/>
              <a:gd name="connsiteX2573" fmla="*/ 8751019 w 9915525"/>
              <a:gd name="connsiteY2573" fmla="*/ 934893 h 6819900"/>
              <a:gd name="connsiteX2574" fmla="*/ 8740779 w 9915525"/>
              <a:gd name="connsiteY2574" fmla="*/ 947354 h 6819900"/>
              <a:gd name="connsiteX2575" fmla="*/ 8730540 w 9915525"/>
              <a:gd name="connsiteY2575" fmla="*/ 934893 h 6819900"/>
              <a:gd name="connsiteX2576" fmla="*/ 8275721 w 9915525"/>
              <a:gd name="connsiteY2576" fmla="*/ 744432 h 6819900"/>
              <a:gd name="connsiteX2577" fmla="*/ 8263815 w 9915525"/>
              <a:gd name="connsiteY2577" fmla="*/ 722148 h 6819900"/>
              <a:gd name="connsiteX2578" fmla="*/ 8250094 w 9915525"/>
              <a:gd name="connsiteY2578" fmla="*/ 702000 h 6819900"/>
              <a:gd name="connsiteX2579" fmla="*/ 8259737 w 9915525"/>
              <a:gd name="connsiteY2579" fmla="*/ 663430 h 6819900"/>
              <a:gd name="connsiteX2580" fmla="*/ 8284025 w 9915525"/>
              <a:gd name="connsiteY2580" fmla="*/ 684861 h 6819900"/>
              <a:gd name="connsiteX2581" fmla="*/ 8313810 w 9915525"/>
              <a:gd name="connsiteY2581" fmla="*/ 722456 h 6819900"/>
              <a:gd name="connsiteX2582" fmla="*/ 8326040 w 9915525"/>
              <a:gd name="connsiteY2582" fmla="*/ 748649 h 6819900"/>
              <a:gd name="connsiteX2583" fmla="*/ 8275721 w 9915525"/>
              <a:gd name="connsiteY2583" fmla="*/ 744432 h 6819900"/>
              <a:gd name="connsiteX2584" fmla="*/ 5255598 w 9915525"/>
              <a:gd name="connsiteY2584" fmla="*/ 618976 h 6819900"/>
              <a:gd name="connsiteX2585" fmla="*/ 5282490 w 9915525"/>
              <a:gd name="connsiteY2585" fmla="*/ 615011 h 6819900"/>
              <a:gd name="connsiteX2586" fmla="*/ 5267504 w 9915525"/>
              <a:gd name="connsiteY2586" fmla="*/ 634855 h 6819900"/>
              <a:gd name="connsiteX2587" fmla="*/ 5255598 w 9915525"/>
              <a:gd name="connsiteY2587" fmla="*/ 618976 h 6819900"/>
              <a:gd name="connsiteX2588" fmla="*/ 8145858 w 9915525"/>
              <a:gd name="connsiteY2588" fmla="*/ 503886 h 6819900"/>
              <a:gd name="connsiteX2589" fmla="*/ 8134428 w 9915525"/>
              <a:gd name="connsiteY2589" fmla="*/ 475311 h 6819900"/>
              <a:gd name="connsiteX2590" fmla="*/ 8143959 w 9915525"/>
              <a:gd name="connsiteY2590" fmla="*/ 463405 h 6819900"/>
              <a:gd name="connsiteX2591" fmla="*/ 8159040 w 9915525"/>
              <a:gd name="connsiteY2591" fmla="*/ 476899 h 6819900"/>
              <a:gd name="connsiteX2592" fmla="*/ 8170252 w 9915525"/>
              <a:gd name="connsiteY2592" fmla="*/ 494130 h 6819900"/>
              <a:gd name="connsiteX2593" fmla="*/ 8174452 w 9915525"/>
              <a:gd name="connsiteY2593" fmla="*/ 509211 h 6819900"/>
              <a:gd name="connsiteX2594" fmla="*/ 8145858 w 9915525"/>
              <a:gd name="connsiteY2594" fmla="*/ 503886 h 6819900"/>
              <a:gd name="connsiteX2595" fmla="*/ 5387265 w 9915525"/>
              <a:gd name="connsiteY2595" fmla="*/ 377587 h 6819900"/>
              <a:gd name="connsiteX2596" fmla="*/ 5368215 w 9915525"/>
              <a:gd name="connsiteY2596" fmla="*/ 342132 h 6819900"/>
              <a:gd name="connsiteX2597" fmla="*/ 5349165 w 9915525"/>
              <a:gd name="connsiteY2597" fmla="*/ 308888 h 6819900"/>
              <a:gd name="connsiteX2598" fmla="*/ 5383182 w 9915525"/>
              <a:gd name="connsiteY2598" fmla="*/ 302579 h 6819900"/>
              <a:gd name="connsiteX2599" fmla="*/ 5430514 w 9915525"/>
              <a:gd name="connsiteY2599" fmla="*/ 308608 h 6819900"/>
              <a:gd name="connsiteX2600" fmla="*/ 5491953 w 9915525"/>
              <a:gd name="connsiteY2600" fmla="*/ 331975 h 6819900"/>
              <a:gd name="connsiteX2601" fmla="*/ 5507395 w 9915525"/>
              <a:gd name="connsiteY2601" fmla="*/ 373571 h 6819900"/>
              <a:gd name="connsiteX2602" fmla="*/ 5477630 w 9915525"/>
              <a:gd name="connsiteY2602" fmla="*/ 365829 h 6819900"/>
              <a:gd name="connsiteX2603" fmla="*/ 5428842 w 9915525"/>
              <a:gd name="connsiteY2603" fmla="*/ 367438 h 6819900"/>
              <a:gd name="connsiteX2604" fmla="*/ 5387265 w 9915525"/>
              <a:gd name="connsiteY2604" fmla="*/ 377587 h 6819900"/>
              <a:gd name="connsiteX2605" fmla="*/ 5227523 w 9915525"/>
              <a:gd name="connsiteY2605" fmla="*/ 356844 h 6819900"/>
              <a:gd name="connsiteX2606" fmla="*/ 5253915 w 9915525"/>
              <a:gd name="connsiteY2606" fmla="*/ 353074 h 6819900"/>
              <a:gd name="connsiteX2607" fmla="*/ 5238834 w 9915525"/>
              <a:gd name="connsiteY2607" fmla="*/ 368155 h 6819900"/>
              <a:gd name="connsiteX2608" fmla="*/ 5227523 w 9915525"/>
              <a:gd name="connsiteY2608" fmla="*/ 356844 h 6819900"/>
              <a:gd name="connsiteX2609" fmla="*/ 7968540 w 9915525"/>
              <a:gd name="connsiteY2609" fmla="*/ 349105 h 6819900"/>
              <a:gd name="connsiteX2610" fmla="*/ 7982828 w 9915525"/>
              <a:gd name="connsiteY2610" fmla="*/ 330055 h 6819900"/>
              <a:gd name="connsiteX2611" fmla="*/ 7997115 w 9915525"/>
              <a:gd name="connsiteY2611" fmla="*/ 349105 h 6819900"/>
              <a:gd name="connsiteX2612" fmla="*/ 7982828 w 9915525"/>
              <a:gd name="connsiteY2612" fmla="*/ 368155 h 6819900"/>
              <a:gd name="connsiteX2613" fmla="*/ 7968540 w 9915525"/>
              <a:gd name="connsiteY2613" fmla="*/ 349105 h 6819900"/>
              <a:gd name="connsiteX2614" fmla="*/ 5738562 w 9915525"/>
              <a:gd name="connsiteY2614" fmla="*/ 351486 h 6819900"/>
              <a:gd name="connsiteX2615" fmla="*/ 5738562 w 9915525"/>
              <a:gd name="connsiteY2615" fmla="*/ 337199 h 6819900"/>
              <a:gd name="connsiteX2616" fmla="*/ 5730165 w 9915525"/>
              <a:gd name="connsiteY2616" fmla="*/ 330055 h 6819900"/>
              <a:gd name="connsiteX2617" fmla="*/ 5739419 w 9915525"/>
              <a:gd name="connsiteY2617" fmla="*/ 274957 h 6819900"/>
              <a:gd name="connsiteX2618" fmla="*/ 5806365 w 9915525"/>
              <a:gd name="connsiteY2618" fmla="*/ 288225 h 6819900"/>
              <a:gd name="connsiteX2619" fmla="*/ 5797022 w 9915525"/>
              <a:gd name="connsiteY2619" fmla="*/ 311005 h 6819900"/>
              <a:gd name="connsiteX2620" fmla="*/ 5781701 w 9915525"/>
              <a:gd name="connsiteY2620" fmla="*/ 334817 h 6819900"/>
              <a:gd name="connsiteX2621" fmla="*/ 5738562 w 9915525"/>
              <a:gd name="connsiteY2621" fmla="*/ 351486 h 6819900"/>
              <a:gd name="connsiteX2622" fmla="*/ 7028698 w 9915525"/>
              <a:gd name="connsiteY2622" fmla="*/ 332746 h 6819900"/>
              <a:gd name="connsiteX2623" fmla="*/ 6953351 w 9915525"/>
              <a:gd name="connsiteY2623" fmla="*/ 251780 h 6819900"/>
              <a:gd name="connsiteX2624" fmla="*/ 6965037 w 9915525"/>
              <a:gd name="connsiteY2624" fmla="*/ 194641 h 6819900"/>
              <a:gd name="connsiteX2625" fmla="*/ 7016040 w 9915525"/>
              <a:gd name="connsiteY2625" fmla="*/ 182045 h 6819900"/>
              <a:gd name="connsiteX2626" fmla="*/ 7030328 w 9915525"/>
              <a:gd name="connsiteY2626" fmla="*/ 225280 h 6819900"/>
              <a:gd name="connsiteX2627" fmla="*/ 7044615 w 9915525"/>
              <a:gd name="connsiteY2627" fmla="*/ 260464 h 6819900"/>
              <a:gd name="connsiteX2628" fmla="*/ 7058903 w 9915525"/>
              <a:gd name="connsiteY2628" fmla="*/ 298078 h 6819900"/>
              <a:gd name="connsiteX2629" fmla="*/ 7066046 w 9915525"/>
              <a:gd name="connsiteY2629" fmla="*/ 338056 h 6819900"/>
              <a:gd name="connsiteX2630" fmla="*/ 7028698 w 9915525"/>
              <a:gd name="connsiteY2630" fmla="*/ 332746 h 6819900"/>
              <a:gd name="connsiteX2631" fmla="*/ 5573003 w 9915525"/>
              <a:gd name="connsiteY2631" fmla="*/ 301480 h 6819900"/>
              <a:gd name="connsiteX2632" fmla="*/ 5548628 w 9915525"/>
              <a:gd name="connsiteY2632" fmla="*/ 291955 h 6819900"/>
              <a:gd name="connsiteX2633" fmla="*/ 5530140 w 9915525"/>
              <a:gd name="connsiteY2633" fmla="*/ 279739 h 6819900"/>
              <a:gd name="connsiteX2634" fmla="*/ 5632241 w 9915525"/>
              <a:gd name="connsiteY2634" fmla="*/ 274638 h 6819900"/>
              <a:gd name="connsiteX2635" fmla="*/ 5615289 w 9915525"/>
              <a:gd name="connsiteY2635" fmla="*/ 298313 h 6819900"/>
              <a:gd name="connsiteX2636" fmla="*/ 5573003 w 9915525"/>
              <a:gd name="connsiteY2636" fmla="*/ 301480 h 6819900"/>
              <a:gd name="connsiteX2637" fmla="*/ 5468228 w 9915525"/>
              <a:gd name="connsiteY2637" fmla="*/ 282430 h 6819900"/>
              <a:gd name="connsiteX2638" fmla="*/ 5477190 w 9915525"/>
              <a:gd name="connsiteY2638" fmla="*/ 272905 h 6819900"/>
              <a:gd name="connsiteX2639" fmla="*/ 5492040 w 9915525"/>
              <a:gd name="connsiteY2639" fmla="*/ 282430 h 6819900"/>
              <a:gd name="connsiteX2640" fmla="*/ 5483077 w 9915525"/>
              <a:gd name="connsiteY2640" fmla="*/ 291955 h 6819900"/>
              <a:gd name="connsiteX2641" fmla="*/ 5468228 w 9915525"/>
              <a:gd name="connsiteY2641" fmla="*/ 282430 h 6819900"/>
              <a:gd name="connsiteX2642" fmla="*/ 7168440 w 9915525"/>
              <a:gd name="connsiteY2642" fmla="*/ 268936 h 6819900"/>
              <a:gd name="connsiteX2643" fmla="*/ 7183522 w 9915525"/>
              <a:gd name="connsiteY2643" fmla="*/ 253855 h 6819900"/>
              <a:gd name="connsiteX2644" fmla="*/ 7179751 w 9915525"/>
              <a:gd name="connsiteY2644" fmla="*/ 280247 h 6819900"/>
              <a:gd name="connsiteX2645" fmla="*/ 7168440 w 9915525"/>
              <a:gd name="connsiteY2645" fmla="*/ 268936 h 6819900"/>
              <a:gd name="connsiteX2646" fmla="*/ 7818323 w 9915525"/>
              <a:gd name="connsiteY2646" fmla="*/ 252069 h 6819900"/>
              <a:gd name="connsiteX2647" fmla="*/ 7844715 w 9915525"/>
              <a:gd name="connsiteY2647" fmla="*/ 248299 h 6819900"/>
              <a:gd name="connsiteX2648" fmla="*/ 7829634 w 9915525"/>
              <a:gd name="connsiteY2648" fmla="*/ 263380 h 6819900"/>
              <a:gd name="connsiteX2649" fmla="*/ 7818323 w 9915525"/>
              <a:gd name="connsiteY2649" fmla="*/ 252069 h 6819900"/>
              <a:gd name="connsiteX2650" fmla="*/ 5314264 w 9915525"/>
              <a:gd name="connsiteY2650" fmla="*/ 219877 h 6819900"/>
              <a:gd name="connsiteX2651" fmla="*/ 5338810 w 9915525"/>
              <a:gd name="connsiteY2651" fmla="*/ 191430 h 6819900"/>
              <a:gd name="connsiteX2652" fmla="*/ 5334579 w 9915525"/>
              <a:gd name="connsiteY2652" fmla="*/ 234805 h 6819900"/>
              <a:gd name="connsiteX2653" fmla="*/ 5314264 w 9915525"/>
              <a:gd name="connsiteY2653" fmla="*/ 219877 h 6819900"/>
              <a:gd name="connsiteX2654" fmla="*/ 7485087 w 9915525"/>
              <a:gd name="connsiteY2654" fmla="*/ 189844 h 6819900"/>
              <a:gd name="connsiteX2655" fmla="*/ 7478505 w 9915525"/>
              <a:gd name="connsiteY2655" fmla="*/ 176841 h 6819900"/>
              <a:gd name="connsiteX2656" fmla="*/ 7473802 w 9915525"/>
              <a:gd name="connsiteY2656" fmla="*/ 168130 h 6819900"/>
              <a:gd name="connsiteX2657" fmla="*/ 7463715 w 9915525"/>
              <a:gd name="connsiteY2657" fmla="*/ 149080 h 6819900"/>
              <a:gd name="connsiteX2658" fmla="*/ 7454190 w 9915525"/>
              <a:gd name="connsiteY2658" fmla="*/ 130030 h 6819900"/>
              <a:gd name="connsiteX2659" fmla="*/ 7444665 w 9915525"/>
              <a:gd name="connsiteY2659" fmla="*/ 115742 h 6819900"/>
              <a:gd name="connsiteX2660" fmla="*/ 7458953 w 9915525"/>
              <a:gd name="connsiteY2660" fmla="*/ 101455 h 6819900"/>
              <a:gd name="connsiteX2661" fmla="*/ 7473240 w 9915525"/>
              <a:gd name="connsiteY2661" fmla="*/ 115742 h 6819900"/>
              <a:gd name="connsiteX2662" fmla="*/ 7480677 w 9915525"/>
              <a:gd name="connsiteY2662" fmla="*/ 130030 h 6819900"/>
              <a:gd name="connsiteX2663" fmla="*/ 7503353 w 9915525"/>
              <a:gd name="connsiteY2663" fmla="*/ 190616 h 6819900"/>
              <a:gd name="connsiteX2664" fmla="*/ 7485087 w 9915525"/>
              <a:gd name="connsiteY2664" fmla="*/ 189844 h 6819900"/>
              <a:gd name="connsiteX2665" fmla="*/ 6841745 w 9915525"/>
              <a:gd name="connsiteY2665" fmla="*/ 171634 h 6819900"/>
              <a:gd name="connsiteX2666" fmla="*/ 6844772 w 9915525"/>
              <a:gd name="connsiteY2666" fmla="*/ 130030 h 6819900"/>
              <a:gd name="connsiteX2667" fmla="*/ 6848524 w 9915525"/>
              <a:gd name="connsiteY2667" fmla="*/ 106306 h 6819900"/>
              <a:gd name="connsiteX2668" fmla="*/ 6860249 w 9915525"/>
              <a:gd name="connsiteY2668" fmla="*/ 77036 h 6819900"/>
              <a:gd name="connsiteX2669" fmla="*/ 6894467 w 9915525"/>
              <a:gd name="connsiteY2669" fmla="*/ 62660 h 6819900"/>
              <a:gd name="connsiteX2670" fmla="*/ 6925423 w 9915525"/>
              <a:gd name="connsiteY2670" fmla="*/ 53830 h 6819900"/>
              <a:gd name="connsiteX2671" fmla="*/ 6939840 w 9915525"/>
              <a:gd name="connsiteY2671" fmla="*/ 34780 h 6819900"/>
              <a:gd name="connsiteX2672" fmla="*/ 6970796 w 9915525"/>
              <a:gd name="connsiteY2672" fmla="*/ 15625 h 6819900"/>
              <a:gd name="connsiteX2673" fmla="*/ 7035910 w 9915525"/>
              <a:gd name="connsiteY2673" fmla="*/ 9870 h 6819900"/>
              <a:gd name="connsiteX2674" fmla="*/ 7095441 w 9915525"/>
              <a:gd name="connsiteY2674" fmla="*/ 27736 h 6819900"/>
              <a:gd name="connsiteX2675" fmla="*/ 7120815 w 9915525"/>
              <a:gd name="connsiteY2675" fmla="*/ 57624 h 6819900"/>
              <a:gd name="connsiteX2676" fmla="*/ 7093359 w 9915525"/>
              <a:gd name="connsiteY2676" fmla="*/ 90837 h 6819900"/>
              <a:gd name="connsiteX2677" fmla="*/ 6993296 w 9915525"/>
              <a:gd name="connsiteY2677" fmla="*/ 115846 h 6819900"/>
              <a:gd name="connsiteX2678" fmla="*/ 6886345 w 9915525"/>
              <a:gd name="connsiteY2678" fmla="*/ 104151 h 6819900"/>
              <a:gd name="connsiteX2679" fmla="*/ 6878098 w 9915525"/>
              <a:gd name="connsiteY2679" fmla="*/ 141415 h 6819900"/>
              <a:gd name="connsiteX2680" fmla="*/ 6841745 w 9915525"/>
              <a:gd name="connsiteY2680" fmla="*/ 171634 h 6819900"/>
              <a:gd name="connsiteX2681" fmla="*/ 7287503 w 9915525"/>
              <a:gd name="connsiteY2681" fmla="*/ 158605 h 6819900"/>
              <a:gd name="connsiteX2682" fmla="*/ 7259532 w 9915525"/>
              <a:gd name="connsiteY2682" fmla="*/ 149080 h 6819900"/>
              <a:gd name="connsiteX2683" fmla="*/ 7225590 w 9915525"/>
              <a:gd name="connsiteY2683" fmla="*/ 134792 h 6819900"/>
              <a:gd name="connsiteX2684" fmla="*/ 7195849 w 9915525"/>
              <a:gd name="connsiteY2684" fmla="*/ 120505 h 6819900"/>
              <a:gd name="connsiteX2685" fmla="*/ 7177965 w 9915525"/>
              <a:gd name="connsiteY2685" fmla="*/ 113239 h 6819900"/>
              <a:gd name="connsiteX2686" fmla="*/ 7156534 w 9915525"/>
              <a:gd name="connsiteY2686" fmla="*/ 96570 h 6819900"/>
              <a:gd name="connsiteX2687" fmla="*/ 7187490 w 9915525"/>
              <a:gd name="connsiteY2687" fmla="*/ 48764 h 6819900"/>
              <a:gd name="connsiteX2688" fmla="*/ 7276760 w 9915525"/>
              <a:gd name="connsiteY2688" fmla="*/ 22571 h 6819900"/>
              <a:gd name="connsiteX2689" fmla="*/ 7336117 w 9915525"/>
              <a:gd name="connsiteY2689" fmla="*/ 75768 h 6819900"/>
              <a:gd name="connsiteX2690" fmla="*/ 7326761 w 9915525"/>
              <a:gd name="connsiteY2690" fmla="*/ 156731 h 6819900"/>
              <a:gd name="connsiteX2691" fmla="*/ 7287503 w 9915525"/>
              <a:gd name="connsiteY2691" fmla="*/ 158605 h 6819900"/>
              <a:gd name="connsiteX2692" fmla="*/ 6812027 w 9915525"/>
              <a:gd name="connsiteY2692" fmla="*/ 85749 h 6819900"/>
              <a:gd name="connsiteX2693" fmla="*/ 6824645 w 9915525"/>
              <a:gd name="connsiteY2693" fmla="*/ 76564 h 6819900"/>
              <a:gd name="connsiteX2694" fmla="*/ 6827001 w 9915525"/>
              <a:gd name="connsiteY2694" fmla="*/ 95790 h 6819900"/>
              <a:gd name="connsiteX2695" fmla="*/ 6812027 w 9915525"/>
              <a:gd name="connsiteY2695" fmla="*/ 85749 h 681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Lst>
            <a:rect l="l" t="t" r="r" b="b"/>
            <a:pathLst>
              <a:path w="9915525" h="6819900">
                <a:moveTo>
                  <a:pt x="2739315" y="6807055"/>
                </a:moveTo>
                <a:cubicBezTo>
                  <a:pt x="2739315" y="6801816"/>
                  <a:pt x="2745744" y="6797530"/>
                  <a:pt x="2753603" y="6797530"/>
                </a:cubicBezTo>
                <a:cubicBezTo>
                  <a:pt x="2761461" y="6797530"/>
                  <a:pt x="2767890" y="6801816"/>
                  <a:pt x="2767890" y="6807055"/>
                </a:cubicBezTo>
                <a:cubicBezTo>
                  <a:pt x="2767890" y="6812294"/>
                  <a:pt x="2761461" y="6816580"/>
                  <a:pt x="2753603" y="6816580"/>
                </a:cubicBezTo>
                <a:cubicBezTo>
                  <a:pt x="2745744" y="6816580"/>
                  <a:pt x="2739315" y="6812294"/>
                  <a:pt x="2739315" y="6807055"/>
                </a:cubicBezTo>
                <a:close/>
                <a:moveTo>
                  <a:pt x="2574310" y="6666561"/>
                </a:moveTo>
                <a:cubicBezTo>
                  <a:pt x="2571997" y="6662633"/>
                  <a:pt x="2567118" y="6645488"/>
                  <a:pt x="2563466" y="6628461"/>
                </a:cubicBezTo>
                <a:cubicBezTo>
                  <a:pt x="2559814" y="6611436"/>
                  <a:pt x="2553856" y="6597505"/>
                  <a:pt x="2550224" y="6597505"/>
                </a:cubicBezTo>
                <a:cubicBezTo>
                  <a:pt x="2546593" y="6597505"/>
                  <a:pt x="2535610" y="6582626"/>
                  <a:pt x="2525816" y="6564441"/>
                </a:cubicBezTo>
                <a:cubicBezTo>
                  <a:pt x="2516023" y="6546256"/>
                  <a:pt x="2504332" y="6533650"/>
                  <a:pt x="2499838" y="6536429"/>
                </a:cubicBezTo>
                <a:cubicBezTo>
                  <a:pt x="2495343" y="6539206"/>
                  <a:pt x="2491665" y="6537200"/>
                  <a:pt x="2491665" y="6531970"/>
                </a:cubicBezTo>
                <a:cubicBezTo>
                  <a:pt x="2491665" y="6526740"/>
                  <a:pt x="2473449" y="6523272"/>
                  <a:pt x="2451184" y="6524264"/>
                </a:cubicBezTo>
                <a:cubicBezTo>
                  <a:pt x="2420749" y="6525620"/>
                  <a:pt x="2410703" y="6522522"/>
                  <a:pt x="2410703" y="6511780"/>
                </a:cubicBezTo>
                <a:cubicBezTo>
                  <a:pt x="2410703" y="6503412"/>
                  <a:pt x="2421153" y="6496283"/>
                  <a:pt x="2435926" y="6494572"/>
                </a:cubicBezTo>
                <a:cubicBezTo>
                  <a:pt x="2464931" y="6491214"/>
                  <a:pt x="2477717" y="6461197"/>
                  <a:pt x="2457344" y="6444289"/>
                </a:cubicBezTo>
                <a:cubicBezTo>
                  <a:pt x="2450027" y="6438217"/>
                  <a:pt x="2444040" y="6427343"/>
                  <a:pt x="2444040" y="6420126"/>
                </a:cubicBezTo>
                <a:cubicBezTo>
                  <a:pt x="2444040" y="6412910"/>
                  <a:pt x="2439754" y="6407005"/>
                  <a:pt x="2434515" y="6407005"/>
                </a:cubicBezTo>
                <a:cubicBezTo>
                  <a:pt x="2429276" y="6407005"/>
                  <a:pt x="2424990" y="6401035"/>
                  <a:pt x="2424990" y="6393737"/>
                </a:cubicBezTo>
                <a:cubicBezTo>
                  <a:pt x="2424990" y="6386439"/>
                  <a:pt x="2418338" y="6377916"/>
                  <a:pt x="2410208" y="6374796"/>
                </a:cubicBezTo>
                <a:cubicBezTo>
                  <a:pt x="2400625" y="6371118"/>
                  <a:pt x="2397799" y="6372962"/>
                  <a:pt x="2402172" y="6380040"/>
                </a:cubicBezTo>
                <a:cubicBezTo>
                  <a:pt x="2406802" y="6387531"/>
                  <a:pt x="2402180" y="6389193"/>
                  <a:pt x="2387438" y="6385338"/>
                </a:cubicBezTo>
                <a:cubicBezTo>
                  <a:pt x="2368847" y="6380477"/>
                  <a:pt x="2366816" y="6382518"/>
                  <a:pt x="2372350" y="6400507"/>
                </a:cubicBezTo>
                <a:cubicBezTo>
                  <a:pt x="2379777" y="6424648"/>
                  <a:pt x="2379728" y="6429796"/>
                  <a:pt x="2371681" y="6471299"/>
                </a:cubicBezTo>
                <a:cubicBezTo>
                  <a:pt x="2368379" y="6488325"/>
                  <a:pt x="2362368" y="6502255"/>
                  <a:pt x="2358323" y="6502255"/>
                </a:cubicBezTo>
                <a:cubicBezTo>
                  <a:pt x="2330123" y="6502255"/>
                  <a:pt x="2244015" y="6434323"/>
                  <a:pt x="2244015" y="6412076"/>
                </a:cubicBezTo>
                <a:cubicBezTo>
                  <a:pt x="2244015" y="6403711"/>
                  <a:pt x="2236514" y="6393790"/>
                  <a:pt x="2227346" y="6390029"/>
                </a:cubicBezTo>
                <a:cubicBezTo>
                  <a:pt x="2218179" y="6386269"/>
                  <a:pt x="2210076" y="6378906"/>
                  <a:pt x="2209340" y="6373668"/>
                </a:cubicBezTo>
                <a:cubicBezTo>
                  <a:pt x="2208605" y="6368429"/>
                  <a:pt x="2205049" y="6350213"/>
                  <a:pt x="2201440" y="6333186"/>
                </a:cubicBezTo>
                <a:cubicBezTo>
                  <a:pt x="2197581" y="6314984"/>
                  <a:pt x="2198693" y="6302230"/>
                  <a:pt x="2204139" y="6302230"/>
                </a:cubicBezTo>
                <a:cubicBezTo>
                  <a:pt x="2224505" y="6302230"/>
                  <a:pt x="2224197" y="6270741"/>
                  <a:pt x="2203594" y="6246527"/>
                </a:cubicBezTo>
                <a:cubicBezTo>
                  <a:pt x="2188487" y="6228772"/>
                  <a:pt x="2174679" y="6222129"/>
                  <a:pt x="2157116" y="6224165"/>
                </a:cubicBezTo>
                <a:cubicBezTo>
                  <a:pt x="2133606" y="6226891"/>
                  <a:pt x="2132190" y="6224756"/>
                  <a:pt x="2133154" y="6188006"/>
                </a:cubicBezTo>
                <a:cubicBezTo>
                  <a:pt x="2133717" y="6166526"/>
                  <a:pt x="2129227" y="6145891"/>
                  <a:pt x="2123176" y="6142151"/>
                </a:cubicBezTo>
                <a:cubicBezTo>
                  <a:pt x="2117126" y="6138412"/>
                  <a:pt x="2109228" y="6123608"/>
                  <a:pt x="2105625" y="6109254"/>
                </a:cubicBezTo>
                <a:cubicBezTo>
                  <a:pt x="2102023" y="6094900"/>
                  <a:pt x="2096300" y="6083155"/>
                  <a:pt x="2092908" y="6083155"/>
                </a:cubicBezTo>
                <a:cubicBezTo>
                  <a:pt x="2089516" y="6083155"/>
                  <a:pt x="2080918" y="6070001"/>
                  <a:pt x="2073802" y="6053924"/>
                </a:cubicBezTo>
                <a:cubicBezTo>
                  <a:pt x="2066685" y="6037848"/>
                  <a:pt x="2050637" y="6014468"/>
                  <a:pt x="2038139" y="6001970"/>
                </a:cubicBezTo>
                <a:cubicBezTo>
                  <a:pt x="2025641" y="5989472"/>
                  <a:pt x="2015481" y="5973693"/>
                  <a:pt x="2015561" y="5966907"/>
                </a:cubicBezTo>
                <a:cubicBezTo>
                  <a:pt x="2015665" y="5958105"/>
                  <a:pt x="2018354" y="5958663"/>
                  <a:pt x="2024940" y="5968855"/>
                </a:cubicBezTo>
                <a:cubicBezTo>
                  <a:pt x="2030018" y="5976713"/>
                  <a:pt x="2034239" y="5978310"/>
                  <a:pt x="2034319" y="5972403"/>
                </a:cubicBezTo>
                <a:cubicBezTo>
                  <a:pt x="2034396" y="5966496"/>
                  <a:pt x="2028036" y="5956327"/>
                  <a:pt x="2020178" y="5949805"/>
                </a:cubicBezTo>
                <a:cubicBezTo>
                  <a:pt x="2012320" y="5943283"/>
                  <a:pt x="2005890" y="5930564"/>
                  <a:pt x="2005890" y="5921540"/>
                </a:cubicBezTo>
                <a:cubicBezTo>
                  <a:pt x="2005890" y="5912516"/>
                  <a:pt x="1997318" y="5897375"/>
                  <a:pt x="1986840" y="5887893"/>
                </a:cubicBezTo>
                <a:cubicBezTo>
                  <a:pt x="1974868" y="5877058"/>
                  <a:pt x="1967790" y="5858556"/>
                  <a:pt x="1967790" y="5838094"/>
                </a:cubicBezTo>
                <a:cubicBezTo>
                  <a:pt x="1967790" y="5812161"/>
                  <a:pt x="1960038" y="5798578"/>
                  <a:pt x="1929690" y="5771333"/>
                </a:cubicBezTo>
                <a:cubicBezTo>
                  <a:pt x="1898166" y="5743034"/>
                  <a:pt x="1891590" y="5730999"/>
                  <a:pt x="1891590" y="5701612"/>
                </a:cubicBezTo>
                <a:cubicBezTo>
                  <a:pt x="1891590" y="5678827"/>
                  <a:pt x="1886468" y="5664128"/>
                  <a:pt x="1877303" y="5660611"/>
                </a:cubicBezTo>
                <a:cubicBezTo>
                  <a:pt x="1866871" y="5656608"/>
                  <a:pt x="1863015" y="5640193"/>
                  <a:pt x="1863015" y="5599796"/>
                </a:cubicBezTo>
                <a:cubicBezTo>
                  <a:pt x="1863015" y="5556251"/>
                  <a:pt x="1858957" y="5540989"/>
                  <a:pt x="1843965" y="5528153"/>
                </a:cubicBezTo>
                <a:cubicBezTo>
                  <a:pt x="1833488" y="5519182"/>
                  <a:pt x="1824915" y="5505117"/>
                  <a:pt x="1824915" y="5496899"/>
                </a:cubicBezTo>
                <a:cubicBezTo>
                  <a:pt x="1824915" y="5488680"/>
                  <a:pt x="1821248" y="5484222"/>
                  <a:pt x="1816766" y="5486992"/>
                </a:cubicBezTo>
                <a:cubicBezTo>
                  <a:pt x="1812284" y="5489762"/>
                  <a:pt x="1810625" y="5481522"/>
                  <a:pt x="1813080" y="5468680"/>
                </a:cubicBezTo>
                <a:cubicBezTo>
                  <a:pt x="1824495" y="5408968"/>
                  <a:pt x="1782812" y="5370493"/>
                  <a:pt x="1757647" y="5417514"/>
                </a:cubicBezTo>
                <a:cubicBezTo>
                  <a:pt x="1747233" y="5436973"/>
                  <a:pt x="1745237" y="5436076"/>
                  <a:pt x="1700162" y="5391678"/>
                </a:cubicBezTo>
                <a:cubicBezTo>
                  <a:pt x="1674479" y="5366381"/>
                  <a:pt x="1653465" y="5340165"/>
                  <a:pt x="1653465" y="5333419"/>
                </a:cubicBezTo>
                <a:cubicBezTo>
                  <a:pt x="1653465" y="5326674"/>
                  <a:pt x="1649179" y="5321155"/>
                  <a:pt x="1643940" y="5321155"/>
                </a:cubicBezTo>
                <a:cubicBezTo>
                  <a:pt x="1638701" y="5321155"/>
                  <a:pt x="1634415" y="5310439"/>
                  <a:pt x="1634415" y="5297343"/>
                </a:cubicBezTo>
                <a:cubicBezTo>
                  <a:pt x="1634415" y="5269368"/>
                  <a:pt x="1637158" y="5268647"/>
                  <a:pt x="1667621" y="5288608"/>
                </a:cubicBezTo>
                <a:cubicBezTo>
                  <a:pt x="1702840" y="5311684"/>
                  <a:pt x="1731479" y="5298461"/>
                  <a:pt x="1727827" y="5260810"/>
                </a:cubicBezTo>
                <a:cubicBezTo>
                  <a:pt x="1725426" y="5236064"/>
                  <a:pt x="1719361" y="5229036"/>
                  <a:pt x="1693946" y="5221554"/>
                </a:cubicBezTo>
                <a:cubicBezTo>
                  <a:pt x="1670670" y="5214702"/>
                  <a:pt x="1662990" y="5207021"/>
                  <a:pt x="1662990" y="5190598"/>
                </a:cubicBezTo>
                <a:cubicBezTo>
                  <a:pt x="1662990" y="5178584"/>
                  <a:pt x="1668695" y="5168755"/>
                  <a:pt x="1675668" y="5168755"/>
                </a:cubicBezTo>
                <a:cubicBezTo>
                  <a:pt x="1682641" y="5168755"/>
                  <a:pt x="1694195" y="5157826"/>
                  <a:pt x="1701345" y="5144466"/>
                </a:cubicBezTo>
                <a:cubicBezTo>
                  <a:pt x="1713374" y="5121990"/>
                  <a:pt x="1712332" y="5118449"/>
                  <a:pt x="1687369" y="5097000"/>
                </a:cubicBezTo>
                <a:cubicBezTo>
                  <a:pt x="1665388" y="5078111"/>
                  <a:pt x="1662533" y="5071245"/>
                  <a:pt x="1671949" y="5059900"/>
                </a:cubicBezTo>
                <a:cubicBezTo>
                  <a:pt x="1678303" y="5052244"/>
                  <a:pt x="1682102" y="5036099"/>
                  <a:pt x="1680390" y="5024023"/>
                </a:cubicBezTo>
                <a:cubicBezTo>
                  <a:pt x="1675768" y="4991415"/>
                  <a:pt x="1630931" y="4992955"/>
                  <a:pt x="1626311" y="5025880"/>
                </a:cubicBezTo>
                <a:cubicBezTo>
                  <a:pt x="1622303" y="5054440"/>
                  <a:pt x="1609838" y="5063639"/>
                  <a:pt x="1574884" y="5063834"/>
                </a:cubicBezTo>
                <a:cubicBezTo>
                  <a:pt x="1553539" y="5063953"/>
                  <a:pt x="1548690" y="5068262"/>
                  <a:pt x="1548690" y="5087112"/>
                </a:cubicBezTo>
                <a:cubicBezTo>
                  <a:pt x="1548690" y="5113322"/>
                  <a:pt x="1571330" y="5140180"/>
                  <a:pt x="1593424" y="5140180"/>
                </a:cubicBezTo>
                <a:cubicBezTo>
                  <a:pt x="1604917" y="5140180"/>
                  <a:pt x="1606892" y="5146827"/>
                  <a:pt x="1602268" y="5169946"/>
                </a:cubicBezTo>
                <a:cubicBezTo>
                  <a:pt x="1598994" y="5186317"/>
                  <a:pt x="1596315" y="5203462"/>
                  <a:pt x="1596315" y="5208046"/>
                </a:cubicBezTo>
                <a:cubicBezTo>
                  <a:pt x="1596315" y="5212630"/>
                  <a:pt x="1588083" y="5216380"/>
                  <a:pt x="1578022" y="5216380"/>
                </a:cubicBezTo>
                <a:cubicBezTo>
                  <a:pt x="1565441" y="5216380"/>
                  <a:pt x="1557769" y="5207457"/>
                  <a:pt x="1553453" y="5187805"/>
                </a:cubicBezTo>
                <a:cubicBezTo>
                  <a:pt x="1550001" y="5172089"/>
                  <a:pt x="1543696" y="5159230"/>
                  <a:pt x="1539441" y="5159230"/>
                </a:cubicBezTo>
                <a:cubicBezTo>
                  <a:pt x="1535186" y="5159230"/>
                  <a:pt x="1529200" y="5149249"/>
                  <a:pt x="1526138" y="5137051"/>
                </a:cubicBezTo>
                <a:cubicBezTo>
                  <a:pt x="1520678" y="5115296"/>
                  <a:pt x="1476830" y="5086715"/>
                  <a:pt x="1469385" y="5100058"/>
                </a:cubicBezTo>
                <a:cubicBezTo>
                  <a:pt x="1459887" y="5117079"/>
                  <a:pt x="1453879" y="5159230"/>
                  <a:pt x="1460951" y="5159230"/>
                </a:cubicBezTo>
                <a:cubicBezTo>
                  <a:pt x="1465281" y="5159230"/>
                  <a:pt x="1476388" y="5176375"/>
                  <a:pt x="1485634" y="5197330"/>
                </a:cubicBezTo>
                <a:cubicBezTo>
                  <a:pt x="1494879" y="5218285"/>
                  <a:pt x="1505926" y="5235430"/>
                  <a:pt x="1510182" y="5235430"/>
                </a:cubicBezTo>
                <a:cubicBezTo>
                  <a:pt x="1514438" y="5235430"/>
                  <a:pt x="1520828" y="5258705"/>
                  <a:pt x="1524382" y="5287151"/>
                </a:cubicBezTo>
                <a:cubicBezTo>
                  <a:pt x="1527936" y="5315598"/>
                  <a:pt x="1537003" y="5343983"/>
                  <a:pt x="1544530" y="5350230"/>
                </a:cubicBezTo>
                <a:cubicBezTo>
                  <a:pt x="1567138" y="5368993"/>
                  <a:pt x="1560317" y="5381107"/>
                  <a:pt x="1530502" y="5375144"/>
                </a:cubicBezTo>
                <a:cubicBezTo>
                  <a:pt x="1511133" y="5371270"/>
                  <a:pt x="1501185" y="5373779"/>
                  <a:pt x="1497463" y="5383478"/>
                </a:cubicBezTo>
                <a:cubicBezTo>
                  <a:pt x="1494534" y="5391111"/>
                  <a:pt x="1481577" y="5397355"/>
                  <a:pt x="1468668" y="5397355"/>
                </a:cubicBezTo>
                <a:cubicBezTo>
                  <a:pt x="1434628" y="5397355"/>
                  <a:pt x="1426627" y="5363984"/>
                  <a:pt x="1453746" y="5335117"/>
                </a:cubicBezTo>
                <a:cubicBezTo>
                  <a:pt x="1465381" y="5322732"/>
                  <a:pt x="1472577" y="5306547"/>
                  <a:pt x="1469739" y="5299149"/>
                </a:cubicBezTo>
                <a:cubicBezTo>
                  <a:pt x="1463847" y="5283795"/>
                  <a:pt x="1424865" y="5270739"/>
                  <a:pt x="1424865" y="5284120"/>
                </a:cubicBezTo>
                <a:cubicBezTo>
                  <a:pt x="1424865" y="5288963"/>
                  <a:pt x="1406649" y="5291777"/>
                  <a:pt x="1384384" y="5290372"/>
                </a:cubicBezTo>
                <a:cubicBezTo>
                  <a:pt x="1348338" y="5288098"/>
                  <a:pt x="1343558" y="5290252"/>
                  <a:pt x="1340756" y="5310034"/>
                </a:cubicBezTo>
                <a:cubicBezTo>
                  <a:pt x="1339025" y="5322254"/>
                  <a:pt x="1343554" y="5339399"/>
                  <a:pt x="1350820" y="5348134"/>
                </a:cubicBezTo>
                <a:cubicBezTo>
                  <a:pt x="1403723" y="5411737"/>
                  <a:pt x="1380341" y="5454974"/>
                  <a:pt x="1324059" y="5397620"/>
                </a:cubicBezTo>
                <a:cubicBezTo>
                  <a:pt x="1305974" y="5379190"/>
                  <a:pt x="1286305" y="5369111"/>
                  <a:pt x="1267703" y="5368742"/>
                </a:cubicBezTo>
                <a:cubicBezTo>
                  <a:pt x="1221248" y="5367819"/>
                  <a:pt x="1205790" y="5349391"/>
                  <a:pt x="1205790" y="5294931"/>
                </a:cubicBezTo>
                <a:cubicBezTo>
                  <a:pt x="1205790" y="5261106"/>
                  <a:pt x="1201584" y="5245379"/>
                  <a:pt x="1191503" y="5241511"/>
                </a:cubicBezTo>
                <a:cubicBezTo>
                  <a:pt x="1183644" y="5238495"/>
                  <a:pt x="1177215" y="5225178"/>
                  <a:pt x="1177215" y="5211916"/>
                </a:cubicBezTo>
                <a:cubicBezTo>
                  <a:pt x="1177215" y="5198656"/>
                  <a:pt x="1172929" y="5187805"/>
                  <a:pt x="1167690" y="5187805"/>
                </a:cubicBezTo>
                <a:cubicBezTo>
                  <a:pt x="1162451" y="5187805"/>
                  <a:pt x="1158165" y="5180207"/>
                  <a:pt x="1158165" y="5170921"/>
                </a:cubicBezTo>
                <a:cubicBezTo>
                  <a:pt x="1158165" y="5161635"/>
                  <a:pt x="1141020" y="5139229"/>
                  <a:pt x="1120065" y="5121130"/>
                </a:cubicBezTo>
                <a:cubicBezTo>
                  <a:pt x="1099110" y="5103031"/>
                  <a:pt x="1081965" y="5081151"/>
                  <a:pt x="1081965" y="5072506"/>
                </a:cubicBezTo>
                <a:cubicBezTo>
                  <a:pt x="1081965" y="5063861"/>
                  <a:pt x="1075625" y="5051526"/>
                  <a:pt x="1067875" y="5045094"/>
                </a:cubicBezTo>
                <a:cubicBezTo>
                  <a:pt x="1049554" y="5029889"/>
                  <a:pt x="1024815" y="4980027"/>
                  <a:pt x="1024815" y="4958304"/>
                </a:cubicBezTo>
                <a:cubicBezTo>
                  <a:pt x="1024815" y="4948941"/>
                  <a:pt x="1020459" y="4938587"/>
                  <a:pt x="1015135" y="4935297"/>
                </a:cubicBezTo>
                <a:cubicBezTo>
                  <a:pt x="1009811" y="4932006"/>
                  <a:pt x="1007566" y="4925897"/>
                  <a:pt x="1010148" y="4921720"/>
                </a:cubicBezTo>
                <a:cubicBezTo>
                  <a:pt x="1012729" y="4917544"/>
                  <a:pt x="1006304" y="4906401"/>
                  <a:pt x="995871" y="4896959"/>
                </a:cubicBezTo>
                <a:cubicBezTo>
                  <a:pt x="985438" y="4887516"/>
                  <a:pt x="974229" y="4863079"/>
                  <a:pt x="970962" y="4842653"/>
                </a:cubicBezTo>
                <a:cubicBezTo>
                  <a:pt x="967094" y="4818460"/>
                  <a:pt x="957183" y="4800376"/>
                  <a:pt x="942532" y="4790776"/>
                </a:cubicBezTo>
                <a:cubicBezTo>
                  <a:pt x="922816" y="4777858"/>
                  <a:pt x="920040" y="4768602"/>
                  <a:pt x="920040" y="4715784"/>
                </a:cubicBezTo>
                <a:cubicBezTo>
                  <a:pt x="920040" y="4682644"/>
                  <a:pt x="915754" y="4652880"/>
                  <a:pt x="910515" y="4649643"/>
                </a:cubicBezTo>
                <a:cubicBezTo>
                  <a:pt x="897416" y="4641547"/>
                  <a:pt x="898498" y="4609198"/>
                  <a:pt x="912019" y="4604691"/>
                </a:cubicBezTo>
                <a:cubicBezTo>
                  <a:pt x="935496" y="4596866"/>
                  <a:pt x="909980" y="4553635"/>
                  <a:pt x="863182" y="4521946"/>
                </a:cubicBezTo>
                <a:cubicBezTo>
                  <a:pt x="815904" y="4489932"/>
                  <a:pt x="815265" y="4488835"/>
                  <a:pt x="815265" y="4439768"/>
                </a:cubicBezTo>
                <a:cubicBezTo>
                  <a:pt x="815265" y="4407184"/>
                  <a:pt x="810339" y="4385950"/>
                  <a:pt x="800978" y="4378180"/>
                </a:cubicBezTo>
                <a:cubicBezTo>
                  <a:pt x="793119" y="4371658"/>
                  <a:pt x="786690" y="4353989"/>
                  <a:pt x="786690" y="4338914"/>
                </a:cubicBezTo>
                <a:cubicBezTo>
                  <a:pt x="786690" y="4323839"/>
                  <a:pt x="782119" y="4311505"/>
                  <a:pt x="776532" y="4311505"/>
                </a:cubicBezTo>
                <a:cubicBezTo>
                  <a:pt x="770946" y="4311505"/>
                  <a:pt x="767731" y="4299718"/>
                  <a:pt x="769389" y="4285311"/>
                </a:cubicBezTo>
                <a:cubicBezTo>
                  <a:pt x="771501" y="4266953"/>
                  <a:pt x="765326" y="4252757"/>
                  <a:pt x="748747" y="4237853"/>
                </a:cubicBezTo>
                <a:cubicBezTo>
                  <a:pt x="730080" y="4221073"/>
                  <a:pt x="725327" y="4208017"/>
                  <a:pt x="726211" y="4175941"/>
                </a:cubicBezTo>
                <a:cubicBezTo>
                  <a:pt x="726827" y="4153584"/>
                  <a:pt x="724613" y="4133150"/>
                  <a:pt x="721292" y="4130530"/>
                </a:cubicBezTo>
                <a:cubicBezTo>
                  <a:pt x="707940" y="4120001"/>
                  <a:pt x="672390" y="4033262"/>
                  <a:pt x="672390" y="4011213"/>
                </a:cubicBezTo>
                <a:cubicBezTo>
                  <a:pt x="672390" y="3998256"/>
                  <a:pt x="668104" y="3987655"/>
                  <a:pt x="662865" y="3987655"/>
                </a:cubicBezTo>
                <a:cubicBezTo>
                  <a:pt x="657626" y="3987655"/>
                  <a:pt x="653340" y="3964889"/>
                  <a:pt x="653340" y="3937064"/>
                </a:cubicBezTo>
                <a:cubicBezTo>
                  <a:pt x="653340" y="3897756"/>
                  <a:pt x="648560" y="3881348"/>
                  <a:pt x="631909" y="3863496"/>
                </a:cubicBezTo>
                <a:cubicBezTo>
                  <a:pt x="620122" y="3850859"/>
                  <a:pt x="609689" y="3833978"/>
                  <a:pt x="608725" y="3825981"/>
                </a:cubicBezTo>
                <a:cubicBezTo>
                  <a:pt x="598060" y="3737513"/>
                  <a:pt x="591030" y="3704909"/>
                  <a:pt x="580306" y="3694185"/>
                </a:cubicBezTo>
                <a:cubicBezTo>
                  <a:pt x="573326" y="3687205"/>
                  <a:pt x="567615" y="3675371"/>
                  <a:pt x="567615" y="3667887"/>
                </a:cubicBezTo>
                <a:cubicBezTo>
                  <a:pt x="567615" y="3660403"/>
                  <a:pt x="563329" y="3654280"/>
                  <a:pt x="558090" y="3654280"/>
                </a:cubicBezTo>
                <a:cubicBezTo>
                  <a:pt x="552851" y="3654280"/>
                  <a:pt x="548565" y="3634992"/>
                  <a:pt x="548565" y="3611417"/>
                </a:cubicBezTo>
                <a:cubicBezTo>
                  <a:pt x="548565" y="3586431"/>
                  <a:pt x="544168" y="3568555"/>
                  <a:pt x="538021" y="3568555"/>
                </a:cubicBezTo>
                <a:cubicBezTo>
                  <a:pt x="532222" y="3568555"/>
                  <a:pt x="529790" y="3562528"/>
                  <a:pt x="532616" y="3555162"/>
                </a:cubicBezTo>
                <a:cubicBezTo>
                  <a:pt x="535443" y="3547797"/>
                  <a:pt x="529472" y="3534274"/>
                  <a:pt x="519348" y="3525111"/>
                </a:cubicBezTo>
                <a:cubicBezTo>
                  <a:pt x="508641" y="3515422"/>
                  <a:pt x="500940" y="3496010"/>
                  <a:pt x="500940" y="3478711"/>
                </a:cubicBezTo>
                <a:cubicBezTo>
                  <a:pt x="500940" y="3462353"/>
                  <a:pt x="494865" y="3440295"/>
                  <a:pt x="487440" y="3429694"/>
                </a:cubicBezTo>
                <a:cubicBezTo>
                  <a:pt x="480014" y="3419093"/>
                  <a:pt x="471025" y="3393494"/>
                  <a:pt x="467463" y="3372806"/>
                </a:cubicBezTo>
                <a:cubicBezTo>
                  <a:pt x="459425" y="3326118"/>
                  <a:pt x="441828" y="3282805"/>
                  <a:pt x="430898" y="3282805"/>
                </a:cubicBezTo>
                <a:cubicBezTo>
                  <a:pt x="426365" y="3282805"/>
                  <a:pt x="424407" y="3267803"/>
                  <a:pt x="426548" y="3249467"/>
                </a:cubicBezTo>
                <a:cubicBezTo>
                  <a:pt x="428688" y="3231132"/>
                  <a:pt x="427015" y="3216130"/>
                  <a:pt x="422827" y="3216130"/>
                </a:cubicBezTo>
                <a:cubicBezTo>
                  <a:pt x="418641" y="3216130"/>
                  <a:pt x="415215" y="3207558"/>
                  <a:pt x="415215" y="3197080"/>
                </a:cubicBezTo>
                <a:cubicBezTo>
                  <a:pt x="415215" y="3186603"/>
                  <a:pt x="411123" y="3178030"/>
                  <a:pt x="406122" y="3178030"/>
                </a:cubicBezTo>
                <a:cubicBezTo>
                  <a:pt x="401120" y="3178030"/>
                  <a:pt x="394214" y="3163028"/>
                  <a:pt x="390774" y="3144692"/>
                </a:cubicBezTo>
                <a:cubicBezTo>
                  <a:pt x="387334" y="3126357"/>
                  <a:pt x="380711" y="3111355"/>
                  <a:pt x="376055" y="3111355"/>
                </a:cubicBezTo>
                <a:cubicBezTo>
                  <a:pt x="371399" y="3111355"/>
                  <a:pt x="367590" y="3102648"/>
                  <a:pt x="367590" y="3092006"/>
                </a:cubicBezTo>
                <a:cubicBezTo>
                  <a:pt x="367590" y="3081364"/>
                  <a:pt x="361161" y="3070190"/>
                  <a:pt x="353303" y="3067175"/>
                </a:cubicBezTo>
                <a:cubicBezTo>
                  <a:pt x="345401" y="3064142"/>
                  <a:pt x="339015" y="3049998"/>
                  <a:pt x="339015" y="3035527"/>
                </a:cubicBezTo>
                <a:cubicBezTo>
                  <a:pt x="339015" y="3004046"/>
                  <a:pt x="300020" y="2958955"/>
                  <a:pt x="272795" y="2958955"/>
                </a:cubicBezTo>
                <a:cubicBezTo>
                  <a:pt x="262067" y="2958955"/>
                  <a:pt x="253290" y="2952883"/>
                  <a:pt x="253290" y="2945461"/>
                </a:cubicBezTo>
                <a:cubicBezTo>
                  <a:pt x="253290" y="2938040"/>
                  <a:pt x="248233" y="2930282"/>
                  <a:pt x="242051" y="2928221"/>
                </a:cubicBezTo>
                <a:cubicBezTo>
                  <a:pt x="235870" y="2926161"/>
                  <a:pt x="233533" y="2917387"/>
                  <a:pt x="236857" y="2908723"/>
                </a:cubicBezTo>
                <a:cubicBezTo>
                  <a:pt x="241947" y="2895461"/>
                  <a:pt x="247618" y="2894614"/>
                  <a:pt x="272731" y="2903369"/>
                </a:cubicBezTo>
                <a:cubicBezTo>
                  <a:pt x="297244" y="2911914"/>
                  <a:pt x="305351" y="2910976"/>
                  <a:pt x="318220" y="2898107"/>
                </a:cubicBezTo>
                <a:cubicBezTo>
                  <a:pt x="331109" y="2885218"/>
                  <a:pt x="331806" y="2879126"/>
                  <a:pt x="322160" y="2863680"/>
                </a:cubicBezTo>
                <a:cubicBezTo>
                  <a:pt x="315714" y="2853359"/>
                  <a:pt x="310440" y="2834997"/>
                  <a:pt x="310440" y="2822877"/>
                </a:cubicBezTo>
                <a:cubicBezTo>
                  <a:pt x="310440" y="2810757"/>
                  <a:pt x="306484" y="2796768"/>
                  <a:pt x="301649" y="2791791"/>
                </a:cubicBezTo>
                <a:cubicBezTo>
                  <a:pt x="296814" y="2786815"/>
                  <a:pt x="288440" y="2742023"/>
                  <a:pt x="283040" y="2692255"/>
                </a:cubicBezTo>
                <a:cubicBezTo>
                  <a:pt x="273548" y="2604766"/>
                  <a:pt x="255045" y="2521092"/>
                  <a:pt x="243022" y="2511280"/>
                </a:cubicBezTo>
                <a:cubicBezTo>
                  <a:pt x="239812" y="2508661"/>
                  <a:pt x="234587" y="2490062"/>
                  <a:pt x="231411" y="2469949"/>
                </a:cubicBezTo>
                <a:cubicBezTo>
                  <a:pt x="228235" y="2449836"/>
                  <a:pt x="220139" y="2426756"/>
                  <a:pt x="213419" y="2418659"/>
                </a:cubicBezTo>
                <a:cubicBezTo>
                  <a:pt x="195829" y="2397464"/>
                  <a:pt x="202233" y="2204733"/>
                  <a:pt x="220881" y="2194101"/>
                </a:cubicBezTo>
                <a:cubicBezTo>
                  <a:pt x="228228" y="2189911"/>
                  <a:pt x="234240" y="2172153"/>
                  <a:pt x="234240" y="2154638"/>
                </a:cubicBezTo>
                <a:cubicBezTo>
                  <a:pt x="234240" y="2135118"/>
                  <a:pt x="239770" y="2120671"/>
                  <a:pt x="248528" y="2117311"/>
                </a:cubicBezTo>
                <a:cubicBezTo>
                  <a:pt x="256386" y="2114295"/>
                  <a:pt x="262815" y="2103646"/>
                  <a:pt x="262815" y="2093645"/>
                </a:cubicBezTo>
                <a:cubicBezTo>
                  <a:pt x="262815" y="2083645"/>
                  <a:pt x="269244" y="2070127"/>
                  <a:pt x="277103" y="2063605"/>
                </a:cubicBezTo>
                <a:cubicBezTo>
                  <a:pt x="284961" y="2057083"/>
                  <a:pt x="291390" y="2039938"/>
                  <a:pt x="291390" y="2025505"/>
                </a:cubicBezTo>
                <a:cubicBezTo>
                  <a:pt x="291390" y="1990231"/>
                  <a:pt x="307019" y="1979459"/>
                  <a:pt x="363180" y="1976025"/>
                </a:cubicBezTo>
                <a:cubicBezTo>
                  <a:pt x="431082" y="1971872"/>
                  <a:pt x="448061" y="1953479"/>
                  <a:pt x="440011" y="1892795"/>
                </a:cubicBezTo>
                <a:cubicBezTo>
                  <a:pt x="434563" y="1851723"/>
                  <a:pt x="436422" y="1842496"/>
                  <a:pt x="453009" y="1828294"/>
                </a:cubicBezTo>
                <a:cubicBezTo>
                  <a:pt x="463655" y="1819179"/>
                  <a:pt x="472365" y="1806992"/>
                  <a:pt x="472365" y="1801211"/>
                </a:cubicBezTo>
                <a:cubicBezTo>
                  <a:pt x="472365" y="1795430"/>
                  <a:pt x="483081" y="1780634"/>
                  <a:pt x="496178" y="1768330"/>
                </a:cubicBezTo>
                <a:cubicBezTo>
                  <a:pt x="509274" y="1756026"/>
                  <a:pt x="519990" y="1738659"/>
                  <a:pt x="519990" y="1729736"/>
                </a:cubicBezTo>
                <a:cubicBezTo>
                  <a:pt x="519990" y="1720813"/>
                  <a:pt x="526419" y="1708177"/>
                  <a:pt x="534278" y="1701655"/>
                </a:cubicBezTo>
                <a:cubicBezTo>
                  <a:pt x="542136" y="1695133"/>
                  <a:pt x="548565" y="1683893"/>
                  <a:pt x="548565" y="1676676"/>
                </a:cubicBezTo>
                <a:cubicBezTo>
                  <a:pt x="548565" y="1669460"/>
                  <a:pt x="552466" y="1663555"/>
                  <a:pt x="557235" y="1663555"/>
                </a:cubicBezTo>
                <a:cubicBezTo>
                  <a:pt x="562003" y="1663555"/>
                  <a:pt x="568940" y="1627122"/>
                  <a:pt x="572649" y="1582593"/>
                </a:cubicBezTo>
                <a:cubicBezTo>
                  <a:pt x="576358" y="1538063"/>
                  <a:pt x="583173" y="1501630"/>
                  <a:pt x="587792" y="1501630"/>
                </a:cubicBezTo>
                <a:cubicBezTo>
                  <a:pt x="592411" y="1501630"/>
                  <a:pt x="596190" y="1496155"/>
                  <a:pt x="596190" y="1489464"/>
                </a:cubicBezTo>
                <a:cubicBezTo>
                  <a:pt x="596190" y="1476269"/>
                  <a:pt x="649904" y="1425430"/>
                  <a:pt x="663845" y="1425430"/>
                </a:cubicBezTo>
                <a:cubicBezTo>
                  <a:pt x="668545" y="1425430"/>
                  <a:pt x="672390" y="1420960"/>
                  <a:pt x="672390" y="1415497"/>
                </a:cubicBezTo>
                <a:cubicBezTo>
                  <a:pt x="672390" y="1410034"/>
                  <a:pt x="691678" y="1384943"/>
                  <a:pt x="715253" y="1359740"/>
                </a:cubicBezTo>
                <a:cubicBezTo>
                  <a:pt x="738827" y="1334537"/>
                  <a:pt x="758115" y="1310934"/>
                  <a:pt x="758115" y="1307289"/>
                </a:cubicBezTo>
                <a:cubicBezTo>
                  <a:pt x="758115" y="1299413"/>
                  <a:pt x="819639" y="1234930"/>
                  <a:pt x="827154" y="1234930"/>
                </a:cubicBezTo>
                <a:cubicBezTo>
                  <a:pt x="834787" y="1234930"/>
                  <a:pt x="891465" y="1184073"/>
                  <a:pt x="891465" y="1177225"/>
                </a:cubicBezTo>
                <a:cubicBezTo>
                  <a:pt x="891465" y="1160952"/>
                  <a:pt x="1006555" y="1053955"/>
                  <a:pt x="1024058" y="1053955"/>
                </a:cubicBezTo>
                <a:cubicBezTo>
                  <a:pt x="1034952" y="1053955"/>
                  <a:pt x="1043865" y="1049958"/>
                  <a:pt x="1043865" y="1045072"/>
                </a:cubicBezTo>
                <a:cubicBezTo>
                  <a:pt x="1043865" y="1040186"/>
                  <a:pt x="1053309" y="1033191"/>
                  <a:pt x="1064852" y="1029528"/>
                </a:cubicBezTo>
                <a:cubicBezTo>
                  <a:pt x="1076395" y="1025864"/>
                  <a:pt x="1091703" y="1017003"/>
                  <a:pt x="1098870" y="1009836"/>
                </a:cubicBezTo>
                <a:cubicBezTo>
                  <a:pt x="1106037" y="1002669"/>
                  <a:pt x="1126596" y="996805"/>
                  <a:pt x="1144558" y="996805"/>
                </a:cubicBezTo>
                <a:cubicBezTo>
                  <a:pt x="1162519" y="996805"/>
                  <a:pt x="1177215" y="992519"/>
                  <a:pt x="1177215" y="987280"/>
                </a:cubicBezTo>
                <a:cubicBezTo>
                  <a:pt x="1177215" y="982041"/>
                  <a:pt x="1187330" y="977755"/>
                  <a:pt x="1199693" y="977755"/>
                </a:cubicBezTo>
                <a:cubicBezTo>
                  <a:pt x="1212552" y="977755"/>
                  <a:pt x="1229825" y="967564"/>
                  <a:pt x="1240054" y="953943"/>
                </a:cubicBezTo>
                <a:cubicBezTo>
                  <a:pt x="1249889" y="940846"/>
                  <a:pt x="1265186" y="930130"/>
                  <a:pt x="1274046" y="930130"/>
                </a:cubicBezTo>
                <a:cubicBezTo>
                  <a:pt x="1282905" y="930130"/>
                  <a:pt x="1296584" y="923701"/>
                  <a:pt x="1304442" y="915843"/>
                </a:cubicBezTo>
                <a:cubicBezTo>
                  <a:pt x="1312300" y="907984"/>
                  <a:pt x="1321603" y="901555"/>
                  <a:pt x="1325114" y="901555"/>
                </a:cubicBezTo>
                <a:cubicBezTo>
                  <a:pt x="1328626" y="901555"/>
                  <a:pt x="1345005" y="895215"/>
                  <a:pt x="1361513" y="887465"/>
                </a:cubicBezTo>
                <a:cubicBezTo>
                  <a:pt x="1397895" y="870386"/>
                  <a:pt x="1516550" y="853712"/>
                  <a:pt x="1659197" y="845632"/>
                </a:cubicBezTo>
                <a:cubicBezTo>
                  <a:pt x="1762570" y="839777"/>
                  <a:pt x="1787740" y="831954"/>
                  <a:pt x="1808720" y="799161"/>
                </a:cubicBezTo>
                <a:cubicBezTo>
                  <a:pt x="1812909" y="792613"/>
                  <a:pt x="1821751" y="787255"/>
                  <a:pt x="1828369" y="787255"/>
                </a:cubicBezTo>
                <a:cubicBezTo>
                  <a:pt x="1834987" y="787255"/>
                  <a:pt x="1852721" y="774396"/>
                  <a:pt x="1867778" y="758680"/>
                </a:cubicBezTo>
                <a:cubicBezTo>
                  <a:pt x="1882835" y="742964"/>
                  <a:pt x="1902672" y="730105"/>
                  <a:pt x="1911860" y="730105"/>
                </a:cubicBezTo>
                <a:cubicBezTo>
                  <a:pt x="1921048" y="730105"/>
                  <a:pt x="1931215" y="725819"/>
                  <a:pt x="1934453" y="720580"/>
                </a:cubicBezTo>
                <a:cubicBezTo>
                  <a:pt x="1937690" y="715341"/>
                  <a:pt x="1948301" y="711055"/>
                  <a:pt x="1958033" y="711055"/>
                </a:cubicBezTo>
                <a:cubicBezTo>
                  <a:pt x="1967764" y="711055"/>
                  <a:pt x="1984369" y="699268"/>
                  <a:pt x="1994932" y="684861"/>
                </a:cubicBezTo>
                <a:cubicBezTo>
                  <a:pt x="2010340" y="663847"/>
                  <a:pt x="2016523" y="661022"/>
                  <a:pt x="2026206" y="670574"/>
                </a:cubicBezTo>
                <a:cubicBezTo>
                  <a:pt x="2032844" y="677122"/>
                  <a:pt x="2045465" y="682480"/>
                  <a:pt x="2054254" y="682480"/>
                </a:cubicBezTo>
                <a:cubicBezTo>
                  <a:pt x="2063042" y="682480"/>
                  <a:pt x="2075465" y="688784"/>
                  <a:pt x="2081859" y="696489"/>
                </a:cubicBezTo>
                <a:cubicBezTo>
                  <a:pt x="2090821" y="707288"/>
                  <a:pt x="2113805" y="710016"/>
                  <a:pt x="2182143" y="708395"/>
                </a:cubicBezTo>
                <a:cubicBezTo>
                  <a:pt x="2230904" y="707239"/>
                  <a:pt x="2268807" y="709507"/>
                  <a:pt x="2266370" y="713436"/>
                </a:cubicBezTo>
                <a:cubicBezTo>
                  <a:pt x="2263934" y="717365"/>
                  <a:pt x="2268876" y="720580"/>
                  <a:pt x="2277353" y="720580"/>
                </a:cubicBezTo>
                <a:cubicBezTo>
                  <a:pt x="2285829" y="720580"/>
                  <a:pt x="2290115" y="716294"/>
                  <a:pt x="2286878" y="711055"/>
                </a:cubicBezTo>
                <a:cubicBezTo>
                  <a:pt x="2274900" y="691675"/>
                  <a:pt x="2298420" y="702324"/>
                  <a:pt x="2318434" y="725343"/>
                </a:cubicBezTo>
                <a:cubicBezTo>
                  <a:pt x="2343382" y="754034"/>
                  <a:pt x="2367806" y="756105"/>
                  <a:pt x="2374605" y="730105"/>
                </a:cubicBezTo>
                <a:cubicBezTo>
                  <a:pt x="2382242" y="700901"/>
                  <a:pt x="2412086" y="706707"/>
                  <a:pt x="2423563" y="739630"/>
                </a:cubicBezTo>
                <a:cubicBezTo>
                  <a:pt x="2429042" y="755346"/>
                  <a:pt x="2438033" y="768205"/>
                  <a:pt x="2443545" y="768205"/>
                </a:cubicBezTo>
                <a:cubicBezTo>
                  <a:pt x="2449056" y="768205"/>
                  <a:pt x="2453565" y="774829"/>
                  <a:pt x="2453565" y="782925"/>
                </a:cubicBezTo>
                <a:cubicBezTo>
                  <a:pt x="2453565" y="791022"/>
                  <a:pt x="2464281" y="808362"/>
                  <a:pt x="2477378" y="821458"/>
                </a:cubicBezTo>
                <a:cubicBezTo>
                  <a:pt x="2490475" y="834555"/>
                  <a:pt x="2501190" y="851505"/>
                  <a:pt x="2501190" y="859125"/>
                </a:cubicBezTo>
                <a:cubicBezTo>
                  <a:pt x="2501190" y="866745"/>
                  <a:pt x="2505477" y="872980"/>
                  <a:pt x="2510715" y="872980"/>
                </a:cubicBezTo>
                <a:cubicBezTo>
                  <a:pt x="2515954" y="872980"/>
                  <a:pt x="2520240" y="879004"/>
                  <a:pt x="2520240" y="886366"/>
                </a:cubicBezTo>
                <a:cubicBezTo>
                  <a:pt x="2520240" y="897632"/>
                  <a:pt x="2570480" y="967490"/>
                  <a:pt x="2594072" y="989028"/>
                </a:cubicBezTo>
                <a:cubicBezTo>
                  <a:pt x="2661599" y="1050676"/>
                  <a:pt x="2739315" y="1128686"/>
                  <a:pt x="2739315" y="1134819"/>
                </a:cubicBezTo>
                <a:cubicBezTo>
                  <a:pt x="2739315" y="1146334"/>
                  <a:pt x="2796445" y="1195540"/>
                  <a:pt x="2817616" y="1202259"/>
                </a:cubicBezTo>
                <a:cubicBezTo>
                  <a:pt x="2829249" y="1205951"/>
                  <a:pt x="2841693" y="1201051"/>
                  <a:pt x="2852589" y="1188488"/>
                </a:cubicBezTo>
                <a:cubicBezTo>
                  <a:pt x="2861892" y="1177762"/>
                  <a:pt x="2886456" y="1166275"/>
                  <a:pt x="2907177" y="1162961"/>
                </a:cubicBezTo>
                <a:cubicBezTo>
                  <a:pt x="2940220" y="1157678"/>
                  <a:pt x="2947131" y="1159974"/>
                  <a:pt x="2963406" y="1181646"/>
                </a:cubicBezTo>
                <a:cubicBezTo>
                  <a:pt x="2973612" y="1195236"/>
                  <a:pt x="2987374" y="1206355"/>
                  <a:pt x="2993988" y="1206355"/>
                </a:cubicBezTo>
                <a:cubicBezTo>
                  <a:pt x="3000603" y="1206355"/>
                  <a:pt x="3006015" y="1214263"/>
                  <a:pt x="3006015" y="1223929"/>
                </a:cubicBezTo>
                <a:cubicBezTo>
                  <a:pt x="3006015" y="1243045"/>
                  <a:pt x="3034102" y="1273030"/>
                  <a:pt x="3052009" y="1273030"/>
                </a:cubicBezTo>
                <a:cubicBezTo>
                  <a:pt x="3058145" y="1273030"/>
                  <a:pt x="3063701" y="1281603"/>
                  <a:pt x="3064356" y="1292080"/>
                </a:cubicBezTo>
                <a:cubicBezTo>
                  <a:pt x="3066701" y="1329609"/>
                  <a:pt x="3068170" y="1333004"/>
                  <a:pt x="3086575" y="1343429"/>
                </a:cubicBezTo>
                <a:cubicBezTo>
                  <a:pt x="3117533" y="1360965"/>
                  <a:pt x="3127951" y="1373589"/>
                  <a:pt x="3131356" y="1397691"/>
                </a:cubicBezTo>
                <a:cubicBezTo>
                  <a:pt x="3135044" y="1423793"/>
                  <a:pt x="3166382" y="1429716"/>
                  <a:pt x="3177328" y="1406380"/>
                </a:cubicBezTo>
                <a:cubicBezTo>
                  <a:pt x="3181014" y="1398522"/>
                  <a:pt x="3189320" y="1381965"/>
                  <a:pt x="3195787" y="1369586"/>
                </a:cubicBezTo>
                <a:cubicBezTo>
                  <a:pt x="3206137" y="1349774"/>
                  <a:pt x="3204603" y="1344010"/>
                  <a:pt x="3182980" y="1321440"/>
                </a:cubicBezTo>
                <a:cubicBezTo>
                  <a:pt x="3169469" y="1307338"/>
                  <a:pt x="3158415" y="1288534"/>
                  <a:pt x="3158415" y="1279653"/>
                </a:cubicBezTo>
                <a:cubicBezTo>
                  <a:pt x="3158415" y="1270771"/>
                  <a:pt x="3154414" y="1263505"/>
                  <a:pt x="3149523" y="1263505"/>
                </a:cubicBezTo>
                <a:cubicBezTo>
                  <a:pt x="3144632" y="1263505"/>
                  <a:pt x="3139274" y="1251718"/>
                  <a:pt x="3137616" y="1237311"/>
                </a:cubicBezTo>
                <a:cubicBezTo>
                  <a:pt x="3135433" y="1218331"/>
                  <a:pt x="3128547" y="1210259"/>
                  <a:pt x="3112615" y="1208001"/>
                </a:cubicBezTo>
                <a:cubicBezTo>
                  <a:pt x="3082733" y="1203765"/>
                  <a:pt x="3088999" y="1178717"/>
                  <a:pt x="3124918" y="1158814"/>
                </a:cubicBezTo>
                <a:cubicBezTo>
                  <a:pt x="3142076" y="1149307"/>
                  <a:pt x="3156773" y="1131077"/>
                  <a:pt x="3162015" y="1112800"/>
                </a:cubicBezTo>
                <a:cubicBezTo>
                  <a:pt x="3168313" y="1090838"/>
                  <a:pt x="3176331" y="1082530"/>
                  <a:pt x="3191226" y="1082530"/>
                </a:cubicBezTo>
                <a:cubicBezTo>
                  <a:pt x="3202517" y="1082530"/>
                  <a:pt x="3215827" y="1078577"/>
                  <a:pt x="3220804" y="1073746"/>
                </a:cubicBezTo>
                <a:cubicBezTo>
                  <a:pt x="3225781" y="1068915"/>
                  <a:pt x="3244910" y="1062199"/>
                  <a:pt x="3263313" y="1058822"/>
                </a:cubicBezTo>
                <a:cubicBezTo>
                  <a:pt x="3291370" y="1053674"/>
                  <a:pt x="3300483" y="1056630"/>
                  <a:pt x="3319742" y="1077131"/>
                </a:cubicBezTo>
                <a:cubicBezTo>
                  <a:pt x="3342952" y="1101836"/>
                  <a:pt x="3367965" y="1109578"/>
                  <a:pt x="3367965" y="1092055"/>
                </a:cubicBezTo>
                <a:cubicBezTo>
                  <a:pt x="3367965" y="1086816"/>
                  <a:pt x="3373088" y="1082530"/>
                  <a:pt x="3379350" y="1082530"/>
                </a:cubicBezTo>
                <a:cubicBezTo>
                  <a:pt x="3385612" y="1082530"/>
                  <a:pt x="3402630" y="1071134"/>
                  <a:pt x="3417169" y="1057205"/>
                </a:cubicBezTo>
                <a:cubicBezTo>
                  <a:pt x="3440628" y="1034730"/>
                  <a:pt x="3444311" y="1033726"/>
                  <a:pt x="3449898" y="1048287"/>
                </a:cubicBezTo>
                <a:cubicBezTo>
                  <a:pt x="3453361" y="1057312"/>
                  <a:pt x="3451905" y="1074110"/>
                  <a:pt x="3446662" y="1085617"/>
                </a:cubicBezTo>
                <a:cubicBezTo>
                  <a:pt x="3435527" y="1110056"/>
                  <a:pt x="3455053" y="1135325"/>
                  <a:pt x="3478207" y="1126440"/>
                </a:cubicBezTo>
                <a:cubicBezTo>
                  <a:pt x="3496865" y="1119281"/>
                  <a:pt x="3507793" y="1089452"/>
                  <a:pt x="3493504" y="1084689"/>
                </a:cubicBezTo>
                <a:cubicBezTo>
                  <a:pt x="3476070" y="1078877"/>
                  <a:pt x="3480236" y="1046459"/>
                  <a:pt x="3501099" y="1025596"/>
                </a:cubicBezTo>
                <a:cubicBezTo>
                  <a:pt x="3511458" y="1015237"/>
                  <a:pt x="3517595" y="1000669"/>
                  <a:pt x="3514737" y="993222"/>
                </a:cubicBezTo>
                <a:cubicBezTo>
                  <a:pt x="3505818" y="969978"/>
                  <a:pt x="3528623" y="966307"/>
                  <a:pt x="3551198" y="987353"/>
                </a:cubicBezTo>
                <a:cubicBezTo>
                  <a:pt x="3569347" y="1004272"/>
                  <a:pt x="3579896" y="1006467"/>
                  <a:pt x="3617955" y="1001238"/>
                </a:cubicBezTo>
                <a:cubicBezTo>
                  <a:pt x="3652974" y="996428"/>
                  <a:pt x="3664359" y="998163"/>
                  <a:pt x="3668496" y="1008944"/>
                </a:cubicBezTo>
                <a:cubicBezTo>
                  <a:pt x="3672033" y="1018161"/>
                  <a:pt x="3694804" y="1025007"/>
                  <a:pt x="3735941" y="1029222"/>
                </a:cubicBezTo>
                <a:cubicBezTo>
                  <a:pt x="3777048" y="1033433"/>
                  <a:pt x="3810617" y="1043521"/>
                  <a:pt x="3835229" y="1059057"/>
                </a:cubicBezTo>
                <a:cubicBezTo>
                  <a:pt x="3855679" y="1071967"/>
                  <a:pt x="3878926" y="1082530"/>
                  <a:pt x="3886888" y="1082530"/>
                </a:cubicBezTo>
                <a:cubicBezTo>
                  <a:pt x="3894851" y="1082530"/>
                  <a:pt x="3901365" y="1086396"/>
                  <a:pt x="3901365" y="1091121"/>
                </a:cubicBezTo>
                <a:cubicBezTo>
                  <a:pt x="3901365" y="1095846"/>
                  <a:pt x="3917338" y="1108002"/>
                  <a:pt x="3936861" y="1118133"/>
                </a:cubicBezTo>
                <a:cubicBezTo>
                  <a:pt x="3962862" y="1131626"/>
                  <a:pt x="3973997" y="1144577"/>
                  <a:pt x="3978491" y="1166548"/>
                </a:cubicBezTo>
                <a:cubicBezTo>
                  <a:pt x="3986601" y="1206201"/>
                  <a:pt x="4023338" y="1236592"/>
                  <a:pt x="4047518" y="1223651"/>
                </a:cubicBezTo>
                <a:cubicBezTo>
                  <a:pt x="4061445" y="1216197"/>
                  <a:pt x="4070727" y="1219441"/>
                  <a:pt x="4090974" y="1238839"/>
                </a:cubicBezTo>
                <a:cubicBezTo>
                  <a:pt x="4105134" y="1252405"/>
                  <a:pt x="4119966" y="1263505"/>
                  <a:pt x="4123933" y="1263505"/>
                </a:cubicBezTo>
                <a:cubicBezTo>
                  <a:pt x="4127900" y="1263505"/>
                  <a:pt x="4161237" y="1293835"/>
                  <a:pt x="4198015" y="1330906"/>
                </a:cubicBezTo>
                <a:cubicBezTo>
                  <a:pt x="4250044" y="1383350"/>
                  <a:pt x="4272636" y="1399496"/>
                  <a:pt x="4299818" y="1403665"/>
                </a:cubicBezTo>
                <a:cubicBezTo>
                  <a:pt x="4319032" y="1406612"/>
                  <a:pt x="4340056" y="1413194"/>
                  <a:pt x="4346538" y="1418292"/>
                </a:cubicBezTo>
                <a:cubicBezTo>
                  <a:pt x="4353019" y="1423390"/>
                  <a:pt x="4365107" y="1424958"/>
                  <a:pt x="4373400" y="1421776"/>
                </a:cubicBezTo>
                <a:cubicBezTo>
                  <a:pt x="4394289" y="1413760"/>
                  <a:pt x="4387136" y="1374145"/>
                  <a:pt x="4364001" y="1369731"/>
                </a:cubicBezTo>
                <a:cubicBezTo>
                  <a:pt x="4342814" y="1365689"/>
                  <a:pt x="4320465" y="1345735"/>
                  <a:pt x="4320465" y="1330860"/>
                </a:cubicBezTo>
                <a:cubicBezTo>
                  <a:pt x="4320465" y="1317897"/>
                  <a:pt x="4326201" y="1318052"/>
                  <a:pt x="4364933" y="1332058"/>
                </a:cubicBezTo>
                <a:cubicBezTo>
                  <a:pt x="4394177" y="1342632"/>
                  <a:pt x="4398547" y="1341466"/>
                  <a:pt x="4425141" y="1315988"/>
                </a:cubicBezTo>
                <a:cubicBezTo>
                  <a:pt x="4440912" y="1300878"/>
                  <a:pt x="4453815" y="1278602"/>
                  <a:pt x="4453815" y="1266486"/>
                </a:cubicBezTo>
                <a:cubicBezTo>
                  <a:pt x="4453815" y="1253253"/>
                  <a:pt x="4459521" y="1244455"/>
                  <a:pt x="4468103" y="1244455"/>
                </a:cubicBezTo>
                <a:cubicBezTo>
                  <a:pt x="4475961" y="1244455"/>
                  <a:pt x="4482390" y="1248770"/>
                  <a:pt x="4482390" y="1254043"/>
                </a:cubicBezTo>
                <a:cubicBezTo>
                  <a:pt x="4482390" y="1259316"/>
                  <a:pt x="4492846" y="1272722"/>
                  <a:pt x="4505626" y="1283834"/>
                </a:cubicBezTo>
                <a:cubicBezTo>
                  <a:pt x="4526990" y="1302410"/>
                  <a:pt x="4527733" y="1305758"/>
                  <a:pt x="4514858" y="1325409"/>
                </a:cubicBezTo>
                <a:cubicBezTo>
                  <a:pt x="4501561" y="1345701"/>
                  <a:pt x="4502553" y="1347587"/>
                  <a:pt x="4534485" y="1362740"/>
                </a:cubicBezTo>
                <a:cubicBezTo>
                  <a:pt x="4552981" y="1371517"/>
                  <a:pt x="4568115" y="1382784"/>
                  <a:pt x="4568115" y="1387777"/>
                </a:cubicBezTo>
                <a:cubicBezTo>
                  <a:pt x="4568115" y="1392770"/>
                  <a:pt x="4574545" y="1396855"/>
                  <a:pt x="4582403" y="1396855"/>
                </a:cubicBezTo>
                <a:cubicBezTo>
                  <a:pt x="4597566" y="1396855"/>
                  <a:pt x="4601028" y="1413782"/>
                  <a:pt x="4589401" y="1431076"/>
                </a:cubicBezTo>
                <a:cubicBezTo>
                  <a:pt x="4585552" y="1436801"/>
                  <a:pt x="4568224" y="1444244"/>
                  <a:pt x="4550894" y="1447617"/>
                </a:cubicBezTo>
                <a:cubicBezTo>
                  <a:pt x="4511419" y="1455300"/>
                  <a:pt x="4490592" y="1474669"/>
                  <a:pt x="4502159" y="1492941"/>
                </a:cubicBezTo>
                <a:cubicBezTo>
                  <a:pt x="4506842" y="1500340"/>
                  <a:pt x="4510739" y="1527943"/>
                  <a:pt x="4510819" y="1554282"/>
                </a:cubicBezTo>
                <a:cubicBezTo>
                  <a:pt x="4510977" y="1606047"/>
                  <a:pt x="4531559" y="1634980"/>
                  <a:pt x="4568224" y="1634980"/>
                </a:cubicBezTo>
                <a:cubicBezTo>
                  <a:pt x="4582741" y="1634980"/>
                  <a:pt x="4587165" y="1641383"/>
                  <a:pt x="4587165" y="1662389"/>
                </a:cubicBezTo>
                <a:cubicBezTo>
                  <a:pt x="4587165" y="1700859"/>
                  <a:pt x="4611309" y="1719705"/>
                  <a:pt x="4632887" y="1698078"/>
                </a:cubicBezTo>
                <a:cubicBezTo>
                  <a:pt x="4645473" y="1685463"/>
                  <a:pt x="4648535" y="1667713"/>
                  <a:pt x="4646639" y="1618353"/>
                </a:cubicBezTo>
                <a:cubicBezTo>
                  <a:pt x="4645298" y="1583429"/>
                  <a:pt x="4639940" y="1550595"/>
                  <a:pt x="4634733" y="1545388"/>
                </a:cubicBezTo>
                <a:cubicBezTo>
                  <a:pt x="4620602" y="1531257"/>
                  <a:pt x="4623302" y="1496067"/>
                  <a:pt x="4639553" y="1482580"/>
                </a:cubicBezTo>
                <a:cubicBezTo>
                  <a:pt x="4655952" y="1468970"/>
                  <a:pt x="4658503" y="1438961"/>
                  <a:pt x="4644023" y="1430012"/>
                </a:cubicBezTo>
                <a:cubicBezTo>
                  <a:pt x="4638401" y="1426538"/>
                  <a:pt x="4636753" y="1410368"/>
                  <a:pt x="4640165" y="1392178"/>
                </a:cubicBezTo>
                <a:cubicBezTo>
                  <a:pt x="4643443" y="1374706"/>
                  <a:pt x="4643143" y="1351017"/>
                  <a:pt x="4639498" y="1339534"/>
                </a:cubicBezTo>
                <a:cubicBezTo>
                  <a:pt x="4634093" y="1322502"/>
                  <a:pt x="4627854" y="1319661"/>
                  <a:pt x="4605626" y="1324107"/>
                </a:cubicBezTo>
                <a:cubicBezTo>
                  <a:pt x="4578302" y="1329572"/>
                  <a:pt x="4559335" y="1317681"/>
                  <a:pt x="4577485" y="1306463"/>
                </a:cubicBezTo>
                <a:cubicBezTo>
                  <a:pt x="4590006" y="1298725"/>
                  <a:pt x="4590142" y="1244455"/>
                  <a:pt x="4577640" y="1244455"/>
                </a:cubicBezTo>
                <a:cubicBezTo>
                  <a:pt x="4572401" y="1244455"/>
                  <a:pt x="4568115" y="1231596"/>
                  <a:pt x="4568115" y="1215880"/>
                </a:cubicBezTo>
                <a:cubicBezTo>
                  <a:pt x="4568115" y="1200164"/>
                  <a:pt x="4572742" y="1187305"/>
                  <a:pt x="4578397" y="1187305"/>
                </a:cubicBezTo>
                <a:cubicBezTo>
                  <a:pt x="4584712" y="1187305"/>
                  <a:pt x="4586410" y="1176976"/>
                  <a:pt x="4582798" y="1160533"/>
                </a:cubicBezTo>
                <a:cubicBezTo>
                  <a:pt x="4578049" y="1138909"/>
                  <a:pt x="4581109" y="1131658"/>
                  <a:pt x="4598711" y="1122829"/>
                </a:cubicBezTo>
                <a:cubicBezTo>
                  <a:pt x="4610696" y="1116817"/>
                  <a:pt x="4631218" y="1110648"/>
                  <a:pt x="4644315" y="1109120"/>
                </a:cubicBezTo>
                <a:cubicBezTo>
                  <a:pt x="4662354" y="1107016"/>
                  <a:pt x="4668858" y="1099992"/>
                  <a:pt x="4671142" y="1080149"/>
                </a:cubicBezTo>
                <a:cubicBezTo>
                  <a:pt x="4673533" y="1059365"/>
                  <a:pt x="4679072" y="1053955"/>
                  <a:pt x="4697961" y="1053955"/>
                </a:cubicBezTo>
                <a:cubicBezTo>
                  <a:pt x="4711055" y="1053955"/>
                  <a:pt x="4729218" y="1049968"/>
                  <a:pt x="4738323" y="1045095"/>
                </a:cubicBezTo>
                <a:cubicBezTo>
                  <a:pt x="4748100" y="1039862"/>
                  <a:pt x="4760500" y="1039708"/>
                  <a:pt x="4768607" y="1044718"/>
                </a:cubicBezTo>
                <a:cubicBezTo>
                  <a:pt x="4780070" y="1051803"/>
                  <a:pt x="4779200" y="1055571"/>
                  <a:pt x="4763331" y="1067563"/>
                </a:cubicBezTo>
                <a:cubicBezTo>
                  <a:pt x="4748961" y="1078423"/>
                  <a:pt x="4747833" y="1081998"/>
                  <a:pt x="4758705" y="1082227"/>
                </a:cubicBezTo>
                <a:cubicBezTo>
                  <a:pt x="4766613" y="1082394"/>
                  <a:pt x="4778208" y="1074323"/>
                  <a:pt x="4784472" y="1064292"/>
                </a:cubicBezTo>
                <a:cubicBezTo>
                  <a:pt x="4797384" y="1043617"/>
                  <a:pt x="4787045" y="1030000"/>
                  <a:pt x="4753853" y="1023968"/>
                </a:cubicBezTo>
                <a:cubicBezTo>
                  <a:pt x="4743375" y="1022064"/>
                  <a:pt x="4730571" y="1010887"/>
                  <a:pt x="4725400" y="999131"/>
                </a:cubicBezTo>
                <a:cubicBezTo>
                  <a:pt x="4720229" y="987374"/>
                  <a:pt x="4712728" y="977755"/>
                  <a:pt x="4708731" y="977755"/>
                </a:cubicBezTo>
                <a:cubicBezTo>
                  <a:pt x="4704735" y="977755"/>
                  <a:pt x="4701465" y="971326"/>
                  <a:pt x="4701465" y="963468"/>
                </a:cubicBezTo>
                <a:cubicBezTo>
                  <a:pt x="4701465" y="940263"/>
                  <a:pt x="4738487" y="947035"/>
                  <a:pt x="4764383" y="974978"/>
                </a:cubicBezTo>
                <a:cubicBezTo>
                  <a:pt x="4783391" y="995488"/>
                  <a:pt x="4791595" y="998705"/>
                  <a:pt x="4804410" y="990674"/>
                </a:cubicBezTo>
                <a:cubicBezTo>
                  <a:pt x="4827948" y="975921"/>
                  <a:pt x="4828888" y="946719"/>
                  <a:pt x="4806650" y="921077"/>
                </a:cubicBezTo>
                <a:cubicBezTo>
                  <a:pt x="4783908" y="894856"/>
                  <a:pt x="4781926" y="882505"/>
                  <a:pt x="4800458" y="882505"/>
                </a:cubicBezTo>
                <a:cubicBezTo>
                  <a:pt x="4807756" y="882505"/>
                  <a:pt x="4816329" y="875725"/>
                  <a:pt x="4819508" y="867439"/>
                </a:cubicBezTo>
                <a:cubicBezTo>
                  <a:pt x="4828420" y="844216"/>
                  <a:pt x="4826361" y="815830"/>
                  <a:pt x="4815765" y="815830"/>
                </a:cubicBezTo>
                <a:cubicBezTo>
                  <a:pt x="4799594" y="815830"/>
                  <a:pt x="4805245" y="792178"/>
                  <a:pt x="4824780" y="778098"/>
                </a:cubicBezTo>
                <a:cubicBezTo>
                  <a:pt x="4834977" y="770748"/>
                  <a:pt x="4841507" y="761802"/>
                  <a:pt x="4839292" y="758218"/>
                </a:cubicBezTo>
                <a:cubicBezTo>
                  <a:pt x="4832519" y="747259"/>
                  <a:pt x="4866436" y="723065"/>
                  <a:pt x="4897950" y="716375"/>
                </a:cubicBezTo>
                <a:cubicBezTo>
                  <a:pt x="4924283" y="710786"/>
                  <a:pt x="4928453" y="712860"/>
                  <a:pt x="4933814" y="734220"/>
                </a:cubicBezTo>
                <a:cubicBezTo>
                  <a:pt x="4941561" y="765086"/>
                  <a:pt x="4984701" y="778505"/>
                  <a:pt x="5001653" y="755322"/>
                </a:cubicBezTo>
                <a:cubicBezTo>
                  <a:pt x="5020210" y="729944"/>
                  <a:pt x="5084751" y="741388"/>
                  <a:pt x="5068783" y="767225"/>
                </a:cubicBezTo>
                <a:cubicBezTo>
                  <a:pt x="5058293" y="784198"/>
                  <a:pt x="5072629" y="815830"/>
                  <a:pt x="5090812" y="815830"/>
                </a:cubicBezTo>
                <a:cubicBezTo>
                  <a:pt x="5099935" y="815830"/>
                  <a:pt x="5115719" y="809537"/>
                  <a:pt x="5125889" y="801845"/>
                </a:cubicBezTo>
                <a:cubicBezTo>
                  <a:pt x="5136058" y="794154"/>
                  <a:pt x="5154022" y="787725"/>
                  <a:pt x="5165809" y="787558"/>
                </a:cubicBezTo>
                <a:cubicBezTo>
                  <a:pt x="5177596" y="787391"/>
                  <a:pt x="5187240" y="782969"/>
                  <a:pt x="5187240" y="777730"/>
                </a:cubicBezTo>
                <a:cubicBezTo>
                  <a:pt x="5187240" y="772491"/>
                  <a:pt x="5193669" y="768205"/>
                  <a:pt x="5201528" y="768205"/>
                </a:cubicBezTo>
                <a:cubicBezTo>
                  <a:pt x="5209386" y="768205"/>
                  <a:pt x="5215815" y="763919"/>
                  <a:pt x="5215815" y="758680"/>
                </a:cubicBezTo>
                <a:cubicBezTo>
                  <a:pt x="5215815" y="753441"/>
                  <a:pt x="5222244" y="749155"/>
                  <a:pt x="5230103" y="749155"/>
                </a:cubicBezTo>
                <a:cubicBezTo>
                  <a:pt x="5237961" y="749155"/>
                  <a:pt x="5244390" y="757475"/>
                  <a:pt x="5244390" y="767643"/>
                </a:cubicBezTo>
                <a:cubicBezTo>
                  <a:pt x="5244390" y="790938"/>
                  <a:pt x="5258183" y="799732"/>
                  <a:pt x="5282575" y="791990"/>
                </a:cubicBezTo>
                <a:cubicBezTo>
                  <a:pt x="5294665" y="788153"/>
                  <a:pt x="5301540" y="777571"/>
                  <a:pt x="5301540" y="762801"/>
                </a:cubicBezTo>
                <a:cubicBezTo>
                  <a:pt x="5301540" y="739056"/>
                  <a:pt x="5325266" y="729844"/>
                  <a:pt x="5332274" y="750869"/>
                </a:cubicBezTo>
                <a:cubicBezTo>
                  <a:pt x="5337411" y="766280"/>
                  <a:pt x="5367196" y="753561"/>
                  <a:pt x="5374815" y="732702"/>
                </a:cubicBezTo>
                <a:cubicBezTo>
                  <a:pt x="5378207" y="723416"/>
                  <a:pt x="5388825" y="705595"/>
                  <a:pt x="5398411" y="693102"/>
                </a:cubicBezTo>
                <a:cubicBezTo>
                  <a:pt x="5419534" y="665571"/>
                  <a:pt x="5420967" y="636224"/>
                  <a:pt x="5401553" y="628775"/>
                </a:cubicBezTo>
                <a:cubicBezTo>
                  <a:pt x="5392701" y="625378"/>
                  <a:pt x="5387265" y="610881"/>
                  <a:pt x="5387265" y="590674"/>
                </a:cubicBezTo>
                <a:cubicBezTo>
                  <a:pt x="5387265" y="570468"/>
                  <a:pt x="5381829" y="555971"/>
                  <a:pt x="5372978" y="552574"/>
                </a:cubicBezTo>
                <a:cubicBezTo>
                  <a:pt x="5365119" y="549559"/>
                  <a:pt x="5358724" y="535763"/>
                  <a:pt x="5358764" y="521917"/>
                </a:cubicBezTo>
                <a:cubicBezTo>
                  <a:pt x="5358850" y="493532"/>
                  <a:pt x="5391662" y="472930"/>
                  <a:pt x="5436789" y="472930"/>
                </a:cubicBezTo>
                <a:cubicBezTo>
                  <a:pt x="5451461" y="472930"/>
                  <a:pt x="5463465" y="468644"/>
                  <a:pt x="5463465" y="463405"/>
                </a:cubicBezTo>
                <a:cubicBezTo>
                  <a:pt x="5463465" y="447098"/>
                  <a:pt x="5486885" y="452963"/>
                  <a:pt x="5498956" y="472293"/>
                </a:cubicBezTo>
                <a:cubicBezTo>
                  <a:pt x="5508564" y="487676"/>
                  <a:pt x="5507766" y="491271"/>
                  <a:pt x="5494104" y="494145"/>
                </a:cubicBezTo>
                <a:cubicBezTo>
                  <a:pt x="5485111" y="496037"/>
                  <a:pt x="5500560" y="498231"/>
                  <a:pt x="5528437" y="499021"/>
                </a:cubicBezTo>
                <a:cubicBezTo>
                  <a:pt x="5576496" y="500382"/>
                  <a:pt x="5579628" y="499004"/>
                  <a:pt x="5588900" y="472405"/>
                </a:cubicBezTo>
                <a:cubicBezTo>
                  <a:pt x="5600249" y="439852"/>
                  <a:pt x="5620082" y="436791"/>
                  <a:pt x="5662658" y="461024"/>
                </a:cubicBezTo>
                <a:cubicBezTo>
                  <a:pt x="5681322" y="471646"/>
                  <a:pt x="5691967" y="485262"/>
                  <a:pt x="5692005" y="498562"/>
                </a:cubicBezTo>
                <a:cubicBezTo>
                  <a:pt x="5692081" y="525036"/>
                  <a:pt x="5703878" y="532259"/>
                  <a:pt x="5734490" y="524576"/>
                </a:cubicBezTo>
                <a:cubicBezTo>
                  <a:pt x="5755831" y="519220"/>
                  <a:pt x="5758740" y="513512"/>
                  <a:pt x="5758740" y="476995"/>
                </a:cubicBezTo>
                <a:cubicBezTo>
                  <a:pt x="5758740" y="445249"/>
                  <a:pt x="5763215" y="433105"/>
                  <a:pt x="5777790" y="425305"/>
                </a:cubicBezTo>
                <a:cubicBezTo>
                  <a:pt x="5789259" y="419167"/>
                  <a:pt x="5796840" y="405361"/>
                  <a:pt x="5796840" y="390613"/>
                </a:cubicBezTo>
                <a:cubicBezTo>
                  <a:pt x="5796840" y="371904"/>
                  <a:pt x="5800500" y="367521"/>
                  <a:pt x="5812335" y="372063"/>
                </a:cubicBezTo>
                <a:cubicBezTo>
                  <a:pt x="5820857" y="375333"/>
                  <a:pt x="5833716" y="373124"/>
                  <a:pt x="5840910" y="367153"/>
                </a:cubicBezTo>
                <a:cubicBezTo>
                  <a:pt x="5855950" y="354671"/>
                  <a:pt x="5858715" y="311005"/>
                  <a:pt x="5844465" y="311005"/>
                </a:cubicBezTo>
                <a:cubicBezTo>
                  <a:pt x="5829744" y="311005"/>
                  <a:pt x="5833206" y="281083"/>
                  <a:pt x="5850086" y="262431"/>
                </a:cubicBezTo>
                <a:cubicBezTo>
                  <a:pt x="5873121" y="236977"/>
                  <a:pt x="5859273" y="206230"/>
                  <a:pt x="5824773" y="206230"/>
                </a:cubicBezTo>
                <a:cubicBezTo>
                  <a:pt x="5787847" y="206230"/>
                  <a:pt x="5788230" y="183533"/>
                  <a:pt x="5825415" y="168130"/>
                </a:cubicBezTo>
                <a:cubicBezTo>
                  <a:pt x="5841947" y="161282"/>
                  <a:pt x="5853990" y="149187"/>
                  <a:pt x="5853990" y="139432"/>
                </a:cubicBezTo>
                <a:cubicBezTo>
                  <a:pt x="5853990" y="129390"/>
                  <a:pt x="5863621" y="120153"/>
                  <a:pt x="5877803" y="116594"/>
                </a:cubicBezTo>
                <a:cubicBezTo>
                  <a:pt x="5890899" y="113306"/>
                  <a:pt x="5901615" y="107007"/>
                  <a:pt x="5901615" y="102594"/>
                </a:cubicBezTo>
                <a:cubicBezTo>
                  <a:pt x="5901615" y="90520"/>
                  <a:pt x="5947065" y="101645"/>
                  <a:pt x="5959641" y="116797"/>
                </a:cubicBezTo>
                <a:cubicBezTo>
                  <a:pt x="5965681" y="124075"/>
                  <a:pt x="5980355" y="130030"/>
                  <a:pt x="5992250" y="130030"/>
                </a:cubicBezTo>
                <a:cubicBezTo>
                  <a:pt x="6004145" y="130030"/>
                  <a:pt x="6016344" y="136459"/>
                  <a:pt x="6019360" y="144317"/>
                </a:cubicBezTo>
                <a:cubicBezTo>
                  <a:pt x="6022375" y="152176"/>
                  <a:pt x="6035692" y="158605"/>
                  <a:pt x="6048954" y="158605"/>
                </a:cubicBezTo>
                <a:cubicBezTo>
                  <a:pt x="6066839" y="158605"/>
                  <a:pt x="6073065" y="163601"/>
                  <a:pt x="6073065" y="177954"/>
                </a:cubicBezTo>
                <a:cubicBezTo>
                  <a:pt x="6073065" y="201189"/>
                  <a:pt x="6098323" y="212987"/>
                  <a:pt x="6119487" y="199638"/>
                </a:cubicBezTo>
                <a:cubicBezTo>
                  <a:pt x="6130014" y="192997"/>
                  <a:pt x="6133816" y="179240"/>
                  <a:pt x="6131750" y="155259"/>
                </a:cubicBezTo>
                <a:cubicBezTo>
                  <a:pt x="6129899" y="133778"/>
                  <a:pt x="6132917" y="120505"/>
                  <a:pt x="6139652" y="120505"/>
                </a:cubicBezTo>
                <a:cubicBezTo>
                  <a:pt x="6145769" y="120505"/>
                  <a:pt x="6148186" y="113061"/>
                  <a:pt x="6145163" y="103536"/>
                </a:cubicBezTo>
                <a:cubicBezTo>
                  <a:pt x="6141234" y="91156"/>
                  <a:pt x="6147076" y="83813"/>
                  <a:pt x="6166765" y="76381"/>
                </a:cubicBezTo>
                <a:cubicBezTo>
                  <a:pt x="6200937" y="63482"/>
                  <a:pt x="6254040" y="70703"/>
                  <a:pt x="6254040" y="88249"/>
                </a:cubicBezTo>
                <a:cubicBezTo>
                  <a:pt x="6254040" y="95512"/>
                  <a:pt x="6258326" y="101455"/>
                  <a:pt x="6263565" y="101455"/>
                </a:cubicBezTo>
                <a:cubicBezTo>
                  <a:pt x="6268804" y="101455"/>
                  <a:pt x="6273090" y="107750"/>
                  <a:pt x="6273090" y="115444"/>
                </a:cubicBezTo>
                <a:cubicBezTo>
                  <a:pt x="6273090" y="123857"/>
                  <a:pt x="6278687" y="127284"/>
                  <a:pt x="6287135" y="124043"/>
                </a:cubicBezTo>
                <a:cubicBezTo>
                  <a:pt x="6304563" y="117355"/>
                  <a:pt x="6357572" y="157930"/>
                  <a:pt x="6358288" y="178507"/>
                </a:cubicBezTo>
                <a:cubicBezTo>
                  <a:pt x="6358578" y="186834"/>
                  <a:pt x="6347898" y="198621"/>
                  <a:pt x="6334554" y="204701"/>
                </a:cubicBezTo>
                <a:cubicBezTo>
                  <a:pt x="6303895" y="218671"/>
                  <a:pt x="6301665" y="218550"/>
                  <a:pt x="6301665" y="202925"/>
                </a:cubicBezTo>
                <a:cubicBezTo>
                  <a:pt x="6301665" y="184832"/>
                  <a:pt x="6266367" y="146224"/>
                  <a:pt x="6255797" y="152757"/>
                </a:cubicBezTo>
                <a:cubicBezTo>
                  <a:pt x="6250968" y="155741"/>
                  <a:pt x="6244335" y="174955"/>
                  <a:pt x="6241058" y="195454"/>
                </a:cubicBezTo>
                <a:cubicBezTo>
                  <a:pt x="6237779" y="215953"/>
                  <a:pt x="6228644" y="235202"/>
                  <a:pt x="6220757" y="238229"/>
                </a:cubicBezTo>
                <a:cubicBezTo>
                  <a:pt x="6194773" y="248200"/>
                  <a:pt x="6208789" y="311652"/>
                  <a:pt x="6246467" y="354624"/>
                </a:cubicBezTo>
                <a:cubicBezTo>
                  <a:pt x="6256019" y="365518"/>
                  <a:pt x="6269236" y="393088"/>
                  <a:pt x="6275838" y="415890"/>
                </a:cubicBezTo>
                <a:cubicBezTo>
                  <a:pt x="6284152" y="444609"/>
                  <a:pt x="6296551" y="462456"/>
                  <a:pt x="6316184" y="473968"/>
                </a:cubicBezTo>
                <a:cubicBezTo>
                  <a:pt x="6355026" y="496743"/>
                  <a:pt x="6370170" y="495409"/>
                  <a:pt x="6390560" y="467413"/>
                </a:cubicBezTo>
                <a:cubicBezTo>
                  <a:pt x="6411181" y="439099"/>
                  <a:pt x="6398970" y="415780"/>
                  <a:pt x="6363522" y="415780"/>
                </a:cubicBezTo>
                <a:cubicBezTo>
                  <a:pt x="6349241" y="415780"/>
                  <a:pt x="6340052" y="408561"/>
                  <a:pt x="6336244" y="394349"/>
                </a:cubicBezTo>
                <a:cubicBezTo>
                  <a:pt x="6327358" y="361194"/>
                  <a:pt x="6328613" y="358630"/>
                  <a:pt x="6353718" y="358630"/>
                </a:cubicBezTo>
                <a:cubicBezTo>
                  <a:pt x="6382771" y="358630"/>
                  <a:pt x="6396103" y="334961"/>
                  <a:pt x="6389931" y="294336"/>
                </a:cubicBezTo>
                <a:cubicBezTo>
                  <a:pt x="6386390" y="271029"/>
                  <a:pt x="6388774" y="263380"/>
                  <a:pt x="6399578" y="263380"/>
                </a:cubicBezTo>
                <a:cubicBezTo>
                  <a:pt x="6417888" y="263380"/>
                  <a:pt x="6427086" y="286549"/>
                  <a:pt x="6413980" y="299655"/>
                </a:cubicBezTo>
                <a:cubicBezTo>
                  <a:pt x="6406968" y="306667"/>
                  <a:pt x="6414458" y="311646"/>
                  <a:pt x="6438918" y="316235"/>
                </a:cubicBezTo>
                <a:cubicBezTo>
                  <a:pt x="6465617" y="321243"/>
                  <a:pt x="6478288" y="318801"/>
                  <a:pt x="6492546" y="305898"/>
                </a:cubicBezTo>
                <a:cubicBezTo>
                  <a:pt x="6522354" y="278922"/>
                  <a:pt x="6515768" y="247770"/>
                  <a:pt x="6471644" y="207027"/>
                </a:cubicBezTo>
                <a:cubicBezTo>
                  <a:pt x="6431623" y="170073"/>
                  <a:pt x="6426077" y="139555"/>
                  <a:pt x="6459383" y="139555"/>
                </a:cubicBezTo>
                <a:cubicBezTo>
                  <a:pt x="6476458" y="139555"/>
                  <a:pt x="6510401" y="103468"/>
                  <a:pt x="6510898" y="84786"/>
                </a:cubicBezTo>
                <a:cubicBezTo>
                  <a:pt x="6511087" y="77704"/>
                  <a:pt x="6524089" y="72880"/>
                  <a:pt x="6542990" y="72880"/>
                </a:cubicBezTo>
                <a:cubicBezTo>
                  <a:pt x="6568109" y="72880"/>
                  <a:pt x="6582066" y="81013"/>
                  <a:pt x="6609619" y="111706"/>
                </a:cubicBezTo>
                <a:cubicBezTo>
                  <a:pt x="6640651" y="146272"/>
                  <a:pt x="6646046" y="148959"/>
                  <a:pt x="6658807" y="136199"/>
                </a:cubicBezTo>
                <a:cubicBezTo>
                  <a:pt x="6676092" y="118914"/>
                  <a:pt x="6677163" y="99763"/>
                  <a:pt x="6661710" y="84310"/>
                </a:cubicBezTo>
                <a:cubicBezTo>
                  <a:pt x="6652820" y="75420"/>
                  <a:pt x="6652952" y="70234"/>
                  <a:pt x="6662303" y="60974"/>
                </a:cubicBezTo>
                <a:cubicBezTo>
                  <a:pt x="6671931" y="51440"/>
                  <a:pt x="6676031" y="52086"/>
                  <a:pt x="6682879" y="64212"/>
                </a:cubicBezTo>
                <a:cubicBezTo>
                  <a:pt x="6702093" y="98239"/>
                  <a:pt x="6726829" y="120536"/>
                  <a:pt x="6748854" y="123683"/>
                </a:cubicBezTo>
                <a:cubicBezTo>
                  <a:pt x="6782878" y="128546"/>
                  <a:pt x="6795352" y="153126"/>
                  <a:pt x="6775134" y="175466"/>
                </a:cubicBezTo>
                <a:cubicBezTo>
                  <a:pt x="6757333" y="195135"/>
                  <a:pt x="6753253" y="225280"/>
                  <a:pt x="6768390" y="225280"/>
                </a:cubicBezTo>
                <a:cubicBezTo>
                  <a:pt x="6773629" y="225280"/>
                  <a:pt x="6777915" y="235743"/>
                  <a:pt x="6777915" y="248530"/>
                </a:cubicBezTo>
                <a:cubicBezTo>
                  <a:pt x="6777915" y="261318"/>
                  <a:pt x="6782201" y="274430"/>
                  <a:pt x="6787440" y="277667"/>
                </a:cubicBezTo>
                <a:cubicBezTo>
                  <a:pt x="6792679" y="280905"/>
                  <a:pt x="6796965" y="298516"/>
                  <a:pt x="6796965" y="316802"/>
                </a:cubicBezTo>
                <a:cubicBezTo>
                  <a:pt x="6796965" y="341629"/>
                  <a:pt x="6805049" y="358373"/>
                  <a:pt x="6828883" y="382915"/>
                </a:cubicBezTo>
                <a:cubicBezTo>
                  <a:pt x="6846439" y="400991"/>
                  <a:pt x="6866232" y="415780"/>
                  <a:pt x="6872870" y="415780"/>
                </a:cubicBezTo>
                <a:cubicBezTo>
                  <a:pt x="6879507" y="415780"/>
                  <a:pt x="6899583" y="428639"/>
                  <a:pt x="6917483" y="444355"/>
                </a:cubicBezTo>
                <a:cubicBezTo>
                  <a:pt x="6952432" y="475041"/>
                  <a:pt x="6994131" y="481939"/>
                  <a:pt x="7003117" y="458521"/>
                </a:cubicBezTo>
                <a:cubicBezTo>
                  <a:pt x="7006158" y="450596"/>
                  <a:pt x="7003203" y="437556"/>
                  <a:pt x="6996555" y="429542"/>
                </a:cubicBezTo>
                <a:cubicBezTo>
                  <a:pt x="6980294" y="409950"/>
                  <a:pt x="7000155" y="386560"/>
                  <a:pt x="7017945" y="404350"/>
                </a:cubicBezTo>
                <a:cubicBezTo>
                  <a:pt x="7031458" y="417863"/>
                  <a:pt x="7084535" y="419588"/>
                  <a:pt x="7097479" y="406934"/>
                </a:cubicBezTo>
                <a:cubicBezTo>
                  <a:pt x="7102456" y="402069"/>
                  <a:pt x="7121530" y="396711"/>
                  <a:pt x="7139865" y="395028"/>
                </a:cubicBezTo>
                <a:cubicBezTo>
                  <a:pt x="7168241" y="392423"/>
                  <a:pt x="7173651" y="388069"/>
                  <a:pt x="7176216" y="365774"/>
                </a:cubicBezTo>
                <a:cubicBezTo>
                  <a:pt x="7178364" y="347108"/>
                  <a:pt x="7184609" y="339580"/>
                  <a:pt x="7197947" y="339580"/>
                </a:cubicBezTo>
                <a:cubicBezTo>
                  <a:pt x="7221233" y="339580"/>
                  <a:pt x="7232045" y="314003"/>
                  <a:pt x="7218157" y="291766"/>
                </a:cubicBezTo>
                <a:cubicBezTo>
                  <a:pt x="7209228" y="277467"/>
                  <a:pt x="7211936" y="274207"/>
                  <a:pt x="7236895" y="269215"/>
                </a:cubicBezTo>
                <a:cubicBezTo>
                  <a:pt x="7305897" y="255415"/>
                  <a:pt x="7358940" y="275402"/>
                  <a:pt x="7358940" y="315203"/>
                </a:cubicBezTo>
                <a:cubicBezTo>
                  <a:pt x="7358940" y="326784"/>
                  <a:pt x="7369656" y="346326"/>
                  <a:pt x="7382753" y="358630"/>
                </a:cubicBezTo>
                <a:cubicBezTo>
                  <a:pt x="7395849" y="370934"/>
                  <a:pt x="7406565" y="388112"/>
                  <a:pt x="7406565" y="396803"/>
                </a:cubicBezTo>
                <a:cubicBezTo>
                  <a:pt x="7406565" y="420729"/>
                  <a:pt x="7416752" y="426004"/>
                  <a:pt x="7432515" y="410241"/>
                </a:cubicBezTo>
                <a:cubicBezTo>
                  <a:pt x="7446779" y="395976"/>
                  <a:pt x="7484296" y="400359"/>
                  <a:pt x="7490702" y="417039"/>
                </a:cubicBezTo>
                <a:cubicBezTo>
                  <a:pt x="7492449" y="421585"/>
                  <a:pt x="7503983" y="425305"/>
                  <a:pt x="7516334" y="425305"/>
                </a:cubicBezTo>
                <a:cubicBezTo>
                  <a:pt x="7528685" y="425305"/>
                  <a:pt x="7541440" y="429591"/>
                  <a:pt x="7544678" y="434830"/>
                </a:cubicBezTo>
                <a:cubicBezTo>
                  <a:pt x="7547915" y="440069"/>
                  <a:pt x="7561040" y="444355"/>
                  <a:pt x="7573843" y="444355"/>
                </a:cubicBezTo>
                <a:cubicBezTo>
                  <a:pt x="7591900" y="444355"/>
                  <a:pt x="7600824" y="435809"/>
                  <a:pt x="7613628" y="406255"/>
                </a:cubicBezTo>
                <a:cubicBezTo>
                  <a:pt x="7622706" y="385300"/>
                  <a:pt x="7633317" y="368155"/>
                  <a:pt x="7637208" y="368155"/>
                </a:cubicBezTo>
                <a:cubicBezTo>
                  <a:pt x="7641098" y="368155"/>
                  <a:pt x="7639260" y="357132"/>
                  <a:pt x="7633121" y="343660"/>
                </a:cubicBezTo>
                <a:cubicBezTo>
                  <a:pt x="7625357" y="326619"/>
                  <a:pt x="7625028" y="317200"/>
                  <a:pt x="7632041" y="312704"/>
                </a:cubicBezTo>
                <a:cubicBezTo>
                  <a:pt x="7651008" y="300547"/>
                  <a:pt x="7656709" y="263739"/>
                  <a:pt x="7640584" y="257551"/>
                </a:cubicBezTo>
                <a:cubicBezTo>
                  <a:pt x="7632365" y="254397"/>
                  <a:pt x="7625640" y="242085"/>
                  <a:pt x="7625640" y="230190"/>
                </a:cubicBezTo>
                <a:cubicBezTo>
                  <a:pt x="7625640" y="218295"/>
                  <a:pt x="7619211" y="203227"/>
                  <a:pt x="7611353" y="196705"/>
                </a:cubicBezTo>
                <a:cubicBezTo>
                  <a:pt x="7603494" y="190183"/>
                  <a:pt x="7597065" y="174910"/>
                  <a:pt x="7597065" y="162763"/>
                </a:cubicBezTo>
                <a:cubicBezTo>
                  <a:pt x="7597065" y="150617"/>
                  <a:pt x="7592779" y="138030"/>
                  <a:pt x="7587540" y="134792"/>
                </a:cubicBezTo>
                <a:cubicBezTo>
                  <a:pt x="7582301" y="131555"/>
                  <a:pt x="7578015" y="106043"/>
                  <a:pt x="7578015" y="78099"/>
                </a:cubicBezTo>
                <a:cubicBezTo>
                  <a:pt x="7578015" y="40557"/>
                  <a:pt x="7581949" y="25784"/>
                  <a:pt x="7593082" y="21512"/>
                </a:cubicBezTo>
                <a:cubicBezTo>
                  <a:pt x="7612870" y="13918"/>
                  <a:pt x="7610107" y="13047"/>
                  <a:pt x="7635165" y="34780"/>
                </a:cubicBezTo>
                <a:cubicBezTo>
                  <a:pt x="7647246" y="45257"/>
                  <a:pt x="7662903" y="53830"/>
                  <a:pt x="7669960" y="53830"/>
                </a:cubicBezTo>
                <a:cubicBezTo>
                  <a:pt x="7677017" y="53830"/>
                  <a:pt x="7682790" y="58116"/>
                  <a:pt x="7682790" y="63355"/>
                </a:cubicBezTo>
                <a:cubicBezTo>
                  <a:pt x="7682790" y="68594"/>
                  <a:pt x="7689219" y="72880"/>
                  <a:pt x="7697078" y="72880"/>
                </a:cubicBezTo>
                <a:cubicBezTo>
                  <a:pt x="7705133" y="72880"/>
                  <a:pt x="7711365" y="81401"/>
                  <a:pt x="7711365" y="92416"/>
                </a:cubicBezTo>
                <a:cubicBezTo>
                  <a:pt x="7711365" y="110328"/>
                  <a:pt x="7773327" y="177504"/>
                  <a:pt x="7789946" y="177609"/>
                </a:cubicBezTo>
                <a:cubicBezTo>
                  <a:pt x="7793876" y="177634"/>
                  <a:pt x="7797090" y="184549"/>
                  <a:pt x="7797090" y="192975"/>
                </a:cubicBezTo>
                <a:cubicBezTo>
                  <a:pt x="7797090" y="204375"/>
                  <a:pt x="7791261" y="206832"/>
                  <a:pt x="7774311" y="202578"/>
                </a:cubicBezTo>
                <a:cubicBezTo>
                  <a:pt x="7753896" y="197454"/>
                  <a:pt x="7751116" y="200422"/>
                  <a:pt x="7747527" y="231158"/>
                </a:cubicBezTo>
                <a:cubicBezTo>
                  <a:pt x="7744523" y="256885"/>
                  <a:pt x="7747835" y="268149"/>
                  <a:pt x="7760782" y="276234"/>
                </a:cubicBezTo>
                <a:cubicBezTo>
                  <a:pt x="7780344" y="288451"/>
                  <a:pt x="7783253" y="311507"/>
                  <a:pt x="7767251" y="327510"/>
                </a:cubicBezTo>
                <a:cubicBezTo>
                  <a:pt x="7752875" y="341885"/>
                  <a:pt x="7763789" y="368155"/>
                  <a:pt x="7784135" y="368155"/>
                </a:cubicBezTo>
                <a:cubicBezTo>
                  <a:pt x="7793055" y="368155"/>
                  <a:pt x="7808453" y="360824"/>
                  <a:pt x="7818353" y="351865"/>
                </a:cubicBezTo>
                <a:cubicBezTo>
                  <a:pt x="7833530" y="338130"/>
                  <a:pt x="7837657" y="337685"/>
                  <a:pt x="7844668" y="349029"/>
                </a:cubicBezTo>
                <a:cubicBezTo>
                  <a:pt x="7849241" y="356429"/>
                  <a:pt x="7850573" y="366381"/>
                  <a:pt x="7847629" y="371146"/>
                </a:cubicBezTo>
                <a:cubicBezTo>
                  <a:pt x="7840583" y="382546"/>
                  <a:pt x="7863203" y="396401"/>
                  <a:pt x="7889160" y="396584"/>
                </a:cubicBezTo>
                <a:cubicBezTo>
                  <a:pt x="7912857" y="396752"/>
                  <a:pt x="7982608" y="458868"/>
                  <a:pt x="7990933" y="487217"/>
                </a:cubicBezTo>
                <a:cubicBezTo>
                  <a:pt x="7994010" y="497695"/>
                  <a:pt x="7992825" y="522341"/>
                  <a:pt x="7988299" y="541986"/>
                </a:cubicBezTo>
                <a:cubicBezTo>
                  <a:pt x="7983510" y="562777"/>
                  <a:pt x="7983633" y="577705"/>
                  <a:pt x="7988593" y="577705"/>
                </a:cubicBezTo>
                <a:cubicBezTo>
                  <a:pt x="7993280" y="577705"/>
                  <a:pt x="7997116" y="584134"/>
                  <a:pt x="7997116" y="591992"/>
                </a:cubicBezTo>
                <a:cubicBezTo>
                  <a:pt x="7997116" y="599851"/>
                  <a:pt x="8001401" y="606280"/>
                  <a:pt x="8006641" y="606280"/>
                </a:cubicBezTo>
                <a:cubicBezTo>
                  <a:pt x="8011879" y="606280"/>
                  <a:pt x="8016166" y="622016"/>
                  <a:pt x="8016166" y="641249"/>
                </a:cubicBezTo>
                <a:cubicBezTo>
                  <a:pt x="8016166" y="660482"/>
                  <a:pt x="8022118" y="682984"/>
                  <a:pt x="8029393" y="691255"/>
                </a:cubicBezTo>
                <a:cubicBezTo>
                  <a:pt x="8036668" y="699526"/>
                  <a:pt x="8045581" y="720223"/>
                  <a:pt x="8049200" y="737249"/>
                </a:cubicBezTo>
                <a:cubicBezTo>
                  <a:pt x="8054436" y="761885"/>
                  <a:pt x="8052708" y="768205"/>
                  <a:pt x="8040734" y="768205"/>
                </a:cubicBezTo>
                <a:cubicBezTo>
                  <a:pt x="8032461" y="768205"/>
                  <a:pt x="8026762" y="763520"/>
                  <a:pt x="8028072" y="757794"/>
                </a:cubicBezTo>
                <a:cubicBezTo>
                  <a:pt x="8032294" y="739334"/>
                  <a:pt x="7999183" y="724138"/>
                  <a:pt x="7980447" y="735937"/>
                </a:cubicBezTo>
                <a:cubicBezTo>
                  <a:pt x="7957391" y="750456"/>
                  <a:pt x="7954990" y="772457"/>
                  <a:pt x="7972605" y="807767"/>
                </a:cubicBezTo>
                <a:cubicBezTo>
                  <a:pt x="7980847" y="824289"/>
                  <a:pt x="7987591" y="848259"/>
                  <a:pt x="7987591" y="861035"/>
                </a:cubicBezTo>
                <a:cubicBezTo>
                  <a:pt x="7987591" y="873810"/>
                  <a:pt x="7996163" y="895161"/>
                  <a:pt x="8006641" y="908481"/>
                </a:cubicBezTo>
                <a:cubicBezTo>
                  <a:pt x="8017118" y="921801"/>
                  <a:pt x="8025691" y="940441"/>
                  <a:pt x="8025691" y="949902"/>
                </a:cubicBezTo>
                <a:cubicBezTo>
                  <a:pt x="8025691" y="959364"/>
                  <a:pt x="8029976" y="969755"/>
                  <a:pt x="8035216" y="972993"/>
                </a:cubicBezTo>
                <a:cubicBezTo>
                  <a:pt x="8040454" y="976230"/>
                  <a:pt x="8044741" y="988678"/>
                  <a:pt x="8044741" y="1000653"/>
                </a:cubicBezTo>
                <a:cubicBezTo>
                  <a:pt x="8044741" y="1027484"/>
                  <a:pt x="8075360" y="1056766"/>
                  <a:pt x="8098801" y="1052353"/>
                </a:cubicBezTo>
                <a:cubicBezTo>
                  <a:pt x="8108358" y="1050554"/>
                  <a:pt x="8120409" y="1039462"/>
                  <a:pt x="8125580" y="1027706"/>
                </a:cubicBezTo>
                <a:cubicBezTo>
                  <a:pt x="8131335" y="1014622"/>
                  <a:pt x="8143344" y="1006330"/>
                  <a:pt x="8156537" y="1006330"/>
                </a:cubicBezTo>
                <a:cubicBezTo>
                  <a:pt x="8190257" y="1006330"/>
                  <a:pt x="8183839" y="1040487"/>
                  <a:pt x="8145380" y="1065697"/>
                </a:cubicBezTo>
                <a:cubicBezTo>
                  <a:pt x="8108885" y="1089620"/>
                  <a:pt x="8089847" y="1145229"/>
                  <a:pt x="8113104" y="1159975"/>
                </a:cubicBezTo>
                <a:cubicBezTo>
                  <a:pt x="8132091" y="1172013"/>
                  <a:pt x="8161590" y="1169322"/>
                  <a:pt x="8182292" y="1153665"/>
                </a:cubicBezTo>
                <a:cubicBezTo>
                  <a:pt x="8217763" y="1126836"/>
                  <a:pt x="8253668" y="1140328"/>
                  <a:pt x="8268139" y="1185923"/>
                </a:cubicBezTo>
                <a:cubicBezTo>
                  <a:pt x="8277273" y="1214701"/>
                  <a:pt x="8314947" y="1210436"/>
                  <a:pt x="8319249" y="1180138"/>
                </a:cubicBezTo>
                <a:cubicBezTo>
                  <a:pt x="8320925" y="1168339"/>
                  <a:pt x="8336999" y="1147470"/>
                  <a:pt x="8354968" y="1133764"/>
                </a:cubicBezTo>
                <a:cubicBezTo>
                  <a:pt x="8381680" y="1113390"/>
                  <a:pt x="8387617" y="1102534"/>
                  <a:pt x="8387510" y="1074256"/>
                </a:cubicBezTo>
                <a:cubicBezTo>
                  <a:pt x="8387352" y="1032279"/>
                  <a:pt x="8378306" y="995563"/>
                  <a:pt x="8369468" y="1001025"/>
                </a:cubicBezTo>
                <a:cubicBezTo>
                  <a:pt x="8358983" y="1007505"/>
                  <a:pt x="8367111" y="870650"/>
                  <a:pt x="8377848" y="859912"/>
                </a:cubicBezTo>
                <a:cubicBezTo>
                  <a:pt x="8383234" y="854526"/>
                  <a:pt x="8387640" y="842930"/>
                  <a:pt x="8387640" y="834141"/>
                </a:cubicBezTo>
                <a:cubicBezTo>
                  <a:pt x="8387640" y="825353"/>
                  <a:pt x="8393553" y="813255"/>
                  <a:pt x="8400780" y="807258"/>
                </a:cubicBezTo>
                <a:cubicBezTo>
                  <a:pt x="8417894" y="793054"/>
                  <a:pt x="8426523" y="748549"/>
                  <a:pt x="8418107" y="717887"/>
                </a:cubicBezTo>
                <a:cubicBezTo>
                  <a:pt x="8414447" y="704551"/>
                  <a:pt x="8395654" y="676083"/>
                  <a:pt x="8376345" y="654627"/>
                </a:cubicBezTo>
                <a:cubicBezTo>
                  <a:pt x="8357037" y="633170"/>
                  <a:pt x="8338207" y="606014"/>
                  <a:pt x="8334502" y="594279"/>
                </a:cubicBezTo>
                <a:cubicBezTo>
                  <a:pt x="8330796" y="582544"/>
                  <a:pt x="8319806" y="566010"/>
                  <a:pt x="8310077" y="557538"/>
                </a:cubicBezTo>
                <a:cubicBezTo>
                  <a:pt x="8300349" y="549065"/>
                  <a:pt x="8292390" y="535441"/>
                  <a:pt x="8292390" y="527262"/>
                </a:cubicBezTo>
                <a:cubicBezTo>
                  <a:pt x="8292390" y="519083"/>
                  <a:pt x="8287032" y="506561"/>
                  <a:pt x="8280484" y="499436"/>
                </a:cubicBezTo>
                <a:cubicBezTo>
                  <a:pt x="8255954" y="472745"/>
                  <a:pt x="8245606" y="444859"/>
                  <a:pt x="8249326" y="415467"/>
                </a:cubicBezTo>
                <a:cubicBezTo>
                  <a:pt x="8254019" y="378387"/>
                  <a:pt x="8260674" y="370729"/>
                  <a:pt x="8275404" y="385459"/>
                </a:cubicBezTo>
                <a:cubicBezTo>
                  <a:pt x="8281603" y="391658"/>
                  <a:pt x="8296918" y="396730"/>
                  <a:pt x="8309437" y="396730"/>
                </a:cubicBezTo>
                <a:cubicBezTo>
                  <a:pt x="8334605" y="396730"/>
                  <a:pt x="8367780" y="430296"/>
                  <a:pt x="8368273" y="456261"/>
                </a:cubicBezTo>
                <a:cubicBezTo>
                  <a:pt x="8368448" y="465429"/>
                  <a:pt x="8372876" y="472930"/>
                  <a:pt x="8378115" y="472930"/>
                </a:cubicBezTo>
                <a:cubicBezTo>
                  <a:pt x="8383354" y="472930"/>
                  <a:pt x="8387640" y="479515"/>
                  <a:pt x="8387640" y="487564"/>
                </a:cubicBezTo>
                <a:cubicBezTo>
                  <a:pt x="8387640" y="495613"/>
                  <a:pt x="8419988" y="533819"/>
                  <a:pt x="8459524" y="572468"/>
                </a:cubicBezTo>
                <a:lnTo>
                  <a:pt x="8531408" y="642738"/>
                </a:lnTo>
                <a:lnTo>
                  <a:pt x="8528581" y="703090"/>
                </a:lnTo>
                <a:lnTo>
                  <a:pt x="8525752" y="763443"/>
                </a:lnTo>
                <a:lnTo>
                  <a:pt x="8554327" y="766667"/>
                </a:lnTo>
                <a:cubicBezTo>
                  <a:pt x="8595686" y="771333"/>
                  <a:pt x="8606715" y="784558"/>
                  <a:pt x="8606715" y="829488"/>
                </a:cubicBezTo>
                <a:cubicBezTo>
                  <a:pt x="8606715" y="856865"/>
                  <a:pt x="8612998" y="876132"/>
                  <a:pt x="8626732" y="890874"/>
                </a:cubicBezTo>
                <a:cubicBezTo>
                  <a:pt x="8641275" y="906484"/>
                  <a:pt x="8645705" y="921302"/>
                  <a:pt x="8642932" y="945058"/>
                </a:cubicBezTo>
                <a:cubicBezTo>
                  <a:pt x="8640833" y="963041"/>
                  <a:pt x="8642541" y="977755"/>
                  <a:pt x="8646727" y="977755"/>
                </a:cubicBezTo>
                <a:cubicBezTo>
                  <a:pt x="8650914" y="977755"/>
                  <a:pt x="8654340" y="990614"/>
                  <a:pt x="8654340" y="1006330"/>
                </a:cubicBezTo>
                <a:cubicBezTo>
                  <a:pt x="8654340" y="1028706"/>
                  <a:pt x="8650141" y="1034905"/>
                  <a:pt x="8634983" y="1034905"/>
                </a:cubicBezTo>
                <a:cubicBezTo>
                  <a:pt x="8606698" y="1034905"/>
                  <a:pt x="8596016" y="1071150"/>
                  <a:pt x="8613928" y="1106343"/>
                </a:cubicBezTo>
                <a:cubicBezTo>
                  <a:pt x="8621927" y="1122059"/>
                  <a:pt x="8631509" y="1141347"/>
                  <a:pt x="8635222" y="1149205"/>
                </a:cubicBezTo>
                <a:cubicBezTo>
                  <a:pt x="8638935" y="1157063"/>
                  <a:pt x="8653282" y="1164844"/>
                  <a:pt x="8667103" y="1166496"/>
                </a:cubicBezTo>
                <a:cubicBezTo>
                  <a:pt x="8680924" y="1168149"/>
                  <a:pt x="8698366" y="1178257"/>
                  <a:pt x="8705862" y="1188960"/>
                </a:cubicBezTo>
                <a:cubicBezTo>
                  <a:pt x="8713359" y="1199663"/>
                  <a:pt x="8724121" y="1205559"/>
                  <a:pt x="8729779" y="1202063"/>
                </a:cubicBezTo>
                <a:cubicBezTo>
                  <a:pt x="8750922" y="1188996"/>
                  <a:pt x="8759537" y="1207463"/>
                  <a:pt x="8744318" y="1233228"/>
                </a:cubicBezTo>
                <a:cubicBezTo>
                  <a:pt x="8732582" y="1253094"/>
                  <a:pt x="8731435" y="1264619"/>
                  <a:pt x="8739168" y="1284960"/>
                </a:cubicBezTo>
                <a:cubicBezTo>
                  <a:pt x="8752332" y="1319583"/>
                  <a:pt x="8772882" y="1317984"/>
                  <a:pt x="8809761" y="1279466"/>
                </a:cubicBezTo>
                <a:cubicBezTo>
                  <a:pt x="8826435" y="1262050"/>
                  <a:pt x="8847579" y="1245040"/>
                  <a:pt x="8856746" y="1241665"/>
                </a:cubicBezTo>
                <a:cubicBezTo>
                  <a:pt x="8865914" y="1238289"/>
                  <a:pt x="8873415" y="1227074"/>
                  <a:pt x="8873415" y="1216741"/>
                </a:cubicBezTo>
                <a:cubicBezTo>
                  <a:pt x="8873415" y="1206408"/>
                  <a:pt x="8877889" y="1195189"/>
                  <a:pt x="8883357" y="1191810"/>
                </a:cubicBezTo>
                <a:cubicBezTo>
                  <a:pt x="8899713" y="1181701"/>
                  <a:pt x="8921040" y="1206765"/>
                  <a:pt x="8921040" y="1236096"/>
                </a:cubicBezTo>
                <a:cubicBezTo>
                  <a:pt x="8921040" y="1251171"/>
                  <a:pt x="8925326" y="1263505"/>
                  <a:pt x="8930565" y="1263505"/>
                </a:cubicBezTo>
                <a:cubicBezTo>
                  <a:pt x="8935803" y="1263505"/>
                  <a:pt x="8940090" y="1269410"/>
                  <a:pt x="8940090" y="1276626"/>
                </a:cubicBezTo>
                <a:cubicBezTo>
                  <a:pt x="8940090" y="1283843"/>
                  <a:pt x="8946243" y="1294855"/>
                  <a:pt x="8953765" y="1301097"/>
                </a:cubicBezTo>
                <a:cubicBezTo>
                  <a:pt x="8961287" y="1307339"/>
                  <a:pt x="8970200" y="1325009"/>
                  <a:pt x="8973572" y="1340363"/>
                </a:cubicBezTo>
                <a:cubicBezTo>
                  <a:pt x="8976944" y="1355717"/>
                  <a:pt x="8983191" y="1368280"/>
                  <a:pt x="8987453" y="1368280"/>
                </a:cubicBezTo>
                <a:cubicBezTo>
                  <a:pt x="9001874" y="1368280"/>
                  <a:pt x="9007957" y="1400992"/>
                  <a:pt x="8995377" y="1410891"/>
                </a:cubicBezTo>
                <a:cubicBezTo>
                  <a:pt x="8988543" y="1416268"/>
                  <a:pt x="8981583" y="1437813"/>
                  <a:pt x="8979908" y="1458768"/>
                </a:cubicBezTo>
                <a:cubicBezTo>
                  <a:pt x="8978234" y="1479723"/>
                  <a:pt x="8968590" y="1505716"/>
                  <a:pt x="8958477" y="1516531"/>
                </a:cubicBezTo>
                <a:cubicBezTo>
                  <a:pt x="8943940" y="1532078"/>
                  <a:pt x="8940326" y="1549030"/>
                  <a:pt x="8941217" y="1597494"/>
                </a:cubicBezTo>
                <a:cubicBezTo>
                  <a:pt x="8942930" y="1690693"/>
                  <a:pt x="8950141" y="1713449"/>
                  <a:pt x="8980536" y="1721572"/>
                </a:cubicBezTo>
                <a:cubicBezTo>
                  <a:pt x="9001662" y="1727219"/>
                  <a:pt x="9010170" y="1724144"/>
                  <a:pt x="9024769" y="1705584"/>
                </a:cubicBezTo>
                <a:cubicBezTo>
                  <a:pt x="9045990" y="1678605"/>
                  <a:pt x="9071490" y="1675702"/>
                  <a:pt x="9080188" y="1699274"/>
                </a:cubicBezTo>
                <a:cubicBezTo>
                  <a:pt x="9083570" y="1708442"/>
                  <a:pt x="9089247" y="1718086"/>
                  <a:pt x="9092803" y="1720705"/>
                </a:cubicBezTo>
                <a:cubicBezTo>
                  <a:pt x="9096358" y="1723324"/>
                  <a:pt x="9102166" y="1741240"/>
                  <a:pt x="9105709" y="1760517"/>
                </a:cubicBezTo>
                <a:cubicBezTo>
                  <a:pt x="9111298" y="1790921"/>
                  <a:pt x="9108649" y="1798814"/>
                  <a:pt x="9085724" y="1820072"/>
                </a:cubicBezTo>
                <a:cubicBezTo>
                  <a:pt x="9046006" y="1856901"/>
                  <a:pt x="9033090" y="1846022"/>
                  <a:pt x="9050058" y="1790031"/>
                </a:cubicBezTo>
                <a:cubicBezTo>
                  <a:pt x="9062375" y="1749384"/>
                  <a:pt x="8986553" y="1735150"/>
                  <a:pt x="8971363" y="1775258"/>
                </a:cubicBezTo>
                <a:cubicBezTo>
                  <a:pt x="8963428" y="1796208"/>
                  <a:pt x="8944458" y="1815955"/>
                  <a:pt x="8932264" y="1815955"/>
                </a:cubicBezTo>
                <a:cubicBezTo>
                  <a:pt x="8917836" y="1815955"/>
                  <a:pt x="8912049" y="1791468"/>
                  <a:pt x="8917923" y="1755275"/>
                </a:cubicBezTo>
                <a:cubicBezTo>
                  <a:pt x="8921932" y="1730565"/>
                  <a:pt x="8918147" y="1714822"/>
                  <a:pt x="8903125" y="1693724"/>
                </a:cubicBezTo>
                <a:cubicBezTo>
                  <a:pt x="8892024" y="1678133"/>
                  <a:pt x="8882940" y="1660575"/>
                  <a:pt x="8882940" y="1654705"/>
                </a:cubicBezTo>
                <a:cubicBezTo>
                  <a:pt x="8882940" y="1648836"/>
                  <a:pt x="8871758" y="1639782"/>
                  <a:pt x="8858092" y="1634586"/>
                </a:cubicBezTo>
                <a:cubicBezTo>
                  <a:pt x="8838852" y="1627271"/>
                  <a:pt x="8835616" y="1622281"/>
                  <a:pt x="8843756" y="1612473"/>
                </a:cubicBezTo>
                <a:cubicBezTo>
                  <a:pt x="8851185" y="1603522"/>
                  <a:pt x="8851596" y="1578733"/>
                  <a:pt x="8845158" y="1527948"/>
                </a:cubicBezTo>
                <a:cubicBezTo>
                  <a:pt x="8839772" y="1485472"/>
                  <a:pt x="8839487" y="1444097"/>
                  <a:pt x="8844458" y="1426759"/>
                </a:cubicBezTo>
                <a:cubicBezTo>
                  <a:pt x="8849085" y="1410627"/>
                  <a:pt x="8849705" y="1385591"/>
                  <a:pt x="8845835" y="1371123"/>
                </a:cubicBezTo>
                <a:cubicBezTo>
                  <a:pt x="8840055" y="1349511"/>
                  <a:pt x="8831457" y="1343365"/>
                  <a:pt x="8797645" y="1336679"/>
                </a:cubicBezTo>
                <a:cubicBezTo>
                  <a:pt x="8753939" y="1328035"/>
                  <a:pt x="8740508" y="1336089"/>
                  <a:pt x="8740210" y="1371118"/>
                </a:cubicBezTo>
                <a:cubicBezTo>
                  <a:pt x="8740134" y="1380537"/>
                  <a:pt x="8728729" y="1397994"/>
                  <a:pt x="8714875" y="1409911"/>
                </a:cubicBezTo>
                <a:cubicBezTo>
                  <a:pt x="8692320" y="1429312"/>
                  <a:pt x="8690495" y="1435490"/>
                  <a:pt x="8697417" y="1468985"/>
                </a:cubicBezTo>
                <a:cubicBezTo>
                  <a:pt x="8701668" y="1489559"/>
                  <a:pt x="8704151" y="1512153"/>
                  <a:pt x="8702933" y="1519192"/>
                </a:cubicBezTo>
                <a:cubicBezTo>
                  <a:pt x="8701286" y="1528715"/>
                  <a:pt x="8708195" y="1530350"/>
                  <a:pt x="8729917" y="1525579"/>
                </a:cubicBezTo>
                <a:cubicBezTo>
                  <a:pt x="8752072" y="1520713"/>
                  <a:pt x="8759114" y="1522514"/>
                  <a:pt x="8759114" y="1533044"/>
                </a:cubicBezTo>
                <a:cubicBezTo>
                  <a:pt x="8759114" y="1540677"/>
                  <a:pt x="8765544" y="1552258"/>
                  <a:pt x="8773402" y="1558780"/>
                </a:cubicBezTo>
                <a:cubicBezTo>
                  <a:pt x="8781260" y="1565302"/>
                  <a:pt x="8787689" y="1580828"/>
                  <a:pt x="8787689" y="1593284"/>
                </a:cubicBezTo>
                <a:cubicBezTo>
                  <a:pt x="8787689" y="1605739"/>
                  <a:pt x="8791976" y="1615930"/>
                  <a:pt x="8797214" y="1615930"/>
                </a:cubicBezTo>
                <a:cubicBezTo>
                  <a:pt x="8802453" y="1615930"/>
                  <a:pt x="8806805" y="1623431"/>
                  <a:pt x="8806885" y="1632599"/>
                </a:cubicBezTo>
                <a:cubicBezTo>
                  <a:pt x="8807010" y="1646844"/>
                  <a:pt x="8808373" y="1647190"/>
                  <a:pt x="8816264" y="1634980"/>
                </a:cubicBezTo>
                <a:cubicBezTo>
                  <a:pt x="8821343" y="1627122"/>
                  <a:pt x="8825498" y="1624979"/>
                  <a:pt x="8825498" y="1630218"/>
                </a:cubicBezTo>
                <a:cubicBezTo>
                  <a:pt x="8825498" y="1635456"/>
                  <a:pt x="8821643" y="1645833"/>
                  <a:pt x="8816932" y="1653277"/>
                </a:cubicBezTo>
                <a:cubicBezTo>
                  <a:pt x="8809631" y="1664811"/>
                  <a:pt x="8804776" y="1664459"/>
                  <a:pt x="8784075" y="1650896"/>
                </a:cubicBezTo>
                <a:cubicBezTo>
                  <a:pt x="8754025" y="1631206"/>
                  <a:pt x="8736382" y="1630751"/>
                  <a:pt x="8721014" y="1649268"/>
                </a:cubicBezTo>
                <a:cubicBezTo>
                  <a:pt x="8711505" y="1660726"/>
                  <a:pt x="8711742" y="1666670"/>
                  <a:pt x="8722211" y="1679285"/>
                </a:cubicBezTo>
                <a:cubicBezTo>
                  <a:pt x="8731716" y="1690737"/>
                  <a:pt x="8734439" y="1718585"/>
                  <a:pt x="8732224" y="1781679"/>
                </a:cubicBezTo>
                <a:cubicBezTo>
                  <a:pt x="8729874" y="1848633"/>
                  <a:pt x="8732516" y="1872675"/>
                  <a:pt x="8743845" y="1887393"/>
                </a:cubicBezTo>
                <a:cubicBezTo>
                  <a:pt x="8751910" y="1897870"/>
                  <a:pt x="8758645" y="1917941"/>
                  <a:pt x="8758811" y="1931994"/>
                </a:cubicBezTo>
                <a:cubicBezTo>
                  <a:pt x="8759194" y="1964298"/>
                  <a:pt x="8792630" y="1978266"/>
                  <a:pt x="8810634" y="1953643"/>
                </a:cubicBezTo>
                <a:cubicBezTo>
                  <a:pt x="8823172" y="1936496"/>
                  <a:pt x="8820102" y="1895651"/>
                  <a:pt x="8805602" y="1886690"/>
                </a:cubicBezTo>
                <a:cubicBezTo>
                  <a:pt x="8800990" y="1883838"/>
                  <a:pt x="8797215" y="1866757"/>
                  <a:pt x="8797215" y="1848730"/>
                </a:cubicBezTo>
                <a:cubicBezTo>
                  <a:pt x="8797215" y="1821051"/>
                  <a:pt x="8800560" y="1815955"/>
                  <a:pt x="8818736" y="1815955"/>
                </a:cubicBezTo>
                <a:cubicBezTo>
                  <a:pt x="8844317" y="1815955"/>
                  <a:pt x="8860095" y="1838426"/>
                  <a:pt x="8869421" y="1888143"/>
                </a:cubicBezTo>
                <a:cubicBezTo>
                  <a:pt x="8873180" y="1908181"/>
                  <a:pt x="8880748" y="1929384"/>
                  <a:pt x="8886238" y="1935261"/>
                </a:cubicBezTo>
                <a:cubicBezTo>
                  <a:pt x="8897697" y="1947528"/>
                  <a:pt x="8942532" y="1941913"/>
                  <a:pt x="8934672" y="1929195"/>
                </a:cubicBezTo>
                <a:cubicBezTo>
                  <a:pt x="8931814" y="1924571"/>
                  <a:pt x="8941508" y="1925188"/>
                  <a:pt x="8956214" y="1930566"/>
                </a:cubicBezTo>
                <a:cubicBezTo>
                  <a:pt x="8970920" y="1935945"/>
                  <a:pt x="8988793" y="1942412"/>
                  <a:pt x="8995931" y="1944938"/>
                </a:cubicBezTo>
                <a:cubicBezTo>
                  <a:pt x="9005700" y="1948395"/>
                  <a:pt x="9006268" y="1952714"/>
                  <a:pt x="8998229" y="1962400"/>
                </a:cubicBezTo>
                <a:cubicBezTo>
                  <a:pt x="8989628" y="1972764"/>
                  <a:pt x="8992201" y="1974381"/>
                  <a:pt x="9011444" y="1970702"/>
                </a:cubicBezTo>
                <a:cubicBezTo>
                  <a:pt x="9030374" y="1967083"/>
                  <a:pt x="9035340" y="1960427"/>
                  <a:pt x="9035340" y="1938670"/>
                </a:cubicBezTo>
                <a:cubicBezTo>
                  <a:pt x="9035340" y="1917885"/>
                  <a:pt x="9039812" y="1911205"/>
                  <a:pt x="9053728" y="1911205"/>
                </a:cubicBezTo>
                <a:cubicBezTo>
                  <a:pt x="9065515" y="1911205"/>
                  <a:pt x="9073207" y="1918862"/>
                  <a:pt x="9075159" y="1932539"/>
                </a:cubicBezTo>
                <a:cubicBezTo>
                  <a:pt x="9076833" y="1944273"/>
                  <a:pt x="9086053" y="1955370"/>
                  <a:pt x="9095648" y="1957199"/>
                </a:cubicBezTo>
                <a:cubicBezTo>
                  <a:pt x="9121448" y="1962119"/>
                  <a:pt x="9146445" y="1930966"/>
                  <a:pt x="9141845" y="1899624"/>
                </a:cubicBezTo>
                <a:cubicBezTo>
                  <a:pt x="9139575" y="1884162"/>
                  <a:pt x="9142376" y="1873105"/>
                  <a:pt x="9148559" y="1873105"/>
                </a:cubicBezTo>
                <a:cubicBezTo>
                  <a:pt x="9154392" y="1873105"/>
                  <a:pt x="9159165" y="1866676"/>
                  <a:pt x="9159165" y="1858818"/>
                </a:cubicBezTo>
                <a:cubicBezTo>
                  <a:pt x="9159165" y="1850128"/>
                  <a:pt x="9168028" y="1844530"/>
                  <a:pt x="9181787" y="1844530"/>
                </a:cubicBezTo>
                <a:cubicBezTo>
                  <a:pt x="9199503" y="1844530"/>
                  <a:pt x="9205700" y="1850984"/>
                  <a:pt x="9210362" y="1874296"/>
                </a:cubicBezTo>
                <a:cubicBezTo>
                  <a:pt x="9213636" y="1890667"/>
                  <a:pt x="9216315" y="1912482"/>
                  <a:pt x="9216315" y="1922775"/>
                </a:cubicBezTo>
                <a:cubicBezTo>
                  <a:pt x="9216315" y="1933068"/>
                  <a:pt x="9224674" y="1948605"/>
                  <a:pt x="9234891" y="1957303"/>
                </a:cubicBezTo>
                <a:cubicBezTo>
                  <a:pt x="9254333" y="1973855"/>
                  <a:pt x="9269716" y="2033520"/>
                  <a:pt x="9282143" y="2140593"/>
                </a:cubicBezTo>
                <a:cubicBezTo>
                  <a:pt x="9286146" y="2175078"/>
                  <a:pt x="9292079" y="2207593"/>
                  <a:pt x="9295327" y="2212850"/>
                </a:cubicBezTo>
                <a:cubicBezTo>
                  <a:pt x="9304744" y="2228087"/>
                  <a:pt x="9338985" y="2221210"/>
                  <a:pt x="9353827" y="2201101"/>
                </a:cubicBezTo>
                <a:cubicBezTo>
                  <a:pt x="9364324" y="2186879"/>
                  <a:pt x="9370044" y="2185242"/>
                  <a:pt x="9378864" y="2193934"/>
                </a:cubicBezTo>
                <a:cubicBezTo>
                  <a:pt x="9396533" y="2211349"/>
                  <a:pt x="9382399" y="2233419"/>
                  <a:pt x="9347732" y="2242546"/>
                </a:cubicBezTo>
                <a:lnTo>
                  <a:pt x="9316327" y="2250814"/>
                </a:lnTo>
                <a:lnTo>
                  <a:pt x="9318123" y="2378470"/>
                </a:lnTo>
                <a:cubicBezTo>
                  <a:pt x="9319249" y="2458486"/>
                  <a:pt x="9323692" y="2507385"/>
                  <a:pt x="9330029" y="2509498"/>
                </a:cubicBezTo>
                <a:cubicBezTo>
                  <a:pt x="9335590" y="2511351"/>
                  <a:pt x="9340158" y="2530727"/>
                  <a:pt x="9340180" y="2552555"/>
                </a:cubicBezTo>
                <a:cubicBezTo>
                  <a:pt x="9340199" y="2576047"/>
                  <a:pt x="9350024" y="2611569"/>
                  <a:pt x="9364246" y="2639602"/>
                </a:cubicBezTo>
                <a:cubicBezTo>
                  <a:pt x="9382071" y="2674738"/>
                  <a:pt x="9389805" y="2708544"/>
                  <a:pt x="9394208" y="2770571"/>
                </a:cubicBezTo>
                <a:cubicBezTo>
                  <a:pt x="9397472" y="2816556"/>
                  <a:pt x="9403981" y="2854180"/>
                  <a:pt x="9408673" y="2854180"/>
                </a:cubicBezTo>
                <a:cubicBezTo>
                  <a:pt x="9418358" y="2854180"/>
                  <a:pt x="9410415" y="2912371"/>
                  <a:pt x="9395313" y="2952055"/>
                </a:cubicBezTo>
                <a:cubicBezTo>
                  <a:pt x="9387363" y="2972945"/>
                  <a:pt x="9388358" y="2981937"/>
                  <a:pt x="9400054" y="2994917"/>
                </a:cubicBezTo>
                <a:cubicBezTo>
                  <a:pt x="9408195" y="3003951"/>
                  <a:pt x="9417797" y="3023130"/>
                  <a:pt x="9421393" y="3037536"/>
                </a:cubicBezTo>
                <a:cubicBezTo>
                  <a:pt x="9424988" y="3051943"/>
                  <a:pt x="9431752" y="3063730"/>
                  <a:pt x="9436422" y="3063730"/>
                </a:cubicBezTo>
                <a:cubicBezTo>
                  <a:pt x="9441093" y="3063730"/>
                  <a:pt x="9444915" y="3071778"/>
                  <a:pt x="9444915" y="3081614"/>
                </a:cubicBezTo>
                <a:cubicBezTo>
                  <a:pt x="9444915" y="3112006"/>
                  <a:pt x="9465998" y="3121440"/>
                  <a:pt x="9490159" y="3101859"/>
                </a:cubicBezTo>
                <a:cubicBezTo>
                  <a:pt x="9501946" y="3092305"/>
                  <a:pt x="9511590" y="3077540"/>
                  <a:pt x="9511590" y="3069048"/>
                </a:cubicBezTo>
                <a:cubicBezTo>
                  <a:pt x="9511590" y="3055077"/>
                  <a:pt x="9536584" y="3037255"/>
                  <a:pt x="9544075" y="3045885"/>
                </a:cubicBezTo>
                <a:cubicBezTo>
                  <a:pt x="9553390" y="3056617"/>
                  <a:pt x="9557578" y="3118199"/>
                  <a:pt x="9549823" y="3130405"/>
                </a:cubicBezTo>
                <a:cubicBezTo>
                  <a:pt x="9542388" y="3142109"/>
                  <a:pt x="9537317" y="3142567"/>
                  <a:pt x="9521782" y="3132941"/>
                </a:cubicBezTo>
                <a:cubicBezTo>
                  <a:pt x="9511352" y="3126477"/>
                  <a:pt x="9495726" y="3123911"/>
                  <a:pt x="9487056" y="3127237"/>
                </a:cubicBezTo>
                <a:cubicBezTo>
                  <a:pt x="9474076" y="3132219"/>
                  <a:pt x="9472506" y="3141012"/>
                  <a:pt x="9478156" y="3177089"/>
                </a:cubicBezTo>
                <a:cubicBezTo>
                  <a:pt x="9481930" y="3201181"/>
                  <a:pt x="9484833" y="3228393"/>
                  <a:pt x="9484608" y="3237561"/>
                </a:cubicBezTo>
                <a:cubicBezTo>
                  <a:pt x="9484383" y="3246729"/>
                  <a:pt x="9488219" y="3254230"/>
                  <a:pt x="9493132" y="3254230"/>
                </a:cubicBezTo>
                <a:cubicBezTo>
                  <a:pt x="9498045" y="3254230"/>
                  <a:pt x="9502065" y="3260660"/>
                  <a:pt x="9502065" y="3268517"/>
                </a:cubicBezTo>
                <a:cubicBezTo>
                  <a:pt x="9502065" y="3276376"/>
                  <a:pt x="9506351" y="3282805"/>
                  <a:pt x="9511590" y="3282805"/>
                </a:cubicBezTo>
                <a:cubicBezTo>
                  <a:pt x="9524596" y="3282805"/>
                  <a:pt x="9523662" y="3324073"/>
                  <a:pt x="9510355" y="3337380"/>
                </a:cubicBezTo>
                <a:cubicBezTo>
                  <a:pt x="9504403" y="3343332"/>
                  <a:pt x="9496954" y="3397035"/>
                  <a:pt x="9493686" y="3457550"/>
                </a:cubicBezTo>
                <a:cubicBezTo>
                  <a:pt x="9488364" y="3556093"/>
                  <a:pt x="9489468" y="3568015"/>
                  <a:pt x="9504795" y="3577581"/>
                </a:cubicBezTo>
                <a:cubicBezTo>
                  <a:pt x="9532272" y="3594730"/>
                  <a:pt x="9542258" y="3632853"/>
                  <a:pt x="9528928" y="3669717"/>
                </a:cubicBezTo>
                <a:cubicBezTo>
                  <a:pt x="9522526" y="3687420"/>
                  <a:pt x="9513863" y="3701905"/>
                  <a:pt x="9509677" y="3701905"/>
                </a:cubicBezTo>
                <a:cubicBezTo>
                  <a:pt x="9498827" y="3701905"/>
                  <a:pt x="9500230" y="3753410"/>
                  <a:pt x="9511384" y="3764564"/>
                </a:cubicBezTo>
                <a:cubicBezTo>
                  <a:pt x="9516509" y="3769690"/>
                  <a:pt x="9522967" y="3839963"/>
                  <a:pt x="9525734" y="3920727"/>
                </a:cubicBezTo>
                <a:cubicBezTo>
                  <a:pt x="9528502" y="4001491"/>
                  <a:pt x="9534690" y="4069996"/>
                  <a:pt x="9539486" y="4072961"/>
                </a:cubicBezTo>
                <a:cubicBezTo>
                  <a:pt x="9544281" y="4075925"/>
                  <a:pt x="9551270" y="4120094"/>
                  <a:pt x="9555015" y="4171115"/>
                </a:cubicBezTo>
                <a:cubicBezTo>
                  <a:pt x="9558760" y="4222136"/>
                  <a:pt x="9565524" y="4263880"/>
                  <a:pt x="9570045" y="4263880"/>
                </a:cubicBezTo>
                <a:cubicBezTo>
                  <a:pt x="9574566" y="4263880"/>
                  <a:pt x="9578265" y="4280812"/>
                  <a:pt x="9578265" y="4301507"/>
                </a:cubicBezTo>
                <a:cubicBezTo>
                  <a:pt x="9578265" y="4326599"/>
                  <a:pt x="9583510" y="4342069"/>
                  <a:pt x="9594011" y="4347946"/>
                </a:cubicBezTo>
                <a:cubicBezTo>
                  <a:pt x="9607561" y="4355528"/>
                  <a:pt x="9608293" y="4362538"/>
                  <a:pt x="9599250" y="4398158"/>
                </a:cubicBezTo>
                <a:cubicBezTo>
                  <a:pt x="9593471" y="4420927"/>
                  <a:pt x="9591784" y="4441821"/>
                  <a:pt x="9595501" y="4444587"/>
                </a:cubicBezTo>
                <a:cubicBezTo>
                  <a:pt x="9599218" y="4447354"/>
                  <a:pt x="9610695" y="4465691"/>
                  <a:pt x="9621003" y="4485336"/>
                </a:cubicBezTo>
                <a:cubicBezTo>
                  <a:pt x="9640678" y="4522831"/>
                  <a:pt x="9652656" y="4528579"/>
                  <a:pt x="9671610" y="4509625"/>
                </a:cubicBezTo>
                <a:cubicBezTo>
                  <a:pt x="9684793" y="4496442"/>
                  <a:pt x="9687035" y="4463905"/>
                  <a:pt x="9674761" y="4463905"/>
                </a:cubicBezTo>
                <a:cubicBezTo>
                  <a:pt x="9670207" y="4463905"/>
                  <a:pt x="9664070" y="4449037"/>
                  <a:pt x="9661121" y="4430864"/>
                </a:cubicBezTo>
                <a:cubicBezTo>
                  <a:pt x="9658171" y="4412691"/>
                  <a:pt x="9646840" y="4388250"/>
                  <a:pt x="9635940" y="4376550"/>
                </a:cubicBezTo>
                <a:lnTo>
                  <a:pt x="9616122" y="4355277"/>
                </a:lnTo>
                <a:lnTo>
                  <a:pt x="9642436" y="4333734"/>
                </a:lnTo>
                <a:cubicBezTo>
                  <a:pt x="9672690" y="4308967"/>
                  <a:pt x="9704268" y="4305464"/>
                  <a:pt x="9720540" y="4325071"/>
                </a:cubicBezTo>
                <a:cubicBezTo>
                  <a:pt x="9734098" y="4341406"/>
                  <a:pt x="9724361" y="4404894"/>
                  <a:pt x="9705390" y="4423865"/>
                </a:cubicBezTo>
                <a:cubicBezTo>
                  <a:pt x="9691465" y="4437791"/>
                  <a:pt x="9687973" y="4463905"/>
                  <a:pt x="9700036" y="4463905"/>
                </a:cubicBezTo>
                <a:cubicBezTo>
                  <a:pt x="9704145" y="4463905"/>
                  <a:pt x="9715270" y="4477046"/>
                  <a:pt x="9724758" y="4493107"/>
                </a:cubicBezTo>
                <a:cubicBezTo>
                  <a:pt x="9740581" y="4519895"/>
                  <a:pt x="9740752" y="4523697"/>
                  <a:pt x="9726811" y="4539101"/>
                </a:cubicBezTo>
                <a:cubicBezTo>
                  <a:pt x="9710653" y="4556956"/>
                  <a:pt x="9707062" y="4580002"/>
                  <a:pt x="9718635" y="4591576"/>
                </a:cubicBezTo>
                <a:cubicBezTo>
                  <a:pt x="9722496" y="4595437"/>
                  <a:pt x="9730767" y="4628930"/>
                  <a:pt x="9737013" y="4666005"/>
                </a:cubicBezTo>
                <a:cubicBezTo>
                  <a:pt x="9743261" y="4703079"/>
                  <a:pt x="9752803" y="4736152"/>
                  <a:pt x="9758219" y="4739499"/>
                </a:cubicBezTo>
                <a:cubicBezTo>
                  <a:pt x="9763642" y="4742851"/>
                  <a:pt x="9768918" y="4786081"/>
                  <a:pt x="9769963" y="4835726"/>
                </a:cubicBezTo>
                <a:cubicBezTo>
                  <a:pt x="9771519" y="4909648"/>
                  <a:pt x="9775177" y="4929584"/>
                  <a:pt x="9790291" y="4946519"/>
                </a:cubicBezTo>
                <a:cubicBezTo>
                  <a:pt x="9804104" y="4961997"/>
                  <a:pt x="9807106" y="4974526"/>
                  <a:pt x="9802274" y="4996526"/>
                </a:cubicBezTo>
                <a:cubicBezTo>
                  <a:pt x="9794273" y="5032952"/>
                  <a:pt x="9773024" y="5034722"/>
                  <a:pt x="9764328" y="4999686"/>
                </a:cubicBezTo>
                <a:cubicBezTo>
                  <a:pt x="9756992" y="4970125"/>
                  <a:pt x="9723752" y="4930630"/>
                  <a:pt x="9706211" y="4930630"/>
                </a:cubicBezTo>
                <a:cubicBezTo>
                  <a:pt x="9691647" y="4930630"/>
                  <a:pt x="9683040" y="4952400"/>
                  <a:pt x="9683040" y="4989240"/>
                </a:cubicBezTo>
                <a:cubicBezTo>
                  <a:pt x="9683040" y="5004902"/>
                  <a:pt x="9676465" y="5024291"/>
                  <a:pt x="9668430" y="5032327"/>
                </a:cubicBezTo>
                <a:cubicBezTo>
                  <a:pt x="9660078" y="5040678"/>
                  <a:pt x="9656261" y="5054635"/>
                  <a:pt x="9659521" y="5064905"/>
                </a:cubicBezTo>
                <a:cubicBezTo>
                  <a:pt x="9664412" y="5080316"/>
                  <a:pt x="9662086" y="5081720"/>
                  <a:pt x="9643176" y="5074775"/>
                </a:cubicBezTo>
                <a:cubicBezTo>
                  <a:pt x="9625393" y="5068244"/>
                  <a:pt x="9620206" y="5057785"/>
                  <a:pt x="9616365" y="5020718"/>
                </a:cubicBezTo>
                <a:cubicBezTo>
                  <a:pt x="9612239" y="4980911"/>
                  <a:pt x="9608246" y="4973868"/>
                  <a:pt x="9586532" y="4968106"/>
                </a:cubicBezTo>
                <a:cubicBezTo>
                  <a:pt x="9572744" y="4964447"/>
                  <a:pt x="9556422" y="4964569"/>
                  <a:pt x="9550261" y="4968377"/>
                </a:cubicBezTo>
                <a:cubicBezTo>
                  <a:pt x="9536557" y="4976846"/>
                  <a:pt x="9545982" y="5020471"/>
                  <a:pt x="9564912" y="5036181"/>
                </a:cubicBezTo>
                <a:cubicBezTo>
                  <a:pt x="9580294" y="5048947"/>
                  <a:pt x="9583652" y="5140180"/>
                  <a:pt x="9568740" y="5140180"/>
                </a:cubicBezTo>
                <a:cubicBezTo>
                  <a:pt x="9563501" y="5140180"/>
                  <a:pt x="9559215" y="5157325"/>
                  <a:pt x="9559215" y="5178280"/>
                </a:cubicBezTo>
                <a:cubicBezTo>
                  <a:pt x="9559215" y="5199235"/>
                  <a:pt x="9563501" y="5216380"/>
                  <a:pt x="9568740" y="5216380"/>
                </a:cubicBezTo>
                <a:cubicBezTo>
                  <a:pt x="9573978" y="5216380"/>
                  <a:pt x="9578265" y="5226853"/>
                  <a:pt x="9578265" y="5239653"/>
                </a:cubicBezTo>
                <a:cubicBezTo>
                  <a:pt x="9578265" y="5252452"/>
                  <a:pt x="9587120" y="5269127"/>
                  <a:pt x="9597943" y="5276708"/>
                </a:cubicBezTo>
                <a:cubicBezTo>
                  <a:pt x="9613979" y="5287940"/>
                  <a:pt x="9616464" y="5296651"/>
                  <a:pt x="9611374" y="5323782"/>
                </a:cubicBezTo>
                <a:cubicBezTo>
                  <a:pt x="9607480" y="5344544"/>
                  <a:pt x="9609146" y="5359556"/>
                  <a:pt x="9615802" y="5363669"/>
                </a:cubicBezTo>
                <a:cubicBezTo>
                  <a:pt x="9622394" y="5367744"/>
                  <a:pt x="9624137" y="5382726"/>
                  <a:pt x="9620359" y="5402860"/>
                </a:cubicBezTo>
                <a:cubicBezTo>
                  <a:pt x="9615580" y="5428338"/>
                  <a:pt x="9617401" y="5435455"/>
                  <a:pt x="9628701" y="5435455"/>
                </a:cubicBezTo>
                <a:cubicBezTo>
                  <a:pt x="9638466" y="5435455"/>
                  <a:pt x="9641541" y="5441635"/>
                  <a:pt x="9638174" y="5454505"/>
                </a:cubicBezTo>
                <a:cubicBezTo>
                  <a:pt x="9635435" y="5464982"/>
                  <a:pt x="9627129" y="5473555"/>
                  <a:pt x="9619717" y="5473555"/>
                </a:cubicBezTo>
                <a:cubicBezTo>
                  <a:pt x="9612306" y="5473555"/>
                  <a:pt x="9603775" y="5479984"/>
                  <a:pt x="9600759" y="5487843"/>
                </a:cubicBezTo>
                <a:cubicBezTo>
                  <a:pt x="9597743" y="5495701"/>
                  <a:pt x="9587163" y="5502130"/>
                  <a:pt x="9577246" y="5502130"/>
                </a:cubicBezTo>
                <a:cubicBezTo>
                  <a:pt x="9562958" y="5502130"/>
                  <a:pt x="9559215" y="5495146"/>
                  <a:pt x="9559215" y="5468494"/>
                </a:cubicBezTo>
                <a:cubicBezTo>
                  <a:pt x="9559215" y="5447381"/>
                  <a:pt x="9564534" y="5432816"/>
                  <a:pt x="9573502" y="5429375"/>
                </a:cubicBezTo>
                <a:cubicBezTo>
                  <a:pt x="9581361" y="5426359"/>
                  <a:pt x="9587790" y="5413785"/>
                  <a:pt x="9587790" y="5401433"/>
                </a:cubicBezTo>
                <a:cubicBezTo>
                  <a:pt x="9587790" y="5377744"/>
                  <a:pt x="9563535" y="5359255"/>
                  <a:pt x="9532456" y="5359255"/>
                </a:cubicBezTo>
                <a:cubicBezTo>
                  <a:pt x="9511305" y="5359255"/>
                  <a:pt x="9496611" y="5310159"/>
                  <a:pt x="9510393" y="5285532"/>
                </a:cubicBezTo>
                <a:cubicBezTo>
                  <a:pt x="9515784" y="5275898"/>
                  <a:pt x="9513396" y="5264733"/>
                  <a:pt x="9503462" y="5253131"/>
                </a:cubicBezTo>
                <a:cubicBezTo>
                  <a:pt x="9484664" y="5231176"/>
                  <a:pt x="9465979" y="5230654"/>
                  <a:pt x="9443008" y="5251443"/>
                </a:cubicBezTo>
                <a:cubicBezTo>
                  <a:pt x="9426339" y="5266529"/>
                  <a:pt x="9424471" y="5266253"/>
                  <a:pt x="9410762" y="5246681"/>
                </a:cubicBezTo>
                <a:cubicBezTo>
                  <a:pt x="9392880" y="5221150"/>
                  <a:pt x="9372535" y="5220020"/>
                  <a:pt x="9359782" y="5243849"/>
                </a:cubicBezTo>
                <a:cubicBezTo>
                  <a:pt x="9352478" y="5257496"/>
                  <a:pt x="9355809" y="5272889"/>
                  <a:pt x="9373695" y="5308143"/>
                </a:cubicBezTo>
                <a:cubicBezTo>
                  <a:pt x="9386628" y="5333635"/>
                  <a:pt x="9397228" y="5363884"/>
                  <a:pt x="9397250" y="5375362"/>
                </a:cubicBezTo>
                <a:cubicBezTo>
                  <a:pt x="9397269" y="5386839"/>
                  <a:pt x="9401646" y="5398923"/>
                  <a:pt x="9406970" y="5402214"/>
                </a:cubicBezTo>
                <a:cubicBezTo>
                  <a:pt x="9423332" y="5412326"/>
                  <a:pt x="9407159" y="5425930"/>
                  <a:pt x="9378773" y="5425930"/>
                </a:cubicBezTo>
                <a:cubicBezTo>
                  <a:pt x="9348307" y="5425930"/>
                  <a:pt x="9319441" y="5391580"/>
                  <a:pt x="9311565" y="5345954"/>
                </a:cubicBezTo>
                <a:cubicBezTo>
                  <a:pt x="9306261" y="5315228"/>
                  <a:pt x="9274083" y="5288912"/>
                  <a:pt x="9266684" y="5309249"/>
                </a:cubicBezTo>
                <a:cubicBezTo>
                  <a:pt x="9258193" y="5332587"/>
                  <a:pt x="9235365" y="5321723"/>
                  <a:pt x="9235365" y="5294344"/>
                </a:cubicBezTo>
                <a:cubicBezTo>
                  <a:pt x="9235365" y="5273081"/>
                  <a:pt x="9228466" y="5264243"/>
                  <a:pt x="9202027" y="5251636"/>
                </a:cubicBezTo>
                <a:cubicBezTo>
                  <a:pt x="9183692" y="5242892"/>
                  <a:pt x="9168690" y="5229641"/>
                  <a:pt x="9168690" y="5222188"/>
                </a:cubicBezTo>
                <a:cubicBezTo>
                  <a:pt x="9168690" y="5213316"/>
                  <a:pt x="9162096" y="5210362"/>
                  <a:pt x="9149589" y="5213633"/>
                </a:cubicBezTo>
                <a:cubicBezTo>
                  <a:pt x="9139083" y="5216381"/>
                  <a:pt x="9124082" y="5213312"/>
                  <a:pt x="9116252" y="5206813"/>
                </a:cubicBezTo>
                <a:cubicBezTo>
                  <a:pt x="9104165" y="5196782"/>
                  <a:pt x="9102015" y="5199250"/>
                  <a:pt x="9102015" y="5223151"/>
                </a:cubicBezTo>
                <a:cubicBezTo>
                  <a:pt x="9102015" y="5260674"/>
                  <a:pt x="9094749" y="5265925"/>
                  <a:pt x="9067516" y="5248081"/>
                </a:cubicBezTo>
                <a:cubicBezTo>
                  <a:pt x="9049208" y="5236085"/>
                  <a:pt x="9037179" y="5235064"/>
                  <a:pt x="9006347" y="5242890"/>
                </a:cubicBezTo>
                <a:cubicBezTo>
                  <a:pt x="8969569" y="5252225"/>
                  <a:pt x="8968239" y="5251779"/>
                  <a:pt x="8974453" y="5232199"/>
                </a:cubicBezTo>
                <a:cubicBezTo>
                  <a:pt x="8980197" y="5214100"/>
                  <a:pt x="8979150" y="5213251"/>
                  <a:pt x="8965277" y="5224765"/>
                </a:cubicBezTo>
                <a:cubicBezTo>
                  <a:pt x="8948025" y="5239082"/>
                  <a:pt x="8944128" y="5264005"/>
                  <a:pt x="8959140" y="5264005"/>
                </a:cubicBezTo>
                <a:cubicBezTo>
                  <a:pt x="8973673" y="5264005"/>
                  <a:pt x="8970483" y="5308451"/>
                  <a:pt x="8954827" y="5324107"/>
                </a:cubicBezTo>
                <a:cubicBezTo>
                  <a:pt x="8938547" y="5340387"/>
                  <a:pt x="8942079" y="5416858"/>
                  <a:pt x="8963258" y="5506643"/>
                </a:cubicBezTo>
                <a:cubicBezTo>
                  <a:pt x="8970640" y="5537938"/>
                  <a:pt x="8974633" y="5566854"/>
                  <a:pt x="8972132" y="5570901"/>
                </a:cubicBezTo>
                <a:cubicBezTo>
                  <a:pt x="8969630" y="5574949"/>
                  <a:pt x="8954924" y="5571714"/>
                  <a:pt x="8939451" y="5563712"/>
                </a:cubicBezTo>
                <a:cubicBezTo>
                  <a:pt x="8918223" y="5552735"/>
                  <a:pt x="8911926" y="5552159"/>
                  <a:pt x="8913798" y="5561366"/>
                </a:cubicBezTo>
                <a:cubicBezTo>
                  <a:pt x="8915162" y="5568077"/>
                  <a:pt x="8908777" y="5572972"/>
                  <a:pt x="8899609" y="5572245"/>
                </a:cubicBezTo>
                <a:cubicBezTo>
                  <a:pt x="8880597" y="5570736"/>
                  <a:pt x="8876924" y="5584262"/>
                  <a:pt x="8894734" y="5590199"/>
                </a:cubicBezTo>
                <a:cubicBezTo>
                  <a:pt x="8904051" y="5593305"/>
                  <a:pt x="8904094" y="5599474"/>
                  <a:pt x="8894938" y="5619568"/>
                </a:cubicBezTo>
                <a:cubicBezTo>
                  <a:pt x="8879565" y="5653309"/>
                  <a:pt x="8863890" y="5651894"/>
                  <a:pt x="8863890" y="5616766"/>
                </a:cubicBezTo>
                <a:cubicBezTo>
                  <a:pt x="8863890" y="5598144"/>
                  <a:pt x="8857311" y="5585004"/>
                  <a:pt x="8844573" y="5578188"/>
                </a:cubicBezTo>
                <a:cubicBezTo>
                  <a:pt x="8833949" y="5572501"/>
                  <a:pt x="8827772" y="5563778"/>
                  <a:pt x="8830848" y="5558802"/>
                </a:cubicBezTo>
                <a:cubicBezTo>
                  <a:pt x="8833923" y="5553826"/>
                  <a:pt x="8832946" y="5549755"/>
                  <a:pt x="8828677" y="5549755"/>
                </a:cubicBezTo>
                <a:cubicBezTo>
                  <a:pt x="8824408" y="5549755"/>
                  <a:pt x="8814856" y="5536067"/>
                  <a:pt x="8807451" y="5519337"/>
                </a:cubicBezTo>
                <a:cubicBezTo>
                  <a:pt x="8797515" y="5496890"/>
                  <a:pt x="8796905" y="5487946"/>
                  <a:pt x="8805126" y="5485206"/>
                </a:cubicBezTo>
                <a:cubicBezTo>
                  <a:pt x="8823307" y="5479145"/>
                  <a:pt x="8817948" y="5459076"/>
                  <a:pt x="8790306" y="5429703"/>
                </a:cubicBezTo>
                <a:cubicBezTo>
                  <a:pt x="8776029" y="5414531"/>
                  <a:pt x="8765448" y="5398501"/>
                  <a:pt x="8766792" y="5394081"/>
                </a:cubicBezTo>
                <a:cubicBezTo>
                  <a:pt x="8768136" y="5389661"/>
                  <a:pt x="8763784" y="5387861"/>
                  <a:pt x="8757122" y="5390082"/>
                </a:cubicBezTo>
                <a:cubicBezTo>
                  <a:pt x="8750460" y="5392303"/>
                  <a:pt x="8740295" y="5410921"/>
                  <a:pt x="8734534" y="5431456"/>
                </a:cubicBezTo>
                <a:cubicBezTo>
                  <a:pt x="8728772" y="5451991"/>
                  <a:pt x="8718654" y="5468793"/>
                  <a:pt x="8712050" y="5468793"/>
                </a:cubicBezTo>
                <a:cubicBezTo>
                  <a:pt x="8699809" y="5468793"/>
                  <a:pt x="8680311" y="5418777"/>
                  <a:pt x="8669592" y="5359880"/>
                </a:cubicBezTo>
                <a:cubicBezTo>
                  <a:pt x="8666318" y="5341888"/>
                  <a:pt x="8656596" y="5319385"/>
                  <a:pt x="8647988" y="5309874"/>
                </a:cubicBezTo>
                <a:cubicBezTo>
                  <a:pt x="8629026" y="5288921"/>
                  <a:pt x="8589155" y="5287137"/>
                  <a:pt x="8581571" y="5306902"/>
                </a:cubicBezTo>
                <a:cubicBezTo>
                  <a:pt x="8575128" y="5323692"/>
                  <a:pt x="8611941" y="5406880"/>
                  <a:pt x="8625814" y="5406880"/>
                </a:cubicBezTo>
                <a:cubicBezTo>
                  <a:pt x="8631025" y="5406880"/>
                  <a:pt x="8635290" y="5416937"/>
                  <a:pt x="8635290" y="5429229"/>
                </a:cubicBezTo>
                <a:cubicBezTo>
                  <a:pt x="8635290" y="5453360"/>
                  <a:pt x="8661109" y="5511655"/>
                  <a:pt x="8671796" y="5511655"/>
                </a:cubicBezTo>
                <a:cubicBezTo>
                  <a:pt x="8689130" y="5511655"/>
                  <a:pt x="8702944" y="5553873"/>
                  <a:pt x="8697041" y="5588809"/>
                </a:cubicBezTo>
                <a:cubicBezTo>
                  <a:pt x="8690618" y="5626829"/>
                  <a:pt x="8673390" y="5640578"/>
                  <a:pt x="8673390" y="5607684"/>
                </a:cubicBezTo>
                <a:cubicBezTo>
                  <a:pt x="8673390" y="5574959"/>
                  <a:pt x="8662261" y="5559280"/>
                  <a:pt x="8639033" y="5559280"/>
                </a:cubicBezTo>
                <a:cubicBezTo>
                  <a:pt x="8626497" y="5559280"/>
                  <a:pt x="8616240" y="5555076"/>
                  <a:pt x="8616240" y="5549936"/>
                </a:cubicBezTo>
                <a:cubicBezTo>
                  <a:pt x="8616240" y="5544798"/>
                  <a:pt x="8606093" y="5538047"/>
                  <a:pt x="8593690" y="5534933"/>
                </a:cubicBezTo>
                <a:cubicBezTo>
                  <a:pt x="8577617" y="5530899"/>
                  <a:pt x="8563885" y="5535998"/>
                  <a:pt x="8545877" y="5552687"/>
                </a:cubicBezTo>
                <a:cubicBezTo>
                  <a:pt x="8523118" y="5573780"/>
                  <a:pt x="8521722" y="5578808"/>
                  <a:pt x="8531790" y="5603409"/>
                </a:cubicBezTo>
                <a:cubicBezTo>
                  <a:pt x="8537938" y="5618429"/>
                  <a:pt x="8544237" y="5635004"/>
                  <a:pt x="8545788" y="5640243"/>
                </a:cubicBezTo>
                <a:cubicBezTo>
                  <a:pt x="8547339" y="5645481"/>
                  <a:pt x="8551467" y="5659412"/>
                  <a:pt x="8554960" y="5671199"/>
                </a:cubicBezTo>
                <a:cubicBezTo>
                  <a:pt x="8560059" y="5688405"/>
                  <a:pt x="8557550" y="5692630"/>
                  <a:pt x="8542232" y="5692630"/>
                </a:cubicBezTo>
                <a:cubicBezTo>
                  <a:pt x="8526885" y="5692630"/>
                  <a:pt x="8521879" y="5684135"/>
                  <a:pt x="8516639" y="5649193"/>
                </a:cubicBezTo>
                <a:cubicBezTo>
                  <a:pt x="8510997" y="5611567"/>
                  <a:pt x="8507348" y="5606151"/>
                  <a:pt x="8489364" y="5608712"/>
                </a:cubicBezTo>
                <a:cubicBezTo>
                  <a:pt x="8476063" y="5610605"/>
                  <a:pt x="8467481" y="5619579"/>
                  <a:pt x="8465482" y="5633681"/>
                </a:cubicBezTo>
                <a:cubicBezTo>
                  <a:pt x="8463767" y="5645789"/>
                  <a:pt x="8456296" y="5658023"/>
                  <a:pt x="8448881" y="5660868"/>
                </a:cubicBezTo>
                <a:cubicBezTo>
                  <a:pt x="8439980" y="5664284"/>
                  <a:pt x="8437346" y="5673793"/>
                  <a:pt x="8441128" y="5688861"/>
                </a:cubicBezTo>
                <a:cubicBezTo>
                  <a:pt x="8446966" y="5712121"/>
                  <a:pt x="8430670" y="5721956"/>
                  <a:pt x="8423043" y="5699774"/>
                </a:cubicBezTo>
                <a:cubicBezTo>
                  <a:pt x="8420791" y="5693225"/>
                  <a:pt x="8419954" y="5694297"/>
                  <a:pt x="8421183" y="5702155"/>
                </a:cubicBezTo>
                <a:cubicBezTo>
                  <a:pt x="8426147" y="5733897"/>
                  <a:pt x="8431186" y="5745662"/>
                  <a:pt x="8445659" y="5759305"/>
                </a:cubicBezTo>
                <a:cubicBezTo>
                  <a:pt x="8461003" y="5773768"/>
                  <a:pt x="8478340" y="5873605"/>
                  <a:pt x="8465508" y="5873605"/>
                </a:cubicBezTo>
                <a:cubicBezTo>
                  <a:pt x="8448992" y="5873605"/>
                  <a:pt x="8426618" y="5833577"/>
                  <a:pt x="8420562" y="5793193"/>
                </a:cubicBezTo>
                <a:cubicBezTo>
                  <a:pt x="8416958" y="5769157"/>
                  <a:pt x="8408824" y="5746343"/>
                  <a:pt x="8402487" y="5742492"/>
                </a:cubicBezTo>
                <a:cubicBezTo>
                  <a:pt x="8396150" y="5738642"/>
                  <a:pt x="8388172" y="5727895"/>
                  <a:pt x="8384756" y="5718608"/>
                </a:cubicBezTo>
                <a:cubicBezTo>
                  <a:pt x="8370703" y="5680391"/>
                  <a:pt x="8314059" y="5693966"/>
                  <a:pt x="8326325" y="5732611"/>
                </a:cubicBezTo>
                <a:cubicBezTo>
                  <a:pt x="8330271" y="5745047"/>
                  <a:pt x="8324120" y="5758262"/>
                  <a:pt x="8306999" y="5774129"/>
                </a:cubicBezTo>
                <a:cubicBezTo>
                  <a:pt x="8275152" y="5803644"/>
                  <a:pt x="8267376" y="5803367"/>
                  <a:pt x="8259615" y="5772442"/>
                </a:cubicBezTo>
                <a:cubicBezTo>
                  <a:pt x="8252384" y="5743631"/>
                  <a:pt x="8232654" y="5721217"/>
                  <a:pt x="8214489" y="5721178"/>
                </a:cubicBezTo>
                <a:cubicBezTo>
                  <a:pt x="8199768" y="5721149"/>
                  <a:pt x="8162499" y="5667857"/>
                  <a:pt x="8166619" y="5652733"/>
                </a:cubicBezTo>
                <a:cubicBezTo>
                  <a:pt x="8169511" y="5642115"/>
                  <a:pt x="8105495" y="5578330"/>
                  <a:pt x="8091947" y="5578330"/>
                </a:cubicBezTo>
                <a:cubicBezTo>
                  <a:pt x="8087795" y="5578330"/>
                  <a:pt x="8077618" y="5580932"/>
                  <a:pt x="8069332" y="5584112"/>
                </a:cubicBezTo>
                <a:cubicBezTo>
                  <a:pt x="8052875" y="5590427"/>
                  <a:pt x="8048417" y="5616430"/>
                  <a:pt x="8063790" y="5616430"/>
                </a:cubicBezTo>
                <a:cubicBezTo>
                  <a:pt x="8069029" y="5616430"/>
                  <a:pt x="8073315" y="5629289"/>
                  <a:pt x="8073315" y="5645005"/>
                </a:cubicBezTo>
                <a:cubicBezTo>
                  <a:pt x="8073315" y="5660722"/>
                  <a:pt x="8077601" y="5673580"/>
                  <a:pt x="8082840" y="5673580"/>
                </a:cubicBezTo>
                <a:cubicBezTo>
                  <a:pt x="8088079" y="5673580"/>
                  <a:pt x="8092365" y="5680263"/>
                  <a:pt x="8092365" y="5688430"/>
                </a:cubicBezTo>
                <a:cubicBezTo>
                  <a:pt x="8092365" y="5696597"/>
                  <a:pt x="8096664" y="5700623"/>
                  <a:pt x="8101919" y="5697375"/>
                </a:cubicBezTo>
                <a:cubicBezTo>
                  <a:pt x="8107626" y="5693847"/>
                  <a:pt x="8109828" y="5700332"/>
                  <a:pt x="8107389" y="5713482"/>
                </a:cubicBezTo>
                <a:cubicBezTo>
                  <a:pt x="8105143" y="5725587"/>
                  <a:pt x="8102987" y="5740850"/>
                  <a:pt x="8102598" y="5747399"/>
                </a:cubicBezTo>
                <a:cubicBezTo>
                  <a:pt x="8102209" y="5753947"/>
                  <a:pt x="8094746" y="5759305"/>
                  <a:pt x="8086015" y="5759305"/>
                </a:cubicBezTo>
                <a:cubicBezTo>
                  <a:pt x="8077284" y="5759305"/>
                  <a:pt x="8073013" y="5762178"/>
                  <a:pt x="8076524" y="5765688"/>
                </a:cubicBezTo>
                <a:cubicBezTo>
                  <a:pt x="8080034" y="5769199"/>
                  <a:pt x="8076410" y="5781987"/>
                  <a:pt x="8068470" y="5794105"/>
                </a:cubicBezTo>
                <a:cubicBezTo>
                  <a:pt x="8060530" y="5806224"/>
                  <a:pt x="8050744" y="5831969"/>
                  <a:pt x="8046724" y="5851316"/>
                </a:cubicBezTo>
                <a:cubicBezTo>
                  <a:pt x="8037792" y="5894308"/>
                  <a:pt x="8019518" y="5902713"/>
                  <a:pt x="8006934" y="5869617"/>
                </a:cubicBezTo>
                <a:cubicBezTo>
                  <a:pt x="8001793" y="5856095"/>
                  <a:pt x="7993694" y="5845030"/>
                  <a:pt x="7988935" y="5845030"/>
                </a:cubicBezTo>
                <a:cubicBezTo>
                  <a:pt x="7984177" y="5845030"/>
                  <a:pt x="7977301" y="5817170"/>
                  <a:pt x="7973654" y="5783118"/>
                </a:cubicBezTo>
                <a:cubicBezTo>
                  <a:pt x="7970007" y="5749066"/>
                  <a:pt x="7963079" y="5721205"/>
                  <a:pt x="7958257" y="5721205"/>
                </a:cubicBezTo>
                <a:cubicBezTo>
                  <a:pt x="7953435" y="5721205"/>
                  <a:pt x="7949490" y="5709094"/>
                  <a:pt x="7949490" y="5694290"/>
                </a:cubicBezTo>
                <a:cubicBezTo>
                  <a:pt x="7949490" y="5678473"/>
                  <a:pt x="7940401" y="5658837"/>
                  <a:pt x="7927445" y="5646665"/>
                </a:cubicBezTo>
                <a:cubicBezTo>
                  <a:pt x="7904703" y="5625301"/>
                  <a:pt x="7886712" y="5618669"/>
                  <a:pt x="7897103" y="5635480"/>
                </a:cubicBezTo>
                <a:cubicBezTo>
                  <a:pt x="7900340" y="5640719"/>
                  <a:pt x="7898450" y="5645005"/>
                  <a:pt x="7892902" y="5645005"/>
                </a:cubicBezTo>
                <a:cubicBezTo>
                  <a:pt x="7887354" y="5645005"/>
                  <a:pt x="7882815" y="5639800"/>
                  <a:pt x="7882815" y="5633439"/>
                </a:cubicBezTo>
                <a:cubicBezTo>
                  <a:pt x="7882815" y="5625518"/>
                  <a:pt x="7878364" y="5626325"/>
                  <a:pt x="7868690" y="5635998"/>
                </a:cubicBezTo>
                <a:cubicBezTo>
                  <a:pt x="7848948" y="5655740"/>
                  <a:pt x="7845082" y="5827282"/>
                  <a:pt x="7863869" y="5849918"/>
                </a:cubicBezTo>
                <a:cubicBezTo>
                  <a:pt x="7871102" y="5858633"/>
                  <a:pt x="7884772" y="5887888"/>
                  <a:pt x="7894249" y="5914928"/>
                </a:cubicBezTo>
                <a:cubicBezTo>
                  <a:pt x="7903724" y="5941969"/>
                  <a:pt x="7917887" y="5968852"/>
                  <a:pt x="7925721" y="5974668"/>
                </a:cubicBezTo>
                <a:cubicBezTo>
                  <a:pt x="7933556" y="5980484"/>
                  <a:pt x="7939965" y="5991646"/>
                  <a:pt x="7939965" y="5999471"/>
                </a:cubicBezTo>
                <a:cubicBezTo>
                  <a:pt x="7939965" y="6007296"/>
                  <a:pt x="7951025" y="6025633"/>
                  <a:pt x="7964544" y="6040219"/>
                </a:cubicBezTo>
                <a:cubicBezTo>
                  <a:pt x="7982053" y="6059112"/>
                  <a:pt x="7987292" y="6072526"/>
                  <a:pt x="7982759" y="6086854"/>
                </a:cubicBezTo>
                <a:cubicBezTo>
                  <a:pt x="7969448" y="6128923"/>
                  <a:pt x="7973123" y="6144329"/>
                  <a:pt x="7999542" y="6157190"/>
                </a:cubicBezTo>
                <a:cubicBezTo>
                  <a:pt x="8021348" y="6167806"/>
                  <a:pt x="8024734" y="6174134"/>
                  <a:pt x="8019584" y="6194655"/>
                </a:cubicBezTo>
                <a:cubicBezTo>
                  <a:pt x="8014692" y="6214147"/>
                  <a:pt x="8016187" y="6217700"/>
                  <a:pt x="8026682" y="6211526"/>
                </a:cubicBezTo>
                <a:cubicBezTo>
                  <a:pt x="8035088" y="6206581"/>
                  <a:pt x="8034120" y="6210437"/>
                  <a:pt x="8024049" y="6222012"/>
                </a:cubicBezTo>
                <a:cubicBezTo>
                  <a:pt x="8010484" y="6237602"/>
                  <a:pt x="8009663" y="6247029"/>
                  <a:pt x="8018511" y="6285561"/>
                </a:cubicBezTo>
                <a:cubicBezTo>
                  <a:pt x="8024224" y="6310445"/>
                  <a:pt x="8032463" y="6330805"/>
                  <a:pt x="8036820" y="6330805"/>
                </a:cubicBezTo>
                <a:cubicBezTo>
                  <a:pt x="8045829" y="6330805"/>
                  <a:pt x="8047732" y="6381788"/>
                  <a:pt x="8039046" y="6390474"/>
                </a:cubicBezTo>
                <a:cubicBezTo>
                  <a:pt x="8030809" y="6398711"/>
                  <a:pt x="8005835" y="6387438"/>
                  <a:pt x="8011613" y="6378090"/>
                </a:cubicBezTo>
                <a:cubicBezTo>
                  <a:pt x="8014287" y="6373762"/>
                  <a:pt x="8012119" y="6367529"/>
                  <a:pt x="8006795" y="6364239"/>
                </a:cubicBezTo>
                <a:cubicBezTo>
                  <a:pt x="8001471" y="6360948"/>
                  <a:pt x="7997115" y="6350461"/>
                  <a:pt x="7997115" y="6340934"/>
                </a:cubicBezTo>
                <a:cubicBezTo>
                  <a:pt x="7997115" y="6331407"/>
                  <a:pt x="7990686" y="6318277"/>
                  <a:pt x="7982828" y="6311755"/>
                </a:cubicBezTo>
                <a:cubicBezTo>
                  <a:pt x="7974969" y="6305233"/>
                  <a:pt x="7968540" y="6287564"/>
                  <a:pt x="7968540" y="6272489"/>
                </a:cubicBezTo>
                <a:cubicBezTo>
                  <a:pt x="7968540" y="6257414"/>
                  <a:pt x="7964254" y="6245080"/>
                  <a:pt x="7959015" y="6245080"/>
                </a:cubicBezTo>
                <a:cubicBezTo>
                  <a:pt x="7953776" y="6245080"/>
                  <a:pt x="7949490" y="6232747"/>
                  <a:pt x="7949490" y="6217671"/>
                </a:cubicBezTo>
                <a:cubicBezTo>
                  <a:pt x="7949490" y="6202597"/>
                  <a:pt x="7943495" y="6185287"/>
                  <a:pt x="7936168" y="6179207"/>
                </a:cubicBezTo>
                <a:cubicBezTo>
                  <a:pt x="7924394" y="6169435"/>
                  <a:pt x="7912628" y="6119389"/>
                  <a:pt x="7910813" y="6071368"/>
                </a:cubicBezTo>
                <a:cubicBezTo>
                  <a:pt x="7910470" y="6062266"/>
                  <a:pt x="7901421" y="6048678"/>
                  <a:pt x="7890706" y="6041173"/>
                </a:cubicBezTo>
                <a:cubicBezTo>
                  <a:pt x="7879992" y="6033668"/>
                  <a:pt x="7873859" y="6023265"/>
                  <a:pt x="7877079" y="6018055"/>
                </a:cubicBezTo>
                <a:cubicBezTo>
                  <a:pt x="7880299" y="6012845"/>
                  <a:pt x="7878884" y="6007145"/>
                  <a:pt x="7873935" y="6005388"/>
                </a:cubicBezTo>
                <a:cubicBezTo>
                  <a:pt x="7868985" y="6003630"/>
                  <a:pt x="7863492" y="5991477"/>
                  <a:pt x="7861728" y="5978380"/>
                </a:cubicBezTo>
                <a:cubicBezTo>
                  <a:pt x="7857193" y="5944718"/>
                  <a:pt x="7846456" y="5930755"/>
                  <a:pt x="7825103" y="5930755"/>
                </a:cubicBezTo>
                <a:cubicBezTo>
                  <a:pt x="7813152" y="5930755"/>
                  <a:pt x="7806615" y="5924218"/>
                  <a:pt x="7806615" y="5912267"/>
                </a:cubicBezTo>
                <a:cubicBezTo>
                  <a:pt x="7806615" y="5902099"/>
                  <a:pt x="7802883" y="5891473"/>
                  <a:pt x="7798320" y="5888653"/>
                </a:cubicBezTo>
                <a:cubicBezTo>
                  <a:pt x="7793758" y="5885833"/>
                  <a:pt x="7787559" y="5871650"/>
                  <a:pt x="7784544" y="5857135"/>
                </a:cubicBezTo>
                <a:cubicBezTo>
                  <a:pt x="7781468" y="5842322"/>
                  <a:pt x="7766504" y="5822486"/>
                  <a:pt x="7750435" y="5811923"/>
                </a:cubicBezTo>
                <a:cubicBezTo>
                  <a:pt x="7707990" y="5784021"/>
                  <a:pt x="7694650" y="5754464"/>
                  <a:pt x="7714568" y="5732454"/>
                </a:cubicBezTo>
                <a:cubicBezTo>
                  <a:pt x="7736008" y="5708763"/>
                  <a:pt x="7734726" y="5701704"/>
                  <a:pt x="7704221" y="5675488"/>
                </a:cubicBezTo>
                <a:cubicBezTo>
                  <a:pt x="7681475" y="5655940"/>
                  <a:pt x="7678294" y="5646763"/>
                  <a:pt x="7680052" y="5605757"/>
                </a:cubicBezTo>
                <a:cubicBezTo>
                  <a:pt x="7681846" y="5563931"/>
                  <a:pt x="7679499" y="5557558"/>
                  <a:pt x="7659503" y="5549955"/>
                </a:cubicBezTo>
                <a:cubicBezTo>
                  <a:pt x="7645260" y="5544540"/>
                  <a:pt x="7634567" y="5530614"/>
                  <a:pt x="7630526" y="5512217"/>
                </a:cubicBezTo>
                <a:cubicBezTo>
                  <a:pt x="7623904" y="5482064"/>
                  <a:pt x="7593005" y="5465765"/>
                  <a:pt x="7563749" y="5476992"/>
                </a:cubicBezTo>
                <a:cubicBezTo>
                  <a:pt x="7547476" y="5483236"/>
                  <a:pt x="7543661" y="5545059"/>
                  <a:pt x="7558965" y="5554518"/>
                </a:cubicBezTo>
                <a:cubicBezTo>
                  <a:pt x="7564204" y="5557755"/>
                  <a:pt x="7568490" y="5570654"/>
                  <a:pt x="7568490" y="5583182"/>
                </a:cubicBezTo>
                <a:cubicBezTo>
                  <a:pt x="7568490" y="5595709"/>
                  <a:pt x="7573938" y="5609386"/>
                  <a:pt x="7580597" y="5613576"/>
                </a:cubicBezTo>
                <a:cubicBezTo>
                  <a:pt x="7596655" y="5623678"/>
                  <a:pt x="7617799" y="5672674"/>
                  <a:pt x="7610911" y="5683819"/>
                </a:cubicBezTo>
                <a:cubicBezTo>
                  <a:pt x="7607916" y="5688665"/>
                  <a:pt x="7610005" y="5692630"/>
                  <a:pt x="7615553" y="5692630"/>
                </a:cubicBezTo>
                <a:cubicBezTo>
                  <a:pt x="7621101" y="5692630"/>
                  <a:pt x="7625640" y="5702821"/>
                  <a:pt x="7625640" y="5715276"/>
                </a:cubicBezTo>
                <a:cubicBezTo>
                  <a:pt x="7625640" y="5727732"/>
                  <a:pt x="7632397" y="5743530"/>
                  <a:pt x="7640655" y="5750384"/>
                </a:cubicBezTo>
                <a:cubicBezTo>
                  <a:pt x="7651579" y="5759450"/>
                  <a:pt x="7654078" y="5772097"/>
                  <a:pt x="7649827" y="5796794"/>
                </a:cubicBezTo>
                <a:cubicBezTo>
                  <a:pt x="7645575" y="5821498"/>
                  <a:pt x="7646634" y="5826852"/>
                  <a:pt x="7653716" y="5816455"/>
                </a:cubicBezTo>
                <a:cubicBezTo>
                  <a:pt x="7662464" y="5803613"/>
                  <a:pt x="7667865" y="5809379"/>
                  <a:pt x="7664868" y="5828361"/>
                </a:cubicBezTo>
                <a:cubicBezTo>
                  <a:pt x="7664248" y="5832291"/>
                  <a:pt x="7668026" y="5835505"/>
                  <a:pt x="7673265" y="5835505"/>
                </a:cubicBezTo>
                <a:cubicBezTo>
                  <a:pt x="7678504" y="5835505"/>
                  <a:pt x="7682790" y="5842114"/>
                  <a:pt x="7682790" y="5850191"/>
                </a:cubicBezTo>
                <a:cubicBezTo>
                  <a:pt x="7682790" y="5858268"/>
                  <a:pt x="7691149" y="5873849"/>
                  <a:pt x="7701366" y="5884815"/>
                </a:cubicBezTo>
                <a:cubicBezTo>
                  <a:pt x="7711583" y="5895782"/>
                  <a:pt x="7722522" y="5918106"/>
                  <a:pt x="7725676" y="5934423"/>
                </a:cubicBezTo>
                <a:cubicBezTo>
                  <a:pt x="7740620" y="6011744"/>
                  <a:pt x="7764864" y="6075815"/>
                  <a:pt x="7789301" y="6102571"/>
                </a:cubicBezTo>
                <a:cubicBezTo>
                  <a:pt x="7804063" y="6118733"/>
                  <a:pt x="7816140" y="6140264"/>
                  <a:pt x="7816140" y="6150418"/>
                </a:cubicBezTo>
                <a:cubicBezTo>
                  <a:pt x="7816140" y="6160572"/>
                  <a:pt x="7819355" y="6168914"/>
                  <a:pt x="7823284" y="6168955"/>
                </a:cubicBezTo>
                <a:cubicBezTo>
                  <a:pt x="7833581" y="6169062"/>
                  <a:pt x="7854658" y="6217648"/>
                  <a:pt x="7848635" y="6227394"/>
                </a:cubicBezTo>
                <a:cubicBezTo>
                  <a:pt x="7838975" y="6243024"/>
                  <a:pt x="7806615" y="6216042"/>
                  <a:pt x="7806615" y="6192358"/>
                </a:cubicBezTo>
                <a:cubicBezTo>
                  <a:pt x="7806615" y="6179445"/>
                  <a:pt x="7802806" y="6168880"/>
                  <a:pt x="7798150" y="6168880"/>
                </a:cubicBezTo>
                <a:cubicBezTo>
                  <a:pt x="7793494" y="6168880"/>
                  <a:pt x="7786952" y="6154309"/>
                  <a:pt x="7783611" y="6136500"/>
                </a:cubicBezTo>
                <a:cubicBezTo>
                  <a:pt x="7775837" y="6095064"/>
                  <a:pt x="7756806" y="6079248"/>
                  <a:pt x="7724485" y="6087359"/>
                </a:cubicBezTo>
                <a:cubicBezTo>
                  <a:pt x="7700540" y="6093370"/>
                  <a:pt x="7699552" y="6092212"/>
                  <a:pt x="7705073" y="6064611"/>
                </a:cubicBezTo>
                <a:cubicBezTo>
                  <a:pt x="7709455" y="6042702"/>
                  <a:pt x="7707424" y="6035530"/>
                  <a:pt x="7696840" y="6035530"/>
                </a:cubicBezTo>
                <a:cubicBezTo>
                  <a:pt x="7679790" y="6035530"/>
                  <a:pt x="7679181" y="6025298"/>
                  <a:pt x="7694260" y="5992202"/>
                </a:cubicBezTo>
                <a:cubicBezTo>
                  <a:pt x="7704013" y="5970799"/>
                  <a:pt x="7703299" y="5965666"/>
                  <a:pt x="7689498" y="5957943"/>
                </a:cubicBezTo>
                <a:cubicBezTo>
                  <a:pt x="7680570" y="5952947"/>
                  <a:pt x="7673265" y="5940045"/>
                  <a:pt x="7673265" y="5929271"/>
                </a:cubicBezTo>
                <a:cubicBezTo>
                  <a:pt x="7673265" y="5918499"/>
                  <a:pt x="7662549" y="5901256"/>
                  <a:pt x="7649453" y="5890953"/>
                </a:cubicBezTo>
                <a:cubicBezTo>
                  <a:pt x="7636356" y="5880651"/>
                  <a:pt x="7625640" y="5866769"/>
                  <a:pt x="7625640" y="5860102"/>
                </a:cubicBezTo>
                <a:cubicBezTo>
                  <a:pt x="7625640" y="5841762"/>
                  <a:pt x="7593451" y="5816455"/>
                  <a:pt x="7570121" y="5816455"/>
                </a:cubicBezTo>
                <a:cubicBezTo>
                  <a:pt x="7556000" y="5816455"/>
                  <a:pt x="7549440" y="5810592"/>
                  <a:pt x="7549440" y="5797967"/>
                </a:cubicBezTo>
                <a:cubicBezTo>
                  <a:pt x="7549440" y="5787799"/>
                  <a:pt x="7545154" y="5776830"/>
                  <a:pt x="7539915" y="5773593"/>
                </a:cubicBezTo>
                <a:cubicBezTo>
                  <a:pt x="7534676" y="5770355"/>
                  <a:pt x="7530390" y="5758101"/>
                  <a:pt x="7530390" y="5746361"/>
                </a:cubicBezTo>
                <a:cubicBezTo>
                  <a:pt x="7530390" y="5734621"/>
                  <a:pt x="7526622" y="5720943"/>
                  <a:pt x="7522016" y="5715966"/>
                </a:cubicBezTo>
                <a:cubicBezTo>
                  <a:pt x="7517410" y="5710989"/>
                  <a:pt x="7508505" y="5690844"/>
                  <a:pt x="7502227" y="5671199"/>
                </a:cubicBezTo>
                <a:cubicBezTo>
                  <a:pt x="7495949" y="5651554"/>
                  <a:pt x="7486859" y="5635480"/>
                  <a:pt x="7482027" y="5635480"/>
                </a:cubicBezTo>
                <a:cubicBezTo>
                  <a:pt x="7477194" y="5635480"/>
                  <a:pt x="7473240" y="5625289"/>
                  <a:pt x="7473240" y="5612834"/>
                </a:cubicBezTo>
                <a:cubicBezTo>
                  <a:pt x="7473240" y="5600379"/>
                  <a:pt x="7466008" y="5584305"/>
                  <a:pt x="7457169" y="5577115"/>
                </a:cubicBezTo>
                <a:cubicBezTo>
                  <a:pt x="7442912" y="5565518"/>
                  <a:pt x="7441894" y="5566160"/>
                  <a:pt x="7448147" y="5582803"/>
                </a:cubicBezTo>
                <a:cubicBezTo>
                  <a:pt x="7452025" y="5593120"/>
                  <a:pt x="7452387" y="5598752"/>
                  <a:pt x="7448951" y="5595317"/>
                </a:cubicBezTo>
                <a:cubicBezTo>
                  <a:pt x="7445517" y="5591882"/>
                  <a:pt x="7431942" y="5593164"/>
                  <a:pt x="7418786" y="5598166"/>
                </a:cubicBezTo>
                <a:cubicBezTo>
                  <a:pt x="7400172" y="5605243"/>
                  <a:pt x="7395944" y="5604449"/>
                  <a:pt x="7399728" y="5594589"/>
                </a:cubicBezTo>
                <a:cubicBezTo>
                  <a:pt x="7402402" y="5587620"/>
                  <a:pt x="7396557" y="5571467"/>
                  <a:pt x="7386739" y="5558693"/>
                </a:cubicBezTo>
                <a:cubicBezTo>
                  <a:pt x="7375563" y="5544153"/>
                  <a:pt x="7368755" y="5519440"/>
                  <a:pt x="7368531" y="5492605"/>
                </a:cubicBezTo>
                <a:cubicBezTo>
                  <a:pt x="7368106" y="5441729"/>
                  <a:pt x="7358224" y="5422837"/>
                  <a:pt x="7334431" y="5427419"/>
                </a:cubicBezTo>
                <a:cubicBezTo>
                  <a:pt x="7322880" y="5429644"/>
                  <a:pt x="7313102" y="5445280"/>
                  <a:pt x="7305551" y="5473600"/>
                </a:cubicBezTo>
                <a:cubicBezTo>
                  <a:pt x="7299272" y="5497150"/>
                  <a:pt x="7293714" y="5508917"/>
                  <a:pt x="7293200" y="5499749"/>
                </a:cubicBezTo>
                <a:cubicBezTo>
                  <a:pt x="7291920" y="5476939"/>
                  <a:pt x="7266379" y="5478651"/>
                  <a:pt x="7258954" y="5502045"/>
                </a:cubicBezTo>
                <a:cubicBezTo>
                  <a:pt x="7251125" y="5526715"/>
                  <a:pt x="7260058" y="5540230"/>
                  <a:pt x="7284194" y="5540230"/>
                </a:cubicBezTo>
                <a:cubicBezTo>
                  <a:pt x="7295563" y="5540230"/>
                  <a:pt x="7305633" y="5548105"/>
                  <a:pt x="7308555" y="5559280"/>
                </a:cubicBezTo>
                <a:cubicBezTo>
                  <a:pt x="7311295" y="5569758"/>
                  <a:pt x="7316787" y="5578330"/>
                  <a:pt x="7320760" y="5578330"/>
                </a:cubicBezTo>
                <a:cubicBezTo>
                  <a:pt x="7324733" y="5578330"/>
                  <a:pt x="7330556" y="5591189"/>
                  <a:pt x="7333699" y="5606905"/>
                </a:cubicBezTo>
                <a:cubicBezTo>
                  <a:pt x="7337051" y="5623665"/>
                  <a:pt x="7345420" y="5635480"/>
                  <a:pt x="7353939" y="5635480"/>
                </a:cubicBezTo>
                <a:cubicBezTo>
                  <a:pt x="7369533" y="5635480"/>
                  <a:pt x="7371392" y="5648412"/>
                  <a:pt x="7359982" y="5677516"/>
                </a:cubicBezTo>
                <a:cubicBezTo>
                  <a:pt x="7349651" y="5703868"/>
                  <a:pt x="7254165" y="5707931"/>
                  <a:pt x="7254165" y="5682019"/>
                </a:cubicBezTo>
                <a:cubicBezTo>
                  <a:pt x="7254165" y="5672563"/>
                  <a:pt x="7242620" y="5654121"/>
                  <a:pt x="7228509" y="5641037"/>
                </a:cubicBezTo>
                <a:cubicBezTo>
                  <a:pt x="7205676" y="5619865"/>
                  <a:pt x="7204688" y="5616543"/>
                  <a:pt x="7219532" y="5610847"/>
                </a:cubicBezTo>
                <a:cubicBezTo>
                  <a:pt x="7228704" y="5607327"/>
                  <a:pt x="7234039" y="5598789"/>
                  <a:pt x="7231385" y="5591873"/>
                </a:cubicBezTo>
                <a:cubicBezTo>
                  <a:pt x="7228317" y="5583879"/>
                  <a:pt x="7231586" y="5581229"/>
                  <a:pt x="7240362" y="5584597"/>
                </a:cubicBezTo>
                <a:cubicBezTo>
                  <a:pt x="7248941" y="5587889"/>
                  <a:pt x="7254165" y="5584010"/>
                  <a:pt x="7254165" y="5574349"/>
                </a:cubicBezTo>
                <a:cubicBezTo>
                  <a:pt x="7254165" y="5564697"/>
                  <a:pt x="7243333" y="5556637"/>
                  <a:pt x="7225590" y="5553089"/>
                </a:cubicBezTo>
                <a:cubicBezTo>
                  <a:pt x="7209874" y="5549946"/>
                  <a:pt x="7197015" y="5542065"/>
                  <a:pt x="7197015" y="5535576"/>
                </a:cubicBezTo>
                <a:cubicBezTo>
                  <a:pt x="7197015" y="5529087"/>
                  <a:pt x="7185438" y="5512202"/>
                  <a:pt x="7171290" y="5498052"/>
                </a:cubicBezTo>
                <a:cubicBezTo>
                  <a:pt x="7145149" y="5471912"/>
                  <a:pt x="7134464" y="5444980"/>
                  <a:pt x="7150233" y="5444980"/>
                </a:cubicBezTo>
                <a:cubicBezTo>
                  <a:pt x="7155008" y="5444980"/>
                  <a:pt x="7158773" y="5439622"/>
                  <a:pt x="7158598" y="5433074"/>
                </a:cubicBezTo>
                <a:cubicBezTo>
                  <a:pt x="7158424" y="5426525"/>
                  <a:pt x="7149744" y="5431419"/>
                  <a:pt x="7139310" y="5443948"/>
                </a:cubicBezTo>
                <a:cubicBezTo>
                  <a:pt x="7117644" y="5469965"/>
                  <a:pt x="7113843" y="5468704"/>
                  <a:pt x="7109190" y="5433955"/>
                </a:cubicBezTo>
                <a:cubicBezTo>
                  <a:pt x="7107351" y="5420223"/>
                  <a:pt x="7099777" y="5401012"/>
                  <a:pt x="7092359" y="5391265"/>
                </a:cubicBezTo>
                <a:cubicBezTo>
                  <a:pt x="7083118" y="5379122"/>
                  <a:pt x="7082841" y="5377057"/>
                  <a:pt x="7091478" y="5384705"/>
                </a:cubicBezTo>
                <a:cubicBezTo>
                  <a:pt x="7098413" y="5390844"/>
                  <a:pt x="7109993" y="5393600"/>
                  <a:pt x="7117213" y="5390829"/>
                </a:cubicBezTo>
                <a:cubicBezTo>
                  <a:pt x="7125313" y="5387721"/>
                  <a:pt x="7130706" y="5392565"/>
                  <a:pt x="7131296" y="5403480"/>
                </a:cubicBezTo>
                <a:cubicBezTo>
                  <a:pt x="7131823" y="5413208"/>
                  <a:pt x="7136212" y="5404278"/>
                  <a:pt x="7141049" y="5383636"/>
                </a:cubicBezTo>
                <a:cubicBezTo>
                  <a:pt x="7147933" y="5354267"/>
                  <a:pt x="7146749" y="5343008"/>
                  <a:pt x="7135611" y="5331870"/>
                </a:cubicBezTo>
                <a:cubicBezTo>
                  <a:pt x="7123509" y="5319767"/>
                  <a:pt x="7117817" y="5319541"/>
                  <a:pt x="7097608" y="5330356"/>
                </a:cubicBezTo>
                <a:cubicBezTo>
                  <a:pt x="7078421" y="5340625"/>
                  <a:pt x="7071046" y="5340759"/>
                  <a:pt x="7059348" y="5331050"/>
                </a:cubicBezTo>
                <a:cubicBezTo>
                  <a:pt x="7032767" y="5308990"/>
                  <a:pt x="7017438" y="5326679"/>
                  <a:pt x="7010577" y="5387328"/>
                </a:cubicBezTo>
                <a:cubicBezTo>
                  <a:pt x="7005186" y="5434979"/>
                  <a:pt x="7000963" y="5444980"/>
                  <a:pt x="6986235" y="5444980"/>
                </a:cubicBezTo>
                <a:cubicBezTo>
                  <a:pt x="6975113" y="5444980"/>
                  <a:pt x="6968415" y="5438216"/>
                  <a:pt x="6968415" y="5426985"/>
                </a:cubicBezTo>
                <a:cubicBezTo>
                  <a:pt x="6968415" y="5417088"/>
                  <a:pt x="6960111" y="5398872"/>
                  <a:pt x="6949962" y="5386504"/>
                </a:cubicBezTo>
                <a:cubicBezTo>
                  <a:pt x="6934964" y="5368228"/>
                  <a:pt x="6928276" y="5365983"/>
                  <a:pt x="6914243" y="5374515"/>
                </a:cubicBezTo>
                <a:cubicBezTo>
                  <a:pt x="6893891" y="5386890"/>
                  <a:pt x="6886220" y="5423745"/>
                  <a:pt x="6900934" y="5438459"/>
                </a:cubicBezTo>
                <a:cubicBezTo>
                  <a:pt x="6915883" y="5453409"/>
                  <a:pt x="6913613" y="5473555"/>
                  <a:pt x="6896978" y="5473555"/>
                </a:cubicBezTo>
                <a:cubicBezTo>
                  <a:pt x="6889119" y="5473555"/>
                  <a:pt x="6882690" y="5469272"/>
                  <a:pt x="6882690" y="5464036"/>
                </a:cubicBezTo>
                <a:cubicBezTo>
                  <a:pt x="6882690" y="5451898"/>
                  <a:pt x="6813543" y="5456098"/>
                  <a:pt x="6804369" y="5468793"/>
                </a:cubicBezTo>
                <a:cubicBezTo>
                  <a:pt x="6796229" y="5480058"/>
                  <a:pt x="6806290" y="5580954"/>
                  <a:pt x="6816242" y="5587855"/>
                </a:cubicBezTo>
                <a:cubicBezTo>
                  <a:pt x="6825039" y="5593955"/>
                  <a:pt x="6855416" y="5729393"/>
                  <a:pt x="6853628" y="5754543"/>
                </a:cubicBezTo>
                <a:cubicBezTo>
                  <a:pt x="6852884" y="5765020"/>
                  <a:pt x="6852781" y="5806811"/>
                  <a:pt x="6853402" y="5847411"/>
                </a:cubicBezTo>
                <a:cubicBezTo>
                  <a:pt x="6854516" y="5920270"/>
                  <a:pt x="6854218" y="5921230"/>
                  <a:pt x="6830511" y="5921230"/>
                </a:cubicBezTo>
                <a:cubicBezTo>
                  <a:pt x="6809409" y="5921230"/>
                  <a:pt x="6806490" y="5917180"/>
                  <a:pt x="6806490" y="5887893"/>
                </a:cubicBezTo>
                <a:cubicBezTo>
                  <a:pt x="6806490" y="5869557"/>
                  <a:pt x="6802681" y="5854555"/>
                  <a:pt x="6798025" y="5854555"/>
                </a:cubicBezTo>
                <a:cubicBezTo>
                  <a:pt x="6793369" y="5854555"/>
                  <a:pt x="6786746" y="5839553"/>
                  <a:pt x="6783306" y="5821218"/>
                </a:cubicBezTo>
                <a:cubicBezTo>
                  <a:pt x="6779867" y="5802882"/>
                  <a:pt x="6773505" y="5787880"/>
                  <a:pt x="6769171" y="5787880"/>
                </a:cubicBezTo>
                <a:cubicBezTo>
                  <a:pt x="6764836" y="5787880"/>
                  <a:pt x="6759144" y="5765559"/>
                  <a:pt x="6756523" y="5738277"/>
                </a:cubicBezTo>
                <a:cubicBezTo>
                  <a:pt x="6753901" y="5710995"/>
                  <a:pt x="6746927" y="5687063"/>
                  <a:pt x="6741023" y="5685095"/>
                </a:cubicBezTo>
                <a:cubicBezTo>
                  <a:pt x="6734843" y="5683035"/>
                  <a:pt x="6730290" y="5659870"/>
                  <a:pt x="6730290" y="5630486"/>
                </a:cubicBezTo>
                <a:cubicBezTo>
                  <a:pt x="6730290" y="5602419"/>
                  <a:pt x="6725934" y="5576762"/>
                  <a:pt x="6720610" y="5573472"/>
                </a:cubicBezTo>
                <a:cubicBezTo>
                  <a:pt x="6715286" y="5570181"/>
                  <a:pt x="6713395" y="5563499"/>
                  <a:pt x="6716409" y="5558622"/>
                </a:cubicBezTo>
                <a:cubicBezTo>
                  <a:pt x="6719423" y="5553746"/>
                  <a:pt x="6717351" y="5549755"/>
                  <a:pt x="6711802" y="5549755"/>
                </a:cubicBezTo>
                <a:cubicBezTo>
                  <a:pt x="6706071" y="5549755"/>
                  <a:pt x="6701715" y="5529535"/>
                  <a:pt x="6701715" y="5502924"/>
                </a:cubicBezTo>
                <a:cubicBezTo>
                  <a:pt x="6701715" y="5474771"/>
                  <a:pt x="6697122" y="5454561"/>
                  <a:pt x="6690198" y="5452254"/>
                </a:cubicBezTo>
                <a:cubicBezTo>
                  <a:pt x="6683864" y="5450143"/>
                  <a:pt x="6677986" y="5437998"/>
                  <a:pt x="6677136" y="5425266"/>
                </a:cubicBezTo>
                <a:cubicBezTo>
                  <a:pt x="6676285" y="5412534"/>
                  <a:pt x="6672437" y="5394617"/>
                  <a:pt x="6668583" y="5385449"/>
                </a:cubicBezTo>
                <a:cubicBezTo>
                  <a:pt x="6664730" y="5376281"/>
                  <a:pt x="6663991" y="5362488"/>
                  <a:pt x="6666943" y="5354798"/>
                </a:cubicBezTo>
                <a:cubicBezTo>
                  <a:pt x="6669894" y="5347108"/>
                  <a:pt x="6668546" y="5338490"/>
                  <a:pt x="6663946" y="5335647"/>
                </a:cubicBezTo>
                <a:cubicBezTo>
                  <a:pt x="6659348" y="5332805"/>
                  <a:pt x="6652594" y="5302549"/>
                  <a:pt x="6648938" y="5268411"/>
                </a:cubicBezTo>
                <a:cubicBezTo>
                  <a:pt x="6641790" y="5201668"/>
                  <a:pt x="6623963" y="5178280"/>
                  <a:pt x="6580234" y="5178280"/>
                </a:cubicBezTo>
                <a:cubicBezTo>
                  <a:pt x="6550704" y="5178280"/>
                  <a:pt x="6545748" y="5195991"/>
                  <a:pt x="6563432" y="5238315"/>
                </a:cubicBezTo>
                <a:cubicBezTo>
                  <a:pt x="6577561" y="5272130"/>
                  <a:pt x="6577384" y="5273530"/>
                  <a:pt x="6558968" y="5273530"/>
                </a:cubicBezTo>
                <a:cubicBezTo>
                  <a:pt x="6546851" y="5273530"/>
                  <a:pt x="6539790" y="5279842"/>
                  <a:pt x="6539790" y="5290675"/>
                </a:cubicBezTo>
                <a:cubicBezTo>
                  <a:pt x="6539790" y="5300105"/>
                  <a:pt x="6534971" y="5312639"/>
                  <a:pt x="6529082" y="5318529"/>
                </a:cubicBezTo>
                <a:cubicBezTo>
                  <a:pt x="6521154" y="5326457"/>
                  <a:pt x="6521154" y="5337213"/>
                  <a:pt x="6529082" y="5359955"/>
                </a:cubicBezTo>
                <a:cubicBezTo>
                  <a:pt x="6554184" y="5431964"/>
                  <a:pt x="6528603" y="5480235"/>
                  <a:pt x="6501690" y="5411643"/>
                </a:cubicBezTo>
                <a:cubicBezTo>
                  <a:pt x="6494496" y="5393307"/>
                  <a:pt x="6485544" y="5378305"/>
                  <a:pt x="6481798" y="5378305"/>
                </a:cubicBezTo>
                <a:cubicBezTo>
                  <a:pt x="6478051" y="5378305"/>
                  <a:pt x="6472000" y="5352580"/>
                  <a:pt x="6468351" y="5321138"/>
                </a:cubicBezTo>
                <a:cubicBezTo>
                  <a:pt x="6464702" y="5289696"/>
                  <a:pt x="6457851" y="5261583"/>
                  <a:pt x="6453128" y="5258664"/>
                </a:cubicBezTo>
                <a:cubicBezTo>
                  <a:pt x="6448404" y="5255745"/>
                  <a:pt x="6444540" y="5226404"/>
                  <a:pt x="6444540" y="5193463"/>
                </a:cubicBezTo>
                <a:cubicBezTo>
                  <a:pt x="6444540" y="5147392"/>
                  <a:pt x="6440176" y="5128539"/>
                  <a:pt x="6425633" y="5111770"/>
                </a:cubicBezTo>
                <a:cubicBezTo>
                  <a:pt x="6413380" y="5097642"/>
                  <a:pt x="6408636" y="5082357"/>
                  <a:pt x="6412155" y="5068337"/>
                </a:cubicBezTo>
                <a:cubicBezTo>
                  <a:pt x="6419433" y="5039339"/>
                  <a:pt x="6398561" y="4998779"/>
                  <a:pt x="6385969" y="5017450"/>
                </a:cubicBezTo>
                <a:cubicBezTo>
                  <a:pt x="6378585" y="5028398"/>
                  <a:pt x="6377394" y="5028212"/>
                  <a:pt x="6378970" y="5016355"/>
                </a:cubicBezTo>
                <a:cubicBezTo>
                  <a:pt x="6380015" y="5008497"/>
                  <a:pt x="6377426" y="4994134"/>
                  <a:pt x="6373217" y="4984438"/>
                </a:cubicBezTo>
                <a:cubicBezTo>
                  <a:pt x="6368259" y="4973015"/>
                  <a:pt x="6369980" y="4964079"/>
                  <a:pt x="6378105" y="4959057"/>
                </a:cubicBezTo>
                <a:cubicBezTo>
                  <a:pt x="6395652" y="4948212"/>
                  <a:pt x="6364948" y="4902055"/>
                  <a:pt x="6340187" y="4902055"/>
                </a:cubicBezTo>
                <a:cubicBezTo>
                  <a:pt x="6311824" y="4902055"/>
                  <a:pt x="6304484" y="4940265"/>
                  <a:pt x="6329030" y="4960141"/>
                </a:cubicBezTo>
                <a:cubicBezTo>
                  <a:pt x="6365108" y="4989354"/>
                  <a:pt x="6345773" y="5004580"/>
                  <a:pt x="6299163" y="4983660"/>
                </a:cubicBezTo>
                <a:cubicBezTo>
                  <a:pt x="6267193" y="4969311"/>
                  <a:pt x="6251213" y="4995733"/>
                  <a:pt x="6257138" y="5053142"/>
                </a:cubicBezTo>
                <a:cubicBezTo>
                  <a:pt x="6261135" y="5091870"/>
                  <a:pt x="6259746" y="5102071"/>
                  <a:pt x="6251587" y="5093912"/>
                </a:cubicBezTo>
                <a:cubicBezTo>
                  <a:pt x="6221676" y="5064002"/>
                  <a:pt x="6185062" y="5100281"/>
                  <a:pt x="6205887" y="5139194"/>
                </a:cubicBezTo>
                <a:cubicBezTo>
                  <a:pt x="6221555" y="5168470"/>
                  <a:pt x="6217977" y="5187805"/>
                  <a:pt x="6196890" y="5187805"/>
                </a:cubicBezTo>
                <a:cubicBezTo>
                  <a:pt x="6186413" y="5187805"/>
                  <a:pt x="6177840" y="5181901"/>
                  <a:pt x="6177840" y="5174684"/>
                </a:cubicBezTo>
                <a:cubicBezTo>
                  <a:pt x="6177840" y="5167467"/>
                  <a:pt x="6171083" y="5155955"/>
                  <a:pt x="6162825" y="5149101"/>
                </a:cubicBezTo>
                <a:cubicBezTo>
                  <a:pt x="6151910" y="5140043"/>
                  <a:pt x="6149475" y="5127758"/>
                  <a:pt x="6153911" y="5104116"/>
                </a:cubicBezTo>
                <a:cubicBezTo>
                  <a:pt x="6158377" y="5080311"/>
                  <a:pt x="6155623" y="5066743"/>
                  <a:pt x="6143637" y="5053499"/>
                </a:cubicBezTo>
                <a:cubicBezTo>
                  <a:pt x="6134631" y="5043548"/>
                  <a:pt x="6130726" y="5035405"/>
                  <a:pt x="6134959" y="5035405"/>
                </a:cubicBezTo>
                <a:cubicBezTo>
                  <a:pt x="6139192" y="5035405"/>
                  <a:pt x="6134112" y="5027904"/>
                  <a:pt x="6123671" y="5018736"/>
                </a:cubicBezTo>
                <a:cubicBezTo>
                  <a:pt x="6113229" y="5009569"/>
                  <a:pt x="6101776" y="4990281"/>
                  <a:pt x="6098219" y="4975874"/>
                </a:cubicBezTo>
                <a:cubicBezTo>
                  <a:pt x="6094222" y="4959685"/>
                  <a:pt x="6085454" y="4949791"/>
                  <a:pt x="6075265" y="4949970"/>
                </a:cubicBezTo>
                <a:cubicBezTo>
                  <a:pt x="6059745" y="4950242"/>
                  <a:pt x="6059756" y="4950829"/>
                  <a:pt x="6075446" y="4959968"/>
                </a:cubicBezTo>
                <a:cubicBezTo>
                  <a:pt x="6091645" y="4969403"/>
                  <a:pt x="6099305" y="5006977"/>
                  <a:pt x="6084971" y="5006684"/>
                </a:cubicBezTo>
                <a:cubicBezTo>
                  <a:pt x="6073319" y="5006446"/>
                  <a:pt x="6057148" y="4993388"/>
                  <a:pt x="6053062" y="4980917"/>
                </a:cubicBezTo>
                <a:cubicBezTo>
                  <a:pt x="6050063" y="4971767"/>
                  <a:pt x="6044314" y="4971767"/>
                  <a:pt x="6026055" y="4980917"/>
                </a:cubicBezTo>
                <a:cubicBezTo>
                  <a:pt x="6004648" y="4991646"/>
                  <a:pt x="6003050" y="4997246"/>
                  <a:pt x="6005355" y="5053485"/>
                </a:cubicBezTo>
                <a:cubicBezTo>
                  <a:pt x="6006818" y="5089185"/>
                  <a:pt x="6013237" y="5119813"/>
                  <a:pt x="6020851" y="5127427"/>
                </a:cubicBezTo>
                <a:cubicBezTo>
                  <a:pt x="6029485" y="5136062"/>
                  <a:pt x="6033238" y="5160113"/>
                  <a:pt x="6032026" y="5199054"/>
                </a:cubicBezTo>
                <a:cubicBezTo>
                  <a:pt x="6030047" y="5262679"/>
                  <a:pt x="6013140" y="5283001"/>
                  <a:pt x="5997159" y="5240967"/>
                </a:cubicBezTo>
                <a:cubicBezTo>
                  <a:pt x="5992018" y="5227445"/>
                  <a:pt x="5981276" y="5216380"/>
                  <a:pt x="5973289" y="5216380"/>
                </a:cubicBezTo>
                <a:cubicBezTo>
                  <a:pt x="5965301" y="5216380"/>
                  <a:pt x="5958765" y="5210410"/>
                  <a:pt x="5958765" y="5203112"/>
                </a:cubicBezTo>
                <a:cubicBezTo>
                  <a:pt x="5958765" y="5189491"/>
                  <a:pt x="5939062" y="5178280"/>
                  <a:pt x="5915123" y="5178280"/>
                </a:cubicBezTo>
                <a:cubicBezTo>
                  <a:pt x="5906222" y="5178280"/>
                  <a:pt x="5901615" y="5188880"/>
                  <a:pt x="5901615" y="5209359"/>
                </a:cubicBezTo>
                <a:cubicBezTo>
                  <a:pt x="5901615" y="5232453"/>
                  <a:pt x="5896109" y="5242853"/>
                  <a:pt x="5880184" y="5249840"/>
                </a:cubicBezTo>
                <a:cubicBezTo>
                  <a:pt x="5863577" y="5257126"/>
                  <a:pt x="5859437" y="5265675"/>
                  <a:pt x="5861792" y="5287818"/>
                </a:cubicBezTo>
                <a:cubicBezTo>
                  <a:pt x="5863464" y="5303534"/>
                  <a:pt x="5865608" y="5335681"/>
                  <a:pt x="5866555" y="5359255"/>
                </a:cubicBezTo>
                <a:cubicBezTo>
                  <a:pt x="5867503" y="5382830"/>
                  <a:pt x="5871976" y="5407849"/>
                  <a:pt x="5876496" y="5414854"/>
                </a:cubicBezTo>
                <a:cubicBezTo>
                  <a:pt x="5886179" y="5429859"/>
                  <a:pt x="5875932" y="5441763"/>
                  <a:pt x="5849228" y="5446534"/>
                </a:cubicBezTo>
                <a:cubicBezTo>
                  <a:pt x="5827718" y="5450377"/>
                  <a:pt x="5817817" y="5488816"/>
                  <a:pt x="5834134" y="5505134"/>
                </a:cubicBezTo>
                <a:cubicBezTo>
                  <a:pt x="5839816" y="5510816"/>
                  <a:pt x="5844972" y="5532825"/>
                  <a:pt x="5845592" y="5554041"/>
                </a:cubicBezTo>
                <a:cubicBezTo>
                  <a:pt x="5846632" y="5589649"/>
                  <a:pt x="5847186" y="5590419"/>
                  <a:pt x="5852781" y="5564043"/>
                </a:cubicBezTo>
                <a:cubicBezTo>
                  <a:pt x="5857586" y="5541394"/>
                  <a:pt x="5864545" y="5534816"/>
                  <a:pt x="5886335" y="5532324"/>
                </a:cubicBezTo>
                <a:cubicBezTo>
                  <a:pt x="5911981" y="5529392"/>
                  <a:pt x="5913461" y="5531009"/>
                  <a:pt x="5908379" y="5556415"/>
                </a:cubicBezTo>
                <a:cubicBezTo>
                  <a:pt x="5903935" y="5578635"/>
                  <a:pt x="5908098" y="5587762"/>
                  <a:pt x="5930993" y="5605989"/>
                </a:cubicBezTo>
                <a:cubicBezTo>
                  <a:pt x="5946427" y="5618277"/>
                  <a:pt x="5958314" y="5633154"/>
                  <a:pt x="5957408" y="5639049"/>
                </a:cubicBezTo>
                <a:cubicBezTo>
                  <a:pt x="5956502" y="5644944"/>
                  <a:pt x="5959149" y="5657557"/>
                  <a:pt x="5963290" y="5667077"/>
                </a:cubicBezTo>
                <a:cubicBezTo>
                  <a:pt x="5967520" y="5676800"/>
                  <a:pt x="5966610" y="5688595"/>
                  <a:pt x="5961213" y="5693992"/>
                </a:cubicBezTo>
                <a:cubicBezTo>
                  <a:pt x="5954755" y="5700451"/>
                  <a:pt x="5948179" y="5693765"/>
                  <a:pt x="5941146" y="5673589"/>
                </a:cubicBezTo>
                <a:cubicBezTo>
                  <a:pt x="5935392" y="5657084"/>
                  <a:pt x="5920592" y="5631586"/>
                  <a:pt x="5908256" y="5616926"/>
                </a:cubicBezTo>
                <a:lnTo>
                  <a:pt x="5885829" y="5590272"/>
                </a:lnTo>
                <a:lnTo>
                  <a:pt x="5876897" y="5615258"/>
                </a:lnTo>
                <a:cubicBezTo>
                  <a:pt x="5868211" y="5639551"/>
                  <a:pt x="5878583" y="5713243"/>
                  <a:pt x="5896186" y="5752304"/>
                </a:cubicBezTo>
                <a:cubicBezTo>
                  <a:pt x="5900353" y="5761550"/>
                  <a:pt x="5901539" y="5777619"/>
                  <a:pt x="5898820" y="5788013"/>
                </a:cubicBezTo>
                <a:cubicBezTo>
                  <a:pt x="5896103" y="5798407"/>
                  <a:pt x="5897762" y="5809311"/>
                  <a:pt x="5902509" y="5812245"/>
                </a:cubicBezTo>
                <a:cubicBezTo>
                  <a:pt x="5917172" y="5821307"/>
                  <a:pt x="5912504" y="5864080"/>
                  <a:pt x="5896853" y="5864080"/>
                </a:cubicBezTo>
                <a:cubicBezTo>
                  <a:pt x="5888994" y="5864080"/>
                  <a:pt x="5882565" y="5858508"/>
                  <a:pt x="5882565" y="5851698"/>
                </a:cubicBezTo>
                <a:cubicBezTo>
                  <a:pt x="5882565" y="5844887"/>
                  <a:pt x="5877814" y="5834564"/>
                  <a:pt x="5872008" y="5828758"/>
                </a:cubicBezTo>
                <a:cubicBezTo>
                  <a:pt x="5866201" y="5822951"/>
                  <a:pt x="5859689" y="5795644"/>
                  <a:pt x="5857535" y="5768074"/>
                </a:cubicBezTo>
                <a:cubicBezTo>
                  <a:pt x="5855382" y="5740505"/>
                  <a:pt x="5850008" y="5713323"/>
                  <a:pt x="5845593" y="5707670"/>
                </a:cubicBezTo>
                <a:cubicBezTo>
                  <a:pt x="5841179" y="5702018"/>
                  <a:pt x="5834499" y="5684534"/>
                  <a:pt x="5830749" y="5668818"/>
                </a:cubicBezTo>
                <a:cubicBezTo>
                  <a:pt x="5826999" y="5653102"/>
                  <a:pt x="5818411" y="5633813"/>
                  <a:pt x="5811665" y="5625955"/>
                </a:cubicBezTo>
                <a:cubicBezTo>
                  <a:pt x="5804919" y="5618097"/>
                  <a:pt x="5796552" y="5599697"/>
                  <a:pt x="5793073" y="5585066"/>
                </a:cubicBezTo>
                <a:cubicBezTo>
                  <a:pt x="5785053" y="5551340"/>
                  <a:pt x="5761919" y="5541904"/>
                  <a:pt x="5744434" y="5565229"/>
                </a:cubicBezTo>
                <a:cubicBezTo>
                  <a:pt x="5732897" y="5580621"/>
                  <a:pt x="5732960" y="5584556"/>
                  <a:pt x="5744891" y="5593668"/>
                </a:cubicBezTo>
                <a:cubicBezTo>
                  <a:pt x="5752508" y="5599484"/>
                  <a:pt x="5758739" y="5616082"/>
                  <a:pt x="5758739" y="5630553"/>
                </a:cubicBezTo>
                <a:cubicBezTo>
                  <a:pt x="5758739" y="5652859"/>
                  <a:pt x="5756566" y="5655059"/>
                  <a:pt x="5744452" y="5645005"/>
                </a:cubicBezTo>
                <a:cubicBezTo>
                  <a:pt x="5736594" y="5638483"/>
                  <a:pt x="5730164" y="5627378"/>
                  <a:pt x="5730164" y="5620325"/>
                </a:cubicBezTo>
                <a:cubicBezTo>
                  <a:pt x="5730164" y="5613273"/>
                  <a:pt x="5724189" y="5609796"/>
                  <a:pt x="5716886" y="5612599"/>
                </a:cubicBezTo>
                <a:cubicBezTo>
                  <a:pt x="5706826" y="5616459"/>
                  <a:pt x="5701981" y="5603685"/>
                  <a:pt x="5696901" y="5559912"/>
                </a:cubicBezTo>
                <a:cubicBezTo>
                  <a:pt x="5693213" y="5528132"/>
                  <a:pt x="5686329" y="5502130"/>
                  <a:pt x="5681605" y="5502130"/>
                </a:cubicBezTo>
                <a:cubicBezTo>
                  <a:pt x="5676880" y="5502130"/>
                  <a:pt x="5672920" y="5490343"/>
                  <a:pt x="5672803" y="5475936"/>
                </a:cubicBezTo>
                <a:cubicBezTo>
                  <a:pt x="5672521" y="5441097"/>
                  <a:pt x="5642233" y="5402034"/>
                  <a:pt x="5621630" y="5409940"/>
                </a:cubicBezTo>
                <a:cubicBezTo>
                  <a:pt x="5598007" y="5419005"/>
                  <a:pt x="5592575" y="5443558"/>
                  <a:pt x="5609947" y="5462754"/>
                </a:cubicBezTo>
                <a:cubicBezTo>
                  <a:pt x="5628645" y="5483414"/>
                  <a:pt x="5630346" y="5521180"/>
                  <a:pt x="5612579" y="5521180"/>
                </a:cubicBezTo>
                <a:cubicBezTo>
                  <a:pt x="5595223" y="5521180"/>
                  <a:pt x="5568240" y="5490105"/>
                  <a:pt x="5568240" y="5470117"/>
                </a:cubicBezTo>
                <a:cubicBezTo>
                  <a:pt x="5568240" y="5461193"/>
                  <a:pt x="5558596" y="5450265"/>
                  <a:pt x="5546809" y="5445832"/>
                </a:cubicBezTo>
                <a:cubicBezTo>
                  <a:pt x="5519571" y="5435591"/>
                  <a:pt x="5503149" y="5458651"/>
                  <a:pt x="5519283" y="5484486"/>
                </a:cubicBezTo>
                <a:cubicBezTo>
                  <a:pt x="5538099" y="5514615"/>
                  <a:pt x="5532795" y="5572090"/>
                  <a:pt x="5509877" y="5586402"/>
                </a:cubicBezTo>
                <a:cubicBezTo>
                  <a:pt x="5491875" y="5597645"/>
                  <a:pt x="5490287" y="5604782"/>
                  <a:pt x="5495646" y="5650379"/>
                </a:cubicBezTo>
                <a:lnTo>
                  <a:pt x="5501678" y="5701702"/>
                </a:lnTo>
                <a:lnTo>
                  <a:pt x="5473766" y="5696119"/>
                </a:lnTo>
                <a:cubicBezTo>
                  <a:pt x="5434323" y="5688230"/>
                  <a:pt x="5419910" y="5705484"/>
                  <a:pt x="5423943" y="5755760"/>
                </a:cubicBezTo>
                <a:cubicBezTo>
                  <a:pt x="5426502" y="5787662"/>
                  <a:pt x="5423991" y="5797405"/>
                  <a:pt x="5413203" y="5797405"/>
                </a:cubicBezTo>
                <a:cubicBezTo>
                  <a:pt x="5393832" y="5797405"/>
                  <a:pt x="5378980" y="5777413"/>
                  <a:pt x="5371843" y="5741729"/>
                </a:cubicBezTo>
                <a:cubicBezTo>
                  <a:pt x="5368538" y="5725202"/>
                  <a:pt x="5362503" y="5711680"/>
                  <a:pt x="5358431" y="5711680"/>
                </a:cubicBezTo>
                <a:cubicBezTo>
                  <a:pt x="5354360" y="5711680"/>
                  <a:pt x="5346429" y="5698487"/>
                  <a:pt x="5340808" y="5682362"/>
                </a:cubicBezTo>
                <a:cubicBezTo>
                  <a:pt x="5329624" y="5650278"/>
                  <a:pt x="5298219" y="5646050"/>
                  <a:pt x="5295475" y="5676258"/>
                </a:cubicBezTo>
                <a:cubicBezTo>
                  <a:pt x="5294399" y="5688107"/>
                  <a:pt x="5295268" y="5688771"/>
                  <a:pt x="5298445" y="5678529"/>
                </a:cubicBezTo>
                <a:cubicBezTo>
                  <a:pt x="5303398" y="5662570"/>
                  <a:pt x="5330115" y="5658394"/>
                  <a:pt x="5330115" y="5673580"/>
                </a:cubicBezTo>
                <a:cubicBezTo>
                  <a:pt x="5330115" y="5678819"/>
                  <a:pt x="5326901" y="5683132"/>
                  <a:pt x="5322971" y="5683166"/>
                </a:cubicBezTo>
                <a:cubicBezTo>
                  <a:pt x="5319042" y="5683194"/>
                  <a:pt x="5308327" y="5696405"/>
                  <a:pt x="5299159" y="5712512"/>
                </a:cubicBezTo>
                <a:cubicBezTo>
                  <a:pt x="5276440" y="5752428"/>
                  <a:pt x="5277255" y="5814444"/>
                  <a:pt x="5300767" y="5834835"/>
                </a:cubicBezTo>
                <a:cubicBezTo>
                  <a:pt x="5311627" y="5844253"/>
                  <a:pt x="5324061" y="5875631"/>
                  <a:pt x="5331407" y="5912152"/>
                </a:cubicBezTo>
                <a:cubicBezTo>
                  <a:pt x="5338206" y="5945958"/>
                  <a:pt x="5347578" y="5976293"/>
                  <a:pt x="5352235" y="5979563"/>
                </a:cubicBezTo>
                <a:cubicBezTo>
                  <a:pt x="5356890" y="5982833"/>
                  <a:pt x="5353948" y="5995812"/>
                  <a:pt x="5345697" y="6008406"/>
                </a:cubicBezTo>
                <a:cubicBezTo>
                  <a:pt x="5330364" y="6031806"/>
                  <a:pt x="5327870" y="6150760"/>
                  <a:pt x="5342407" y="6165297"/>
                </a:cubicBezTo>
                <a:cubicBezTo>
                  <a:pt x="5352843" y="6175733"/>
                  <a:pt x="5350393" y="6233672"/>
                  <a:pt x="5339223" y="6240576"/>
                </a:cubicBezTo>
                <a:cubicBezTo>
                  <a:pt x="5324371" y="6249755"/>
                  <a:pt x="5301540" y="6226670"/>
                  <a:pt x="5301540" y="6202473"/>
                </a:cubicBezTo>
                <a:cubicBezTo>
                  <a:pt x="5301540" y="6168209"/>
                  <a:pt x="5281728" y="6121255"/>
                  <a:pt x="5267271" y="6121255"/>
                </a:cubicBezTo>
                <a:cubicBezTo>
                  <a:pt x="5259925" y="6121255"/>
                  <a:pt x="5253380" y="6116969"/>
                  <a:pt x="5252724" y="6111730"/>
                </a:cubicBezTo>
                <a:cubicBezTo>
                  <a:pt x="5252069" y="6106491"/>
                  <a:pt x="5250462" y="6097919"/>
                  <a:pt x="5249153" y="6092680"/>
                </a:cubicBezTo>
                <a:cubicBezTo>
                  <a:pt x="5247843" y="6087441"/>
                  <a:pt x="5246236" y="6051315"/>
                  <a:pt x="5245581" y="6012398"/>
                </a:cubicBezTo>
                <a:cubicBezTo>
                  <a:pt x="5244690" y="5959469"/>
                  <a:pt x="5240282" y="5937532"/>
                  <a:pt x="5228083" y="5925334"/>
                </a:cubicBezTo>
                <a:cubicBezTo>
                  <a:pt x="5219115" y="5916365"/>
                  <a:pt x="5211134" y="5904272"/>
                  <a:pt x="5210349" y="5898460"/>
                </a:cubicBezTo>
                <a:cubicBezTo>
                  <a:pt x="5209564" y="5892648"/>
                  <a:pt x="5205813" y="5851459"/>
                  <a:pt x="5202014" y="5806930"/>
                </a:cubicBezTo>
                <a:cubicBezTo>
                  <a:pt x="5194863" y="5723121"/>
                  <a:pt x="5182493" y="5698616"/>
                  <a:pt x="5143553" y="5691117"/>
                </a:cubicBezTo>
                <a:cubicBezTo>
                  <a:pt x="5133649" y="5689209"/>
                  <a:pt x="5124010" y="5679126"/>
                  <a:pt x="5122131" y="5668708"/>
                </a:cubicBezTo>
                <a:cubicBezTo>
                  <a:pt x="5117209" y="5641408"/>
                  <a:pt x="5106066" y="5632752"/>
                  <a:pt x="5084614" y="5639561"/>
                </a:cubicBezTo>
                <a:cubicBezTo>
                  <a:pt x="5068353" y="5644722"/>
                  <a:pt x="5065777" y="5654230"/>
                  <a:pt x="5065655" y="5709563"/>
                </a:cubicBezTo>
                <a:cubicBezTo>
                  <a:pt x="5065579" y="5744779"/>
                  <a:pt x="5068735" y="5777879"/>
                  <a:pt x="5072673" y="5783118"/>
                </a:cubicBezTo>
                <a:cubicBezTo>
                  <a:pt x="5083090" y="5796975"/>
                  <a:pt x="5092753" y="5881534"/>
                  <a:pt x="5084502" y="5886634"/>
                </a:cubicBezTo>
                <a:cubicBezTo>
                  <a:pt x="5071791" y="5894489"/>
                  <a:pt x="5047651" y="5869340"/>
                  <a:pt x="5039998" y="5840268"/>
                </a:cubicBezTo>
                <a:cubicBezTo>
                  <a:pt x="5035861" y="5824552"/>
                  <a:pt x="5033337" y="5786431"/>
                  <a:pt x="5034388" y="5755556"/>
                </a:cubicBezTo>
                <a:cubicBezTo>
                  <a:pt x="5036356" y="5697766"/>
                  <a:pt x="5028511" y="5683551"/>
                  <a:pt x="4994487" y="5683251"/>
                </a:cubicBezTo>
                <a:cubicBezTo>
                  <a:pt x="4976154" y="5683089"/>
                  <a:pt x="4945211" y="5745283"/>
                  <a:pt x="4955412" y="5761789"/>
                </a:cubicBezTo>
                <a:cubicBezTo>
                  <a:pt x="4959013" y="5767614"/>
                  <a:pt x="4957002" y="5768942"/>
                  <a:pt x="4950587" y="5764977"/>
                </a:cubicBezTo>
                <a:cubicBezTo>
                  <a:pt x="4944071" y="5760950"/>
                  <a:pt x="4939590" y="5764232"/>
                  <a:pt x="4939590" y="5773030"/>
                </a:cubicBezTo>
                <a:cubicBezTo>
                  <a:pt x="4939590" y="5781198"/>
                  <a:pt x="4934964" y="5787880"/>
                  <a:pt x="4929308" y="5787880"/>
                </a:cubicBezTo>
                <a:cubicBezTo>
                  <a:pt x="4922839" y="5787880"/>
                  <a:pt x="4921354" y="5777284"/>
                  <a:pt x="4925303" y="5759305"/>
                </a:cubicBezTo>
                <a:cubicBezTo>
                  <a:pt x="4929439" y="5740472"/>
                  <a:pt x="4927841" y="5730730"/>
                  <a:pt x="4920617" y="5730730"/>
                </a:cubicBezTo>
                <a:cubicBezTo>
                  <a:pt x="4914587" y="5730730"/>
                  <a:pt x="4902673" y="5723749"/>
                  <a:pt x="4894141" y="5715217"/>
                </a:cubicBezTo>
                <a:cubicBezTo>
                  <a:pt x="4879806" y="5700882"/>
                  <a:pt x="4880286" y="5698360"/>
                  <a:pt x="4900452" y="5682031"/>
                </a:cubicBezTo>
                <a:cubicBezTo>
                  <a:pt x="4919032" y="5666985"/>
                  <a:pt x="4921442" y="5658392"/>
                  <a:pt x="4916661" y="5624218"/>
                </a:cubicBezTo>
                <a:cubicBezTo>
                  <a:pt x="4913574" y="5602140"/>
                  <a:pt x="4906754" y="5579784"/>
                  <a:pt x="4901506" y="5574536"/>
                </a:cubicBezTo>
                <a:cubicBezTo>
                  <a:pt x="4896258" y="5569289"/>
                  <a:pt x="4891965" y="5558088"/>
                  <a:pt x="4891965" y="5549646"/>
                </a:cubicBezTo>
                <a:cubicBezTo>
                  <a:pt x="4891965" y="5541204"/>
                  <a:pt x="4883393" y="5525096"/>
                  <a:pt x="4872915" y="5513850"/>
                </a:cubicBezTo>
                <a:cubicBezTo>
                  <a:pt x="4862437" y="5502603"/>
                  <a:pt x="4853865" y="5484650"/>
                  <a:pt x="4853865" y="5473953"/>
                </a:cubicBezTo>
                <a:cubicBezTo>
                  <a:pt x="4853865" y="5463257"/>
                  <a:pt x="4850650" y="5454128"/>
                  <a:pt x="4846721" y="5453668"/>
                </a:cubicBezTo>
                <a:cubicBezTo>
                  <a:pt x="4842792" y="5453208"/>
                  <a:pt x="4824576" y="5452136"/>
                  <a:pt x="4806240" y="5451287"/>
                </a:cubicBezTo>
                <a:cubicBezTo>
                  <a:pt x="4773464" y="5449769"/>
                  <a:pt x="4772948" y="5450332"/>
                  <a:pt x="4775604" y="5484718"/>
                </a:cubicBezTo>
                <a:cubicBezTo>
                  <a:pt x="4777804" y="5513214"/>
                  <a:pt x="4774588" y="5520873"/>
                  <a:pt x="4758246" y="5526060"/>
                </a:cubicBezTo>
                <a:cubicBezTo>
                  <a:pt x="4745314" y="5530164"/>
                  <a:pt x="4740163" y="5537574"/>
                  <a:pt x="4743747" y="5546914"/>
                </a:cubicBezTo>
                <a:cubicBezTo>
                  <a:pt x="4747828" y="5557548"/>
                  <a:pt x="4744986" y="5559743"/>
                  <a:pt x="4733063" y="5555168"/>
                </a:cubicBezTo>
                <a:cubicBezTo>
                  <a:pt x="4719221" y="5549857"/>
                  <a:pt x="4719550" y="5551951"/>
                  <a:pt x="4735284" y="5569337"/>
                </a:cubicBezTo>
                <a:cubicBezTo>
                  <a:pt x="4749897" y="5585484"/>
                  <a:pt x="4761208" y="5588738"/>
                  <a:pt x="4789519" y="5584941"/>
                </a:cubicBezTo>
                <a:cubicBezTo>
                  <a:pt x="4824421" y="5580260"/>
                  <a:pt x="4825290" y="5580885"/>
                  <a:pt x="4825290" y="5610669"/>
                </a:cubicBezTo>
                <a:cubicBezTo>
                  <a:pt x="4825290" y="5627459"/>
                  <a:pt x="4830180" y="5646085"/>
                  <a:pt x="4836156" y="5652061"/>
                </a:cubicBezTo>
                <a:cubicBezTo>
                  <a:pt x="4850132" y="5666038"/>
                  <a:pt x="4853577" y="5778407"/>
                  <a:pt x="4840023" y="5778209"/>
                </a:cubicBezTo>
                <a:cubicBezTo>
                  <a:pt x="4818361" y="5777892"/>
                  <a:pt x="4808590" y="5762058"/>
                  <a:pt x="4801908" y="5716443"/>
                </a:cubicBezTo>
                <a:cubicBezTo>
                  <a:pt x="4792637" y="5653149"/>
                  <a:pt x="4784463" y="5644094"/>
                  <a:pt x="4748759" y="5657571"/>
                </a:cubicBezTo>
                <a:cubicBezTo>
                  <a:pt x="4714223" y="5670607"/>
                  <a:pt x="4703012" y="5661292"/>
                  <a:pt x="4665224" y="5588164"/>
                </a:cubicBezTo>
                <a:cubicBezTo>
                  <a:pt x="4633077" y="5525952"/>
                  <a:pt x="4614357" y="5511677"/>
                  <a:pt x="4592968" y="5533067"/>
                </a:cubicBezTo>
                <a:cubicBezTo>
                  <a:pt x="4577610" y="5548424"/>
                  <a:pt x="4581225" y="5578330"/>
                  <a:pt x="4598439" y="5578330"/>
                </a:cubicBezTo>
                <a:cubicBezTo>
                  <a:pt x="4603519" y="5578330"/>
                  <a:pt x="4606348" y="5593731"/>
                  <a:pt x="4604726" y="5612554"/>
                </a:cubicBezTo>
                <a:cubicBezTo>
                  <a:pt x="4602661" y="5636526"/>
                  <a:pt x="4606722" y="5650394"/>
                  <a:pt x="4618284" y="5658848"/>
                </a:cubicBezTo>
                <a:cubicBezTo>
                  <a:pt x="4627362" y="5665486"/>
                  <a:pt x="4634790" y="5680090"/>
                  <a:pt x="4634790" y="5691299"/>
                </a:cubicBezTo>
                <a:cubicBezTo>
                  <a:pt x="4634790" y="5707566"/>
                  <a:pt x="4629058" y="5711680"/>
                  <a:pt x="4606396" y="5711680"/>
                </a:cubicBezTo>
                <a:cubicBezTo>
                  <a:pt x="4584225" y="5711680"/>
                  <a:pt x="4576722" y="5716783"/>
                  <a:pt x="4572158" y="5734968"/>
                </a:cubicBezTo>
                <a:cubicBezTo>
                  <a:pt x="4568943" y="5747776"/>
                  <a:pt x="4559218" y="5760138"/>
                  <a:pt x="4550545" y="5762438"/>
                </a:cubicBezTo>
                <a:cubicBezTo>
                  <a:pt x="4539411" y="5765391"/>
                  <a:pt x="4540886" y="5766945"/>
                  <a:pt x="4555567" y="5767726"/>
                </a:cubicBezTo>
                <a:cubicBezTo>
                  <a:pt x="4567006" y="5768333"/>
                  <a:pt x="4578954" y="5777014"/>
                  <a:pt x="4582132" y="5787028"/>
                </a:cubicBezTo>
                <a:cubicBezTo>
                  <a:pt x="4585309" y="5797037"/>
                  <a:pt x="4598690" y="5812291"/>
                  <a:pt x="4611869" y="5820926"/>
                </a:cubicBezTo>
                <a:cubicBezTo>
                  <a:pt x="4632175" y="5834231"/>
                  <a:pt x="4635388" y="5842717"/>
                  <a:pt x="4632929" y="5876547"/>
                </a:cubicBezTo>
                <a:cubicBezTo>
                  <a:pt x="4629651" y="5921646"/>
                  <a:pt x="4603579" y="5933858"/>
                  <a:pt x="4598540" y="5892655"/>
                </a:cubicBezTo>
                <a:cubicBezTo>
                  <a:pt x="4591060" y="5831484"/>
                  <a:pt x="4578504" y="5811838"/>
                  <a:pt x="4539016" y="5799514"/>
                </a:cubicBezTo>
                <a:cubicBezTo>
                  <a:pt x="4497566" y="5786578"/>
                  <a:pt x="4482390" y="5790108"/>
                  <a:pt x="4482390" y="5812687"/>
                </a:cubicBezTo>
                <a:cubicBezTo>
                  <a:pt x="4482390" y="5823699"/>
                  <a:pt x="4475008" y="5825459"/>
                  <a:pt x="4449153" y="5820608"/>
                </a:cubicBezTo>
                <a:cubicBezTo>
                  <a:pt x="4423468" y="5815789"/>
                  <a:pt x="4414580" y="5817856"/>
                  <a:pt x="4410034" y="5829701"/>
                </a:cubicBezTo>
                <a:cubicBezTo>
                  <a:pt x="4401780" y="5851212"/>
                  <a:pt x="4377615" y="5848857"/>
                  <a:pt x="4377615" y="5826542"/>
                </a:cubicBezTo>
                <a:cubicBezTo>
                  <a:pt x="4377615" y="5816374"/>
                  <a:pt x="4373259" y="5805362"/>
                  <a:pt x="4367935" y="5802072"/>
                </a:cubicBezTo>
                <a:cubicBezTo>
                  <a:pt x="4362610" y="5798781"/>
                  <a:pt x="4360932" y="5791756"/>
                  <a:pt x="4364205" y="5786461"/>
                </a:cubicBezTo>
                <a:cubicBezTo>
                  <a:pt x="4367478" y="5781165"/>
                  <a:pt x="4361118" y="5770503"/>
                  <a:pt x="4350073" y="5762767"/>
                </a:cubicBezTo>
                <a:cubicBezTo>
                  <a:pt x="4336501" y="5753261"/>
                  <a:pt x="4329990" y="5738444"/>
                  <a:pt x="4329990" y="5717069"/>
                </a:cubicBezTo>
                <a:cubicBezTo>
                  <a:pt x="4329990" y="5678041"/>
                  <a:pt x="4308286" y="5656020"/>
                  <a:pt x="4287128" y="5673580"/>
                </a:cubicBezTo>
                <a:cubicBezTo>
                  <a:pt x="4279270" y="5680102"/>
                  <a:pt x="4272840" y="5691342"/>
                  <a:pt x="4272840" y="5698559"/>
                </a:cubicBezTo>
                <a:cubicBezTo>
                  <a:pt x="4272840" y="5705776"/>
                  <a:pt x="4266411" y="5711680"/>
                  <a:pt x="4258553" y="5711680"/>
                </a:cubicBezTo>
                <a:cubicBezTo>
                  <a:pt x="4250695" y="5711680"/>
                  <a:pt x="4244265" y="5707394"/>
                  <a:pt x="4244265" y="5702155"/>
                </a:cubicBezTo>
                <a:cubicBezTo>
                  <a:pt x="4244265" y="5696916"/>
                  <a:pt x="4231406" y="5692630"/>
                  <a:pt x="4215690" y="5692630"/>
                </a:cubicBezTo>
                <a:cubicBezTo>
                  <a:pt x="4191823" y="5692630"/>
                  <a:pt x="4187115" y="5688838"/>
                  <a:pt x="4187115" y="5669611"/>
                </a:cubicBezTo>
                <a:cubicBezTo>
                  <a:pt x="4187115" y="5656951"/>
                  <a:pt x="4191490" y="5645135"/>
                  <a:pt x="4196837" y="5643352"/>
                </a:cubicBezTo>
                <a:cubicBezTo>
                  <a:pt x="4211467" y="5638475"/>
                  <a:pt x="4185645" y="5588891"/>
                  <a:pt x="4165001" y="5582220"/>
                </a:cubicBezTo>
                <a:cubicBezTo>
                  <a:pt x="4143634" y="5575316"/>
                  <a:pt x="4110915" y="5603045"/>
                  <a:pt x="4110915" y="5628058"/>
                </a:cubicBezTo>
                <a:cubicBezTo>
                  <a:pt x="4110915" y="5638068"/>
                  <a:pt x="4115352" y="5654548"/>
                  <a:pt x="4120775" y="5664681"/>
                </a:cubicBezTo>
                <a:cubicBezTo>
                  <a:pt x="4132361" y="5686330"/>
                  <a:pt x="4113069" y="5690974"/>
                  <a:pt x="4093373" y="5671279"/>
                </a:cubicBezTo>
                <a:cubicBezTo>
                  <a:pt x="4083954" y="5661860"/>
                  <a:pt x="4079718" y="5662345"/>
                  <a:pt x="4072564" y="5673660"/>
                </a:cubicBezTo>
                <a:cubicBezTo>
                  <a:pt x="4061141" y="5691729"/>
                  <a:pt x="4060656" y="5721205"/>
                  <a:pt x="4071782" y="5721205"/>
                </a:cubicBezTo>
                <a:cubicBezTo>
                  <a:pt x="4076453" y="5721205"/>
                  <a:pt x="4082964" y="5731921"/>
                  <a:pt x="4086251" y="5745018"/>
                </a:cubicBezTo>
                <a:cubicBezTo>
                  <a:pt x="4089538" y="5758114"/>
                  <a:pt x="4096432" y="5768830"/>
                  <a:pt x="4101571" y="5768830"/>
                </a:cubicBezTo>
                <a:cubicBezTo>
                  <a:pt x="4106710" y="5768830"/>
                  <a:pt x="4110915" y="5779293"/>
                  <a:pt x="4110915" y="5792080"/>
                </a:cubicBezTo>
                <a:cubicBezTo>
                  <a:pt x="4110915" y="5804868"/>
                  <a:pt x="4115427" y="5818120"/>
                  <a:pt x="4120942" y="5821529"/>
                </a:cubicBezTo>
                <a:cubicBezTo>
                  <a:pt x="4126458" y="5824937"/>
                  <a:pt x="4129384" y="5832485"/>
                  <a:pt x="4127445" y="5838301"/>
                </a:cubicBezTo>
                <a:cubicBezTo>
                  <a:pt x="4121792" y="5855262"/>
                  <a:pt x="4151320" y="5883130"/>
                  <a:pt x="4174944" y="5883130"/>
                </a:cubicBezTo>
                <a:cubicBezTo>
                  <a:pt x="4187879" y="5883130"/>
                  <a:pt x="4196640" y="5888900"/>
                  <a:pt x="4196640" y="5897418"/>
                </a:cubicBezTo>
                <a:cubicBezTo>
                  <a:pt x="4196640" y="5905276"/>
                  <a:pt x="4200926" y="5911705"/>
                  <a:pt x="4206165" y="5911705"/>
                </a:cubicBezTo>
                <a:cubicBezTo>
                  <a:pt x="4211404" y="5911705"/>
                  <a:pt x="4215690" y="5920127"/>
                  <a:pt x="4215690" y="5930420"/>
                </a:cubicBezTo>
                <a:cubicBezTo>
                  <a:pt x="4215690" y="5940713"/>
                  <a:pt x="4224262" y="5953723"/>
                  <a:pt x="4234740" y="5959330"/>
                </a:cubicBezTo>
                <a:cubicBezTo>
                  <a:pt x="4265152" y="5975606"/>
                  <a:pt x="4258012" y="5991131"/>
                  <a:pt x="4223307" y="5984190"/>
                </a:cubicBezTo>
                <a:cubicBezTo>
                  <a:pt x="4206542" y="5980837"/>
                  <a:pt x="4190468" y="5974844"/>
                  <a:pt x="4187588" y="5970873"/>
                </a:cubicBezTo>
                <a:cubicBezTo>
                  <a:pt x="4184708" y="5966902"/>
                  <a:pt x="4170374" y="5956027"/>
                  <a:pt x="4155733" y="5946706"/>
                </a:cubicBezTo>
                <a:cubicBezTo>
                  <a:pt x="4141093" y="5937385"/>
                  <a:pt x="4125003" y="5918945"/>
                  <a:pt x="4119978" y="5905727"/>
                </a:cubicBezTo>
                <a:cubicBezTo>
                  <a:pt x="4109399" y="5877902"/>
                  <a:pt x="4088192" y="5854555"/>
                  <a:pt x="4073495" y="5854555"/>
                </a:cubicBezTo>
                <a:cubicBezTo>
                  <a:pt x="4067882" y="5854555"/>
                  <a:pt x="4063290" y="5846289"/>
                  <a:pt x="4063290" y="5836186"/>
                </a:cubicBezTo>
                <a:cubicBezTo>
                  <a:pt x="4063290" y="5826082"/>
                  <a:pt x="4057692" y="5812152"/>
                  <a:pt x="4050851" y="5805230"/>
                </a:cubicBezTo>
                <a:cubicBezTo>
                  <a:pt x="4044009" y="5798307"/>
                  <a:pt x="4035571" y="5785142"/>
                  <a:pt x="4032100" y="5775974"/>
                </a:cubicBezTo>
                <a:cubicBezTo>
                  <a:pt x="4024139" y="5754951"/>
                  <a:pt x="3988460" y="5754177"/>
                  <a:pt x="3980525" y="5774855"/>
                </a:cubicBezTo>
                <a:cubicBezTo>
                  <a:pt x="3977243" y="5783407"/>
                  <a:pt x="3979819" y="5798826"/>
                  <a:pt x="3986247" y="5809120"/>
                </a:cubicBezTo>
                <a:cubicBezTo>
                  <a:pt x="3992675" y="5819413"/>
                  <a:pt x="3995262" y="5830508"/>
                  <a:pt x="3991995" y="5833776"/>
                </a:cubicBezTo>
                <a:cubicBezTo>
                  <a:pt x="3988727" y="5837043"/>
                  <a:pt x="3982480" y="5833933"/>
                  <a:pt x="3978112" y="5826866"/>
                </a:cubicBezTo>
                <a:cubicBezTo>
                  <a:pt x="3967521" y="5809728"/>
                  <a:pt x="3948990" y="5822212"/>
                  <a:pt x="3948990" y="5846484"/>
                </a:cubicBezTo>
                <a:cubicBezTo>
                  <a:pt x="3948990" y="5857853"/>
                  <a:pt x="3956864" y="5867923"/>
                  <a:pt x="3968040" y="5870845"/>
                </a:cubicBezTo>
                <a:cubicBezTo>
                  <a:pt x="3980500" y="5874104"/>
                  <a:pt x="3987090" y="5883838"/>
                  <a:pt x="3987090" y="5898983"/>
                </a:cubicBezTo>
                <a:cubicBezTo>
                  <a:pt x="3987090" y="5923336"/>
                  <a:pt x="4028330" y="5968855"/>
                  <a:pt x="4050393" y="5968855"/>
                </a:cubicBezTo>
                <a:cubicBezTo>
                  <a:pt x="4057486" y="5968855"/>
                  <a:pt x="4063290" y="5977428"/>
                  <a:pt x="4063290" y="5987905"/>
                </a:cubicBezTo>
                <a:cubicBezTo>
                  <a:pt x="4063290" y="6001614"/>
                  <a:pt x="4056940" y="6006955"/>
                  <a:pt x="4040644" y="6006955"/>
                </a:cubicBezTo>
                <a:cubicBezTo>
                  <a:pt x="4028188" y="6006955"/>
                  <a:pt x="4012662" y="6013384"/>
                  <a:pt x="4006140" y="6021243"/>
                </a:cubicBezTo>
                <a:cubicBezTo>
                  <a:pt x="3999618" y="6029101"/>
                  <a:pt x="3990521" y="6035530"/>
                  <a:pt x="3985924" y="6035530"/>
                </a:cubicBezTo>
                <a:cubicBezTo>
                  <a:pt x="3981326" y="6035530"/>
                  <a:pt x="3977565" y="6029101"/>
                  <a:pt x="3977565" y="6021243"/>
                </a:cubicBezTo>
                <a:cubicBezTo>
                  <a:pt x="3977565" y="6013384"/>
                  <a:pt x="3973279" y="6006955"/>
                  <a:pt x="3968040" y="6006955"/>
                </a:cubicBezTo>
                <a:cubicBezTo>
                  <a:pt x="3962801" y="6006955"/>
                  <a:pt x="3958515" y="5999960"/>
                  <a:pt x="3958515" y="5991411"/>
                </a:cubicBezTo>
                <a:cubicBezTo>
                  <a:pt x="3958515" y="5972596"/>
                  <a:pt x="3923176" y="5912817"/>
                  <a:pt x="3899474" y="5891538"/>
                </a:cubicBezTo>
                <a:cubicBezTo>
                  <a:pt x="3890037" y="5883066"/>
                  <a:pt x="3882315" y="5867029"/>
                  <a:pt x="3882315" y="5855902"/>
                </a:cubicBezTo>
                <a:cubicBezTo>
                  <a:pt x="3882315" y="5837619"/>
                  <a:pt x="3851659" y="5791095"/>
                  <a:pt x="3801405" y="5733111"/>
                </a:cubicBezTo>
                <a:cubicBezTo>
                  <a:pt x="3791190" y="5721324"/>
                  <a:pt x="3775211" y="5711680"/>
                  <a:pt x="3765898" y="5711680"/>
                </a:cubicBezTo>
                <a:cubicBezTo>
                  <a:pt x="3756585" y="5711680"/>
                  <a:pt x="3748965" y="5704943"/>
                  <a:pt x="3748965" y="5696708"/>
                </a:cubicBezTo>
                <a:cubicBezTo>
                  <a:pt x="3748965" y="5679051"/>
                  <a:pt x="3704334" y="5600425"/>
                  <a:pt x="3688500" y="5590187"/>
                </a:cubicBezTo>
                <a:cubicBezTo>
                  <a:pt x="3682465" y="5586285"/>
                  <a:pt x="3672782" y="5574520"/>
                  <a:pt x="3666982" y="5564043"/>
                </a:cubicBezTo>
                <a:cubicBezTo>
                  <a:pt x="3661181" y="5553565"/>
                  <a:pt x="3649005" y="5543532"/>
                  <a:pt x="3639923" y="5541746"/>
                </a:cubicBezTo>
                <a:cubicBezTo>
                  <a:pt x="3621273" y="5538080"/>
                  <a:pt x="3587040" y="5506716"/>
                  <a:pt x="3587040" y="5493296"/>
                </a:cubicBezTo>
                <a:cubicBezTo>
                  <a:pt x="3587040" y="5488438"/>
                  <a:pt x="3576324" y="5476034"/>
                  <a:pt x="3563227" y="5465732"/>
                </a:cubicBezTo>
                <a:cubicBezTo>
                  <a:pt x="3549025" y="5454560"/>
                  <a:pt x="3539415" y="5437264"/>
                  <a:pt x="3539415" y="5422876"/>
                </a:cubicBezTo>
                <a:cubicBezTo>
                  <a:pt x="3539415" y="5405333"/>
                  <a:pt x="3531229" y="5394667"/>
                  <a:pt x="3509413" y="5383783"/>
                </a:cubicBezTo>
                <a:cubicBezTo>
                  <a:pt x="3475525" y="5366878"/>
                  <a:pt x="3453690" y="5376645"/>
                  <a:pt x="3453690" y="5408709"/>
                </a:cubicBezTo>
                <a:cubicBezTo>
                  <a:pt x="3453690" y="5436915"/>
                  <a:pt x="3413786" y="5426986"/>
                  <a:pt x="3398491" y="5394974"/>
                </a:cubicBezTo>
                <a:cubicBezTo>
                  <a:pt x="3391607" y="5380567"/>
                  <a:pt x="3382995" y="5368233"/>
                  <a:pt x="3379351" y="5367564"/>
                </a:cubicBezTo>
                <a:cubicBezTo>
                  <a:pt x="3349368" y="5362062"/>
                  <a:pt x="3329865" y="5363275"/>
                  <a:pt x="3329865" y="5370643"/>
                </a:cubicBezTo>
                <a:cubicBezTo>
                  <a:pt x="3329865" y="5375476"/>
                  <a:pt x="3326354" y="5377260"/>
                  <a:pt x="3322063" y="5374608"/>
                </a:cubicBezTo>
                <a:cubicBezTo>
                  <a:pt x="3308776" y="5366396"/>
                  <a:pt x="3321617" y="5424657"/>
                  <a:pt x="3335664" y="5436315"/>
                </a:cubicBezTo>
                <a:cubicBezTo>
                  <a:pt x="3342952" y="5442364"/>
                  <a:pt x="3348915" y="5455612"/>
                  <a:pt x="3348915" y="5465755"/>
                </a:cubicBezTo>
                <a:cubicBezTo>
                  <a:pt x="3348915" y="5475898"/>
                  <a:pt x="3362490" y="5501089"/>
                  <a:pt x="3379081" y="5521735"/>
                </a:cubicBezTo>
                <a:cubicBezTo>
                  <a:pt x="3395673" y="5542382"/>
                  <a:pt x="3410018" y="5566776"/>
                  <a:pt x="3410959" y="5575946"/>
                </a:cubicBezTo>
                <a:cubicBezTo>
                  <a:pt x="3412628" y="5592208"/>
                  <a:pt x="3428103" y="5633059"/>
                  <a:pt x="3445190" y="5666307"/>
                </a:cubicBezTo>
                <a:cubicBezTo>
                  <a:pt x="3449865" y="5675404"/>
                  <a:pt x="3453690" y="5691541"/>
                  <a:pt x="3453690" y="5702166"/>
                </a:cubicBezTo>
                <a:cubicBezTo>
                  <a:pt x="3453690" y="5713558"/>
                  <a:pt x="3465805" y="5728853"/>
                  <a:pt x="3483218" y="5739442"/>
                </a:cubicBezTo>
                <a:lnTo>
                  <a:pt x="3512746" y="5757399"/>
                </a:lnTo>
                <a:lnTo>
                  <a:pt x="3491751" y="5778395"/>
                </a:lnTo>
                <a:cubicBezTo>
                  <a:pt x="3475763" y="5794382"/>
                  <a:pt x="3472119" y="5806208"/>
                  <a:pt x="3476473" y="5827977"/>
                </a:cubicBezTo>
                <a:cubicBezTo>
                  <a:pt x="3480857" y="5849894"/>
                  <a:pt x="3479122" y="5855387"/>
                  <a:pt x="3469040" y="5851518"/>
                </a:cubicBezTo>
                <a:cubicBezTo>
                  <a:pt x="3458288" y="5847393"/>
                  <a:pt x="3457807" y="5851556"/>
                  <a:pt x="3466403" y="5874326"/>
                </a:cubicBezTo>
                <a:cubicBezTo>
                  <a:pt x="3473404" y="5892874"/>
                  <a:pt x="3483566" y="5902180"/>
                  <a:pt x="3496820" y="5902180"/>
                </a:cubicBezTo>
                <a:cubicBezTo>
                  <a:pt x="3525188" y="5902180"/>
                  <a:pt x="3549597" y="5922781"/>
                  <a:pt x="3553629" y="5950125"/>
                </a:cubicBezTo>
                <a:cubicBezTo>
                  <a:pt x="3555535" y="5963046"/>
                  <a:pt x="3560106" y="5989691"/>
                  <a:pt x="3563788" y="6009336"/>
                </a:cubicBezTo>
                <a:cubicBezTo>
                  <a:pt x="3567531" y="6029309"/>
                  <a:pt x="3566668" y="6045055"/>
                  <a:pt x="3561831" y="6045055"/>
                </a:cubicBezTo>
                <a:cubicBezTo>
                  <a:pt x="3541076" y="6045055"/>
                  <a:pt x="3510840" y="6013670"/>
                  <a:pt x="3510840" y="5992128"/>
                </a:cubicBezTo>
                <a:cubicBezTo>
                  <a:pt x="3510840" y="5979328"/>
                  <a:pt x="3506301" y="5968855"/>
                  <a:pt x="3500753" y="5968855"/>
                </a:cubicBezTo>
                <a:cubicBezTo>
                  <a:pt x="3495205" y="5968855"/>
                  <a:pt x="3493732" y="5963894"/>
                  <a:pt x="3497480" y="5957830"/>
                </a:cubicBezTo>
                <a:cubicBezTo>
                  <a:pt x="3502128" y="5950309"/>
                  <a:pt x="3497903" y="5948476"/>
                  <a:pt x="3484191" y="5952061"/>
                </a:cubicBezTo>
                <a:cubicBezTo>
                  <a:pt x="3469525" y="5955897"/>
                  <a:pt x="3459700" y="5950506"/>
                  <a:pt x="3447864" y="5932131"/>
                </a:cubicBezTo>
                <a:cubicBezTo>
                  <a:pt x="3438942" y="5918277"/>
                  <a:pt x="3425887" y="5903515"/>
                  <a:pt x="3418853" y="5899326"/>
                </a:cubicBezTo>
                <a:cubicBezTo>
                  <a:pt x="3411819" y="5895136"/>
                  <a:pt x="3405929" y="5880134"/>
                  <a:pt x="3405764" y="5865988"/>
                </a:cubicBezTo>
                <a:cubicBezTo>
                  <a:pt x="3405347" y="5830358"/>
                  <a:pt x="3366313" y="5787605"/>
                  <a:pt x="3340389" y="5794384"/>
                </a:cubicBezTo>
                <a:cubicBezTo>
                  <a:pt x="3312277" y="5801736"/>
                  <a:pt x="3315071" y="5781973"/>
                  <a:pt x="3345891" y="5755463"/>
                </a:cubicBezTo>
                <a:cubicBezTo>
                  <a:pt x="3371416" y="5733507"/>
                  <a:pt x="3371426" y="5733449"/>
                  <a:pt x="3354969" y="5698770"/>
                </a:cubicBezTo>
                <a:cubicBezTo>
                  <a:pt x="3341391" y="5670155"/>
                  <a:pt x="3333452" y="5664055"/>
                  <a:pt x="3309784" y="5664055"/>
                </a:cubicBezTo>
                <a:cubicBezTo>
                  <a:pt x="3281344" y="5664055"/>
                  <a:pt x="3281131" y="5663667"/>
                  <a:pt x="3287225" y="5623028"/>
                </a:cubicBezTo>
                <a:cubicBezTo>
                  <a:pt x="3294245" y="5576217"/>
                  <a:pt x="3277770" y="5553369"/>
                  <a:pt x="3244590" y="5563900"/>
                </a:cubicBezTo>
                <a:cubicBezTo>
                  <a:pt x="3226395" y="5569675"/>
                  <a:pt x="3168423" y="5539001"/>
                  <a:pt x="3160003" y="5519143"/>
                </a:cubicBezTo>
                <a:cubicBezTo>
                  <a:pt x="3158256" y="5515025"/>
                  <a:pt x="3150755" y="5511655"/>
                  <a:pt x="3143334" y="5511655"/>
                </a:cubicBezTo>
                <a:cubicBezTo>
                  <a:pt x="3121221" y="5511655"/>
                  <a:pt x="3128021" y="5492825"/>
                  <a:pt x="3153652" y="5483080"/>
                </a:cubicBezTo>
                <a:cubicBezTo>
                  <a:pt x="3166749" y="5478101"/>
                  <a:pt x="3177465" y="5467238"/>
                  <a:pt x="3177465" y="5458941"/>
                </a:cubicBezTo>
                <a:cubicBezTo>
                  <a:pt x="3177465" y="5450036"/>
                  <a:pt x="3182342" y="5446304"/>
                  <a:pt x="3189371" y="5449833"/>
                </a:cubicBezTo>
                <a:cubicBezTo>
                  <a:pt x="3195920" y="5453120"/>
                  <a:pt x="3187957" y="5443729"/>
                  <a:pt x="3171676" y="5428964"/>
                </a:cubicBezTo>
                <a:cubicBezTo>
                  <a:pt x="3150093" y="5409390"/>
                  <a:pt x="3140624" y="5390863"/>
                  <a:pt x="3136721" y="5360574"/>
                </a:cubicBezTo>
                <a:cubicBezTo>
                  <a:pt x="3128628" y="5297766"/>
                  <a:pt x="3065472" y="5238482"/>
                  <a:pt x="3049897" y="5279072"/>
                </a:cubicBezTo>
                <a:cubicBezTo>
                  <a:pt x="3039979" y="5304917"/>
                  <a:pt x="3043432" y="5320471"/>
                  <a:pt x="3063552" y="5340592"/>
                </a:cubicBezTo>
                <a:cubicBezTo>
                  <a:pt x="3078502" y="5355542"/>
                  <a:pt x="3083552" y="5374486"/>
                  <a:pt x="3085427" y="5422647"/>
                </a:cubicBezTo>
                <a:cubicBezTo>
                  <a:pt x="3087217" y="5468615"/>
                  <a:pt x="3092179" y="5488419"/>
                  <a:pt x="3104090" y="5497129"/>
                </a:cubicBezTo>
                <a:cubicBezTo>
                  <a:pt x="3121388" y="5509777"/>
                  <a:pt x="3126077" y="5530705"/>
                  <a:pt x="3111614" y="5530705"/>
                </a:cubicBezTo>
                <a:cubicBezTo>
                  <a:pt x="3106784" y="5530705"/>
                  <a:pt x="3106010" y="5542360"/>
                  <a:pt x="3109874" y="5556899"/>
                </a:cubicBezTo>
                <a:cubicBezTo>
                  <a:pt x="3114342" y="5573713"/>
                  <a:pt x="3124280" y="5584183"/>
                  <a:pt x="3137625" y="5586137"/>
                </a:cubicBezTo>
                <a:cubicBezTo>
                  <a:pt x="3154282" y="5588575"/>
                  <a:pt x="3158415" y="5595564"/>
                  <a:pt x="3158415" y="5621293"/>
                </a:cubicBezTo>
                <a:cubicBezTo>
                  <a:pt x="3158415" y="5638955"/>
                  <a:pt x="3163206" y="5656367"/>
                  <a:pt x="3169063" y="5659987"/>
                </a:cubicBezTo>
                <a:cubicBezTo>
                  <a:pt x="3175785" y="5664141"/>
                  <a:pt x="3177606" y="5681915"/>
                  <a:pt x="3174003" y="5708204"/>
                </a:cubicBezTo>
                <a:cubicBezTo>
                  <a:pt x="3169223" y="5743082"/>
                  <a:pt x="3171360" y="5751754"/>
                  <a:pt x="3187168" y="5761627"/>
                </a:cubicBezTo>
                <a:cubicBezTo>
                  <a:pt x="3197548" y="5768109"/>
                  <a:pt x="3206040" y="5778286"/>
                  <a:pt x="3206040" y="5784243"/>
                </a:cubicBezTo>
                <a:cubicBezTo>
                  <a:pt x="3206040" y="5790199"/>
                  <a:pt x="3212767" y="5800656"/>
                  <a:pt x="3220990" y="5807480"/>
                </a:cubicBezTo>
                <a:cubicBezTo>
                  <a:pt x="3229212" y="5814303"/>
                  <a:pt x="3234147" y="5826742"/>
                  <a:pt x="3231955" y="5835121"/>
                </a:cubicBezTo>
                <a:cubicBezTo>
                  <a:pt x="3227779" y="5851093"/>
                  <a:pt x="3245815" y="5873605"/>
                  <a:pt x="3262788" y="5873605"/>
                </a:cubicBezTo>
                <a:cubicBezTo>
                  <a:pt x="3268248" y="5873605"/>
                  <a:pt x="3272715" y="5888508"/>
                  <a:pt x="3272715" y="5906723"/>
                </a:cubicBezTo>
                <a:cubicBezTo>
                  <a:pt x="3272715" y="5931074"/>
                  <a:pt x="3278704" y="5943765"/>
                  <a:pt x="3295337" y="5954664"/>
                </a:cubicBezTo>
                <a:cubicBezTo>
                  <a:pt x="3317821" y="5969396"/>
                  <a:pt x="3326737" y="6011403"/>
                  <a:pt x="3309624" y="6021979"/>
                </a:cubicBezTo>
                <a:cubicBezTo>
                  <a:pt x="3305041" y="6024812"/>
                  <a:pt x="3301290" y="6022590"/>
                  <a:pt x="3301290" y="6017042"/>
                </a:cubicBezTo>
                <a:cubicBezTo>
                  <a:pt x="3301290" y="6011494"/>
                  <a:pt x="3295325" y="6006955"/>
                  <a:pt x="3288035" y="6006955"/>
                </a:cubicBezTo>
                <a:cubicBezTo>
                  <a:pt x="3280745" y="6006955"/>
                  <a:pt x="3272313" y="5997127"/>
                  <a:pt x="3269298" y="5985114"/>
                </a:cubicBezTo>
                <a:cubicBezTo>
                  <a:pt x="3265901" y="5971578"/>
                  <a:pt x="3249804" y="5957090"/>
                  <a:pt x="3226965" y="5947014"/>
                </a:cubicBezTo>
                <a:cubicBezTo>
                  <a:pt x="3179231" y="5925954"/>
                  <a:pt x="3170571" y="5926510"/>
                  <a:pt x="3162754" y="5951140"/>
                </a:cubicBezTo>
                <a:cubicBezTo>
                  <a:pt x="3157741" y="5966933"/>
                  <a:pt x="3164152" y="5978732"/>
                  <a:pt x="3191217" y="6003527"/>
                </a:cubicBezTo>
                <a:cubicBezTo>
                  <a:pt x="3210430" y="6021129"/>
                  <a:pt x="3229673" y="6035530"/>
                  <a:pt x="3233979" y="6035530"/>
                </a:cubicBezTo>
                <a:cubicBezTo>
                  <a:pt x="3246550" y="6035530"/>
                  <a:pt x="3260084" y="6057142"/>
                  <a:pt x="3266785" y="6087918"/>
                </a:cubicBezTo>
                <a:cubicBezTo>
                  <a:pt x="3272370" y="6113566"/>
                  <a:pt x="3271653" y="6114768"/>
                  <a:pt x="3259784" y="6099659"/>
                </a:cubicBezTo>
                <a:cubicBezTo>
                  <a:pt x="3235256" y="6068432"/>
                  <a:pt x="3215565" y="6089107"/>
                  <a:pt x="3215565" y="6146087"/>
                </a:cubicBezTo>
                <a:cubicBezTo>
                  <a:pt x="3215565" y="6201541"/>
                  <a:pt x="3213271" y="6203330"/>
                  <a:pt x="3148298" y="6198522"/>
                </a:cubicBezTo>
                <a:cubicBezTo>
                  <a:pt x="3133382" y="6197418"/>
                  <a:pt x="3113565" y="6206289"/>
                  <a:pt x="3097325" y="6221340"/>
                </a:cubicBezTo>
                <a:lnTo>
                  <a:pt x="3070755" y="6245964"/>
                </a:lnTo>
                <a:lnTo>
                  <a:pt x="3095535" y="6267257"/>
                </a:lnTo>
                <a:cubicBezTo>
                  <a:pt x="3109164" y="6278968"/>
                  <a:pt x="3120315" y="6292739"/>
                  <a:pt x="3120315" y="6297861"/>
                </a:cubicBezTo>
                <a:cubicBezTo>
                  <a:pt x="3120315" y="6302982"/>
                  <a:pt x="3128887" y="6312527"/>
                  <a:pt x="3139365" y="6319070"/>
                </a:cubicBezTo>
                <a:cubicBezTo>
                  <a:pt x="3160405" y="6332210"/>
                  <a:pt x="3165253" y="6359464"/>
                  <a:pt x="3146509" y="6359234"/>
                </a:cubicBezTo>
                <a:cubicBezTo>
                  <a:pt x="3127577" y="6359002"/>
                  <a:pt x="3113882" y="6346775"/>
                  <a:pt x="3106669" y="6323661"/>
                </a:cubicBezTo>
                <a:cubicBezTo>
                  <a:pt x="3102761" y="6311137"/>
                  <a:pt x="3092331" y="6302230"/>
                  <a:pt x="3081573" y="6302230"/>
                </a:cubicBezTo>
                <a:cubicBezTo>
                  <a:pt x="3070282" y="6302230"/>
                  <a:pt x="3063165" y="6295683"/>
                  <a:pt x="3063165" y="6285297"/>
                </a:cubicBezTo>
                <a:cubicBezTo>
                  <a:pt x="3063165" y="6267960"/>
                  <a:pt x="3026016" y="6229365"/>
                  <a:pt x="3013159" y="6233344"/>
                </a:cubicBezTo>
                <a:cubicBezTo>
                  <a:pt x="3009230" y="6234560"/>
                  <a:pt x="3006015" y="6229126"/>
                  <a:pt x="3006015" y="6221268"/>
                </a:cubicBezTo>
                <a:cubicBezTo>
                  <a:pt x="3006015" y="6213409"/>
                  <a:pt x="2998167" y="6206980"/>
                  <a:pt x="2988574" y="6206980"/>
                </a:cubicBezTo>
                <a:cubicBezTo>
                  <a:pt x="2961559" y="6206980"/>
                  <a:pt x="2944374" y="6166891"/>
                  <a:pt x="2956491" y="6132133"/>
                </a:cubicBezTo>
                <a:cubicBezTo>
                  <a:pt x="2964266" y="6109830"/>
                  <a:pt x="2963569" y="6100931"/>
                  <a:pt x="2953386" y="6092480"/>
                </a:cubicBezTo>
                <a:cubicBezTo>
                  <a:pt x="2931741" y="6074516"/>
                  <a:pt x="2906303" y="6085475"/>
                  <a:pt x="2902989" y="6114193"/>
                </a:cubicBezTo>
                <a:cubicBezTo>
                  <a:pt x="2900353" y="6137030"/>
                  <a:pt x="2892490" y="6144092"/>
                  <a:pt x="2872018" y="6142011"/>
                </a:cubicBezTo>
                <a:cubicBezTo>
                  <a:pt x="2861380" y="6140930"/>
                  <a:pt x="2874997" y="6197058"/>
                  <a:pt x="2887989" y="6207840"/>
                </a:cubicBezTo>
                <a:cubicBezTo>
                  <a:pt x="2895277" y="6213889"/>
                  <a:pt x="2901240" y="6226361"/>
                  <a:pt x="2901240" y="6235555"/>
                </a:cubicBezTo>
                <a:cubicBezTo>
                  <a:pt x="2901240" y="6244750"/>
                  <a:pt x="2907669" y="6257608"/>
                  <a:pt x="2915527" y="6264130"/>
                </a:cubicBezTo>
                <a:cubicBezTo>
                  <a:pt x="2923386" y="6270652"/>
                  <a:pt x="2929815" y="6286179"/>
                  <a:pt x="2929815" y="6298634"/>
                </a:cubicBezTo>
                <a:cubicBezTo>
                  <a:pt x="2929815" y="6311089"/>
                  <a:pt x="2934101" y="6321280"/>
                  <a:pt x="2939340" y="6321280"/>
                </a:cubicBezTo>
                <a:cubicBezTo>
                  <a:pt x="2944579" y="6321280"/>
                  <a:pt x="2948865" y="6327709"/>
                  <a:pt x="2948865" y="6335568"/>
                </a:cubicBezTo>
                <a:cubicBezTo>
                  <a:pt x="2948865" y="6343426"/>
                  <a:pt x="2952561" y="6349855"/>
                  <a:pt x="2957079" y="6349855"/>
                </a:cubicBezTo>
                <a:cubicBezTo>
                  <a:pt x="2969389" y="6349855"/>
                  <a:pt x="2979722" y="6456158"/>
                  <a:pt x="2968502" y="6467378"/>
                </a:cubicBezTo>
                <a:cubicBezTo>
                  <a:pt x="2962202" y="6473678"/>
                  <a:pt x="2956751" y="6470730"/>
                  <a:pt x="2952277" y="6458604"/>
                </a:cubicBezTo>
                <a:cubicBezTo>
                  <a:pt x="2948571" y="6448560"/>
                  <a:pt x="2939858" y="6436915"/>
                  <a:pt x="2932914" y="6432726"/>
                </a:cubicBezTo>
                <a:cubicBezTo>
                  <a:pt x="2925971" y="6428536"/>
                  <a:pt x="2920290" y="6417002"/>
                  <a:pt x="2920290" y="6407094"/>
                </a:cubicBezTo>
                <a:cubicBezTo>
                  <a:pt x="2920290" y="6397186"/>
                  <a:pt x="2916004" y="6386430"/>
                  <a:pt x="2910765" y="6383193"/>
                </a:cubicBezTo>
                <a:cubicBezTo>
                  <a:pt x="2905526" y="6379955"/>
                  <a:pt x="2901240" y="6369585"/>
                  <a:pt x="2901240" y="6360147"/>
                </a:cubicBezTo>
                <a:cubicBezTo>
                  <a:pt x="2901240" y="6350710"/>
                  <a:pt x="2890278" y="6326836"/>
                  <a:pt x="2876880" y="6307093"/>
                </a:cubicBezTo>
                <a:cubicBezTo>
                  <a:pt x="2863482" y="6287350"/>
                  <a:pt x="2854775" y="6265320"/>
                  <a:pt x="2857531" y="6258138"/>
                </a:cubicBezTo>
                <a:cubicBezTo>
                  <a:pt x="2860287" y="6250956"/>
                  <a:pt x="2858700" y="6245080"/>
                  <a:pt x="2854005" y="6245080"/>
                </a:cubicBezTo>
                <a:cubicBezTo>
                  <a:pt x="2849310" y="6245080"/>
                  <a:pt x="2837904" y="6227935"/>
                  <a:pt x="2828659" y="6206980"/>
                </a:cubicBezTo>
                <a:cubicBezTo>
                  <a:pt x="2819413" y="6186025"/>
                  <a:pt x="2808387" y="6168880"/>
                  <a:pt x="2804157" y="6168880"/>
                </a:cubicBezTo>
                <a:cubicBezTo>
                  <a:pt x="2799926" y="6168880"/>
                  <a:pt x="2796465" y="6162976"/>
                  <a:pt x="2796465" y="6155759"/>
                </a:cubicBezTo>
                <a:cubicBezTo>
                  <a:pt x="2796465" y="6148542"/>
                  <a:pt x="2790036" y="6137302"/>
                  <a:pt x="2782177" y="6130780"/>
                </a:cubicBezTo>
                <a:cubicBezTo>
                  <a:pt x="2774319" y="6124258"/>
                  <a:pt x="2767816" y="6107660"/>
                  <a:pt x="2767725" y="6093895"/>
                </a:cubicBezTo>
                <a:cubicBezTo>
                  <a:pt x="2767559" y="6068588"/>
                  <a:pt x="2738948" y="6034535"/>
                  <a:pt x="2708359" y="6023236"/>
                </a:cubicBezTo>
                <a:cubicBezTo>
                  <a:pt x="2699191" y="6019849"/>
                  <a:pt x="2691690" y="6008677"/>
                  <a:pt x="2691690" y="5998410"/>
                </a:cubicBezTo>
                <a:cubicBezTo>
                  <a:pt x="2691690" y="5968857"/>
                  <a:pt x="2665288" y="5949805"/>
                  <a:pt x="2624335" y="5949805"/>
                </a:cubicBezTo>
                <a:cubicBezTo>
                  <a:pt x="2584239" y="5949805"/>
                  <a:pt x="2577253" y="5938169"/>
                  <a:pt x="2601357" y="5911534"/>
                </a:cubicBezTo>
                <a:cubicBezTo>
                  <a:pt x="2612281" y="5899463"/>
                  <a:pt x="2613930" y="5886520"/>
                  <a:pt x="2608127" y="5858397"/>
                </a:cubicBezTo>
                <a:cubicBezTo>
                  <a:pt x="2601729" y="5827394"/>
                  <a:pt x="2596165" y="5820717"/>
                  <a:pt x="2574635" y="5818204"/>
                </a:cubicBezTo>
                <a:cubicBezTo>
                  <a:pt x="2550909" y="5815434"/>
                  <a:pt x="2548815" y="5817889"/>
                  <a:pt x="2548815" y="5848480"/>
                </a:cubicBezTo>
                <a:cubicBezTo>
                  <a:pt x="2548815" y="5866789"/>
                  <a:pt x="2555244" y="5888199"/>
                  <a:pt x="2563102" y="5896057"/>
                </a:cubicBezTo>
                <a:cubicBezTo>
                  <a:pt x="2581557" y="5914511"/>
                  <a:pt x="2581207" y="5917413"/>
                  <a:pt x="2557703" y="5940917"/>
                </a:cubicBezTo>
                <a:cubicBezTo>
                  <a:pt x="2542053" y="5956567"/>
                  <a:pt x="2540338" y="5963404"/>
                  <a:pt x="2549344" y="5974255"/>
                </a:cubicBezTo>
                <a:cubicBezTo>
                  <a:pt x="2555575" y="5981762"/>
                  <a:pt x="2568507" y="5987905"/>
                  <a:pt x="2578083" y="5987905"/>
                </a:cubicBezTo>
                <a:cubicBezTo>
                  <a:pt x="2587659" y="5987905"/>
                  <a:pt x="2598921" y="5993270"/>
                  <a:pt x="2603110" y="5999827"/>
                </a:cubicBezTo>
                <a:cubicBezTo>
                  <a:pt x="2607300" y="6006384"/>
                  <a:pt x="2621834" y="6017460"/>
                  <a:pt x="2635408" y="6024439"/>
                </a:cubicBezTo>
                <a:cubicBezTo>
                  <a:pt x="2654653" y="6034335"/>
                  <a:pt x="2660377" y="6044805"/>
                  <a:pt x="2661399" y="6071981"/>
                </a:cubicBezTo>
                <a:cubicBezTo>
                  <a:pt x="2662119" y="6091149"/>
                  <a:pt x="2667163" y="6108317"/>
                  <a:pt x="2672607" y="6110132"/>
                </a:cubicBezTo>
                <a:cubicBezTo>
                  <a:pt x="2678051" y="6111946"/>
                  <a:pt x="2688858" y="6119784"/>
                  <a:pt x="2696622" y="6127548"/>
                </a:cubicBezTo>
                <a:cubicBezTo>
                  <a:pt x="2709235" y="6140161"/>
                  <a:pt x="2711760" y="6152248"/>
                  <a:pt x="2714709" y="6214112"/>
                </a:cubicBezTo>
                <a:cubicBezTo>
                  <a:pt x="2715197" y="6224363"/>
                  <a:pt x="2708589" y="6230772"/>
                  <a:pt x="2697523" y="6230780"/>
                </a:cubicBezTo>
                <a:cubicBezTo>
                  <a:pt x="2672693" y="6230799"/>
                  <a:pt x="2653696" y="6261767"/>
                  <a:pt x="2671647" y="6272965"/>
                </a:cubicBezTo>
                <a:cubicBezTo>
                  <a:pt x="2692995" y="6286281"/>
                  <a:pt x="2676744" y="6314342"/>
                  <a:pt x="2652196" y="6306550"/>
                </a:cubicBezTo>
                <a:cubicBezTo>
                  <a:pt x="2635651" y="6301299"/>
                  <a:pt x="2632843" y="6303120"/>
                  <a:pt x="2637752" y="6315913"/>
                </a:cubicBezTo>
                <a:cubicBezTo>
                  <a:pt x="2641338" y="6325257"/>
                  <a:pt x="2639970" y="6329399"/>
                  <a:pt x="2634431" y="6325975"/>
                </a:cubicBezTo>
                <a:cubicBezTo>
                  <a:pt x="2629252" y="6322775"/>
                  <a:pt x="2625015" y="6327262"/>
                  <a:pt x="2625015" y="6335947"/>
                </a:cubicBezTo>
                <a:cubicBezTo>
                  <a:pt x="2625015" y="6354855"/>
                  <a:pt x="2678488" y="6407005"/>
                  <a:pt x="2697877" y="6407005"/>
                </a:cubicBezTo>
                <a:cubicBezTo>
                  <a:pt x="2705411" y="6407005"/>
                  <a:pt x="2710879" y="6412363"/>
                  <a:pt x="2710029" y="6418911"/>
                </a:cubicBezTo>
                <a:cubicBezTo>
                  <a:pt x="2706450" y="6446471"/>
                  <a:pt x="2712052" y="6454630"/>
                  <a:pt x="2734552" y="6454630"/>
                </a:cubicBezTo>
                <a:cubicBezTo>
                  <a:pt x="2749647" y="6454630"/>
                  <a:pt x="2758365" y="6460002"/>
                  <a:pt x="2758365" y="6469304"/>
                </a:cubicBezTo>
                <a:cubicBezTo>
                  <a:pt x="2758365" y="6480552"/>
                  <a:pt x="2748916" y="6483478"/>
                  <a:pt x="2717884" y="6481838"/>
                </a:cubicBezTo>
                <a:cubicBezTo>
                  <a:pt x="2672602" y="6479446"/>
                  <a:pt x="2644065" y="6465938"/>
                  <a:pt x="2644065" y="6446896"/>
                </a:cubicBezTo>
                <a:cubicBezTo>
                  <a:pt x="2644065" y="6439924"/>
                  <a:pt x="2637596" y="6427751"/>
                  <a:pt x="2629690" y="6419844"/>
                </a:cubicBezTo>
                <a:cubicBezTo>
                  <a:pt x="2621784" y="6411938"/>
                  <a:pt x="2617374" y="6402137"/>
                  <a:pt x="2619891" y="6398064"/>
                </a:cubicBezTo>
                <a:cubicBezTo>
                  <a:pt x="2622409" y="6393991"/>
                  <a:pt x="2605686" y="6370202"/>
                  <a:pt x="2582730" y="6345198"/>
                </a:cubicBezTo>
                <a:cubicBezTo>
                  <a:pt x="2545960" y="6305148"/>
                  <a:pt x="2537786" y="6300542"/>
                  <a:pt x="2514043" y="6306501"/>
                </a:cubicBezTo>
                <a:cubicBezTo>
                  <a:pt x="2499221" y="6310222"/>
                  <a:pt x="2483901" y="6318284"/>
                  <a:pt x="2480000" y="6324417"/>
                </a:cubicBezTo>
                <a:cubicBezTo>
                  <a:pt x="2466456" y="6345708"/>
                  <a:pt x="2472497" y="6386792"/>
                  <a:pt x="2491086" y="6399813"/>
                </a:cubicBezTo>
                <a:cubicBezTo>
                  <a:pt x="2501245" y="6406928"/>
                  <a:pt x="2511124" y="6424452"/>
                  <a:pt x="2513039" y="6438754"/>
                </a:cubicBezTo>
                <a:cubicBezTo>
                  <a:pt x="2514955" y="6453056"/>
                  <a:pt x="2523788" y="6473244"/>
                  <a:pt x="2532668" y="6483615"/>
                </a:cubicBezTo>
                <a:cubicBezTo>
                  <a:pt x="2541549" y="6493987"/>
                  <a:pt x="2548815" y="6508472"/>
                  <a:pt x="2548815" y="6515805"/>
                </a:cubicBezTo>
                <a:cubicBezTo>
                  <a:pt x="2548815" y="6523138"/>
                  <a:pt x="2561674" y="6539957"/>
                  <a:pt x="2577390" y="6553181"/>
                </a:cubicBezTo>
                <a:cubicBezTo>
                  <a:pt x="2593106" y="6566405"/>
                  <a:pt x="2605965" y="6580482"/>
                  <a:pt x="2605965" y="6584463"/>
                </a:cubicBezTo>
                <a:cubicBezTo>
                  <a:pt x="2605965" y="6588443"/>
                  <a:pt x="2617149" y="6603374"/>
                  <a:pt x="2630818" y="6617641"/>
                </a:cubicBezTo>
                <a:cubicBezTo>
                  <a:pt x="2655556" y="6643463"/>
                  <a:pt x="2654305" y="6670148"/>
                  <a:pt x="2628814" y="6660366"/>
                </a:cubicBezTo>
                <a:cubicBezTo>
                  <a:pt x="2621486" y="6657554"/>
                  <a:pt x="2615490" y="6659405"/>
                  <a:pt x="2615490" y="6664479"/>
                </a:cubicBezTo>
                <a:cubicBezTo>
                  <a:pt x="2615490" y="6675279"/>
                  <a:pt x="2580483" y="6677050"/>
                  <a:pt x="2574310" y="6666561"/>
                </a:cubicBezTo>
                <a:close/>
                <a:moveTo>
                  <a:pt x="2579528" y="6201204"/>
                </a:moveTo>
                <a:cubicBezTo>
                  <a:pt x="2576615" y="6185965"/>
                  <a:pt x="2579883" y="6173148"/>
                  <a:pt x="2587992" y="6168013"/>
                </a:cubicBezTo>
                <a:cubicBezTo>
                  <a:pt x="2598709" y="6161226"/>
                  <a:pt x="2598266" y="6159620"/>
                  <a:pt x="2585644" y="6159501"/>
                </a:cubicBezTo>
                <a:cubicBezTo>
                  <a:pt x="2567246" y="6159328"/>
                  <a:pt x="2556499" y="6201329"/>
                  <a:pt x="2571185" y="6216015"/>
                </a:cubicBezTo>
                <a:cubicBezTo>
                  <a:pt x="2584803" y="6229633"/>
                  <a:pt x="2584922" y="6229422"/>
                  <a:pt x="2579528" y="6201204"/>
                </a:cubicBezTo>
                <a:close/>
                <a:moveTo>
                  <a:pt x="2441659" y="6190889"/>
                </a:moveTo>
                <a:cubicBezTo>
                  <a:pt x="2422388" y="6185853"/>
                  <a:pt x="2418626" y="6143839"/>
                  <a:pt x="2436896" y="6137705"/>
                </a:cubicBezTo>
                <a:cubicBezTo>
                  <a:pt x="2443854" y="6135369"/>
                  <a:pt x="2442910" y="6134135"/>
                  <a:pt x="2434624" y="6134735"/>
                </a:cubicBezTo>
                <a:cubicBezTo>
                  <a:pt x="2419098" y="6135859"/>
                  <a:pt x="2410808" y="6162056"/>
                  <a:pt x="2419123" y="6183724"/>
                </a:cubicBezTo>
                <a:cubicBezTo>
                  <a:pt x="2422021" y="6191276"/>
                  <a:pt x="2432028" y="6196958"/>
                  <a:pt x="2441360" y="6196351"/>
                </a:cubicBezTo>
                <a:cubicBezTo>
                  <a:pt x="2457262" y="6195315"/>
                  <a:pt x="2457281" y="6194972"/>
                  <a:pt x="2441659" y="6190889"/>
                </a:cubicBezTo>
                <a:close/>
                <a:moveTo>
                  <a:pt x="3133711" y="6157912"/>
                </a:moveTo>
                <a:cubicBezTo>
                  <a:pt x="3143625" y="6173953"/>
                  <a:pt x="3177133" y="6171303"/>
                  <a:pt x="3183791" y="6153953"/>
                </a:cubicBezTo>
                <a:cubicBezTo>
                  <a:pt x="3186942" y="6145742"/>
                  <a:pt x="3184664" y="6134169"/>
                  <a:pt x="3178730" y="6128235"/>
                </a:cubicBezTo>
                <a:cubicBezTo>
                  <a:pt x="3172795" y="6122300"/>
                  <a:pt x="3167940" y="6109688"/>
                  <a:pt x="3167940" y="6100207"/>
                </a:cubicBezTo>
                <a:cubicBezTo>
                  <a:pt x="3167940" y="6090726"/>
                  <a:pt x="3159368" y="6075629"/>
                  <a:pt x="3148890" y="6066658"/>
                </a:cubicBezTo>
                <a:cubicBezTo>
                  <a:pt x="3138413" y="6057686"/>
                  <a:pt x="3129840" y="6044828"/>
                  <a:pt x="3129840" y="6038083"/>
                </a:cubicBezTo>
                <a:cubicBezTo>
                  <a:pt x="3129840" y="6031337"/>
                  <a:pt x="3121487" y="6018667"/>
                  <a:pt x="3111278" y="6009925"/>
                </a:cubicBezTo>
                <a:cubicBezTo>
                  <a:pt x="3101069" y="6001184"/>
                  <a:pt x="3094611" y="5990966"/>
                  <a:pt x="3096927" y="5987218"/>
                </a:cubicBezTo>
                <a:cubicBezTo>
                  <a:pt x="3104624" y="5974764"/>
                  <a:pt x="3073297" y="5913212"/>
                  <a:pt x="3051397" y="5897761"/>
                </a:cubicBezTo>
                <a:cubicBezTo>
                  <a:pt x="3031280" y="5883568"/>
                  <a:pt x="3028763" y="5883845"/>
                  <a:pt x="3014014" y="5901887"/>
                </a:cubicBezTo>
                <a:cubicBezTo>
                  <a:pt x="2997019" y="5922674"/>
                  <a:pt x="2977440" y="5927606"/>
                  <a:pt x="2977440" y="5911102"/>
                </a:cubicBezTo>
                <a:cubicBezTo>
                  <a:pt x="2977440" y="5905412"/>
                  <a:pt x="2963872" y="5902281"/>
                  <a:pt x="2946484" y="5903958"/>
                </a:cubicBezTo>
                <a:cubicBezTo>
                  <a:pt x="2920776" y="5906437"/>
                  <a:pt x="2915528" y="5910907"/>
                  <a:pt x="2915528" y="5930326"/>
                </a:cubicBezTo>
                <a:cubicBezTo>
                  <a:pt x="2915528" y="5947431"/>
                  <a:pt x="2921921" y="5955205"/>
                  <a:pt x="2939340" y="5959284"/>
                </a:cubicBezTo>
                <a:cubicBezTo>
                  <a:pt x="2957034" y="5963426"/>
                  <a:pt x="2965412" y="5973908"/>
                  <a:pt x="2971947" y="6000076"/>
                </a:cubicBezTo>
                <a:cubicBezTo>
                  <a:pt x="2983236" y="6045281"/>
                  <a:pt x="3011670" y="6056391"/>
                  <a:pt x="3035436" y="6024884"/>
                </a:cubicBezTo>
                <a:cubicBezTo>
                  <a:pt x="3056198" y="5997359"/>
                  <a:pt x="3067980" y="6006349"/>
                  <a:pt x="3058173" y="6042230"/>
                </a:cubicBezTo>
                <a:cubicBezTo>
                  <a:pt x="3045021" y="6090354"/>
                  <a:pt x="3052900" y="6134011"/>
                  <a:pt x="3078958" y="6157397"/>
                </a:cubicBezTo>
                <a:cubicBezTo>
                  <a:pt x="3101490" y="6177617"/>
                  <a:pt x="3104192" y="6178043"/>
                  <a:pt x="3115121" y="6163097"/>
                </a:cubicBezTo>
                <a:cubicBezTo>
                  <a:pt x="3123410" y="6151762"/>
                  <a:pt x="3128954" y="6150216"/>
                  <a:pt x="3133711" y="6157912"/>
                </a:cubicBezTo>
                <a:close/>
                <a:moveTo>
                  <a:pt x="2985179" y="5933774"/>
                </a:moveTo>
                <a:cubicBezTo>
                  <a:pt x="2992055" y="5931022"/>
                  <a:pt x="3000270" y="5931360"/>
                  <a:pt x="3003435" y="5934525"/>
                </a:cubicBezTo>
                <a:cubicBezTo>
                  <a:pt x="3006601" y="5937690"/>
                  <a:pt x="3000975" y="5939941"/>
                  <a:pt x="2990934" y="5939528"/>
                </a:cubicBezTo>
                <a:cubicBezTo>
                  <a:pt x="2979838" y="5939071"/>
                  <a:pt x="2977581" y="5936814"/>
                  <a:pt x="2985179" y="5933773"/>
                </a:cubicBezTo>
                <a:close/>
                <a:moveTo>
                  <a:pt x="2862877" y="5787388"/>
                </a:moveTo>
                <a:cubicBezTo>
                  <a:pt x="2852346" y="5767712"/>
                  <a:pt x="2853282" y="5766546"/>
                  <a:pt x="2876104" y="5770908"/>
                </a:cubicBezTo>
                <a:cubicBezTo>
                  <a:pt x="2889612" y="5773491"/>
                  <a:pt x="2898397" y="5771936"/>
                  <a:pt x="2895627" y="5767454"/>
                </a:cubicBezTo>
                <a:cubicBezTo>
                  <a:pt x="2887256" y="5753909"/>
                  <a:pt x="2853399" y="5758312"/>
                  <a:pt x="2847488" y="5773714"/>
                </a:cubicBezTo>
                <a:cubicBezTo>
                  <a:pt x="2844447" y="5781639"/>
                  <a:pt x="2847336" y="5794601"/>
                  <a:pt x="2853907" y="5802519"/>
                </a:cubicBezTo>
                <a:cubicBezTo>
                  <a:pt x="2870643" y="5822684"/>
                  <a:pt x="2876489" y="5812822"/>
                  <a:pt x="2862877" y="5787388"/>
                </a:cubicBezTo>
                <a:close/>
                <a:moveTo>
                  <a:pt x="3907688" y="5721108"/>
                </a:moveTo>
                <a:cubicBezTo>
                  <a:pt x="3908996" y="5701232"/>
                  <a:pt x="3908516" y="5700767"/>
                  <a:pt x="3904721" y="5718238"/>
                </a:cubicBezTo>
                <a:cubicBezTo>
                  <a:pt x="3902231" y="5729703"/>
                  <a:pt x="3892956" y="5741245"/>
                  <a:pt x="3884111" y="5743885"/>
                </a:cubicBezTo>
                <a:cubicBezTo>
                  <a:pt x="3872536" y="5747341"/>
                  <a:pt x="3873368" y="5748145"/>
                  <a:pt x="3887078" y="5746755"/>
                </a:cubicBezTo>
                <a:cubicBezTo>
                  <a:pt x="3900009" y="5745444"/>
                  <a:pt x="3906629" y="5737206"/>
                  <a:pt x="3907688" y="5721108"/>
                </a:cubicBezTo>
                <a:close/>
                <a:moveTo>
                  <a:pt x="4491915" y="5742546"/>
                </a:moveTo>
                <a:cubicBezTo>
                  <a:pt x="4491915" y="5738568"/>
                  <a:pt x="4483343" y="5729959"/>
                  <a:pt x="4472865" y="5723415"/>
                </a:cubicBezTo>
                <a:cubicBezTo>
                  <a:pt x="4456858" y="5713419"/>
                  <a:pt x="4453815" y="5713903"/>
                  <a:pt x="4453815" y="5726449"/>
                </a:cubicBezTo>
                <a:cubicBezTo>
                  <a:pt x="4453815" y="5734661"/>
                  <a:pt x="4458102" y="5738730"/>
                  <a:pt x="4463340" y="5735493"/>
                </a:cubicBezTo>
                <a:cubicBezTo>
                  <a:pt x="4468579" y="5732255"/>
                  <a:pt x="4472865" y="5734145"/>
                  <a:pt x="4472865" y="5739693"/>
                </a:cubicBezTo>
                <a:cubicBezTo>
                  <a:pt x="4472865" y="5745241"/>
                  <a:pt x="4477152" y="5749780"/>
                  <a:pt x="4482390" y="5749780"/>
                </a:cubicBezTo>
                <a:cubicBezTo>
                  <a:pt x="4487629" y="5749780"/>
                  <a:pt x="4491915" y="5746525"/>
                  <a:pt x="4491915" y="5742546"/>
                </a:cubicBezTo>
                <a:close/>
                <a:moveTo>
                  <a:pt x="4414361" y="5716327"/>
                </a:moveTo>
                <a:cubicBezTo>
                  <a:pt x="4417493" y="5700170"/>
                  <a:pt x="4416525" y="5699985"/>
                  <a:pt x="4402455" y="5714055"/>
                </a:cubicBezTo>
                <a:cubicBezTo>
                  <a:pt x="4384154" y="5732356"/>
                  <a:pt x="4382580" y="5743361"/>
                  <a:pt x="4399047" y="5737879"/>
                </a:cubicBezTo>
                <a:cubicBezTo>
                  <a:pt x="4405595" y="5735698"/>
                  <a:pt x="4412487" y="5726000"/>
                  <a:pt x="4414361" y="5716327"/>
                </a:cubicBezTo>
                <a:close/>
                <a:moveTo>
                  <a:pt x="4394869" y="5689000"/>
                </a:moveTo>
                <a:cubicBezTo>
                  <a:pt x="4406534" y="5685518"/>
                  <a:pt x="4405748" y="5684733"/>
                  <a:pt x="4392012" y="5686143"/>
                </a:cubicBezTo>
                <a:cubicBezTo>
                  <a:pt x="4381595" y="5687212"/>
                  <a:pt x="4372610" y="5694467"/>
                  <a:pt x="4372045" y="5702264"/>
                </a:cubicBezTo>
                <a:cubicBezTo>
                  <a:pt x="4371480" y="5710063"/>
                  <a:pt x="4372766" y="5711349"/>
                  <a:pt x="4374902" y="5705122"/>
                </a:cubicBezTo>
                <a:cubicBezTo>
                  <a:pt x="4377039" y="5698896"/>
                  <a:pt x="4386024" y="5691641"/>
                  <a:pt x="4394869" y="5689000"/>
                </a:cubicBezTo>
                <a:close/>
                <a:moveTo>
                  <a:pt x="3901365" y="5670388"/>
                </a:moveTo>
                <a:cubicBezTo>
                  <a:pt x="3901365" y="5653017"/>
                  <a:pt x="3881268" y="5635480"/>
                  <a:pt x="3861360" y="5635480"/>
                </a:cubicBezTo>
                <a:cubicBezTo>
                  <a:pt x="3842195" y="5635480"/>
                  <a:pt x="3839154" y="5655852"/>
                  <a:pt x="3854140" y="5683853"/>
                </a:cubicBezTo>
                <a:cubicBezTo>
                  <a:pt x="3862113" y="5698749"/>
                  <a:pt x="3867734" y="5700434"/>
                  <a:pt x="3882715" y="5692416"/>
                </a:cubicBezTo>
                <a:cubicBezTo>
                  <a:pt x="3892973" y="5686926"/>
                  <a:pt x="3901365" y="5677014"/>
                  <a:pt x="3901365" y="5670388"/>
                </a:cubicBezTo>
                <a:close/>
                <a:moveTo>
                  <a:pt x="4563341" y="5690902"/>
                </a:moveTo>
                <a:cubicBezTo>
                  <a:pt x="4595666" y="5676174"/>
                  <a:pt x="4592627" y="5641657"/>
                  <a:pt x="4558590" y="5636949"/>
                </a:cubicBezTo>
                <a:cubicBezTo>
                  <a:pt x="4545493" y="5635137"/>
                  <a:pt x="4529205" y="5629076"/>
                  <a:pt x="4522393" y="5623480"/>
                </a:cubicBezTo>
                <a:cubicBezTo>
                  <a:pt x="4513374" y="5616068"/>
                  <a:pt x="4505992" y="5617322"/>
                  <a:pt x="4495221" y="5628093"/>
                </a:cubicBezTo>
                <a:cubicBezTo>
                  <a:pt x="4476052" y="5647261"/>
                  <a:pt x="4486728" y="5683105"/>
                  <a:pt x="4511607" y="5683105"/>
                </a:cubicBezTo>
                <a:cubicBezTo>
                  <a:pt x="4521732" y="5683105"/>
                  <a:pt x="4530015" y="5687391"/>
                  <a:pt x="4530015" y="5692630"/>
                </a:cubicBezTo>
                <a:cubicBezTo>
                  <a:pt x="4530015" y="5704767"/>
                  <a:pt x="4533285" y="5704597"/>
                  <a:pt x="4563341" y="5690902"/>
                </a:cubicBezTo>
                <a:close/>
                <a:moveTo>
                  <a:pt x="8290395" y="5639509"/>
                </a:moveTo>
                <a:cubicBezTo>
                  <a:pt x="8294627" y="5596946"/>
                  <a:pt x="8279513" y="5538434"/>
                  <a:pt x="8261324" y="5526960"/>
                </a:cubicBezTo>
                <a:cubicBezTo>
                  <a:pt x="8248480" y="5518859"/>
                  <a:pt x="8240497" y="5521216"/>
                  <a:pt x="8223623" y="5538088"/>
                </a:cubicBezTo>
                <a:cubicBezTo>
                  <a:pt x="8205207" y="5556505"/>
                  <a:pt x="8203903" y="5562195"/>
                  <a:pt x="8214289" y="5578825"/>
                </a:cubicBezTo>
                <a:cubicBezTo>
                  <a:pt x="8220928" y="5589457"/>
                  <a:pt x="8223819" y="5602267"/>
                  <a:pt x="8220714" y="5607293"/>
                </a:cubicBezTo>
                <a:cubicBezTo>
                  <a:pt x="8217607" y="5612318"/>
                  <a:pt x="8219605" y="5616430"/>
                  <a:pt x="8225153" y="5616430"/>
                </a:cubicBezTo>
                <a:cubicBezTo>
                  <a:pt x="8230701" y="5616430"/>
                  <a:pt x="8235240" y="5621429"/>
                  <a:pt x="8235240" y="5627538"/>
                </a:cubicBezTo>
                <a:cubicBezTo>
                  <a:pt x="8235240" y="5642457"/>
                  <a:pt x="8266175" y="5673002"/>
                  <a:pt x="8278103" y="5669859"/>
                </a:cubicBezTo>
                <a:cubicBezTo>
                  <a:pt x="8283342" y="5668480"/>
                  <a:pt x="8288873" y="5654822"/>
                  <a:pt x="8290395" y="5639509"/>
                </a:cubicBezTo>
                <a:close/>
                <a:moveTo>
                  <a:pt x="4962275" y="5639748"/>
                </a:moveTo>
                <a:cubicBezTo>
                  <a:pt x="4965527" y="5631272"/>
                  <a:pt x="4963930" y="5627449"/>
                  <a:pt x="4958531" y="5630786"/>
                </a:cubicBezTo>
                <a:cubicBezTo>
                  <a:pt x="4953353" y="5633986"/>
                  <a:pt x="4949115" y="5640638"/>
                  <a:pt x="4949115" y="5645568"/>
                </a:cubicBezTo>
                <a:cubicBezTo>
                  <a:pt x="4949115" y="5659269"/>
                  <a:pt x="4955943" y="5656250"/>
                  <a:pt x="4962275" y="5639748"/>
                </a:cubicBezTo>
                <a:close/>
                <a:moveTo>
                  <a:pt x="4047294" y="5586487"/>
                </a:moveTo>
                <a:cubicBezTo>
                  <a:pt x="4054641" y="5574820"/>
                  <a:pt x="4053082" y="5566761"/>
                  <a:pt x="4041171" y="5554851"/>
                </a:cubicBezTo>
                <a:cubicBezTo>
                  <a:pt x="4032382" y="5546061"/>
                  <a:pt x="4025190" y="5532746"/>
                  <a:pt x="4025190" y="5525262"/>
                </a:cubicBezTo>
                <a:cubicBezTo>
                  <a:pt x="4025190" y="5517779"/>
                  <a:pt x="4020445" y="5511655"/>
                  <a:pt x="4014646" y="5511655"/>
                </a:cubicBezTo>
                <a:cubicBezTo>
                  <a:pt x="4008847" y="5511655"/>
                  <a:pt x="4006631" y="5505064"/>
                  <a:pt x="4009723" y="5497007"/>
                </a:cubicBezTo>
                <a:cubicBezTo>
                  <a:pt x="4012814" y="5488951"/>
                  <a:pt x="4009493" y="5480113"/>
                  <a:pt x="4002340" y="5477369"/>
                </a:cubicBezTo>
                <a:cubicBezTo>
                  <a:pt x="3995189" y="5474625"/>
                  <a:pt x="3986753" y="5456222"/>
                  <a:pt x="3983595" y="5436474"/>
                </a:cubicBezTo>
                <a:cubicBezTo>
                  <a:pt x="3977108" y="5395906"/>
                  <a:pt x="3949432" y="5365483"/>
                  <a:pt x="3923505" y="5370419"/>
                </a:cubicBezTo>
                <a:cubicBezTo>
                  <a:pt x="3886918" y="5377385"/>
                  <a:pt x="3900342" y="5559220"/>
                  <a:pt x="3937451" y="5559328"/>
                </a:cubicBezTo>
                <a:cubicBezTo>
                  <a:pt x="3946417" y="5559356"/>
                  <a:pt x="3966611" y="5569978"/>
                  <a:pt x="3982328" y="5582936"/>
                </a:cubicBezTo>
                <a:cubicBezTo>
                  <a:pt x="4013982" y="5609038"/>
                  <a:pt x="4032459" y="5610047"/>
                  <a:pt x="4047294" y="5586487"/>
                </a:cubicBezTo>
                <a:close/>
                <a:moveTo>
                  <a:pt x="4964600" y="5573254"/>
                </a:moveTo>
                <a:cubicBezTo>
                  <a:pt x="4961651" y="5565569"/>
                  <a:pt x="4951603" y="5559417"/>
                  <a:pt x="4942271" y="5559584"/>
                </a:cubicBezTo>
                <a:cubicBezTo>
                  <a:pt x="4926146" y="5559871"/>
                  <a:pt x="4926131" y="5560515"/>
                  <a:pt x="4941971" y="5572540"/>
                </a:cubicBezTo>
                <a:cubicBezTo>
                  <a:pt x="4951139" y="5579499"/>
                  <a:pt x="4958978" y="5591150"/>
                  <a:pt x="4959392" y="5598431"/>
                </a:cubicBezTo>
                <a:cubicBezTo>
                  <a:pt x="4959964" y="5608513"/>
                  <a:pt x="4961314" y="5608755"/>
                  <a:pt x="4965053" y="5599447"/>
                </a:cubicBezTo>
                <a:cubicBezTo>
                  <a:pt x="4967753" y="5592726"/>
                  <a:pt x="4967549" y="5580939"/>
                  <a:pt x="4964600" y="5573254"/>
                </a:cubicBezTo>
                <a:close/>
                <a:moveTo>
                  <a:pt x="4520490" y="5496805"/>
                </a:moveTo>
                <a:cubicBezTo>
                  <a:pt x="4520490" y="5488194"/>
                  <a:pt x="4525011" y="5484750"/>
                  <a:pt x="4531251" y="5488607"/>
                </a:cubicBezTo>
                <a:cubicBezTo>
                  <a:pt x="4537169" y="5492264"/>
                  <a:pt x="4540078" y="5491445"/>
                  <a:pt x="4537714" y="5486787"/>
                </a:cubicBezTo>
                <a:cubicBezTo>
                  <a:pt x="4535351" y="5482129"/>
                  <a:pt x="4525492" y="5459898"/>
                  <a:pt x="4515807" y="5437386"/>
                </a:cubicBezTo>
                <a:cubicBezTo>
                  <a:pt x="4502139" y="5405617"/>
                  <a:pt x="4493763" y="5397089"/>
                  <a:pt x="4478387" y="5399286"/>
                </a:cubicBezTo>
                <a:cubicBezTo>
                  <a:pt x="4448561" y="5403549"/>
                  <a:pt x="4445750" y="5458980"/>
                  <a:pt x="4473844" y="5488885"/>
                </a:cubicBezTo>
                <a:cubicBezTo>
                  <a:pt x="4498271" y="5514886"/>
                  <a:pt x="4520490" y="5518659"/>
                  <a:pt x="4520490" y="5496805"/>
                </a:cubicBezTo>
                <a:close/>
                <a:moveTo>
                  <a:pt x="3822029" y="5487577"/>
                </a:moveTo>
                <a:cubicBezTo>
                  <a:pt x="3840872" y="5468734"/>
                  <a:pt x="3823380" y="5444980"/>
                  <a:pt x="3790661" y="5444980"/>
                </a:cubicBezTo>
                <a:cubicBezTo>
                  <a:pt x="3773287" y="5444980"/>
                  <a:pt x="3768015" y="5450154"/>
                  <a:pt x="3768015" y="5467205"/>
                </a:cubicBezTo>
                <a:cubicBezTo>
                  <a:pt x="3768015" y="5504579"/>
                  <a:pt x="3794891" y="5514715"/>
                  <a:pt x="3822029" y="5487577"/>
                </a:cubicBezTo>
                <a:close/>
                <a:moveTo>
                  <a:pt x="4715753" y="5436493"/>
                </a:moveTo>
                <a:cubicBezTo>
                  <a:pt x="4715753" y="5406715"/>
                  <a:pt x="4710874" y="5391626"/>
                  <a:pt x="4698813" y="5384106"/>
                </a:cubicBezTo>
                <a:cubicBezTo>
                  <a:pt x="4676714" y="5370326"/>
                  <a:pt x="4663711" y="5389532"/>
                  <a:pt x="4663511" y="5436249"/>
                </a:cubicBezTo>
                <a:cubicBezTo>
                  <a:pt x="4663341" y="5476150"/>
                  <a:pt x="4669742" y="5484904"/>
                  <a:pt x="4696311" y="5481101"/>
                </a:cubicBezTo>
                <a:cubicBezTo>
                  <a:pt x="4712509" y="5478782"/>
                  <a:pt x="4715753" y="5471340"/>
                  <a:pt x="4715753" y="5436493"/>
                </a:cubicBezTo>
                <a:close/>
                <a:moveTo>
                  <a:pt x="4611823" y="5449764"/>
                </a:moveTo>
                <a:cubicBezTo>
                  <a:pt x="4619994" y="5417211"/>
                  <a:pt x="4610651" y="5397355"/>
                  <a:pt x="4587165" y="5397355"/>
                </a:cubicBezTo>
                <a:cubicBezTo>
                  <a:pt x="4563679" y="5397355"/>
                  <a:pt x="4554337" y="5417211"/>
                  <a:pt x="4562507" y="5449764"/>
                </a:cubicBezTo>
                <a:cubicBezTo>
                  <a:pt x="4566337" y="5465022"/>
                  <a:pt x="4575181" y="5473555"/>
                  <a:pt x="4587165" y="5473555"/>
                </a:cubicBezTo>
                <a:cubicBezTo>
                  <a:pt x="4599150" y="5473555"/>
                  <a:pt x="4607994" y="5465022"/>
                  <a:pt x="4611823" y="5449764"/>
                </a:cubicBezTo>
                <a:close/>
                <a:moveTo>
                  <a:pt x="7515084" y="5439439"/>
                </a:moveTo>
                <a:cubicBezTo>
                  <a:pt x="7523673" y="5417055"/>
                  <a:pt x="7522080" y="5378305"/>
                  <a:pt x="7512571" y="5378305"/>
                </a:cubicBezTo>
                <a:cubicBezTo>
                  <a:pt x="7508008" y="5378305"/>
                  <a:pt x="7501366" y="5352587"/>
                  <a:pt x="7497810" y="5321155"/>
                </a:cubicBezTo>
                <a:cubicBezTo>
                  <a:pt x="7494254" y="5289723"/>
                  <a:pt x="7487717" y="5264005"/>
                  <a:pt x="7483284" y="5264005"/>
                </a:cubicBezTo>
                <a:cubicBezTo>
                  <a:pt x="7478850" y="5264005"/>
                  <a:pt x="7472188" y="5229715"/>
                  <a:pt x="7468478" y="5187805"/>
                </a:cubicBezTo>
                <a:cubicBezTo>
                  <a:pt x="7464768" y="5145895"/>
                  <a:pt x="7457892" y="5111605"/>
                  <a:pt x="7453199" y="5111605"/>
                </a:cubicBezTo>
                <a:cubicBezTo>
                  <a:pt x="7448505" y="5111605"/>
                  <a:pt x="7444665" y="5099272"/>
                  <a:pt x="7444665" y="5084196"/>
                </a:cubicBezTo>
                <a:cubicBezTo>
                  <a:pt x="7444665" y="5069122"/>
                  <a:pt x="7438448" y="5051628"/>
                  <a:pt x="7430848" y="5045321"/>
                </a:cubicBezTo>
                <a:cubicBezTo>
                  <a:pt x="7422998" y="5038805"/>
                  <a:pt x="7415801" y="5013020"/>
                  <a:pt x="7414180" y="4985605"/>
                </a:cubicBezTo>
                <a:cubicBezTo>
                  <a:pt x="7412184" y="4951836"/>
                  <a:pt x="7406244" y="4934201"/>
                  <a:pt x="7394388" y="4926849"/>
                </a:cubicBezTo>
                <a:cubicBezTo>
                  <a:pt x="7381303" y="4918733"/>
                  <a:pt x="7375376" y="4919594"/>
                  <a:pt x="7368340" y="4930630"/>
                </a:cubicBezTo>
                <a:cubicBezTo>
                  <a:pt x="7355791" y="4950316"/>
                  <a:pt x="7356495" y="5052053"/>
                  <a:pt x="7369211" y="5056291"/>
                </a:cubicBezTo>
                <a:cubicBezTo>
                  <a:pt x="7374859" y="5058174"/>
                  <a:pt x="7380217" y="5074604"/>
                  <a:pt x="7381117" y="5092803"/>
                </a:cubicBezTo>
                <a:cubicBezTo>
                  <a:pt x="7382593" y="5122647"/>
                  <a:pt x="7380063" y="5126200"/>
                  <a:pt x="7355322" y="5129026"/>
                </a:cubicBezTo>
                <a:cubicBezTo>
                  <a:pt x="7328293" y="5132113"/>
                  <a:pt x="7327973" y="5132858"/>
                  <a:pt x="7333528" y="5179757"/>
                </a:cubicBezTo>
                <a:cubicBezTo>
                  <a:pt x="7337736" y="5215291"/>
                  <a:pt x="7345292" y="5232175"/>
                  <a:pt x="7363340" y="5246371"/>
                </a:cubicBezTo>
                <a:cubicBezTo>
                  <a:pt x="7376637" y="5256831"/>
                  <a:pt x="7387516" y="5273396"/>
                  <a:pt x="7387516" y="5283184"/>
                </a:cubicBezTo>
                <a:cubicBezTo>
                  <a:pt x="7387516" y="5292973"/>
                  <a:pt x="7391802" y="5303630"/>
                  <a:pt x="7397041" y="5306868"/>
                </a:cubicBezTo>
                <a:cubicBezTo>
                  <a:pt x="7402279" y="5310105"/>
                  <a:pt x="7406566" y="5320785"/>
                  <a:pt x="7406566" y="5330600"/>
                </a:cubicBezTo>
                <a:cubicBezTo>
                  <a:pt x="7406566" y="5340416"/>
                  <a:pt x="7415138" y="5351167"/>
                  <a:pt x="7425616" y="5354493"/>
                </a:cubicBezTo>
                <a:cubicBezTo>
                  <a:pt x="7436093" y="5357818"/>
                  <a:pt x="7444666" y="5368823"/>
                  <a:pt x="7444666" y="5378947"/>
                </a:cubicBezTo>
                <a:cubicBezTo>
                  <a:pt x="7444666" y="5389071"/>
                  <a:pt x="7448952" y="5397355"/>
                  <a:pt x="7454191" y="5397355"/>
                </a:cubicBezTo>
                <a:cubicBezTo>
                  <a:pt x="7459429" y="5397355"/>
                  <a:pt x="7463716" y="5407356"/>
                  <a:pt x="7463716" y="5419580"/>
                </a:cubicBezTo>
                <a:cubicBezTo>
                  <a:pt x="7463716" y="5431804"/>
                  <a:pt x="7466573" y="5444663"/>
                  <a:pt x="7470066" y="5448155"/>
                </a:cubicBezTo>
                <a:cubicBezTo>
                  <a:pt x="7481840" y="5459929"/>
                  <a:pt x="7509258" y="5454621"/>
                  <a:pt x="7515084" y="5439439"/>
                </a:cubicBezTo>
                <a:close/>
                <a:moveTo>
                  <a:pt x="4825290" y="5435455"/>
                </a:moveTo>
                <a:cubicBezTo>
                  <a:pt x="4825290" y="5430216"/>
                  <a:pt x="4818861" y="5425930"/>
                  <a:pt x="4811003" y="5425930"/>
                </a:cubicBezTo>
                <a:cubicBezTo>
                  <a:pt x="4803145" y="5425930"/>
                  <a:pt x="4796715" y="5430216"/>
                  <a:pt x="4796715" y="5435455"/>
                </a:cubicBezTo>
                <a:cubicBezTo>
                  <a:pt x="4796715" y="5440694"/>
                  <a:pt x="4803145" y="5444980"/>
                  <a:pt x="4811003" y="5444980"/>
                </a:cubicBezTo>
                <a:cubicBezTo>
                  <a:pt x="4818861" y="5444980"/>
                  <a:pt x="4825290" y="5440694"/>
                  <a:pt x="4825290" y="5435455"/>
                </a:cubicBezTo>
                <a:close/>
                <a:moveTo>
                  <a:pt x="5533833" y="5375924"/>
                </a:moveTo>
                <a:cubicBezTo>
                  <a:pt x="5548042" y="5353361"/>
                  <a:pt x="5530333" y="5325918"/>
                  <a:pt x="5501565" y="5325918"/>
                </a:cubicBezTo>
                <a:cubicBezTo>
                  <a:pt x="5468515" y="5325918"/>
                  <a:pt x="5457061" y="5351558"/>
                  <a:pt x="5478780" y="5376924"/>
                </a:cubicBezTo>
                <a:cubicBezTo>
                  <a:pt x="5499111" y="5400668"/>
                  <a:pt x="5518472" y="5400317"/>
                  <a:pt x="5533833" y="5375924"/>
                </a:cubicBezTo>
                <a:close/>
                <a:moveTo>
                  <a:pt x="3298272" y="5347944"/>
                </a:moveTo>
                <a:cubicBezTo>
                  <a:pt x="3295231" y="5340346"/>
                  <a:pt x="3292974" y="5342603"/>
                  <a:pt x="3292517" y="5353699"/>
                </a:cubicBezTo>
                <a:cubicBezTo>
                  <a:pt x="3292104" y="5363740"/>
                  <a:pt x="3294355" y="5369366"/>
                  <a:pt x="3297520" y="5366201"/>
                </a:cubicBezTo>
                <a:cubicBezTo>
                  <a:pt x="3300685" y="5363036"/>
                  <a:pt x="3301023" y="5354820"/>
                  <a:pt x="3298271" y="5347944"/>
                </a:cubicBezTo>
                <a:close/>
                <a:moveTo>
                  <a:pt x="3910890" y="5335443"/>
                </a:moveTo>
                <a:cubicBezTo>
                  <a:pt x="3920350" y="5324044"/>
                  <a:pt x="3920350" y="5318266"/>
                  <a:pt x="3910890" y="5306868"/>
                </a:cubicBezTo>
                <a:cubicBezTo>
                  <a:pt x="3904368" y="5299009"/>
                  <a:pt x="3893653" y="5292580"/>
                  <a:pt x="3887078" y="5292580"/>
                </a:cubicBezTo>
                <a:cubicBezTo>
                  <a:pt x="3880503" y="5292580"/>
                  <a:pt x="3869787" y="5299009"/>
                  <a:pt x="3863265" y="5306868"/>
                </a:cubicBezTo>
                <a:cubicBezTo>
                  <a:pt x="3853805" y="5318266"/>
                  <a:pt x="3853805" y="5324044"/>
                  <a:pt x="3863265" y="5335443"/>
                </a:cubicBezTo>
                <a:cubicBezTo>
                  <a:pt x="3869787" y="5343301"/>
                  <a:pt x="3880503" y="5349730"/>
                  <a:pt x="3887078" y="5349730"/>
                </a:cubicBezTo>
                <a:cubicBezTo>
                  <a:pt x="3893653" y="5349730"/>
                  <a:pt x="3904368" y="5343301"/>
                  <a:pt x="3910890" y="5335443"/>
                </a:cubicBezTo>
                <a:close/>
                <a:moveTo>
                  <a:pt x="3892592" y="5325124"/>
                </a:moveTo>
                <a:cubicBezTo>
                  <a:pt x="3893049" y="5314028"/>
                  <a:pt x="3895306" y="5311771"/>
                  <a:pt x="3898347" y="5319369"/>
                </a:cubicBezTo>
                <a:cubicBezTo>
                  <a:pt x="3901098" y="5326245"/>
                  <a:pt x="3900760" y="5334461"/>
                  <a:pt x="3897595" y="5337626"/>
                </a:cubicBezTo>
                <a:cubicBezTo>
                  <a:pt x="3894430" y="5340791"/>
                  <a:pt x="3892179" y="5335165"/>
                  <a:pt x="3892592" y="5325124"/>
                </a:cubicBezTo>
                <a:close/>
                <a:moveTo>
                  <a:pt x="9575685" y="5343975"/>
                </a:moveTo>
                <a:cubicBezTo>
                  <a:pt x="9572520" y="5340810"/>
                  <a:pt x="9564305" y="5340472"/>
                  <a:pt x="9557429" y="5343224"/>
                </a:cubicBezTo>
                <a:cubicBezTo>
                  <a:pt x="9549830" y="5346265"/>
                  <a:pt x="9552087" y="5348521"/>
                  <a:pt x="9563184" y="5348978"/>
                </a:cubicBezTo>
                <a:cubicBezTo>
                  <a:pt x="9573224" y="5349392"/>
                  <a:pt x="9578851" y="5347141"/>
                  <a:pt x="9575685" y="5343976"/>
                </a:cubicBezTo>
                <a:close/>
                <a:moveTo>
                  <a:pt x="6995085" y="5290675"/>
                </a:moveTo>
                <a:cubicBezTo>
                  <a:pt x="7008927" y="5276834"/>
                  <a:pt x="7010255" y="5244955"/>
                  <a:pt x="6996990" y="5244955"/>
                </a:cubicBezTo>
                <a:cubicBezTo>
                  <a:pt x="6979306" y="5244955"/>
                  <a:pt x="6987304" y="5218645"/>
                  <a:pt x="7006515" y="5213620"/>
                </a:cubicBezTo>
                <a:cubicBezTo>
                  <a:pt x="7027070" y="5208245"/>
                  <a:pt x="7030672" y="5191530"/>
                  <a:pt x="7016185" y="5168755"/>
                </a:cubicBezTo>
                <a:cubicBezTo>
                  <a:pt x="7008452" y="5156598"/>
                  <a:pt x="7004022" y="5156374"/>
                  <a:pt x="6986480" y="5167252"/>
                </a:cubicBezTo>
                <a:cubicBezTo>
                  <a:pt x="6970758" y="5177001"/>
                  <a:pt x="6964198" y="5177343"/>
                  <a:pt x="6958853" y="5168696"/>
                </a:cubicBezTo>
                <a:cubicBezTo>
                  <a:pt x="6946191" y="5148208"/>
                  <a:pt x="6915900" y="5162376"/>
                  <a:pt x="6917437" y="5188067"/>
                </a:cubicBezTo>
                <a:cubicBezTo>
                  <a:pt x="6921042" y="5248319"/>
                  <a:pt x="6926883" y="5269991"/>
                  <a:pt x="6943679" y="5285436"/>
                </a:cubicBezTo>
                <a:cubicBezTo>
                  <a:pt x="6964945" y="5304993"/>
                  <a:pt x="6979304" y="5306457"/>
                  <a:pt x="6995085" y="5290675"/>
                </a:cubicBezTo>
                <a:close/>
                <a:moveTo>
                  <a:pt x="9377735" y="5193176"/>
                </a:moveTo>
                <a:cubicBezTo>
                  <a:pt x="9390070" y="5178313"/>
                  <a:pt x="9376485" y="5140180"/>
                  <a:pt x="9358855" y="5140180"/>
                </a:cubicBezTo>
                <a:cubicBezTo>
                  <a:pt x="9353801" y="5140180"/>
                  <a:pt x="9349665" y="5127672"/>
                  <a:pt x="9349665" y="5112384"/>
                </a:cubicBezTo>
                <a:cubicBezTo>
                  <a:pt x="9349665" y="5072720"/>
                  <a:pt x="9340655" y="5054455"/>
                  <a:pt x="9321090" y="5054455"/>
                </a:cubicBezTo>
                <a:cubicBezTo>
                  <a:pt x="9311733" y="5054455"/>
                  <a:pt x="9301476" y="5061235"/>
                  <a:pt x="9298296" y="5069522"/>
                </a:cubicBezTo>
                <a:cubicBezTo>
                  <a:pt x="9289368" y="5092789"/>
                  <a:pt x="9291460" y="5130655"/>
                  <a:pt x="9301673" y="5130655"/>
                </a:cubicBezTo>
                <a:cubicBezTo>
                  <a:pt x="9306710" y="5130655"/>
                  <a:pt x="9315448" y="5147800"/>
                  <a:pt x="9321090" y="5168755"/>
                </a:cubicBezTo>
                <a:cubicBezTo>
                  <a:pt x="9332001" y="5209276"/>
                  <a:pt x="9355843" y="5219555"/>
                  <a:pt x="9377735" y="5193176"/>
                </a:cubicBezTo>
                <a:close/>
                <a:moveTo>
                  <a:pt x="9135528" y="5168202"/>
                </a:moveTo>
                <a:cubicBezTo>
                  <a:pt x="9143106" y="5144325"/>
                  <a:pt x="9131789" y="5054455"/>
                  <a:pt x="9121204" y="5054455"/>
                </a:cubicBezTo>
                <a:cubicBezTo>
                  <a:pt x="9117025" y="5054455"/>
                  <a:pt x="9110916" y="5043739"/>
                  <a:pt x="9107629" y="5030643"/>
                </a:cubicBezTo>
                <a:cubicBezTo>
                  <a:pt x="9104341" y="5017546"/>
                  <a:pt x="9095288" y="5006830"/>
                  <a:pt x="9087510" y="5006830"/>
                </a:cubicBezTo>
                <a:cubicBezTo>
                  <a:pt x="9077409" y="5006830"/>
                  <a:pt x="9074058" y="4997985"/>
                  <a:pt x="9075785" y="4975880"/>
                </a:cubicBezTo>
                <a:cubicBezTo>
                  <a:pt x="9077796" y="4950131"/>
                  <a:pt x="9074594" y="4944416"/>
                  <a:pt x="9056729" y="4941874"/>
                </a:cubicBezTo>
                <a:cubicBezTo>
                  <a:pt x="9026123" y="4937520"/>
                  <a:pt x="9016997" y="4967129"/>
                  <a:pt x="9042563" y="4987831"/>
                </a:cubicBezTo>
                <a:cubicBezTo>
                  <a:pt x="9058944" y="5001096"/>
                  <a:pt x="9061544" y="5010994"/>
                  <a:pt x="9057184" y="5043498"/>
                </a:cubicBezTo>
                <a:cubicBezTo>
                  <a:pt x="9053671" y="5069693"/>
                  <a:pt x="9055518" y="5083030"/>
                  <a:pt x="9062661" y="5083030"/>
                </a:cubicBezTo>
                <a:cubicBezTo>
                  <a:pt x="9068589" y="5083030"/>
                  <a:pt x="9073440" y="5096685"/>
                  <a:pt x="9073440" y="5113372"/>
                </a:cubicBezTo>
                <a:cubicBezTo>
                  <a:pt x="9073440" y="5131417"/>
                  <a:pt x="9081835" y="5152650"/>
                  <a:pt x="9094150" y="5165760"/>
                </a:cubicBezTo>
                <a:cubicBezTo>
                  <a:pt x="9119642" y="5192894"/>
                  <a:pt x="9127543" y="5193361"/>
                  <a:pt x="9135528" y="5168202"/>
                </a:cubicBezTo>
                <a:close/>
                <a:moveTo>
                  <a:pt x="1221575" y="5162019"/>
                </a:moveTo>
                <a:cubicBezTo>
                  <a:pt x="1209789" y="5158980"/>
                  <a:pt x="1205585" y="5151520"/>
                  <a:pt x="1208777" y="5139312"/>
                </a:cubicBezTo>
                <a:cubicBezTo>
                  <a:pt x="1211392" y="5129312"/>
                  <a:pt x="1209647" y="5121130"/>
                  <a:pt x="1204898" y="5121130"/>
                </a:cubicBezTo>
                <a:cubicBezTo>
                  <a:pt x="1194932" y="5121130"/>
                  <a:pt x="1193171" y="5152961"/>
                  <a:pt x="1202615" y="5162405"/>
                </a:cubicBezTo>
                <a:cubicBezTo>
                  <a:pt x="1206108" y="5165898"/>
                  <a:pt x="1215752" y="5168258"/>
                  <a:pt x="1224046" y="5167651"/>
                </a:cubicBezTo>
                <a:cubicBezTo>
                  <a:pt x="1235303" y="5166826"/>
                  <a:pt x="1234676" y="5165397"/>
                  <a:pt x="1221575" y="5162019"/>
                </a:cubicBezTo>
                <a:close/>
                <a:moveTo>
                  <a:pt x="5784120" y="5128274"/>
                </a:moveTo>
                <a:cubicBezTo>
                  <a:pt x="5788220" y="5121725"/>
                  <a:pt x="5791687" y="5109938"/>
                  <a:pt x="5791826" y="5102080"/>
                </a:cubicBezTo>
                <a:cubicBezTo>
                  <a:pt x="5791964" y="5094222"/>
                  <a:pt x="5801411" y="5086464"/>
                  <a:pt x="5812818" y="5084840"/>
                </a:cubicBezTo>
                <a:cubicBezTo>
                  <a:pt x="5843511" y="5080469"/>
                  <a:pt x="5859354" y="5058107"/>
                  <a:pt x="5844465" y="5040168"/>
                </a:cubicBezTo>
                <a:cubicBezTo>
                  <a:pt x="5830044" y="5022791"/>
                  <a:pt x="5809401" y="5021578"/>
                  <a:pt x="5803945" y="5037786"/>
                </a:cubicBezTo>
                <a:cubicBezTo>
                  <a:pt x="5800797" y="5047143"/>
                  <a:pt x="5796645" y="5046974"/>
                  <a:pt x="5784559" y="5037000"/>
                </a:cubicBezTo>
                <a:cubicBezTo>
                  <a:pt x="5775843" y="5029807"/>
                  <a:pt x="5760727" y="5026989"/>
                  <a:pt x="5749673" y="5030498"/>
                </a:cubicBezTo>
                <a:cubicBezTo>
                  <a:pt x="5733608" y="5035596"/>
                  <a:pt x="5730165" y="5044700"/>
                  <a:pt x="5730165" y="5082085"/>
                </a:cubicBezTo>
                <a:cubicBezTo>
                  <a:pt x="5730165" y="5107052"/>
                  <a:pt x="5733023" y="5130338"/>
                  <a:pt x="5736515" y="5133830"/>
                </a:cubicBezTo>
                <a:cubicBezTo>
                  <a:pt x="5747056" y="5144371"/>
                  <a:pt x="5776170" y="5140972"/>
                  <a:pt x="5784120" y="5128274"/>
                </a:cubicBezTo>
                <a:close/>
                <a:moveTo>
                  <a:pt x="1327710" y="5090650"/>
                </a:moveTo>
                <a:cubicBezTo>
                  <a:pt x="1345570" y="5072791"/>
                  <a:pt x="1341217" y="5054774"/>
                  <a:pt x="1316800" y="5045490"/>
                </a:cubicBezTo>
                <a:cubicBezTo>
                  <a:pt x="1300137" y="5039155"/>
                  <a:pt x="1294240" y="5029284"/>
                  <a:pt x="1293597" y="5006648"/>
                </a:cubicBezTo>
                <a:cubicBezTo>
                  <a:pt x="1292513" y="4968558"/>
                  <a:pt x="1288753" y="4964968"/>
                  <a:pt x="1258021" y="4972681"/>
                </a:cubicBezTo>
                <a:cubicBezTo>
                  <a:pt x="1237759" y="4977767"/>
                  <a:pt x="1233715" y="4983700"/>
                  <a:pt x="1236146" y="5004781"/>
                </a:cubicBezTo>
                <a:cubicBezTo>
                  <a:pt x="1238270" y="5023202"/>
                  <a:pt x="1245294" y="5031519"/>
                  <a:pt x="1260559" y="5033687"/>
                </a:cubicBezTo>
                <a:cubicBezTo>
                  <a:pt x="1273958" y="5035589"/>
                  <a:pt x="1281990" y="5043330"/>
                  <a:pt x="1281990" y="5054339"/>
                </a:cubicBezTo>
                <a:cubicBezTo>
                  <a:pt x="1281990" y="5097405"/>
                  <a:pt x="1303707" y="5114653"/>
                  <a:pt x="1327710" y="5090650"/>
                </a:cubicBezTo>
                <a:close/>
                <a:moveTo>
                  <a:pt x="1441638" y="5077000"/>
                </a:moveTo>
                <a:cubicBezTo>
                  <a:pt x="1453637" y="5073784"/>
                  <a:pt x="1465694" y="5061188"/>
                  <a:pt x="1468864" y="5048554"/>
                </a:cubicBezTo>
                <a:cubicBezTo>
                  <a:pt x="1475526" y="5022013"/>
                  <a:pt x="1488178" y="5019885"/>
                  <a:pt x="1511867" y="5041323"/>
                </a:cubicBezTo>
                <a:cubicBezTo>
                  <a:pt x="1547302" y="5073392"/>
                  <a:pt x="1575159" y="5031815"/>
                  <a:pt x="1542451" y="4995674"/>
                </a:cubicBezTo>
                <a:cubicBezTo>
                  <a:pt x="1523338" y="4974554"/>
                  <a:pt x="1502417" y="4973174"/>
                  <a:pt x="1494985" y="4992543"/>
                </a:cubicBezTo>
                <a:cubicBezTo>
                  <a:pt x="1482617" y="5024773"/>
                  <a:pt x="1430745" y="4991675"/>
                  <a:pt x="1419461" y="4944353"/>
                </a:cubicBezTo>
                <a:cubicBezTo>
                  <a:pt x="1415787" y="4928948"/>
                  <a:pt x="1406542" y="4909150"/>
                  <a:pt x="1398917" y="4900359"/>
                </a:cubicBezTo>
                <a:cubicBezTo>
                  <a:pt x="1389102" y="4889044"/>
                  <a:pt x="1387754" y="4879547"/>
                  <a:pt x="1394299" y="4867851"/>
                </a:cubicBezTo>
                <a:cubicBezTo>
                  <a:pt x="1402722" y="4852800"/>
                  <a:pt x="1404129" y="4853164"/>
                  <a:pt x="1410085" y="4871929"/>
                </a:cubicBezTo>
                <a:cubicBezTo>
                  <a:pt x="1413681" y="4883259"/>
                  <a:pt x="1422764" y="4892530"/>
                  <a:pt x="1430269" y="4892530"/>
                </a:cubicBezTo>
                <a:cubicBezTo>
                  <a:pt x="1437775" y="4892530"/>
                  <a:pt x="1443915" y="4898295"/>
                  <a:pt x="1443915" y="4905342"/>
                </a:cubicBezTo>
                <a:cubicBezTo>
                  <a:pt x="1443915" y="4912388"/>
                  <a:pt x="1452727" y="4926127"/>
                  <a:pt x="1463498" y="4935875"/>
                </a:cubicBezTo>
                <a:cubicBezTo>
                  <a:pt x="1480225" y="4951013"/>
                  <a:pt x="1485968" y="4951795"/>
                  <a:pt x="1502874" y="4941236"/>
                </a:cubicBezTo>
                <a:cubicBezTo>
                  <a:pt x="1518025" y="4931774"/>
                  <a:pt x="1524312" y="4931535"/>
                  <a:pt x="1529677" y="4940214"/>
                </a:cubicBezTo>
                <a:cubicBezTo>
                  <a:pt x="1542130" y="4960364"/>
                  <a:pt x="1572503" y="4946719"/>
                  <a:pt x="1572503" y="4920975"/>
                </a:cubicBezTo>
                <a:cubicBezTo>
                  <a:pt x="1572503" y="4900484"/>
                  <a:pt x="1567689" y="4896894"/>
                  <a:pt x="1536784" y="4894336"/>
                </a:cubicBezTo>
                <a:cubicBezTo>
                  <a:pt x="1501411" y="4891409"/>
                  <a:pt x="1501065" y="4890977"/>
                  <a:pt x="1501065" y="4849771"/>
                </a:cubicBezTo>
                <a:cubicBezTo>
                  <a:pt x="1501065" y="4815611"/>
                  <a:pt x="1495322" y="4802072"/>
                  <a:pt x="1468984" y="4774146"/>
                </a:cubicBezTo>
                <a:cubicBezTo>
                  <a:pt x="1451340" y="4755437"/>
                  <a:pt x="1430564" y="4740130"/>
                  <a:pt x="1422817" y="4740130"/>
                </a:cubicBezTo>
                <a:cubicBezTo>
                  <a:pt x="1397585" y="4740130"/>
                  <a:pt x="1369286" y="4706679"/>
                  <a:pt x="1366080" y="4673063"/>
                </a:cubicBezTo>
                <a:cubicBezTo>
                  <a:pt x="1362731" y="4637949"/>
                  <a:pt x="1334474" y="4621901"/>
                  <a:pt x="1318996" y="4646324"/>
                </a:cubicBezTo>
                <a:cubicBezTo>
                  <a:pt x="1307566" y="4664361"/>
                  <a:pt x="1308585" y="4709207"/>
                  <a:pt x="1320593" y="4716628"/>
                </a:cubicBezTo>
                <a:cubicBezTo>
                  <a:pt x="1326108" y="4720037"/>
                  <a:pt x="1328863" y="4727791"/>
                  <a:pt x="1326716" y="4733859"/>
                </a:cubicBezTo>
                <a:cubicBezTo>
                  <a:pt x="1324568" y="4739928"/>
                  <a:pt x="1340415" y="4764181"/>
                  <a:pt x="1361931" y="4787755"/>
                </a:cubicBezTo>
                <a:lnTo>
                  <a:pt x="1401053" y="4830618"/>
                </a:lnTo>
                <a:lnTo>
                  <a:pt x="1372542" y="4833855"/>
                </a:lnTo>
                <a:cubicBezTo>
                  <a:pt x="1349830" y="4836434"/>
                  <a:pt x="1338690" y="4830695"/>
                  <a:pt x="1317773" y="4805640"/>
                </a:cubicBezTo>
                <a:cubicBezTo>
                  <a:pt x="1303331" y="4788341"/>
                  <a:pt x="1291243" y="4778312"/>
                  <a:pt x="1290911" y="4783352"/>
                </a:cubicBezTo>
                <a:cubicBezTo>
                  <a:pt x="1290579" y="4788393"/>
                  <a:pt x="1286329" y="4782598"/>
                  <a:pt x="1281467" y="4770474"/>
                </a:cubicBezTo>
                <a:cubicBezTo>
                  <a:pt x="1276605" y="4758351"/>
                  <a:pt x="1268923" y="4750720"/>
                  <a:pt x="1264397" y="4753517"/>
                </a:cubicBezTo>
                <a:cubicBezTo>
                  <a:pt x="1259870" y="4756315"/>
                  <a:pt x="1258191" y="4748018"/>
                  <a:pt x="1260664" y="4735080"/>
                </a:cubicBezTo>
                <a:cubicBezTo>
                  <a:pt x="1263137" y="4722141"/>
                  <a:pt x="1268947" y="4711555"/>
                  <a:pt x="1273576" y="4711555"/>
                </a:cubicBezTo>
                <a:cubicBezTo>
                  <a:pt x="1291614" y="4711555"/>
                  <a:pt x="1280745" y="4685471"/>
                  <a:pt x="1258479" y="4675325"/>
                </a:cubicBezTo>
                <a:cubicBezTo>
                  <a:pt x="1238273" y="4666120"/>
                  <a:pt x="1232916" y="4667542"/>
                  <a:pt x="1220379" y="4685441"/>
                </a:cubicBezTo>
                <a:cubicBezTo>
                  <a:pt x="1202412" y="4711092"/>
                  <a:pt x="1201432" y="4731680"/>
                  <a:pt x="1218488" y="4725135"/>
                </a:cubicBezTo>
                <a:cubicBezTo>
                  <a:pt x="1227866" y="4721536"/>
                  <a:pt x="1230070" y="4727863"/>
                  <a:pt x="1226919" y="4749333"/>
                </a:cubicBezTo>
                <a:cubicBezTo>
                  <a:pt x="1224532" y="4765599"/>
                  <a:pt x="1228215" y="4785107"/>
                  <a:pt x="1235280" y="4793621"/>
                </a:cubicBezTo>
                <a:cubicBezTo>
                  <a:pt x="1242226" y="4801990"/>
                  <a:pt x="1252362" y="4816225"/>
                  <a:pt x="1257806" y="4825256"/>
                </a:cubicBezTo>
                <a:cubicBezTo>
                  <a:pt x="1294670" y="4886415"/>
                  <a:pt x="1308820" y="4902842"/>
                  <a:pt x="1314378" y="4890934"/>
                </a:cubicBezTo>
                <a:cubicBezTo>
                  <a:pt x="1317636" y="4883954"/>
                  <a:pt x="1318512" y="4887887"/>
                  <a:pt x="1316325" y="4899674"/>
                </a:cubicBezTo>
                <a:cubicBezTo>
                  <a:pt x="1314138" y="4911461"/>
                  <a:pt x="1316152" y="4921105"/>
                  <a:pt x="1320800" y="4921105"/>
                </a:cubicBezTo>
                <a:cubicBezTo>
                  <a:pt x="1325449" y="4921105"/>
                  <a:pt x="1332068" y="4932892"/>
                  <a:pt x="1335510" y="4947299"/>
                </a:cubicBezTo>
                <a:cubicBezTo>
                  <a:pt x="1338951" y="4961706"/>
                  <a:pt x="1345987" y="4978850"/>
                  <a:pt x="1351145" y="4985399"/>
                </a:cubicBezTo>
                <a:cubicBezTo>
                  <a:pt x="1356303" y="4991947"/>
                  <a:pt x="1357199" y="4997305"/>
                  <a:pt x="1353137" y="4997305"/>
                </a:cubicBezTo>
                <a:cubicBezTo>
                  <a:pt x="1349074" y="4997305"/>
                  <a:pt x="1354979" y="5005309"/>
                  <a:pt x="1366258" y="5015091"/>
                </a:cubicBezTo>
                <a:cubicBezTo>
                  <a:pt x="1377537" y="5024874"/>
                  <a:pt x="1386765" y="5041304"/>
                  <a:pt x="1386765" y="5051604"/>
                </a:cubicBezTo>
                <a:cubicBezTo>
                  <a:pt x="1386765" y="5082660"/>
                  <a:pt x="1399141" y="5088387"/>
                  <a:pt x="1441638" y="5077000"/>
                </a:cubicBezTo>
                <a:close/>
                <a:moveTo>
                  <a:pt x="7319133" y="4956499"/>
                </a:moveTo>
                <a:cubicBezTo>
                  <a:pt x="7343098" y="4927623"/>
                  <a:pt x="7308255" y="4876927"/>
                  <a:pt x="7280357" y="4900080"/>
                </a:cubicBezTo>
                <a:cubicBezTo>
                  <a:pt x="7258039" y="4918603"/>
                  <a:pt x="7269770" y="4968730"/>
                  <a:pt x="7296423" y="4968730"/>
                </a:cubicBezTo>
                <a:cubicBezTo>
                  <a:pt x="7303331" y="4968730"/>
                  <a:pt x="7313550" y="4963226"/>
                  <a:pt x="7319133" y="4956499"/>
                </a:cubicBezTo>
                <a:close/>
                <a:moveTo>
                  <a:pt x="9582860" y="4921629"/>
                </a:moveTo>
                <a:cubicBezTo>
                  <a:pt x="9593006" y="4889664"/>
                  <a:pt x="9591972" y="4778603"/>
                  <a:pt x="9581431" y="4768062"/>
                </a:cubicBezTo>
                <a:cubicBezTo>
                  <a:pt x="9575660" y="4762290"/>
                  <a:pt x="9560799" y="4759002"/>
                  <a:pt x="9548407" y="4760755"/>
                </a:cubicBezTo>
                <a:cubicBezTo>
                  <a:pt x="9526522" y="4763852"/>
                  <a:pt x="9525976" y="4766122"/>
                  <a:pt x="9529318" y="4840143"/>
                </a:cubicBezTo>
                <a:cubicBezTo>
                  <a:pt x="9531210" y="4882053"/>
                  <a:pt x="9536567" y="4917772"/>
                  <a:pt x="9541223" y="4919517"/>
                </a:cubicBezTo>
                <a:cubicBezTo>
                  <a:pt x="9545880" y="4921264"/>
                  <a:pt x="9549690" y="4928630"/>
                  <a:pt x="9549690" y="4935887"/>
                </a:cubicBezTo>
                <a:cubicBezTo>
                  <a:pt x="9549690" y="4954010"/>
                  <a:pt x="9576201" y="4942614"/>
                  <a:pt x="9582860" y="4921629"/>
                </a:cubicBezTo>
                <a:close/>
                <a:moveTo>
                  <a:pt x="9536082" y="4583648"/>
                </a:moveTo>
                <a:cubicBezTo>
                  <a:pt x="9551873" y="4567858"/>
                  <a:pt x="9553903" y="4543833"/>
                  <a:pt x="9540165" y="4535343"/>
                </a:cubicBezTo>
                <a:cubicBezTo>
                  <a:pt x="9534926" y="4532105"/>
                  <a:pt x="9530640" y="4510421"/>
                  <a:pt x="9530640" y="4487155"/>
                </a:cubicBezTo>
                <a:cubicBezTo>
                  <a:pt x="9530640" y="4463890"/>
                  <a:pt x="9534926" y="4444855"/>
                  <a:pt x="9540165" y="4444855"/>
                </a:cubicBezTo>
                <a:cubicBezTo>
                  <a:pt x="9553540" y="4444855"/>
                  <a:pt x="9552051" y="4412926"/>
                  <a:pt x="9538022" y="4398897"/>
                </a:cubicBezTo>
                <a:cubicBezTo>
                  <a:pt x="9529692" y="4390567"/>
                  <a:pt x="9529173" y="4382531"/>
                  <a:pt x="9536209" y="4370799"/>
                </a:cubicBezTo>
                <a:cubicBezTo>
                  <a:pt x="9549533" y="4348581"/>
                  <a:pt x="9552712" y="4282930"/>
                  <a:pt x="9540463" y="4282930"/>
                </a:cubicBezTo>
                <a:cubicBezTo>
                  <a:pt x="9535060" y="4282930"/>
                  <a:pt x="9530640" y="4278338"/>
                  <a:pt x="9530640" y="4272725"/>
                </a:cubicBezTo>
                <a:cubicBezTo>
                  <a:pt x="9530640" y="4254625"/>
                  <a:pt x="9502998" y="4234208"/>
                  <a:pt x="9475978" y="4232351"/>
                </a:cubicBezTo>
                <a:cubicBezTo>
                  <a:pt x="9454575" y="4230879"/>
                  <a:pt x="9450046" y="4234229"/>
                  <a:pt x="9451657" y="4250343"/>
                </a:cubicBezTo>
                <a:cubicBezTo>
                  <a:pt x="9453486" y="4268634"/>
                  <a:pt x="9449750" y="4269821"/>
                  <a:pt x="9402641" y="4265915"/>
                </a:cubicBezTo>
                <a:cubicBezTo>
                  <a:pt x="9356689" y="4262104"/>
                  <a:pt x="9350991" y="4263746"/>
                  <a:pt x="9345034" y="4282515"/>
                </a:cubicBezTo>
                <a:cubicBezTo>
                  <a:pt x="9340761" y="4295979"/>
                  <a:pt x="9343779" y="4309264"/>
                  <a:pt x="9353569" y="4320082"/>
                </a:cubicBezTo>
                <a:cubicBezTo>
                  <a:pt x="9370636" y="4338940"/>
                  <a:pt x="9373542" y="4359130"/>
                  <a:pt x="9359190" y="4359130"/>
                </a:cubicBezTo>
                <a:cubicBezTo>
                  <a:pt x="9341126" y="4359130"/>
                  <a:pt x="9349711" y="4386436"/>
                  <a:pt x="9369777" y="4392805"/>
                </a:cubicBezTo>
                <a:cubicBezTo>
                  <a:pt x="9392646" y="4400063"/>
                  <a:pt x="9431007" y="4370043"/>
                  <a:pt x="9409196" y="4361957"/>
                </a:cubicBezTo>
                <a:cubicBezTo>
                  <a:pt x="9388842" y="4354411"/>
                  <a:pt x="9396108" y="4330533"/>
                  <a:pt x="9421723" y="4320794"/>
                </a:cubicBezTo>
                <a:cubicBezTo>
                  <a:pt x="9455120" y="4308097"/>
                  <a:pt x="9453676" y="4307351"/>
                  <a:pt x="9469634" y="4345542"/>
                </a:cubicBezTo>
                <a:cubicBezTo>
                  <a:pt x="9483728" y="4379275"/>
                  <a:pt x="9480427" y="4416280"/>
                  <a:pt x="9463323" y="4416280"/>
                </a:cubicBezTo>
                <a:cubicBezTo>
                  <a:pt x="9451875" y="4416280"/>
                  <a:pt x="9451696" y="4442264"/>
                  <a:pt x="9463115" y="4446443"/>
                </a:cubicBezTo>
                <a:cubicBezTo>
                  <a:pt x="9467887" y="4448189"/>
                  <a:pt x="9472971" y="4466763"/>
                  <a:pt x="9474414" y="4487718"/>
                </a:cubicBezTo>
                <a:cubicBezTo>
                  <a:pt x="9475856" y="4508673"/>
                  <a:pt x="9480929" y="4531032"/>
                  <a:pt x="9485688" y="4537404"/>
                </a:cubicBezTo>
                <a:cubicBezTo>
                  <a:pt x="9490447" y="4543776"/>
                  <a:pt x="9492488" y="4554492"/>
                  <a:pt x="9490223" y="4561216"/>
                </a:cubicBezTo>
                <a:cubicBezTo>
                  <a:pt x="9487958" y="4567941"/>
                  <a:pt x="9492911" y="4578664"/>
                  <a:pt x="9501229" y="4585046"/>
                </a:cubicBezTo>
                <a:cubicBezTo>
                  <a:pt x="9520437" y="4599783"/>
                  <a:pt x="9519927" y="4599803"/>
                  <a:pt x="9536082" y="4583648"/>
                </a:cubicBezTo>
                <a:close/>
                <a:moveTo>
                  <a:pt x="9249652" y="2559819"/>
                </a:moveTo>
                <a:cubicBezTo>
                  <a:pt x="9265369" y="2550611"/>
                  <a:pt x="9279687" y="2535540"/>
                  <a:pt x="9281471" y="2526328"/>
                </a:cubicBezTo>
                <a:cubicBezTo>
                  <a:pt x="9284986" y="2508176"/>
                  <a:pt x="9248421" y="2463265"/>
                  <a:pt x="9232726" y="2466458"/>
                </a:cubicBezTo>
                <a:cubicBezTo>
                  <a:pt x="9227426" y="2467536"/>
                  <a:pt x="9219024" y="2453422"/>
                  <a:pt x="9214054" y="2435095"/>
                </a:cubicBezTo>
                <a:cubicBezTo>
                  <a:pt x="9204240" y="2398899"/>
                  <a:pt x="9192799" y="2387826"/>
                  <a:pt x="9164982" y="2387601"/>
                </a:cubicBezTo>
                <a:cubicBezTo>
                  <a:pt x="9149085" y="2387472"/>
                  <a:pt x="9147623" y="2392732"/>
                  <a:pt x="9152443" y="2432699"/>
                </a:cubicBezTo>
                <a:cubicBezTo>
                  <a:pt x="9157463" y="2474331"/>
                  <a:pt x="9187014" y="2555004"/>
                  <a:pt x="9203155" y="2571145"/>
                </a:cubicBezTo>
                <a:cubicBezTo>
                  <a:pt x="9212305" y="2580295"/>
                  <a:pt x="9216418" y="2579293"/>
                  <a:pt x="9249652" y="2559819"/>
                </a:cubicBezTo>
                <a:close/>
                <a:moveTo>
                  <a:pt x="8701965" y="1506955"/>
                </a:moveTo>
                <a:cubicBezTo>
                  <a:pt x="8701965" y="1504645"/>
                  <a:pt x="8697679" y="1500105"/>
                  <a:pt x="8692440" y="1496868"/>
                </a:cubicBezTo>
                <a:cubicBezTo>
                  <a:pt x="8687201" y="1493630"/>
                  <a:pt x="8682915" y="1495520"/>
                  <a:pt x="8682915" y="1501068"/>
                </a:cubicBezTo>
                <a:cubicBezTo>
                  <a:pt x="8682915" y="1506616"/>
                  <a:pt x="8687201" y="1511155"/>
                  <a:pt x="8692440" y="1511155"/>
                </a:cubicBezTo>
                <a:cubicBezTo>
                  <a:pt x="8697679" y="1511155"/>
                  <a:pt x="8701965" y="1509265"/>
                  <a:pt x="8701965" y="1506955"/>
                </a:cubicBezTo>
                <a:close/>
                <a:moveTo>
                  <a:pt x="8191598" y="1476798"/>
                </a:moveTo>
                <a:cubicBezTo>
                  <a:pt x="8208496" y="1470315"/>
                  <a:pt x="8213196" y="1402015"/>
                  <a:pt x="8197416" y="1392263"/>
                </a:cubicBezTo>
                <a:cubicBezTo>
                  <a:pt x="8192330" y="1389119"/>
                  <a:pt x="8185348" y="1365292"/>
                  <a:pt x="8181902" y="1339314"/>
                </a:cubicBezTo>
                <a:cubicBezTo>
                  <a:pt x="8178456" y="1313335"/>
                  <a:pt x="8171902" y="1292080"/>
                  <a:pt x="8167338" y="1292080"/>
                </a:cubicBezTo>
                <a:cubicBezTo>
                  <a:pt x="8162774" y="1292080"/>
                  <a:pt x="8159040" y="1273079"/>
                  <a:pt x="8159040" y="1249855"/>
                </a:cubicBezTo>
                <a:cubicBezTo>
                  <a:pt x="8159040" y="1209393"/>
                  <a:pt x="8157882" y="1207662"/>
                  <a:pt x="8131311" y="1208418"/>
                </a:cubicBezTo>
                <a:cubicBezTo>
                  <a:pt x="8110628" y="1209005"/>
                  <a:pt x="8104989" y="1212872"/>
                  <a:pt x="8109117" y="1223631"/>
                </a:cubicBezTo>
                <a:cubicBezTo>
                  <a:pt x="8112729" y="1233044"/>
                  <a:pt x="8110781" y="1235662"/>
                  <a:pt x="8103509" y="1231168"/>
                </a:cubicBezTo>
                <a:cubicBezTo>
                  <a:pt x="8087466" y="1221253"/>
                  <a:pt x="8089775" y="1240504"/>
                  <a:pt x="8106653" y="1257382"/>
                </a:cubicBezTo>
                <a:cubicBezTo>
                  <a:pt x="8122360" y="1273089"/>
                  <a:pt x="8125653" y="1292080"/>
                  <a:pt x="8112670" y="1292080"/>
                </a:cubicBezTo>
                <a:cubicBezTo>
                  <a:pt x="8096625" y="1292080"/>
                  <a:pt x="8092673" y="1371870"/>
                  <a:pt x="8107585" y="1394743"/>
                </a:cubicBezTo>
                <a:cubicBezTo>
                  <a:pt x="8115366" y="1406678"/>
                  <a:pt x="8119318" y="1420349"/>
                  <a:pt x="8116368" y="1425123"/>
                </a:cubicBezTo>
                <a:cubicBezTo>
                  <a:pt x="8111173" y="1433528"/>
                  <a:pt x="8157019" y="1482580"/>
                  <a:pt x="8170070" y="1482580"/>
                </a:cubicBezTo>
                <a:cubicBezTo>
                  <a:pt x="8173624" y="1482580"/>
                  <a:pt x="8183312" y="1479978"/>
                  <a:pt x="8191598" y="1476798"/>
                </a:cubicBezTo>
                <a:close/>
                <a:moveTo>
                  <a:pt x="3340242" y="1310259"/>
                </a:moveTo>
                <a:cubicBezTo>
                  <a:pt x="3371965" y="1277807"/>
                  <a:pt x="3373148" y="1256765"/>
                  <a:pt x="3344153" y="1240713"/>
                </a:cubicBezTo>
                <a:cubicBezTo>
                  <a:pt x="3333675" y="1234913"/>
                  <a:pt x="3322474" y="1226577"/>
                  <a:pt x="3319262" y="1222189"/>
                </a:cubicBezTo>
                <a:cubicBezTo>
                  <a:pt x="3316049" y="1217800"/>
                  <a:pt x="3298905" y="1213514"/>
                  <a:pt x="3281162" y="1212664"/>
                </a:cubicBezTo>
                <a:cubicBezTo>
                  <a:pt x="3249963" y="1211168"/>
                  <a:pt x="3248976" y="1212213"/>
                  <a:pt x="3251132" y="1244455"/>
                </a:cubicBezTo>
                <a:cubicBezTo>
                  <a:pt x="3252358" y="1262791"/>
                  <a:pt x="3253664" y="1285725"/>
                  <a:pt x="3254033" y="1295420"/>
                </a:cubicBezTo>
                <a:cubicBezTo>
                  <a:pt x="3255901" y="1344462"/>
                  <a:pt x="3299475" y="1351963"/>
                  <a:pt x="3340242" y="1310259"/>
                </a:cubicBezTo>
                <a:close/>
                <a:moveTo>
                  <a:pt x="8737047" y="1318869"/>
                </a:moveTo>
                <a:cubicBezTo>
                  <a:pt x="8734006" y="1311271"/>
                  <a:pt x="8731749" y="1313528"/>
                  <a:pt x="8731292" y="1324624"/>
                </a:cubicBezTo>
                <a:cubicBezTo>
                  <a:pt x="8730879" y="1334665"/>
                  <a:pt x="8733130" y="1340290"/>
                  <a:pt x="8736295" y="1337125"/>
                </a:cubicBezTo>
                <a:cubicBezTo>
                  <a:pt x="8739460" y="1333960"/>
                  <a:pt x="8739798" y="1325745"/>
                  <a:pt x="8737046" y="1318869"/>
                </a:cubicBezTo>
                <a:close/>
                <a:moveTo>
                  <a:pt x="4813860" y="1147300"/>
                </a:moveTo>
                <a:cubicBezTo>
                  <a:pt x="4827769" y="1133391"/>
                  <a:pt x="4828680" y="1120630"/>
                  <a:pt x="4815765" y="1120630"/>
                </a:cubicBezTo>
                <a:cubicBezTo>
                  <a:pt x="4810527" y="1120630"/>
                  <a:pt x="4806240" y="1126745"/>
                  <a:pt x="4806240" y="1134219"/>
                </a:cubicBezTo>
                <a:cubicBezTo>
                  <a:pt x="4806240" y="1141693"/>
                  <a:pt x="4798739" y="1149768"/>
                  <a:pt x="4789572" y="1152164"/>
                </a:cubicBezTo>
                <a:cubicBezTo>
                  <a:pt x="4776771" y="1155509"/>
                  <a:pt x="4776329" y="1156777"/>
                  <a:pt x="4787666" y="1157625"/>
                </a:cubicBezTo>
                <a:cubicBezTo>
                  <a:pt x="4795787" y="1158233"/>
                  <a:pt x="4807574" y="1153587"/>
                  <a:pt x="4813860" y="1147300"/>
                </a:cubicBezTo>
                <a:close/>
                <a:moveTo>
                  <a:pt x="5461570" y="1048381"/>
                </a:moveTo>
                <a:cubicBezTo>
                  <a:pt x="5463267" y="1030989"/>
                  <a:pt x="5458679" y="1014215"/>
                  <a:pt x="5450329" y="1007285"/>
                </a:cubicBezTo>
                <a:cubicBezTo>
                  <a:pt x="5438746" y="997672"/>
                  <a:pt x="5434091" y="999523"/>
                  <a:pt x="5424337" y="1017621"/>
                </a:cubicBezTo>
                <a:cubicBezTo>
                  <a:pt x="5417802" y="1029747"/>
                  <a:pt x="5411995" y="1049507"/>
                  <a:pt x="5411433" y="1061534"/>
                </a:cubicBezTo>
                <a:cubicBezTo>
                  <a:pt x="5410592" y="1079537"/>
                  <a:pt x="5414676" y="1082903"/>
                  <a:pt x="5434557" y="1080584"/>
                </a:cubicBezTo>
                <a:cubicBezTo>
                  <a:pt x="5453808" y="1078338"/>
                  <a:pt x="5459284" y="1071811"/>
                  <a:pt x="5461570" y="1048381"/>
                </a:cubicBezTo>
                <a:close/>
                <a:moveTo>
                  <a:pt x="5364133" y="1059398"/>
                </a:moveTo>
                <a:cubicBezTo>
                  <a:pt x="5381831" y="1041700"/>
                  <a:pt x="5381506" y="1011788"/>
                  <a:pt x="5363453" y="996805"/>
                </a:cubicBezTo>
                <a:cubicBezTo>
                  <a:pt x="5344575" y="981137"/>
                  <a:pt x="5345137" y="964646"/>
                  <a:pt x="5364299" y="971999"/>
                </a:cubicBezTo>
                <a:cubicBezTo>
                  <a:pt x="5372697" y="975222"/>
                  <a:pt x="5390226" y="969316"/>
                  <a:pt x="5403683" y="958731"/>
                </a:cubicBezTo>
                <a:cubicBezTo>
                  <a:pt x="5417021" y="948239"/>
                  <a:pt x="5423070" y="939655"/>
                  <a:pt x="5417125" y="939655"/>
                </a:cubicBezTo>
                <a:cubicBezTo>
                  <a:pt x="5410503" y="939655"/>
                  <a:pt x="5406315" y="921203"/>
                  <a:pt x="5406315" y="892030"/>
                </a:cubicBezTo>
                <a:cubicBezTo>
                  <a:pt x="5406315" y="856047"/>
                  <a:pt x="5409808" y="844405"/>
                  <a:pt x="5420603" y="844405"/>
                </a:cubicBezTo>
                <a:cubicBezTo>
                  <a:pt x="5428461" y="844405"/>
                  <a:pt x="5434890" y="849934"/>
                  <a:pt x="5434890" y="856693"/>
                </a:cubicBezTo>
                <a:cubicBezTo>
                  <a:pt x="5434890" y="863451"/>
                  <a:pt x="5451269" y="887079"/>
                  <a:pt x="5471288" y="909199"/>
                </a:cubicBezTo>
                <a:lnTo>
                  <a:pt x="5507686" y="949418"/>
                </a:lnTo>
                <a:lnTo>
                  <a:pt x="5537963" y="934314"/>
                </a:lnTo>
                <a:cubicBezTo>
                  <a:pt x="5568789" y="918936"/>
                  <a:pt x="5580122" y="881447"/>
                  <a:pt x="5558066" y="867816"/>
                </a:cubicBezTo>
                <a:cubicBezTo>
                  <a:pt x="5552470" y="864358"/>
                  <a:pt x="5550375" y="855055"/>
                  <a:pt x="5553411" y="847144"/>
                </a:cubicBezTo>
                <a:cubicBezTo>
                  <a:pt x="5557190" y="837299"/>
                  <a:pt x="5554541" y="834444"/>
                  <a:pt x="5545021" y="838097"/>
                </a:cubicBezTo>
                <a:cubicBezTo>
                  <a:pt x="5536769" y="841264"/>
                  <a:pt x="5532700" y="838789"/>
                  <a:pt x="5535019" y="832014"/>
                </a:cubicBezTo>
                <a:cubicBezTo>
                  <a:pt x="5537168" y="825732"/>
                  <a:pt x="5523558" y="810792"/>
                  <a:pt x="5504774" y="798813"/>
                </a:cubicBezTo>
                <a:cubicBezTo>
                  <a:pt x="5474919" y="779775"/>
                  <a:pt x="5466530" y="778385"/>
                  <a:pt x="5438100" y="787767"/>
                </a:cubicBezTo>
                <a:cubicBezTo>
                  <a:pt x="5415534" y="795215"/>
                  <a:pt x="5401929" y="795472"/>
                  <a:pt x="5393658" y="788608"/>
                </a:cubicBezTo>
                <a:cubicBezTo>
                  <a:pt x="5383651" y="780302"/>
                  <a:pt x="5329745" y="798548"/>
                  <a:pt x="5292822" y="822738"/>
                </a:cubicBezTo>
                <a:cubicBezTo>
                  <a:pt x="5282645" y="829405"/>
                  <a:pt x="5273452" y="943952"/>
                  <a:pt x="5282378" y="952878"/>
                </a:cubicBezTo>
                <a:cubicBezTo>
                  <a:pt x="5287679" y="958178"/>
                  <a:pt x="5292015" y="971883"/>
                  <a:pt x="5292015" y="983334"/>
                </a:cubicBezTo>
                <a:cubicBezTo>
                  <a:pt x="5292015" y="1002201"/>
                  <a:pt x="5302808" y="1028788"/>
                  <a:pt x="5323584" y="1061099"/>
                </a:cubicBezTo>
                <a:cubicBezTo>
                  <a:pt x="5333639" y="1076737"/>
                  <a:pt x="5347370" y="1076161"/>
                  <a:pt x="5364133" y="1059398"/>
                </a:cubicBezTo>
                <a:close/>
                <a:moveTo>
                  <a:pt x="7440207" y="900596"/>
                </a:moveTo>
                <a:cubicBezTo>
                  <a:pt x="7446924" y="879434"/>
                  <a:pt x="7434918" y="861175"/>
                  <a:pt x="7412083" y="857823"/>
                </a:cubicBezTo>
                <a:cubicBezTo>
                  <a:pt x="7395260" y="855354"/>
                  <a:pt x="7385109" y="878967"/>
                  <a:pt x="7392704" y="902897"/>
                </a:cubicBezTo>
                <a:cubicBezTo>
                  <a:pt x="7400324" y="926906"/>
                  <a:pt x="7432349" y="925355"/>
                  <a:pt x="7440207" y="900596"/>
                </a:cubicBezTo>
                <a:close/>
                <a:moveTo>
                  <a:pt x="7421698" y="811089"/>
                </a:moveTo>
                <a:cubicBezTo>
                  <a:pt x="7429290" y="780842"/>
                  <a:pt x="7420903" y="758680"/>
                  <a:pt x="7401866" y="758680"/>
                </a:cubicBezTo>
                <a:cubicBezTo>
                  <a:pt x="7380707" y="758680"/>
                  <a:pt x="7365238" y="803434"/>
                  <a:pt x="7380431" y="820695"/>
                </a:cubicBezTo>
                <a:cubicBezTo>
                  <a:pt x="7398550" y="841281"/>
                  <a:pt x="7415087" y="837431"/>
                  <a:pt x="7421698" y="811089"/>
                </a:cubicBezTo>
                <a:close/>
                <a:moveTo>
                  <a:pt x="7576137" y="730105"/>
                </a:moveTo>
                <a:cubicBezTo>
                  <a:pt x="7577723" y="696053"/>
                  <a:pt x="7583081" y="664121"/>
                  <a:pt x="7588043" y="659144"/>
                </a:cubicBezTo>
                <a:cubicBezTo>
                  <a:pt x="7593005" y="654167"/>
                  <a:pt x="7597065" y="640237"/>
                  <a:pt x="7597065" y="628187"/>
                </a:cubicBezTo>
                <a:cubicBezTo>
                  <a:pt x="7597065" y="615298"/>
                  <a:pt x="7602809" y="606280"/>
                  <a:pt x="7611018" y="606280"/>
                </a:cubicBezTo>
                <a:cubicBezTo>
                  <a:pt x="7627514" y="606280"/>
                  <a:pt x="7644463" y="578115"/>
                  <a:pt x="7641229" y="556077"/>
                </a:cubicBezTo>
                <a:cubicBezTo>
                  <a:pt x="7638208" y="535496"/>
                  <a:pt x="7606927" y="501505"/>
                  <a:pt x="7591008" y="501505"/>
                </a:cubicBezTo>
                <a:cubicBezTo>
                  <a:pt x="7584062" y="501505"/>
                  <a:pt x="7575689" y="512221"/>
                  <a:pt x="7572401" y="525317"/>
                </a:cubicBezTo>
                <a:cubicBezTo>
                  <a:pt x="7567151" y="546238"/>
                  <a:pt x="7561297" y="549130"/>
                  <a:pt x="7524193" y="549130"/>
                </a:cubicBezTo>
                <a:cubicBezTo>
                  <a:pt x="7500966" y="549130"/>
                  <a:pt x="7476375" y="554349"/>
                  <a:pt x="7469546" y="560727"/>
                </a:cubicBezTo>
                <a:cubicBezTo>
                  <a:pt x="7453253" y="575948"/>
                  <a:pt x="7465882" y="634347"/>
                  <a:pt x="7489697" y="653905"/>
                </a:cubicBezTo>
                <a:cubicBezTo>
                  <a:pt x="7503266" y="665049"/>
                  <a:pt x="7505796" y="676052"/>
                  <a:pt x="7501192" y="703911"/>
                </a:cubicBezTo>
                <a:cubicBezTo>
                  <a:pt x="7496818" y="730381"/>
                  <a:pt x="7498601" y="739630"/>
                  <a:pt x="7508077" y="739630"/>
                </a:cubicBezTo>
                <a:cubicBezTo>
                  <a:pt x="7515124" y="739630"/>
                  <a:pt x="7520865" y="749608"/>
                  <a:pt x="7520865" y="761855"/>
                </a:cubicBezTo>
                <a:cubicBezTo>
                  <a:pt x="7520865" y="789929"/>
                  <a:pt x="7529252" y="798316"/>
                  <a:pt x="7553811" y="794801"/>
                </a:cubicBezTo>
                <a:cubicBezTo>
                  <a:pt x="7570748" y="792376"/>
                  <a:pt x="7573625" y="784042"/>
                  <a:pt x="7576137" y="730105"/>
                </a:cubicBezTo>
                <a:close/>
                <a:moveTo>
                  <a:pt x="5410304" y="755335"/>
                </a:moveTo>
                <a:cubicBezTo>
                  <a:pt x="5407012" y="746758"/>
                  <a:pt x="5400525" y="742085"/>
                  <a:pt x="5395887" y="744951"/>
                </a:cubicBezTo>
                <a:cubicBezTo>
                  <a:pt x="5391250" y="747817"/>
                  <a:pt x="5392770" y="755933"/>
                  <a:pt x="5399267" y="762985"/>
                </a:cubicBezTo>
                <a:cubicBezTo>
                  <a:pt x="5413879" y="778850"/>
                  <a:pt x="5418183" y="775867"/>
                  <a:pt x="5410304" y="755335"/>
                </a:cubicBezTo>
                <a:close/>
                <a:moveTo>
                  <a:pt x="5642059" y="761639"/>
                </a:moveTo>
                <a:cubicBezTo>
                  <a:pt x="5632891" y="759243"/>
                  <a:pt x="5625390" y="750454"/>
                  <a:pt x="5625390" y="742107"/>
                </a:cubicBezTo>
                <a:cubicBezTo>
                  <a:pt x="5625390" y="733759"/>
                  <a:pt x="5622718" y="729603"/>
                  <a:pt x="5619451" y="732869"/>
                </a:cubicBezTo>
                <a:cubicBezTo>
                  <a:pt x="5608582" y="743738"/>
                  <a:pt x="5624539" y="768222"/>
                  <a:pt x="5641760" y="767100"/>
                </a:cubicBezTo>
                <a:cubicBezTo>
                  <a:pt x="5657662" y="766065"/>
                  <a:pt x="5657681" y="765722"/>
                  <a:pt x="5642059" y="761639"/>
                </a:cubicBezTo>
                <a:close/>
                <a:moveTo>
                  <a:pt x="5660060" y="722593"/>
                </a:moveTo>
                <a:cubicBezTo>
                  <a:pt x="5651719" y="714251"/>
                  <a:pt x="5642291" y="710029"/>
                  <a:pt x="5639111" y="713209"/>
                </a:cubicBezTo>
                <a:cubicBezTo>
                  <a:pt x="5635930" y="716390"/>
                  <a:pt x="5641186" y="727029"/>
                  <a:pt x="5650790" y="736852"/>
                </a:cubicBezTo>
                <a:cubicBezTo>
                  <a:pt x="5660395" y="746675"/>
                  <a:pt x="5669822" y="750897"/>
                  <a:pt x="5671740" y="746235"/>
                </a:cubicBezTo>
                <a:cubicBezTo>
                  <a:pt x="5673657" y="741573"/>
                  <a:pt x="5668401" y="730934"/>
                  <a:pt x="5660060" y="722593"/>
                </a:cubicBezTo>
                <a:close/>
                <a:moveTo>
                  <a:pt x="7466479" y="720567"/>
                </a:moveTo>
                <a:cubicBezTo>
                  <a:pt x="7469220" y="710082"/>
                  <a:pt x="7467577" y="703906"/>
                  <a:pt x="7462827" y="706841"/>
                </a:cubicBezTo>
                <a:cubicBezTo>
                  <a:pt x="7458077" y="709777"/>
                  <a:pt x="7454190" y="718356"/>
                  <a:pt x="7454190" y="725905"/>
                </a:cubicBezTo>
                <a:cubicBezTo>
                  <a:pt x="7454190" y="745619"/>
                  <a:pt x="7460662" y="742808"/>
                  <a:pt x="7466479" y="720567"/>
                </a:cubicBezTo>
                <a:close/>
                <a:moveTo>
                  <a:pt x="6996990" y="645013"/>
                </a:moveTo>
                <a:cubicBezTo>
                  <a:pt x="6996990" y="640122"/>
                  <a:pt x="7008778" y="634764"/>
                  <a:pt x="7023184" y="633106"/>
                </a:cubicBezTo>
                <a:cubicBezTo>
                  <a:pt x="7043758" y="630739"/>
                  <a:pt x="7050025" y="624472"/>
                  <a:pt x="7052392" y="603899"/>
                </a:cubicBezTo>
                <a:cubicBezTo>
                  <a:pt x="7056188" y="570907"/>
                  <a:pt x="7092240" y="565779"/>
                  <a:pt x="7092240" y="598231"/>
                </a:cubicBezTo>
                <a:cubicBezTo>
                  <a:pt x="7092240" y="618154"/>
                  <a:pt x="7092800" y="618251"/>
                  <a:pt x="7111290" y="601517"/>
                </a:cubicBezTo>
                <a:cubicBezTo>
                  <a:pt x="7146258" y="569873"/>
                  <a:pt x="7128749" y="491980"/>
                  <a:pt x="7086668" y="491980"/>
                </a:cubicBezTo>
                <a:cubicBezTo>
                  <a:pt x="7071433" y="491980"/>
                  <a:pt x="7038051" y="509372"/>
                  <a:pt x="7018110" y="527699"/>
                </a:cubicBezTo>
                <a:cubicBezTo>
                  <a:pt x="7010985" y="534247"/>
                  <a:pt x="6999984" y="539605"/>
                  <a:pt x="6993664" y="539605"/>
                </a:cubicBezTo>
                <a:cubicBezTo>
                  <a:pt x="6979011" y="539605"/>
                  <a:pt x="6953243" y="569530"/>
                  <a:pt x="6944689" y="596484"/>
                </a:cubicBezTo>
                <a:cubicBezTo>
                  <a:pt x="6940184" y="610679"/>
                  <a:pt x="6943664" y="622942"/>
                  <a:pt x="6955630" y="635036"/>
                </a:cubicBezTo>
                <a:cubicBezTo>
                  <a:pt x="6974482" y="654091"/>
                  <a:pt x="6996990" y="659520"/>
                  <a:pt x="6996990" y="645013"/>
                </a:cubicBezTo>
                <a:close/>
                <a:moveTo>
                  <a:pt x="7370846" y="571397"/>
                </a:moveTo>
                <a:cubicBezTo>
                  <a:pt x="7364298" y="568754"/>
                  <a:pt x="7358940" y="558124"/>
                  <a:pt x="7358940" y="547774"/>
                </a:cubicBezTo>
                <a:cubicBezTo>
                  <a:pt x="7358940" y="537424"/>
                  <a:pt x="7362360" y="531069"/>
                  <a:pt x="7366539" y="533652"/>
                </a:cubicBezTo>
                <a:cubicBezTo>
                  <a:pt x="7370718" y="536235"/>
                  <a:pt x="7380362" y="534410"/>
                  <a:pt x="7387970" y="529597"/>
                </a:cubicBezTo>
                <a:cubicBezTo>
                  <a:pt x="7398738" y="522786"/>
                  <a:pt x="7396988" y="520814"/>
                  <a:pt x="7380072" y="520701"/>
                </a:cubicBezTo>
                <a:cubicBezTo>
                  <a:pt x="7356658" y="520544"/>
                  <a:pt x="7344020" y="540381"/>
                  <a:pt x="7352860" y="563417"/>
                </a:cubicBezTo>
                <a:cubicBezTo>
                  <a:pt x="7355875" y="571276"/>
                  <a:pt x="7363834" y="577367"/>
                  <a:pt x="7370547" y="576953"/>
                </a:cubicBezTo>
                <a:cubicBezTo>
                  <a:pt x="7380107" y="576364"/>
                  <a:pt x="7380172" y="575160"/>
                  <a:pt x="7370847" y="571397"/>
                </a:cubicBezTo>
                <a:close/>
                <a:moveTo>
                  <a:pt x="5849228" y="483493"/>
                </a:moveTo>
                <a:cubicBezTo>
                  <a:pt x="5849228" y="453715"/>
                  <a:pt x="5844349" y="438626"/>
                  <a:pt x="5832288" y="431106"/>
                </a:cubicBezTo>
                <a:cubicBezTo>
                  <a:pt x="5810189" y="417325"/>
                  <a:pt x="5797186" y="436532"/>
                  <a:pt x="5796986" y="483249"/>
                </a:cubicBezTo>
                <a:cubicBezTo>
                  <a:pt x="5796816" y="523150"/>
                  <a:pt x="5803218" y="531904"/>
                  <a:pt x="5829786" y="528101"/>
                </a:cubicBezTo>
                <a:cubicBezTo>
                  <a:pt x="5845984" y="525782"/>
                  <a:pt x="5849228" y="518340"/>
                  <a:pt x="5849228" y="483493"/>
                </a:cubicBezTo>
                <a:close/>
                <a:moveTo>
                  <a:pt x="6073065" y="373144"/>
                </a:moveTo>
                <a:cubicBezTo>
                  <a:pt x="6073065" y="350064"/>
                  <a:pt x="6077351" y="328530"/>
                  <a:pt x="6082590" y="325292"/>
                </a:cubicBezTo>
                <a:cubicBezTo>
                  <a:pt x="6097344" y="316174"/>
                  <a:pt x="6093824" y="272963"/>
                  <a:pt x="6077828" y="266824"/>
                </a:cubicBezTo>
                <a:cubicBezTo>
                  <a:pt x="6069970" y="263809"/>
                  <a:pt x="6063540" y="255192"/>
                  <a:pt x="6063540" y="247675"/>
                </a:cubicBezTo>
                <a:cubicBezTo>
                  <a:pt x="6063540" y="223160"/>
                  <a:pt x="6030751" y="196795"/>
                  <a:pt x="6005860" y="201296"/>
                </a:cubicBezTo>
                <a:cubicBezTo>
                  <a:pt x="5983109" y="205409"/>
                  <a:pt x="5983012" y="205168"/>
                  <a:pt x="6001628" y="190724"/>
                </a:cubicBezTo>
                <a:cubicBezTo>
                  <a:pt x="6020064" y="176419"/>
                  <a:pt x="6020084" y="176048"/>
                  <a:pt x="6002230" y="179195"/>
                </a:cubicBezTo>
                <a:cubicBezTo>
                  <a:pt x="5982298" y="182708"/>
                  <a:pt x="5960423" y="242651"/>
                  <a:pt x="5975334" y="252897"/>
                </a:cubicBezTo>
                <a:cubicBezTo>
                  <a:pt x="5988541" y="261971"/>
                  <a:pt x="6004990" y="311636"/>
                  <a:pt x="6011931" y="363392"/>
                </a:cubicBezTo>
                <a:cubicBezTo>
                  <a:pt x="6019888" y="422721"/>
                  <a:pt x="6030527" y="437876"/>
                  <a:pt x="6055016" y="424770"/>
                </a:cubicBezTo>
                <a:cubicBezTo>
                  <a:pt x="6068539" y="417532"/>
                  <a:pt x="6073065" y="404586"/>
                  <a:pt x="6073065" y="373144"/>
                </a:cubicBezTo>
                <a:close/>
                <a:moveTo>
                  <a:pt x="2386890" y="6630843"/>
                </a:moveTo>
                <a:cubicBezTo>
                  <a:pt x="2386890" y="6622984"/>
                  <a:pt x="2391176" y="6616555"/>
                  <a:pt x="2396415" y="6616555"/>
                </a:cubicBezTo>
                <a:cubicBezTo>
                  <a:pt x="2401654" y="6616555"/>
                  <a:pt x="2405940" y="6622984"/>
                  <a:pt x="2405940" y="6630843"/>
                </a:cubicBezTo>
                <a:cubicBezTo>
                  <a:pt x="2405940" y="6638701"/>
                  <a:pt x="2401654" y="6645130"/>
                  <a:pt x="2396415" y="6645130"/>
                </a:cubicBezTo>
                <a:cubicBezTo>
                  <a:pt x="2391176" y="6645130"/>
                  <a:pt x="2386890" y="6638701"/>
                  <a:pt x="2386890" y="6630843"/>
                </a:cubicBezTo>
                <a:close/>
                <a:moveTo>
                  <a:pt x="8301915" y="6616555"/>
                </a:moveTo>
                <a:cubicBezTo>
                  <a:pt x="8301915" y="6611316"/>
                  <a:pt x="8306201" y="6607030"/>
                  <a:pt x="8311440" y="6607030"/>
                </a:cubicBezTo>
                <a:cubicBezTo>
                  <a:pt x="8316679" y="6607030"/>
                  <a:pt x="8320965" y="6611316"/>
                  <a:pt x="8320965" y="6616555"/>
                </a:cubicBezTo>
                <a:cubicBezTo>
                  <a:pt x="8320965" y="6621794"/>
                  <a:pt x="8316679" y="6626080"/>
                  <a:pt x="8311440" y="6626080"/>
                </a:cubicBezTo>
                <a:cubicBezTo>
                  <a:pt x="8306201" y="6626080"/>
                  <a:pt x="8301915" y="6621794"/>
                  <a:pt x="8301915" y="6616555"/>
                </a:cubicBezTo>
                <a:close/>
                <a:moveTo>
                  <a:pt x="2110665" y="6573693"/>
                </a:moveTo>
                <a:cubicBezTo>
                  <a:pt x="2110665" y="6565834"/>
                  <a:pt x="2117095" y="6559405"/>
                  <a:pt x="2124953" y="6559405"/>
                </a:cubicBezTo>
                <a:cubicBezTo>
                  <a:pt x="2132811" y="6559405"/>
                  <a:pt x="2139240" y="6565834"/>
                  <a:pt x="2139240" y="6573693"/>
                </a:cubicBezTo>
                <a:cubicBezTo>
                  <a:pt x="2139240" y="6581551"/>
                  <a:pt x="2132811" y="6587980"/>
                  <a:pt x="2124953" y="6587980"/>
                </a:cubicBezTo>
                <a:cubicBezTo>
                  <a:pt x="2117095" y="6587980"/>
                  <a:pt x="2110665" y="6581551"/>
                  <a:pt x="2110665" y="6573693"/>
                </a:cubicBezTo>
                <a:close/>
                <a:moveTo>
                  <a:pt x="8060645" y="6528449"/>
                </a:moveTo>
                <a:cubicBezTo>
                  <a:pt x="8057544" y="6511423"/>
                  <a:pt x="8052197" y="6487848"/>
                  <a:pt x="8048762" y="6476061"/>
                </a:cubicBezTo>
                <a:cubicBezTo>
                  <a:pt x="8044254" y="6460586"/>
                  <a:pt x="8046489" y="6454630"/>
                  <a:pt x="8056806" y="6454630"/>
                </a:cubicBezTo>
                <a:cubicBezTo>
                  <a:pt x="8064664" y="6454630"/>
                  <a:pt x="8073678" y="6464274"/>
                  <a:pt x="8076837" y="6476061"/>
                </a:cubicBezTo>
                <a:cubicBezTo>
                  <a:pt x="8085411" y="6508056"/>
                  <a:pt x="8084009" y="6559405"/>
                  <a:pt x="8074561" y="6559405"/>
                </a:cubicBezTo>
                <a:cubicBezTo>
                  <a:pt x="8070008" y="6559405"/>
                  <a:pt x="8063746" y="6545475"/>
                  <a:pt x="8060645" y="6528449"/>
                </a:cubicBezTo>
                <a:close/>
                <a:moveTo>
                  <a:pt x="8270825" y="6436416"/>
                </a:moveTo>
                <a:cubicBezTo>
                  <a:pt x="8252251" y="6400086"/>
                  <a:pt x="8256472" y="6386055"/>
                  <a:pt x="8279152" y="6408735"/>
                </a:cubicBezTo>
                <a:cubicBezTo>
                  <a:pt x="8287337" y="6416920"/>
                  <a:pt x="8292552" y="6433810"/>
                  <a:pt x="8290738" y="6446268"/>
                </a:cubicBezTo>
                <a:cubicBezTo>
                  <a:pt x="8287632" y="6467614"/>
                  <a:pt x="8286485" y="6467046"/>
                  <a:pt x="8270825" y="6436416"/>
                </a:cubicBezTo>
                <a:close/>
                <a:moveTo>
                  <a:pt x="2024940" y="6378430"/>
                </a:moveTo>
                <a:cubicBezTo>
                  <a:pt x="2024940" y="6367847"/>
                  <a:pt x="2031290" y="6359380"/>
                  <a:pt x="2039228" y="6359380"/>
                </a:cubicBezTo>
                <a:cubicBezTo>
                  <a:pt x="2047165" y="6359380"/>
                  <a:pt x="2053515" y="6367847"/>
                  <a:pt x="2053515" y="6378430"/>
                </a:cubicBezTo>
                <a:cubicBezTo>
                  <a:pt x="2053515" y="6389014"/>
                  <a:pt x="2047165" y="6397480"/>
                  <a:pt x="2039228" y="6397480"/>
                </a:cubicBezTo>
                <a:cubicBezTo>
                  <a:pt x="2031290" y="6397480"/>
                  <a:pt x="2024940" y="6389014"/>
                  <a:pt x="2024940" y="6378430"/>
                </a:cubicBezTo>
                <a:close/>
                <a:moveTo>
                  <a:pt x="4589547" y="6378133"/>
                </a:moveTo>
                <a:cubicBezTo>
                  <a:pt x="4577759" y="6373395"/>
                  <a:pt x="4567382" y="6361880"/>
                  <a:pt x="4566486" y="6352543"/>
                </a:cubicBezTo>
                <a:cubicBezTo>
                  <a:pt x="4565590" y="6343207"/>
                  <a:pt x="4564374" y="6328721"/>
                  <a:pt x="4563784" y="6320353"/>
                </a:cubicBezTo>
                <a:cubicBezTo>
                  <a:pt x="4562743" y="6305596"/>
                  <a:pt x="4518740" y="6258784"/>
                  <a:pt x="4500054" y="6252555"/>
                </a:cubicBezTo>
                <a:cubicBezTo>
                  <a:pt x="4494309" y="6250640"/>
                  <a:pt x="4495281" y="6232769"/>
                  <a:pt x="4502625" y="6205310"/>
                </a:cubicBezTo>
                <a:cubicBezTo>
                  <a:pt x="4512075" y="6169979"/>
                  <a:pt x="4512017" y="6150011"/>
                  <a:pt x="4502336" y="6105482"/>
                </a:cubicBezTo>
                <a:cubicBezTo>
                  <a:pt x="4495680" y="6074866"/>
                  <a:pt x="4486871" y="6043247"/>
                  <a:pt x="4482761" y="6035217"/>
                </a:cubicBezTo>
                <a:cubicBezTo>
                  <a:pt x="4478651" y="6027187"/>
                  <a:pt x="4472357" y="6007272"/>
                  <a:pt x="4468774" y="5990961"/>
                </a:cubicBezTo>
                <a:cubicBezTo>
                  <a:pt x="4465192" y="5974650"/>
                  <a:pt x="4453931" y="5953767"/>
                  <a:pt x="4443751" y="5944554"/>
                </a:cubicBezTo>
                <a:cubicBezTo>
                  <a:pt x="4433570" y="5935341"/>
                  <a:pt x="4425240" y="5922702"/>
                  <a:pt x="4425240" y="5916468"/>
                </a:cubicBezTo>
                <a:cubicBezTo>
                  <a:pt x="4425240" y="5910234"/>
                  <a:pt x="4416566" y="5897283"/>
                  <a:pt x="4405965" y="5887689"/>
                </a:cubicBezTo>
                <a:cubicBezTo>
                  <a:pt x="4392818" y="5875792"/>
                  <a:pt x="4389790" y="5867146"/>
                  <a:pt x="4396440" y="5860495"/>
                </a:cubicBezTo>
                <a:cubicBezTo>
                  <a:pt x="4403090" y="5853845"/>
                  <a:pt x="4409824" y="5854380"/>
                  <a:pt x="4417620" y="5862175"/>
                </a:cubicBezTo>
                <a:cubicBezTo>
                  <a:pt x="4423907" y="5868462"/>
                  <a:pt x="4441052" y="5873605"/>
                  <a:pt x="4455720" y="5873605"/>
                </a:cubicBezTo>
                <a:cubicBezTo>
                  <a:pt x="4473810" y="5873605"/>
                  <a:pt x="4482390" y="5878505"/>
                  <a:pt x="4482390" y="5888834"/>
                </a:cubicBezTo>
                <a:cubicBezTo>
                  <a:pt x="4482390" y="5903875"/>
                  <a:pt x="4509802" y="5969150"/>
                  <a:pt x="4519994" y="5978380"/>
                </a:cubicBezTo>
                <a:cubicBezTo>
                  <a:pt x="4528902" y="5986448"/>
                  <a:pt x="4548084" y="6019691"/>
                  <a:pt x="4563085" y="6053060"/>
                </a:cubicBezTo>
                <a:cubicBezTo>
                  <a:pt x="4573514" y="6076261"/>
                  <a:pt x="4574731" y="6089842"/>
                  <a:pt x="4567578" y="6103208"/>
                </a:cubicBezTo>
                <a:cubicBezTo>
                  <a:pt x="4559917" y="6117525"/>
                  <a:pt x="4561237" y="6122868"/>
                  <a:pt x="4573607" y="6127616"/>
                </a:cubicBezTo>
                <a:cubicBezTo>
                  <a:pt x="4586815" y="6132684"/>
                  <a:pt x="4588426" y="6142373"/>
                  <a:pt x="4583305" y="6185942"/>
                </a:cubicBezTo>
                <a:cubicBezTo>
                  <a:pt x="4577938" y="6231605"/>
                  <a:pt x="4579595" y="6239893"/>
                  <a:pt x="4596452" y="6251701"/>
                </a:cubicBezTo>
                <a:cubicBezTo>
                  <a:pt x="4607061" y="6259131"/>
                  <a:pt x="4615740" y="6272682"/>
                  <a:pt x="4615740" y="6281815"/>
                </a:cubicBezTo>
                <a:cubicBezTo>
                  <a:pt x="4615740" y="6290948"/>
                  <a:pt x="4620564" y="6303243"/>
                  <a:pt x="4626459" y="6309139"/>
                </a:cubicBezTo>
                <a:cubicBezTo>
                  <a:pt x="4637685" y="6320365"/>
                  <a:pt x="4630050" y="6388463"/>
                  <a:pt x="4617690" y="6387352"/>
                </a:cubicBezTo>
                <a:cubicBezTo>
                  <a:pt x="4613998" y="6387019"/>
                  <a:pt x="4601334" y="6382871"/>
                  <a:pt x="4589547" y="6378134"/>
                </a:cubicBezTo>
                <a:close/>
                <a:moveTo>
                  <a:pt x="2750205" y="6360425"/>
                </a:moveTo>
                <a:cubicBezTo>
                  <a:pt x="2741196" y="6354716"/>
                  <a:pt x="2740474" y="6350263"/>
                  <a:pt x="2747823" y="6345721"/>
                </a:cubicBezTo>
                <a:cubicBezTo>
                  <a:pt x="2759905" y="6338254"/>
                  <a:pt x="2777415" y="6346669"/>
                  <a:pt x="2777415" y="6359942"/>
                </a:cubicBezTo>
                <a:cubicBezTo>
                  <a:pt x="2777415" y="6371017"/>
                  <a:pt x="2767207" y="6371198"/>
                  <a:pt x="2750205" y="6360425"/>
                </a:cubicBezTo>
                <a:close/>
                <a:moveTo>
                  <a:pt x="2716254" y="6306594"/>
                </a:moveTo>
                <a:cubicBezTo>
                  <a:pt x="2712293" y="6290814"/>
                  <a:pt x="2715225" y="6277334"/>
                  <a:pt x="2724673" y="6267886"/>
                </a:cubicBezTo>
                <a:cubicBezTo>
                  <a:pt x="2744996" y="6247564"/>
                  <a:pt x="2758365" y="6259524"/>
                  <a:pt x="2758365" y="6298030"/>
                </a:cubicBezTo>
                <a:cubicBezTo>
                  <a:pt x="2758365" y="6323829"/>
                  <a:pt x="2754530" y="6330805"/>
                  <a:pt x="2740348" y="6330805"/>
                </a:cubicBezTo>
                <a:cubicBezTo>
                  <a:pt x="2728994" y="6330805"/>
                  <a:pt x="2720083" y="6321851"/>
                  <a:pt x="2716254" y="6306594"/>
                </a:cubicBezTo>
                <a:close/>
                <a:moveTo>
                  <a:pt x="3407946" y="6261710"/>
                </a:moveTo>
                <a:cubicBezTo>
                  <a:pt x="3339800" y="6194092"/>
                  <a:pt x="3320779" y="6171313"/>
                  <a:pt x="3320486" y="6156974"/>
                </a:cubicBezTo>
                <a:cubicBezTo>
                  <a:pt x="3320240" y="6144922"/>
                  <a:pt x="3347069" y="6149063"/>
                  <a:pt x="3351338" y="6161736"/>
                </a:cubicBezTo>
                <a:cubicBezTo>
                  <a:pt x="3353544" y="6168285"/>
                  <a:pt x="3358486" y="6157010"/>
                  <a:pt x="3362321" y="6136683"/>
                </a:cubicBezTo>
                <a:cubicBezTo>
                  <a:pt x="3366636" y="6113810"/>
                  <a:pt x="3365410" y="6095840"/>
                  <a:pt x="3359104" y="6089534"/>
                </a:cubicBezTo>
                <a:cubicBezTo>
                  <a:pt x="3340658" y="6071087"/>
                  <a:pt x="3348448" y="6065584"/>
                  <a:pt x="3377490" y="6076546"/>
                </a:cubicBezTo>
                <a:cubicBezTo>
                  <a:pt x="3403473" y="6086353"/>
                  <a:pt x="3417977" y="6111730"/>
                  <a:pt x="3397599" y="6111730"/>
                </a:cubicBezTo>
                <a:cubicBezTo>
                  <a:pt x="3388879" y="6111730"/>
                  <a:pt x="3388056" y="6141346"/>
                  <a:pt x="3396540" y="6149830"/>
                </a:cubicBezTo>
                <a:cubicBezTo>
                  <a:pt x="3407387" y="6160677"/>
                  <a:pt x="3425115" y="6198103"/>
                  <a:pt x="3425115" y="6210155"/>
                </a:cubicBezTo>
                <a:cubicBezTo>
                  <a:pt x="3425115" y="6217284"/>
                  <a:pt x="3433688" y="6232999"/>
                  <a:pt x="3444165" y="6245080"/>
                </a:cubicBezTo>
                <a:cubicBezTo>
                  <a:pt x="3454643" y="6257161"/>
                  <a:pt x="3463215" y="6272360"/>
                  <a:pt x="3463215" y="6278856"/>
                </a:cubicBezTo>
                <a:cubicBezTo>
                  <a:pt x="3463215" y="6285351"/>
                  <a:pt x="3469644" y="6293134"/>
                  <a:pt x="3477503" y="6296149"/>
                </a:cubicBezTo>
                <a:cubicBezTo>
                  <a:pt x="3491904" y="6301675"/>
                  <a:pt x="3497922" y="6330837"/>
                  <a:pt x="3484646" y="6330767"/>
                </a:cubicBezTo>
                <a:cubicBezTo>
                  <a:pt x="3480717" y="6330748"/>
                  <a:pt x="3446202" y="6299671"/>
                  <a:pt x="3407946" y="6261710"/>
                </a:cubicBezTo>
                <a:close/>
                <a:moveTo>
                  <a:pt x="7854240" y="6273655"/>
                </a:moveTo>
                <a:cubicBezTo>
                  <a:pt x="7854240" y="6268416"/>
                  <a:pt x="7858526" y="6264130"/>
                  <a:pt x="7863765" y="6264130"/>
                </a:cubicBezTo>
                <a:cubicBezTo>
                  <a:pt x="7869004" y="6264130"/>
                  <a:pt x="7873290" y="6268416"/>
                  <a:pt x="7873290" y="6273655"/>
                </a:cubicBezTo>
                <a:cubicBezTo>
                  <a:pt x="7873290" y="6278894"/>
                  <a:pt x="7869004" y="6283180"/>
                  <a:pt x="7863765" y="6283180"/>
                </a:cubicBezTo>
                <a:cubicBezTo>
                  <a:pt x="7858526" y="6283180"/>
                  <a:pt x="7854240" y="6278894"/>
                  <a:pt x="7854240" y="6273655"/>
                </a:cubicBezTo>
                <a:close/>
                <a:moveTo>
                  <a:pt x="5336724" y="6267564"/>
                </a:moveTo>
                <a:cubicBezTo>
                  <a:pt x="5329115" y="6259954"/>
                  <a:pt x="5337717" y="6245080"/>
                  <a:pt x="5349727" y="6245080"/>
                </a:cubicBezTo>
                <a:cubicBezTo>
                  <a:pt x="5354657" y="6245080"/>
                  <a:pt x="5358690" y="6251509"/>
                  <a:pt x="5358690" y="6259368"/>
                </a:cubicBezTo>
                <a:cubicBezTo>
                  <a:pt x="5358690" y="6274098"/>
                  <a:pt x="5347451" y="6278291"/>
                  <a:pt x="5336724" y="6267564"/>
                </a:cubicBezTo>
                <a:close/>
                <a:moveTo>
                  <a:pt x="8060615" y="6238730"/>
                </a:moveTo>
                <a:cubicBezTo>
                  <a:pt x="8049655" y="6227771"/>
                  <a:pt x="8053679" y="6216505"/>
                  <a:pt x="8068553" y="6216505"/>
                </a:cubicBezTo>
                <a:cubicBezTo>
                  <a:pt x="8076411" y="6216505"/>
                  <a:pt x="8082840" y="6222934"/>
                  <a:pt x="8082840" y="6230793"/>
                </a:cubicBezTo>
                <a:cubicBezTo>
                  <a:pt x="8082840" y="6245667"/>
                  <a:pt x="8071575" y="6249690"/>
                  <a:pt x="8060615" y="6238730"/>
                </a:cubicBezTo>
                <a:close/>
                <a:moveTo>
                  <a:pt x="1917584" y="6225155"/>
                </a:moveTo>
                <a:cubicBezTo>
                  <a:pt x="1908306" y="6219754"/>
                  <a:pt x="1903201" y="6211312"/>
                  <a:pt x="1906239" y="6206395"/>
                </a:cubicBezTo>
                <a:cubicBezTo>
                  <a:pt x="1915132" y="6192006"/>
                  <a:pt x="1928257" y="6196030"/>
                  <a:pt x="1939215" y="6216505"/>
                </a:cubicBezTo>
                <a:cubicBezTo>
                  <a:pt x="1950417" y="6237437"/>
                  <a:pt x="1943459" y="6240219"/>
                  <a:pt x="1917584" y="6225155"/>
                </a:cubicBezTo>
                <a:close/>
                <a:moveTo>
                  <a:pt x="8566234" y="6205914"/>
                </a:moveTo>
                <a:cubicBezTo>
                  <a:pt x="8554317" y="6199190"/>
                  <a:pt x="8549565" y="6184584"/>
                  <a:pt x="8549565" y="6154682"/>
                </a:cubicBezTo>
                <a:cubicBezTo>
                  <a:pt x="8549565" y="6131677"/>
                  <a:pt x="8545214" y="6110165"/>
                  <a:pt x="8539896" y="6106879"/>
                </a:cubicBezTo>
                <a:cubicBezTo>
                  <a:pt x="8534578" y="6103592"/>
                  <a:pt x="8524081" y="6086194"/>
                  <a:pt x="8516569" y="6068216"/>
                </a:cubicBezTo>
                <a:cubicBezTo>
                  <a:pt x="8507658" y="6046889"/>
                  <a:pt x="8496482" y="6035530"/>
                  <a:pt x="8484409" y="6035530"/>
                </a:cubicBezTo>
                <a:cubicBezTo>
                  <a:pt x="8457792" y="6035530"/>
                  <a:pt x="8450741" y="5996046"/>
                  <a:pt x="8470106" y="5955437"/>
                </a:cubicBezTo>
                <a:cubicBezTo>
                  <a:pt x="8489088" y="5915631"/>
                  <a:pt x="8501940" y="5919435"/>
                  <a:pt x="8501940" y="5964859"/>
                </a:cubicBezTo>
                <a:cubicBezTo>
                  <a:pt x="8501940" y="5991189"/>
                  <a:pt x="8506967" y="6000129"/>
                  <a:pt x="8526871" y="6009198"/>
                </a:cubicBezTo>
                <a:cubicBezTo>
                  <a:pt x="8548733" y="6019159"/>
                  <a:pt x="8553905" y="6017961"/>
                  <a:pt x="8568879" y="5999469"/>
                </a:cubicBezTo>
                <a:cubicBezTo>
                  <a:pt x="8591195" y="5971910"/>
                  <a:pt x="8603255" y="5972821"/>
                  <a:pt x="8610737" y="6002631"/>
                </a:cubicBezTo>
                <a:cubicBezTo>
                  <a:pt x="8618434" y="6033302"/>
                  <a:pt x="8609960" y="6047369"/>
                  <a:pt x="8587986" y="6040395"/>
                </a:cubicBezTo>
                <a:cubicBezTo>
                  <a:pt x="8574720" y="6036184"/>
                  <a:pt x="8569962" y="6041084"/>
                  <a:pt x="8566871" y="6062145"/>
                </a:cubicBezTo>
                <a:cubicBezTo>
                  <a:pt x="8564677" y="6077096"/>
                  <a:pt x="8568182" y="6094281"/>
                  <a:pt x="8574660" y="6100333"/>
                </a:cubicBezTo>
                <a:cubicBezTo>
                  <a:pt x="8589600" y="6114289"/>
                  <a:pt x="8602313" y="6196181"/>
                  <a:pt x="8591235" y="6207103"/>
                </a:cubicBezTo>
                <a:cubicBezTo>
                  <a:pt x="8586561" y="6211711"/>
                  <a:pt x="8575584" y="6211189"/>
                  <a:pt x="8566234" y="6205914"/>
                </a:cubicBezTo>
                <a:close/>
                <a:moveTo>
                  <a:pt x="4053765" y="6197455"/>
                </a:moveTo>
                <a:cubicBezTo>
                  <a:pt x="4053765" y="6192216"/>
                  <a:pt x="4058052" y="6187930"/>
                  <a:pt x="4063290" y="6187930"/>
                </a:cubicBezTo>
                <a:cubicBezTo>
                  <a:pt x="4068529" y="6187930"/>
                  <a:pt x="4072815" y="6192216"/>
                  <a:pt x="4072815" y="6197455"/>
                </a:cubicBezTo>
                <a:cubicBezTo>
                  <a:pt x="4072815" y="6202694"/>
                  <a:pt x="4068529" y="6206980"/>
                  <a:pt x="4063290" y="6206980"/>
                </a:cubicBezTo>
                <a:cubicBezTo>
                  <a:pt x="4058052" y="6206980"/>
                  <a:pt x="4053765" y="6202694"/>
                  <a:pt x="4053765" y="6197455"/>
                </a:cubicBezTo>
                <a:close/>
                <a:moveTo>
                  <a:pt x="8165390" y="6181580"/>
                </a:moveTo>
                <a:cubicBezTo>
                  <a:pt x="8161898" y="6178088"/>
                  <a:pt x="8159040" y="6167372"/>
                  <a:pt x="8159040" y="6157767"/>
                </a:cubicBezTo>
                <a:cubicBezTo>
                  <a:pt x="8159040" y="6137913"/>
                  <a:pt x="8178217" y="6134716"/>
                  <a:pt x="8195235" y="6151735"/>
                </a:cubicBezTo>
                <a:cubicBezTo>
                  <a:pt x="8212254" y="6168754"/>
                  <a:pt x="8209058" y="6187930"/>
                  <a:pt x="8189203" y="6187930"/>
                </a:cubicBezTo>
                <a:cubicBezTo>
                  <a:pt x="8179599" y="6187930"/>
                  <a:pt x="8168883" y="6185073"/>
                  <a:pt x="8165390" y="6181580"/>
                </a:cubicBezTo>
                <a:close/>
                <a:moveTo>
                  <a:pt x="4039884" y="6160013"/>
                </a:moveTo>
                <a:cubicBezTo>
                  <a:pt x="4033378" y="6149486"/>
                  <a:pt x="4048404" y="6138119"/>
                  <a:pt x="4057199" y="6146914"/>
                </a:cubicBezTo>
                <a:cubicBezTo>
                  <a:pt x="4066255" y="6155970"/>
                  <a:pt x="4064567" y="6168880"/>
                  <a:pt x="4054327" y="6168880"/>
                </a:cubicBezTo>
                <a:cubicBezTo>
                  <a:pt x="4049398" y="6168880"/>
                  <a:pt x="4042898" y="6164890"/>
                  <a:pt x="4039884" y="6160013"/>
                </a:cubicBezTo>
                <a:close/>
                <a:moveTo>
                  <a:pt x="4368033" y="6130673"/>
                </a:moveTo>
                <a:cubicBezTo>
                  <a:pt x="4362394" y="6120135"/>
                  <a:pt x="4358856" y="6106205"/>
                  <a:pt x="4360171" y="6099716"/>
                </a:cubicBezTo>
                <a:cubicBezTo>
                  <a:pt x="4364368" y="6079004"/>
                  <a:pt x="4339500" y="6045055"/>
                  <a:pt x="4320130" y="6045055"/>
                </a:cubicBezTo>
                <a:cubicBezTo>
                  <a:pt x="4309837" y="6045055"/>
                  <a:pt x="4301415" y="6038626"/>
                  <a:pt x="4301415" y="6030768"/>
                </a:cubicBezTo>
                <a:cubicBezTo>
                  <a:pt x="4301415" y="6022909"/>
                  <a:pt x="4305702" y="6016480"/>
                  <a:pt x="4310940" y="6016480"/>
                </a:cubicBezTo>
                <a:cubicBezTo>
                  <a:pt x="4323045" y="6016480"/>
                  <a:pt x="4323510" y="5981042"/>
                  <a:pt x="4311461" y="5976792"/>
                </a:cubicBezTo>
                <a:cubicBezTo>
                  <a:pt x="4299690" y="5972642"/>
                  <a:pt x="4290695" y="5818318"/>
                  <a:pt x="4301824" y="5811440"/>
                </a:cubicBezTo>
                <a:cubicBezTo>
                  <a:pt x="4313744" y="5804073"/>
                  <a:pt x="4339099" y="5868376"/>
                  <a:pt x="4333188" y="5890983"/>
                </a:cubicBezTo>
                <a:cubicBezTo>
                  <a:pt x="4330516" y="5901198"/>
                  <a:pt x="4332990" y="5912435"/>
                  <a:pt x="4338685" y="5915955"/>
                </a:cubicBezTo>
                <a:cubicBezTo>
                  <a:pt x="4344381" y="5919474"/>
                  <a:pt x="4349040" y="5936579"/>
                  <a:pt x="4349040" y="5953964"/>
                </a:cubicBezTo>
                <a:cubicBezTo>
                  <a:pt x="4349040" y="5971349"/>
                  <a:pt x="4355041" y="5990553"/>
                  <a:pt x="4362375" y="5996639"/>
                </a:cubicBezTo>
                <a:cubicBezTo>
                  <a:pt x="4369709" y="6002727"/>
                  <a:pt x="4375710" y="6023093"/>
                  <a:pt x="4375710" y="6041899"/>
                </a:cubicBezTo>
                <a:cubicBezTo>
                  <a:pt x="4375710" y="6060705"/>
                  <a:pt x="4379751" y="6078752"/>
                  <a:pt x="4384690" y="6082005"/>
                </a:cubicBezTo>
                <a:cubicBezTo>
                  <a:pt x="4389629" y="6085257"/>
                  <a:pt x="4396380" y="6101848"/>
                  <a:pt x="4399692" y="6118874"/>
                </a:cubicBezTo>
                <a:cubicBezTo>
                  <a:pt x="4406710" y="6154949"/>
                  <a:pt x="4385296" y="6162929"/>
                  <a:pt x="4368033" y="6130673"/>
                </a:cubicBezTo>
                <a:close/>
                <a:moveTo>
                  <a:pt x="4137126" y="6122765"/>
                </a:moveTo>
                <a:cubicBezTo>
                  <a:pt x="4109228" y="6105929"/>
                  <a:pt x="4101971" y="6083155"/>
                  <a:pt x="4124505" y="6083155"/>
                </a:cubicBezTo>
                <a:cubicBezTo>
                  <a:pt x="4131980" y="6083155"/>
                  <a:pt x="4144510" y="6096014"/>
                  <a:pt x="4152350" y="6111730"/>
                </a:cubicBezTo>
                <a:cubicBezTo>
                  <a:pt x="4160190" y="6127447"/>
                  <a:pt x="4165862" y="6139913"/>
                  <a:pt x="4164954" y="6139434"/>
                </a:cubicBezTo>
                <a:cubicBezTo>
                  <a:pt x="4164046" y="6138955"/>
                  <a:pt x="4151523" y="6131454"/>
                  <a:pt x="4137126" y="6122765"/>
                </a:cubicBezTo>
                <a:close/>
                <a:moveTo>
                  <a:pt x="5130090" y="6107530"/>
                </a:moveTo>
                <a:cubicBezTo>
                  <a:pt x="5130090" y="6099363"/>
                  <a:pt x="5134376" y="6092680"/>
                  <a:pt x="5139615" y="6092680"/>
                </a:cubicBezTo>
                <a:cubicBezTo>
                  <a:pt x="5144854" y="6092680"/>
                  <a:pt x="5149140" y="6096714"/>
                  <a:pt x="5149140" y="6101643"/>
                </a:cubicBezTo>
                <a:cubicBezTo>
                  <a:pt x="5149140" y="6106573"/>
                  <a:pt x="5144854" y="6113255"/>
                  <a:pt x="5139615" y="6116493"/>
                </a:cubicBezTo>
                <a:cubicBezTo>
                  <a:pt x="5134376" y="6119730"/>
                  <a:pt x="5130090" y="6115697"/>
                  <a:pt x="5130090" y="6107530"/>
                </a:cubicBezTo>
                <a:close/>
                <a:moveTo>
                  <a:pt x="1834440" y="6078393"/>
                </a:moveTo>
                <a:cubicBezTo>
                  <a:pt x="1834440" y="6069661"/>
                  <a:pt x="1839048" y="6064053"/>
                  <a:pt x="1844679" y="6065931"/>
                </a:cubicBezTo>
                <a:cubicBezTo>
                  <a:pt x="1850311" y="6067808"/>
                  <a:pt x="1854919" y="6073416"/>
                  <a:pt x="1854919" y="6078393"/>
                </a:cubicBezTo>
                <a:cubicBezTo>
                  <a:pt x="1854919" y="6083370"/>
                  <a:pt x="1850311" y="6088977"/>
                  <a:pt x="1844679" y="6090855"/>
                </a:cubicBezTo>
                <a:cubicBezTo>
                  <a:pt x="1839048" y="6092732"/>
                  <a:pt x="1834440" y="6087124"/>
                  <a:pt x="1834440" y="6078393"/>
                </a:cubicBezTo>
                <a:close/>
                <a:moveTo>
                  <a:pt x="5094173" y="6052794"/>
                </a:moveTo>
                <a:cubicBezTo>
                  <a:pt x="5100060" y="6035133"/>
                  <a:pt x="5120565" y="6032204"/>
                  <a:pt x="5120565" y="6049024"/>
                </a:cubicBezTo>
                <a:cubicBezTo>
                  <a:pt x="5120565" y="6057319"/>
                  <a:pt x="5113779" y="6064105"/>
                  <a:pt x="5105484" y="6064105"/>
                </a:cubicBezTo>
                <a:cubicBezTo>
                  <a:pt x="5097189" y="6064105"/>
                  <a:pt x="5092099" y="6059015"/>
                  <a:pt x="5094173" y="6052794"/>
                </a:cubicBezTo>
                <a:close/>
                <a:moveTo>
                  <a:pt x="8120338" y="6049091"/>
                </a:moveTo>
                <a:cubicBezTo>
                  <a:pt x="8110053" y="6036700"/>
                  <a:pt x="8110119" y="6032693"/>
                  <a:pt x="8120716" y="6026143"/>
                </a:cubicBezTo>
                <a:cubicBezTo>
                  <a:pt x="8134271" y="6017766"/>
                  <a:pt x="8159040" y="6035705"/>
                  <a:pt x="8159040" y="6053900"/>
                </a:cubicBezTo>
                <a:cubicBezTo>
                  <a:pt x="8159040" y="6069222"/>
                  <a:pt x="8134515" y="6066175"/>
                  <a:pt x="8120338" y="6049091"/>
                </a:cubicBezTo>
                <a:close/>
                <a:moveTo>
                  <a:pt x="5441185" y="6047436"/>
                </a:moveTo>
                <a:cubicBezTo>
                  <a:pt x="5433985" y="6035625"/>
                  <a:pt x="5435074" y="5930731"/>
                  <a:pt x="5442394" y="5931058"/>
                </a:cubicBezTo>
                <a:cubicBezTo>
                  <a:pt x="5446125" y="5931225"/>
                  <a:pt x="5456679" y="5937055"/>
                  <a:pt x="5465846" y="5944015"/>
                </a:cubicBezTo>
                <a:cubicBezTo>
                  <a:pt x="5484163" y="5957919"/>
                  <a:pt x="5488863" y="6006955"/>
                  <a:pt x="5471880" y="6006955"/>
                </a:cubicBezTo>
                <a:cubicBezTo>
                  <a:pt x="5465671" y="6006955"/>
                  <a:pt x="5463139" y="6016867"/>
                  <a:pt x="5465796" y="6030768"/>
                </a:cubicBezTo>
                <a:cubicBezTo>
                  <a:pt x="5470094" y="6053249"/>
                  <a:pt x="5452140" y="6065409"/>
                  <a:pt x="5441185" y="6047436"/>
                </a:cubicBezTo>
                <a:close/>
                <a:moveTo>
                  <a:pt x="5077896" y="5959940"/>
                </a:moveTo>
                <a:cubicBezTo>
                  <a:pt x="5070463" y="5936522"/>
                  <a:pt x="5078385" y="5921230"/>
                  <a:pt x="5097948" y="5921230"/>
                </a:cubicBezTo>
                <a:cubicBezTo>
                  <a:pt x="5107912" y="5921230"/>
                  <a:pt x="5111384" y="5929020"/>
                  <a:pt x="5109292" y="5946690"/>
                </a:cubicBezTo>
                <a:cubicBezTo>
                  <a:pt x="5105569" y="5978132"/>
                  <a:pt x="5086257" y="5986283"/>
                  <a:pt x="5077896" y="5959940"/>
                </a:cubicBezTo>
                <a:close/>
                <a:moveTo>
                  <a:pt x="1153403" y="5921230"/>
                </a:moveTo>
                <a:cubicBezTo>
                  <a:pt x="1150077" y="5910753"/>
                  <a:pt x="1143359" y="5902180"/>
                  <a:pt x="1138473" y="5902180"/>
                </a:cubicBezTo>
                <a:cubicBezTo>
                  <a:pt x="1133588" y="5902180"/>
                  <a:pt x="1129590" y="5895751"/>
                  <a:pt x="1129590" y="5887893"/>
                </a:cubicBezTo>
                <a:cubicBezTo>
                  <a:pt x="1129590" y="5880034"/>
                  <a:pt x="1137670" y="5873605"/>
                  <a:pt x="1147545" y="5873605"/>
                </a:cubicBezTo>
                <a:cubicBezTo>
                  <a:pt x="1167526" y="5873605"/>
                  <a:pt x="1200281" y="5916552"/>
                  <a:pt x="1191336" y="5931024"/>
                </a:cubicBezTo>
                <a:cubicBezTo>
                  <a:pt x="1181563" y="5946838"/>
                  <a:pt x="1159742" y="5941205"/>
                  <a:pt x="1153403" y="5921230"/>
                </a:cubicBezTo>
                <a:close/>
                <a:moveTo>
                  <a:pt x="4840285" y="5924400"/>
                </a:moveTo>
                <a:cubicBezTo>
                  <a:pt x="4832174" y="5903265"/>
                  <a:pt x="4850084" y="5885064"/>
                  <a:pt x="4864655" y="5899635"/>
                </a:cubicBezTo>
                <a:cubicBezTo>
                  <a:pt x="4876316" y="5911296"/>
                  <a:pt x="4869562" y="5940280"/>
                  <a:pt x="4855183" y="5940280"/>
                </a:cubicBezTo>
                <a:cubicBezTo>
                  <a:pt x="4850341" y="5940280"/>
                  <a:pt x="4843636" y="5933134"/>
                  <a:pt x="4840285" y="5924400"/>
                </a:cubicBezTo>
                <a:close/>
                <a:moveTo>
                  <a:pt x="8823300" y="5900543"/>
                </a:moveTo>
                <a:cubicBezTo>
                  <a:pt x="8797747" y="5881929"/>
                  <a:pt x="8787890" y="5854555"/>
                  <a:pt x="8806740" y="5854555"/>
                </a:cubicBezTo>
                <a:cubicBezTo>
                  <a:pt x="8811979" y="5854555"/>
                  <a:pt x="8816265" y="5847828"/>
                  <a:pt x="8816265" y="5839605"/>
                </a:cubicBezTo>
                <a:cubicBezTo>
                  <a:pt x="8816265" y="5829550"/>
                  <a:pt x="8823281" y="5825652"/>
                  <a:pt x="8837696" y="5827699"/>
                </a:cubicBezTo>
                <a:cubicBezTo>
                  <a:pt x="8855948" y="5830291"/>
                  <a:pt x="8859258" y="5836803"/>
                  <a:pt x="8860009" y="5871589"/>
                </a:cubicBezTo>
                <a:cubicBezTo>
                  <a:pt x="8860493" y="5894054"/>
                  <a:pt x="8858302" y="5914035"/>
                  <a:pt x="8855138" y="5915990"/>
                </a:cubicBezTo>
                <a:cubicBezTo>
                  <a:pt x="8851974" y="5917945"/>
                  <a:pt x="8837647" y="5910994"/>
                  <a:pt x="8823300" y="5900543"/>
                </a:cubicBezTo>
                <a:close/>
                <a:moveTo>
                  <a:pt x="6330240" y="5887893"/>
                </a:moveTo>
                <a:cubicBezTo>
                  <a:pt x="6330240" y="5873076"/>
                  <a:pt x="6335638" y="5864080"/>
                  <a:pt x="6344528" y="5864080"/>
                </a:cubicBezTo>
                <a:cubicBezTo>
                  <a:pt x="6353418" y="5864080"/>
                  <a:pt x="6358815" y="5873076"/>
                  <a:pt x="6358815" y="5887893"/>
                </a:cubicBezTo>
                <a:cubicBezTo>
                  <a:pt x="6358815" y="5902709"/>
                  <a:pt x="6353418" y="5911705"/>
                  <a:pt x="6344528" y="5911705"/>
                </a:cubicBezTo>
                <a:cubicBezTo>
                  <a:pt x="6335638" y="5911705"/>
                  <a:pt x="6330240" y="5902709"/>
                  <a:pt x="6330240" y="5887893"/>
                </a:cubicBezTo>
                <a:close/>
                <a:moveTo>
                  <a:pt x="8189364" y="5876721"/>
                </a:moveTo>
                <a:cubicBezTo>
                  <a:pt x="8193326" y="5843256"/>
                  <a:pt x="8208732" y="5839380"/>
                  <a:pt x="8222216" y="5868454"/>
                </a:cubicBezTo>
                <a:cubicBezTo>
                  <a:pt x="8234416" y="5894760"/>
                  <a:pt x="8230507" y="5902180"/>
                  <a:pt x="8204445" y="5902180"/>
                </a:cubicBezTo>
                <a:cubicBezTo>
                  <a:pt x="8190430" y="5902180"/>
                  <a:pt x="8187030" y="5896440"/>
                  <a:pt x="8189364" y="5876721"/>
                </a:cubicBezTo>
                <a:close/>
                <a:moveTo>
                  <a:pt x="5783882" y="5886046"/>
                </a:moveTo>
                <a:cubicBezTo>
                  <a:pt x="5773154" y="5875320"/>
                  <a:pt x="5777348" y="5864080"/>
                  <a:pt x="5792078" y="5864080"/>
                </a:cubicBezTo>
                <a:cubicBezTo>
                  <a:pt x="5799936" y="5864080"/>
                  <a:pt x="5806365" y="5868114"/>
                  <a:pt x="5806365" y="5873043"/>
                </a:cubicBezTo>
                <a:cubicBezTo>
                  <a:pt x="5806365" y="5885054"/>
                  <a:pt x="5791491" y="5893656"/>
                  <a:pt x="5783882" y="5886046"/>
                </a:cubicBezTo>
                <a:close/>
                <a:moveTo>
                  <a:pt x="5992004" y="5870047"/>
                </a:moveTo>
                <a:cubicBezTo>
                  <a:pt x="5990156" y="5864146"/>
                  <a:pt x="5986860" y="5844316"/>
                  <a:pt x="5984681" y="5825980"/>
                </a:cubicBezTo>
                <a:cubicBezTo>
                  <a:pt x="5982501" y="5807645"/>
                  <a:pt x="5977278" y="5784660"/>
                  <a:pt x="5973074" y="5774903"/>
                </a:cubicBezTo>
                <a:cubicBezTo>
                  <a:pt x="5966190" y="5758927"/>
                  <a:pt x="5968650" y="5757854"/>
                  <a:pt x="5997817" y="5764109"/>
                </a:cubicBezTo>
                <a:cubicBezTo>
                  <a:pt x="6015629" y="5767930"/>
                  <a:pt x="6030694" y="5771626"/>
                  <a:pt x="6031294" y="5772324"/>
                </a:cubicBezTo>
                <a:cubicBezTo>
                  <a:pt x="6031894" y="5773022"/>
                  <a:pt x="6035188" y="5795581"/>
                  <a:pt x="6038614" y="5822455"/>
                </a:cubicBezTo>
                <a:cubicBezTo>
                  <a:pt x="6044616" y="5869538"/>
                  <a:pt x="6043942" y="5871489"/>
                  <a:pt x="6020103" y="5876046"/>
                </a:cubicBezTo>
                <a:cubicBezTo>
                  <a:pt x="6006159" y="5878712"/>
                  <a:pt x="5993898" y="5876094"/>
                  <a:pt x="5992004" y="5870047"/>
                </a:cubicBezTo>
                <a:close/>
                <a:moveTo>
                  <a:pt x="8940090" y="5873605"/>
                </a:moveTo>
                <a:cubicBezTo>
                  <a:pt x="8940090" y="5868366"/>
                  <a:pt x="8944376" y="5864080"/>
                  <a:pt x="8949615" y="5864080"/>
                </a:cubicBezTo>
                <a:cubicBezTo>
                  <a:pt x="8954854" y="5864080"/>
                  <a:pt x="8959140" y="5868366"/>
                  <a:pt x="8959140" y="5873605"/>
                </a:cubicBezTo>
                <a:cubicBezTo>
                  <a:pt x="8959140" y="5878844"/>
                  <a:pt x="8954854" y="5883130"/>
                  <a:pt x="8949615" y="5883130"/>
                </a:cubicBezTo>
                <a:cubicBezTo>
                  <a:pt x="8944376" y="5883130"/>
                  <a:pt x="8940090" y="5878844"/>
                  <a:pt x="8940090" y="5873605"/>
                </a:cubicBezTo>
                <a:close/>
                <a:moveTo>
                  <a:pt x="4898728" y="5847187"/>
                </a:moveTo>
                <a:cubicBezTo>
                  <a:pt x="4886454" y="5833580"/>
                  <a:pt x="4886004" y="5827867"/>
                  <a:pt x="4896123" y="5814074"/>
                </a:cubicBezTo>
                <a:cubicBezTo>
                  <a:pt x="4914607" y="5788881"/>
                  <a:pt x="4930065" y="5794048"/>
                  <a:pt x="4930065" y="5825418"/>
                </a:cubicBezTo>
                <a:cubicBezTo>
                  <a:pt x="4930065" y="5860324"/>
                  <a:pt x="4918086" y="5868646"/>
                  <a:pt x="4898728" y="5847187"/>
                </a:cubicBezTo>
                <a:close/>
                <a:moveTo>
                  <a:pt x="4825290" y="5840268"/>
                </a:moveTo>
                <a:cubicBezTo>
                  <a:pt x="4825290" y="5832409"/>
                  <a:pt x="4831261" y="5825980"/>
                  <a:pt x="4838559" y="5825980"/>
                </a:cubicBezTo>
                <a:cubicBezTo>
                  <a:pt x="4845856" y="5825980"/>
                  <a:pt x="4854294" y="5832409"/>
                  <a:pt x="4857310" y="5840268"/>
                </a:cubicBezTo>
                <a:cubicBezTo>
                  <a:pt x="4861039" y="5849986"/>
                  <a:pt x="4856795" y="5854555"/>
                  <a:pt x="4844041" y="5854555"/>
                </a:cubicBezTo>
                <a:cubicBezTo>
                  <a:pt x="4833724" y="5854555"/>
                  <a:pt x="4825290" y="5848129"/>
                  <a:pt x="4825290" y="5840268"/>
                </a:cubicBezTo>
                <a:close/>
                <a:moveTo>
                  <a:pt x="3646571" y="5827786"/>
                </a:moveTo>
                <a:cubicBezTo>
                  <a:pt x="3629545" y="5819663"/>
                  <a:pt x="3615615" y="5807574"/>
                  <a:pt x="3615615" y="5800922"/>
                </a:cubicBezTo>
                <a:cubicBezTo>
                  <a:pt x="3615615" y="5794270"/>
                  <a:pt x="3608114" y="5784079"/>
                  <a:pt x="3598946" y="5778275"/>
                </a:cubicBezTo>
                <a:cubicBezTo>
                  <a:pt x="3587010" y="5770720"/>
                  <a:pt x="3585658" y="5766304"/>
                  <a:pt x="3594184" y="5762721"/>
                </a:cubicBezTo>
                <a:cubicBezTo>
                  <a:pt x="3600732" y="5759969"/>
                  <a:pt x="3606090" y="5750027"/>
                  <a:pt x="3606090" y="5740628"/>
                </a:cubicBezTo>
                <a:cubicBezTo>
                  <a:pt x="3606090" y="5716497"/>
                  <a:pt x="3585852" y="5703069"/>
                  <a:pt x="3563228" y="5712188"/>
                </a:cubicBezTo>
                <a:cubicBezTo>
                  <a:pt x="3535242" y="5723468"/>
                  <a:pt x="3529890" y="5722709"/>
                  <a:pt x="3529890" y="5707458"/>
                </a:cubicBezTo>
                <a:cubicBezTo>
                  <a:pt x="3529890" y="5699897"/>
                  <a:pt x="3538900" y="5687400"/>
                  <a:pt x="3549913" y="5679686"/>
                </a:cubicBezTo>
                <a:cubicBezTo>
                  <a:pt x="3566756" y="5667889"/>
                  <a:pt x="3568926" y="5659683"/>
                  <a:pt x="3563576" y="5628017"/>
                </a:cubicBezTo>
                <a:cubicBezTo>
                  <a:pt x="3558536" y="5598185"/>
                  <a:pt x="3560414" y="5589146"/>
                  <a:pt x="3572623" y="5584461"/>
                </a:cubicBezTo>
                <a:cubicBezTo>
                  <a:pt x="3581608" y="5581012"/>
                  <a:pt x="3585599" y="5582480"/>
                  <a:pt x="3582199" y="5587982"/>
                </a:cubicBezTo>
                <a:cubicBezTo>
                  <a:pt x="3578992" y="5593170"/>
                  <a:pt x="3587137" y="5601510"/>
                  <a:pt x="3600298" y="5606514"/>
                </a:cubicBezTo>
                <a:cubicBezTo>
                  <a:pt x="3613460" y="5611518"/>
                  <a:pt x="3630424" y="5627593"/>
                  <a:pt x="3637996" y="5642237"/>
                </a:cubicBezTo>
                <a:cubicBezTo>
                  <a:pt x="3645569" y="5656881"/>
                  <a:pt x="3660776" y="5677018"/>
                  <a:pt x="3671790" y="5686985"/>
                </a:cubicBezTo>
                <a:cubicBezTo>
                  <a:pt x="3682804" y="5696953"/>
                  <a:pt x="3691815" y="5712666"/>
                  <a:pt x="3691815" y="5721903"/>
                </a:cubicBezTo>
                <a:cubicBezTo>
                  <a:pt x="3691815" y="5753160"/>
                  <a:pt x="3703287" y="5768830"/>
                  <a:pt x="3726172" y="5768830"/>
                </a:cubicBezTo>
                <a:cubicBezTo>
                  <a:pt x="3758385" y="5768830"/>
                  <a:pt x="3755406" y="5795399"/>
                  <a:pt x="3722771" y="5799154"/>
                </a:cubicBezTo>
                <a:cubicBezTo>
                  <a:pt x="3704016" y="5801312"/>
                  <a:pt x="3695713" y="5808254"/>
                  <a:pt x="3693534" y="5823599"/>
                </a:cubicBezTo>
                <a:cubicBezTo>
                  <a:pt x="3690082" y="5847901"/>
                  <a:pt x="3688948" y="5848002"/>
                  <a:pt x="3646571" y="5827786"/>
                </a:cubicBezTo>
                <a:close/>
                <a:moveTo>
                  <a:pt x="8520990" y="5822012"/>
                </a:moveTo>
                <a:cubicBezTo>
                  <a:pt x="8520990" y="5807898"/>
                  <a:pt x="8510858" y="5791580"/>
                  <a:pt x="8494796" y="5779828"/>
                </a:cubicBezTo>
                <a:cubicBezTo>
                  <a:pt x="8472132" y="5763244"/>
                  <a:pt x="8470806" y="5759808"/>
                  <a:pt x="8484957" y="5754323"/>
                </a:cubicBezTo>
                <a:cubicBezTo>
                  <a:pt x="8493952" y="5750836"/>
                  <a:pt x="8512678" y="5751772"/>
                  <a:pt x="8526570" y="5756403"/>
                </a:cubicBezTo>
                <a:cubicBezTo>
                  <a:pt x="8547615" y="5763418"/>
                  <a:pt x="8552431" y="5771514"/>
                  <a:pt x="8555441" y="5804926"/>
                </a:cubicBezTo>
                <a:cubicBezTo>
                  <a:pt x="8558589" y="5839873"/>
                  <a:pt x="8556606" y="5845030"/>
                  <a:pt x="8540022" y="5845030"/>
                </a:cubicBezTo>
                <a:cubicBezTo>
                  <a:pt x="8526246" y="5845030"/>
                  <a:pt x="8520990" y="5838673"/>
                  <a:pt x="8520990" y="5822012"/>
                </a:cubicBezTo>
                <a:close/>
                <a:moveTo>
                  <a:pt x="1091490" y="5817017"/>
                </a:moveTo>
                <a:cubicBezTo>
                  <a:pt x="1091490" y="5812088"/>
                  <a:pt x="1095776" y="5805405"/>
                  <a:pt x="1101015" y="5802168"/>
                </a:cubicBezTo>
                <a:cubicBezTo>
                  <a:pt x="1106254" y="5798930"/>
                  <a:pt x="1110540" y="5802963"/>
                  <a:pt x="1110540" y="5811130"/>
                </a:cubicBezTo>
                <a:cubicBezTo>
                  <a:pt x="1110540" y="5819298"/>
                  <a:pt x="1106254" y="5825980"/>
                  <a:pt x="1101015" y="5825980"/>
                </a:cubicBezTo>
                <a:cubicBezTo>
                  <a:pt x="1095776" y="5825980"/>
                  <a:pt x="1091490" y="5821947"/>
                  <a:pt x="1091490" y="5817017"/>
                </a:cubicBezTo>
                <a:close/>
                <a:moveTo>
                  <a:pt x="4281237" y="5792166"/>
                </a:moveTo>
                <a:cubicBezTo>
                  <a:pt x="4280617" y="5787189"/>
                  <a:pt x="4280617" y="5779903"/>
                  <a:pt x="4281237" y="5775974"/>
                </a:cubicBezTo>
                <a:cubicBezTo>
                  <a:pt x="4281857" y="5772045"/>
                  <a:pt x="4278079" y="5768830"/>
                  <a:pt x="4272840" y="5768830"/>
                </a:cubicBezTo>
                <a:cubicBezTo>
                  <a:pt x="4267602" y="5768830"/>
                  <a:pt x="4263315" y="5762044"/>
                  <a:pt x="4263315" y="5753749"/>
                </a:cubicBezTo>
                <a:cubicBezTo>
                  <a:pt x="4263315" y="5735458"/>
                  <a:pt x="4282019" y="5740209"/>
                  <a:pt x="4295758" y="5761991"/>
                </a:cubicBezTo>
                <a:cubicBezTo>
                  <a:pt x="4302939" y="5773375"/>
                  <a:pt x="4302461" y="5781119"/>
                  <a:pt x="4294057" y="5789523"/>
                </a:cubicBezTo>
                <a:cubicBezTo>
                  <a:pt x="4287627" y="5795953"/>
                  <a:pt x="4281858" y="5797143"/>
                  <a:pt x="4281237" y="5792166"/>
                </a:cubicBezTo>
                <a:close/>
                <a:moveTo>
                  <a:pt x="7432224" y="5791314"/>
                </a:moveTo>
                <a:cubicBezTo>
                  <a:pt x="7423335" y="5782425"/>
                  <a:pt x="7434077" y="5768830"/>
                  <a:pt x="7449990" y="5768830"/>
                </a:cubicBezTo>
                <a:cubicBezTo>
                  <a:pt x="7457539" y="5768830"/>
                  <a:pt x="7463715" y="5775259"/>
                  <a:pt x="7463715" y="5783118"/>
                </a:cubicBezTo>
                <a:cubicBezTo>
                  <a:pt x="7463715" y="5797464"/>
                  <a:pt x="7443608" y="5802698"/>
                  <a:pt x="7432224" y="5791314"/>
                </a:cubicBezTo>
                <a:close/>
                <a:moveTo>
                  <a:pt x="8911515" y="5769941"/>
                </a:moveTo>
                <a:cubicBezTo>
                  <a:pt x="8911515" y="5748888"/>
                  <a:pt x="8916603" y="5741503"/>
                  <a:pt x="8933306" y="5738310"/>
                </a:cubicBezTo>
                <a:cubicBezTo>
                  <a:pt x="8945291" y="5736019"/>
                  <a:pt x="8960293" y="5735877"/>
                  <a:pt x="8966643" y="5737994"/>
                </a:cubicBezTo>
                <a:cubicBezTo>
                  <a:pt x="8984949" y="5744096"/>
                  <a:pt x="8980052" y="5759306"/>
                  <a:pt x="8959782" y="5759306"/>
                </a:cubicBezTo>
                <a:cubicBezTo>
                  <a:pt x="8949657" y="5759306"/>
                  <a:pt x="8938653" y="5767878"/>
                  <a:pt x="8935327" y="5778356"/>
                </a:cubicBezTo>
                <a:cubicBezTo>
                  <a:pt x="8926346" y="5806652"/>
                  <a:pt x="8911515" y="5801411"/>
                  <a:pt x="8911515" y="5769941"/>
                </a:cubicBezTo>
                <a:close/>
                <a:moveTo>
                  <a:pt x="1053390" y="5754543"/>
                </a:moveTo>
                <a:cubicBezTo>
                  <a:pt x="1053390" y="5746684"/>
                  <a:pt x="1059819" y="5740255"/>
                  <a:pt x="1067678" y="5740255"/>
                </a:cubicBezTo>
                <a:cubicBezTo>
                  <a:pt x="1075536" y="5740255"/>
                  <a:pt x="1081965" y="5746684"/>
                  <a:pt x="1081965" y="5754543"/>
                </a:cubicBezTo>
                <a:cubicBezTo>
                  <a:pt x="1081965" y="5762401"/>
                  <a:pt x="1075536" y="5768830"/>
                  <a:pt x="1067678" y="5768830"/>
                </a:cubicBezTo>
                <a:cubicBezTo>
                  <a:pt x="1059819" y="5768830"/>
                  <a:pt x="1053390" y="5762401"/>
                  <a:pt x="1053390" y="5754543"/>
                </a:cubicBezTo>
                <a:close/>
                <a:moveTo>
                  <a:pt x="9594338" y="5734104"/>
                </a:moveTo>
                <a:cubicBezTo>
                  <a:pt x="9590737" y="5730502"/>
                  <a:pt x="9587790" y="5715717"/>
                  <a:pt x="9587790" y="5701248"/>
                </a:cubicBezTo>
                <a:cubicBezTo>
                  <a:pt x="9587790" y="5686779"/>
                  <a:pt x="9581361" y="5668512"/>
                  <a:pt x="9573502" y="5660654"/>
                </a:cubicBezTo>
                <a:cubicBezTo>
                  <a:pt x="9565644" y="5652795"/>
                  <a:pt x="9559215" y="5633201"/>
                  <a:pt x="9559215" y="5617111"/>
                </a:cubicBezTo>
                <a:cubicBezTo>
                  <a:pt x="9559215" y="5597456"/>
                  <a:pt x="9554527" y="5587855"/>
                  <a:pt x="9544927" y="5587855"/>
                </a:cubicBezTo>
                <a:cubicBezTo>
                  <a:pt x="9537069" y="5587855"/>
                  <a:pt x="9530706" y="5584641"/>
                  <a:pt x="9530786" y="5580711"/>
                </a:cubicBezTo>
                <a:cubicBezTo>
                  <a:pt x="9531119" y="5564173"/>
                  <a:pt x="9546903" y="5554359"/>
                  <a:pt x="9577046" y="5551943"/>
                </a:cubicBezTo>
                <a:cubicBezTo>
                  <a:pt x="9606378" y="5549591"/>
                  <a:pt x="9608617" y="5551243"/>
                  <a:pt x="9602868" y="5570993"/>
                </a:cubicBezTo>
                <a:cubicBezTo>
                  <a:pt x="9584543" y="5633943"/>
                  <a:pt x="9585231" y="5652490"/>
                  <a:pt x="9606300" y="5663766"/>
                </a:cubicBezTo>
                <a:cubicBezTo>
                  <a:pt x="9621996" y="5672166"/>
                  <a:pt x="9626291" y="5682002"/>
                  <a:pt x="9624065" y="5704436"/>
                </a:cubicBezTo>
                <a:cubicBezTo>
                  <a:pt x="9621191" y="5733383"/>
                  <a:pt x="9607391" y="5747156"/>
                  <a:pt x="9594338" y="5734104"/>
                </a:cubicBezTo>
                <a:close/>
                <a:moveTo>
                  <a:pt x="5730165" y="5678343"/>
                </a:moveTo>
                <a:cubicBezTo>
                  <a:pt x="5730165" y="5670484"/>
                  <a:pt x="5736595" y="5664055"/>
                  <a:pt x="5744453" y="5664055"/>
                </a:cubicBezTo>
                <a:cubicBezTo>
                  <a:pt x="5752311" y="5664055"/>
                  <a:pt x="5758740" y="5670484"/>
                  <a:pt x="5758740" y="5678343"/>
                </a:cubicBezTo>
                <a:cubicBezTo>
                  <a:pt x="5758740" y="5686201"/>
                  <a:pt x="5752311" y="5692630"/>
                  <a:pt x="5744453" y="5692630"/>
                </a:cubicBezTo>
                <a:cubicBezTo>
                  <a:pt x="5736595" y="5692630"/>
                  <a:pt x="5730165" y="5686201"/>
                  <a:pt x="5730165" y="5678343"/>
                </a:cubicBezTo>
                <a:close/>
                <a:moveTo>
                  <a:pt x="8940090" y="5669116"/>
                </a:moveTo>
                <a:cubicBezTo>
                  <a:pt x="8940090" y="5652129"/>
                  <a:pt x="8944055" y="5647125"/>
                  <a:pt x="8954377" y="5651086"/>
                </a:cubicBezTo>
                <a:cubicBezTo>
                  <a:pt x="8970676" y="5657340"/>
                  <a:pt x="8970661" y="5657294"/>
                  <a:pt x="8962884" y="5677564"/>
                </a:cubicBezTo>
                <a:cubicBezTo>
                  <a:pt x="8954028" y="5700639"/>
                  <a:pt x="8940090" y="5695474"/>
                  <a:pt x="8940090" y="5669116"/>
                </a:cubicBezTo>
                <a:close/>
                <a:moveTo>
                  <a:pt x="6917218" y="5634289"/>
                </a:moveTo>
                <a:cubicBezTo>
                  <a:pt x="6913944" y="5617918"/>
                  <a:pt x="6911265" y="5592201"/>
                  <a:pt x="6911265" y="5577139"/>
                </a:cubicBezTo>
                <a:cubicBezTo>
                  <a:pt x="6911265" y="5562078"/>
                  <a:pt x="6906979" y="5549755"/>
                  <a:pt x="6901740" y="5549755"/>
                </a:cubicBezTo>
                <a:cubicBezTo>
                  <a:pt x="6888845" y="5549755"/>
                  <a:pt x="6889569" y="5495365"/>
                  <a:pt x="6902570" y="5487330"/>
                </a:cubicBezTo>
                <a:cubicBezTo>
                  <a:pt x="6920869" y="5476021"/>
                  <a:pt x="6932000" y="5498722"/>
                  <a:pt x="6935935" y="5555376"/>
                </a:cubicBezTo>
                <a:cubicBezTo>
                  <a:pt x="6938047" y="5585776"/>
                  <a:pt x="6944075" y="5614951"/>
                  <a:pt x="6949332" y="5620207"/>
                </a:cubicBezTo>
                <a:cubicBezTo>
                  <a:pt x="6965595" y="5636470"/>
                  <a:pt x="6960372" y="5664055"/>
                  <a:pt x="6941031" y="5664055"/>
                </a:cubicBezTo>
                <a:cubicBezTo>
                  <a:pt x="6928648" y="5664055"/>
                  <a:pt x="6921346" y="5654927"/>
                  <a:pt x="6917218" y="5634289"/>
                </a:cubicBezTo>
                <a:close/>
                <a:moveTo>
                  <a:pt x="9130590" y="5649768"/>
                </a:moveTo>
                <a:cubicBezTo>
                  <a:pt x="9130590" y="5641909"/>
                  <a:pt x="9125839" y="5635480"/>
                  <a:pt x="9120032" y="5635480"/>
                </a:cubicBezTo>
                <a:cubicBezTo>
                  <a:pt x="9113437" y="5635480"/>
                  <a:pt x="9111792" y="5626248"/>
                  <a:pt x="9115650" y="5610875"/>
                </a:cubicBezTo>
                <a:cubicBezTo>
                  <a:pt x="9120506" y="5591530"/>
                  <a:pt x="9117876" y="5585238"/>
                  <a:pt x="9103350" y="5581439"/>
                </a:cubicBezTo>
                <a:cubicBezTo>
                  <a:pt x="9092132" y="5578506"/>
                  <a:pt x="9083356" y="5566262"/>
                  <a:pt x="9081009" y="5550270"/>
                </a:cubicBezTo>
                <a:cubicBezTo>
                  <a:pt x="9077870" y="5528886"/>
                  <a:pt x="9080295" y="5524756"/>
                  <a:pt x="9093898" y="5528313"/>
                </a:cubicBezTo>
                <a:cubicBezTo>
                  <a:pt x="9116594" y="5534248"/>
                  <a:pt x="9140494" y="5572708"/>
                  <a:pt x="9142902" y="5607170"/>
                </a:cubicBezTo>
                <a:cubicBezTo>
                  <a:pt x="9143988" y="5622720"/>
                  <a:pt x="9148092" y="5635451"/>
                  <a:pt x="9152021" y="5635462"/>
                </a:cubicBezTo>
                <a:cubicBezTo>
                  <a:pt x="9155950" y="5635471"/>
                  <a:pt x="9159165" y="5641909"/>
                  <a:pt x="9159165" y="5649768"/>
                </a:cubicBezTo>
                <a:cubicBezTo>
                  <a:pt x="9159165" y="5657626"/>
                  <a:pt x="9152736" y="5664055"/>
                  <a:pt x="9144877" y="5664055"/>
                </a:cubicBezTo>
                <a:cubicBezTo>
                  <a:pt x="9137020" y="5664055"/>
                  <a:pt x="9130590" y="5657626"/>
                  <a:pt x="9130590" y="5649768"/>
                </a:cubicBezTo>
                <a:close/>
                <a:moveTo>
                  <a:pt x="3215565" y="5630718"/>
                </a:moveTo>
                <a:cubicBezTo>
                  <a:pt x="3215565" y="5622859"/>
                  <a:pt x="3221994" y="5616430"/>
                  <a:pt x="3229853" y="5616430"/>
                </a:cubicBezTo>
                <a:cubicBezTo>
                  <a:pt x="3237711" y="5616430"/>
                  <a:pt x="3244140" y="5622859"/>
                  <a:pt x="3244140" y="5630718"/>
                </a:cubicBezTo>
                <a:cubicBezTo>
                  <a:pt x="3244140" y="5638576"/>
                  <a:pt x="3237711" y="5645005"/>
                  <a:pt x="3229853" y="5645005"/>
                </a:cubicBezTo>
                <a:cubicBezTo>
                  <a:pt x="3221994" y="5645005"/>
                  <a:pt x="3215565" y="5638576"/>
                  <a:pt x="3215565" y="5630718"/>
                </a:cubicBezTo>
                <a:close/>
                <a:moveTo>
                  <a:pt x="5664993" y="5626884"/>
                </a:moveTo>
                <a:cubicBezTo>
                  <a:pt x="5655073" y="5620753"/>
                  <a:pt x="5655892" y="5617729"/>
                  <a:pt x="5668818" y="5612769"/>
                </a:cubicBezTo>
                <a:cubicBezTo>
                  <a:pt x="5688435" y="5605241"/>
                  <a:pt x="5699212" y="5613094"/>
                  <a:pt x="5686588" y="5625717"/>
                </a:cubicBezTo>
                <a:cubicBezTo>
                  <a:pt x="5681655" y="5630651"/>
                  <a:pt x="5671937" y="5631176"/>
                  <a:pt x="5664993" y="5626884"/>
                </a:cubicBezTo>
                <a:close/>
                <a:moveTo>
                  <a:pt x="1693470" y="5605000"/>
                </a:moveTo>
                <a:cubicBezTo>
                  <a:pt x="1676678" y="5588208"/>
                  <a:pt x="1679500" y="5578330"/>
                  <a:pt x="1701090" y="5578330"/>
                </a:cubicBezTo>
                <a:cubicBezTo>
                  <a:pt x="1713790" y="5578330"/>
                  <a:pt x="1720140" y="5584680"/>
                  <a:pt x="1720140" y="5597380"/>
                </a:cubicBezTo>
                <a:cubicBezTo>
                  <a:pt x="1720140" y="5618971"/>
                  <a:pt x="1710263" y="5621793"/>
                  <a:pt x="1693470" y="5605000"/>
                </a:cubicBezTo>
                <a:close/>
                <a:moveTo>
                  <a:pt x="5617691" y="5606191"/>
                </a:moveTo>
                <a:cubicBezTo>
                  <a:pt x="5619568" y="5600559"/>
                  <a:pt x="5625176" y="5595952"/>
                  <a:pt x="5630153" y="5595952"/>
                </a:cubicBezTo>
                <a:cubicBezTo>
                  <a:pt x="5635130" y="5595952"/>
                  <a:pt x="5640737" y="5600559"/>
                  <a:pt x="5642615" y="5606191"/>
                </a:cubicBezTo>
                <a:cubicBezTo>
                  <a:pt x="5644492" y="5611822"/>
                  <a:pt x="5638884" y="5616430"/>
                  <a:pt x="5630153" y="5616430"/>
                </a:cubicBezTo>
                <a:cubicBezTo>
                  <a:pt x="5621422" y="5616430"/>
                  <a:pt x="5615814" y="5611822"/>
                  <a:pt x="5617691" y="5606191"/>
                </a:cubicBezTo>
                <a:close/>
                <a:moveTo>
                  <a:pt x="967665" y="5564043"/>
                </a:moveTo>
                <a:cubicBezTo>
                  <a:pt x="967665" y="5538043"/>
                  <a:pt x="976579" y="5533904"/>
                  <a:pt x="994335" y="5551660"/>
                </a:cubicBezTo>
                <a:cubicBezTo>
                  <a:pt x="1011863" y="5569188"/>
                  <a:pt x="1007933" y="5587855"/>
                  <a:pt x="986715" y="5587855"/>
                </a:cubicBezTo>
                <a:cubicBezTo>
                  <a:pt x="972745" y="5587855"/>
                  <a:pt x="967665" y="5581505"/>
                  <a:pt x="967665" y="5564043"/>
                </a:cubicBezTo>
                <a:close/>
                <a:moveTo>
                  <a:pt x="9735427" y="5540230"/>
                </a:moveTo>
                <a:cubicBezTo>
                  <a:pt x="9738665" y="5534991"/>
                  <a:pt x="9743205" y="5530705"/>
                  <a:pt x="9745514" y="5530705"/>
                </a:cubicBezTo>
                <a:cubicBezTo>
                  <a:pt x="9747825" y="5530705"/>
                  <a:pt x="9749715" y="5534991"/>
                  <a:pt x="9749715" y="5540230"/>
                </a:cubicBezTo>
                <a:cubicBezTo>
                  <a:pt x="9749715" y="5545469"/>
                  <a:pt x="9745175" y="5549755"/>
                  <a:pt x="9739628" y="5549755"/>
                </a:cubicBezTo>
                <a:cubicBezTo>
                  <a:pt x="9734080" y="5549755"/>
                  <a:pt x="9732190" y="5545469"/>
                  <a:pt x="9735427" y="5540230"/>
                </a:cubicBezTo>
                <a:close/>
                <a:moveTo>
                  <a:pt x="9526356" y="5533700"/>
                </a:moveTo>
                <a:cubicBezTo>
                  <a:pt x="9527601" y="5531418"/>
                  <a:pt x="9518359" y="5519290"/>
                  <a:pt x="9505817" y="5506748"/>
                </a:cubicBezTo>
                <a:cubicBezTo>
                  <a:pt x="9493276" y="5494207"/>
                  <a:pt x="9483512" y="5476250"/>
                  <a:pt x="9484120" y="5466844"/>
                </a:cubicBezTo>
                <a:cubicBezTo>
                  <a:pt x="9485148" y="5450931"/>
                  <a:pt x="9485527" y="5450901"/>
                  <a:pt x="9489581" y="5466412"/>
                </a:cubicBezTo>
                <a:cubicBezTo>
                  <a:pt x="9491976" y="5475580"/>
                  <a:pt x="9501695" y="5483081"/>
                  <a:pt x="9511178" y="5483081"/>
                </a:cubicBezTo>
                <a:cubicBezTo>
                  <a:pt x="9529276" y="5483081"/>
                  <a:pt x="9545363" y="5521003"/>
                  <a:pt x="9531816" y="5531732"/>
                </a:cubicBezTo>
                <a:cubicBezTo>
                  <a:pt x="9527568" y="5535097"/>
                  <a:pt x="9525110" y="5535982"/>
                  <a:pt x="9526356" y="5533700"/>
                </a:cubicBezTo>
                <a:close/>
                <a:moveTo>
                  <a:pt x="958140" y="5516980"/>
                </a:moveTo>
                <a:cubicBezTo>
                  <a:pt x="958140" y="5508813"/>
                  <a:pt x="962426" y="5502130"/>
                  <a:pt x="967665" y="5502130"/>
                </a:cubicBezTo>
                <a:cubicBezTo>
                  <a:pt x="972904" y="5502130"/>
                  <a:pt x="977190" y="5506164"/>
                  <a:pt x="977190" y="5511093"/>
                </a:cubicBezTo>
                <a:cubicBezTo>
                  <a:pt x="977190" y="5516023"/>
                  <a:pt x="972904" y="5522705"/>
                  <a:pt x="967665" y="5525943"/>
                </a:cubicBezTo>
                <a:cubicBezTo>
                  <a:pt x="962426" y="5529180"/>
                  <a:pt x="958140" y="5525147"/>
                  <a:pt x="958140" y="5516980"/>
                </a:cubicBezTo>
                <a:close/>
                <a:moveTo>
                  <a:pt x="1507273" y="5506194"/>
                </a:moveTo>
                <a:cubicBezTo>
                  <a:pt x="1497590" y="5492765"/>
                  <a:pt x="1491161" y="5480535"/>
                  <a:pt x="1492985" y="5479018"/>
                </a:cubicBezTo>
                <a:cubicBezTo>
                  <a:pt x="1494810" y="5477500"/>
                  <a:pt x="1512609" y="5478290"/>
                  <a:pt x="1532539" y="5480772"/>
                </a:cubicBezTo>
                <a:cubicBezTo>
                  <a:pt x="1562999" y="5484566"/>
                  <a:pt x="1568314" y="5488526"/>
                  <a:pt x="1565877" y="5505614"/>
                </a:cubicBezTo>
                <a:cubicBezTo>
                  <a:pt x="1561657" y="5535204"/>
                  <a:pt x="1528426" y="5535533"/>
                  <a:pt x="1507273" y="5506194"/>
                </a:cubicBezTo>
                <a:close/>
                <a:moveTo>
                  <a:pt x="9431159" y="5522040"/>
                </a:moveTo>
                <a:cubicBezTo>
                  <a:pt x="9424274" y="5510900"/>
                  <a:pt x="9434825" y="5483080"/>
                  <a:pt x="9445934" y="5483080"/>
                </a:cubicBezTo>
                <a:cubicBezTo>
                  <a:pt x="9450612" y="5483080"/>
                  <a:pt x="9454440" y="5493796"/>
                  <a:pt x="9454440" y="5506893"/>
                </a:cubicBezTo>
                <a:cubicBezTo>
                  <a:pt x="9454440" y="5530431"/>
                  <a:pt x="9441534" y="5538827"/>
                  <a:pt x="9431159" y="5522040"/>
                </a:cubicBezTo>
                <a:close/>
                <a:moveTo>
                  <a:pt x="3477880" y="5498822"/>
                </a:moveTo>
                <a:cubicBezTo>
                  <a:pt x="3464565" y="5489086"/>
                  <a:pt x="3463234" y="5484193"/>
                  <a:pt x="3472362" y="5478551"/>
                </a:cubicBezTo>
                <a:cubicBezTo>
                  <a:pt x="3483534" y="5471647"/>
                  <a:pt x="3500816" y="5487222"/>
                  <a:pt x="3501169" y="5504511"/>
                </a:cubicBezTo>
                <a:cubicBezTo>
                  <a:pt x="3501371" y="5514388"/>
                  <a:pt x="3498064" y="5513581"/>
                  <a:pt x="3477880" y="5498822"/>
                </a:cubicBezTo>
                <a:close/>
                <a:moveTo>
                  <a:pt x="6944603" y="5492605"/>
                </a:moveTo>
                <a:cubicBezTo>
                  <a:pt x="6947841" y="5487366"/>
                  <a:pt x="6952380" y="5483080"/>
                  <a:pt x="6954690" y="5483080"/>
                </a:cubicBezTo>
                <a:cubicBezTo>
                  <a:pt x="6957000" y="5483080"/>
                  <a:pt x="6958890" y="5487366"/>
                  <a:pt x="6958890" y="5492605"/>
                </a:cubicBezTo>
                <a:cubicBezTo>
                  <a:pt x="6958890" y="5497844"/>
                  <a:pt x="6954351" y="5502130"/>
                  <a:pt x="6948803" y="5502130"/>
                </a:cubicBezTo>
                <a:cubicBezTo>
                  <a:pt x="6943255" y="5502130"/>
                  <a:pt x="6941365" y="5497844"/>
                  <a:pt x="6944603" y="5492605"/>
                </a:cubicBezTo>
                <a:close/>
                <a:moveTo>
                  <a:pt x="6034457" y="5472606"/>
                </a:moveTo>
                <a:cubicBezTo>
                  <a:pt x="6026468" y="5457679"/>
                  <a:pt x="6017418" y="5453818"/>
                  <a:pt x="5998770" y="5457383"/>
                </a:cubicBezTo>
                <a:cubicBezTo>
                  <a:pt x="5982339" y="5460524"/>
                  <a:pt x="5969687" y="5456772"/>
                  <a:pt x="5961815" y="5446426"/>
                </a:cubicBezTo>
                <a:cubicBezTo>
                  <a:pt x="5945632" y="5425153"/>
                  <a:pt x="5946329" y="5416405"/>
                  <a:pt x="5964208" y="5416405"/>
                </a:cubicBezTo>
                <a:cubicBezTo>
                  <a:pt x="5991722" y="5416405"/>
                  <a:pt x="6009664" y="5386877"/>
                  <a:pt x="6014013" y="5334443"/>
                </a:cubicBezTo>
                <a:cubicBezTo>
                  <a:pt x="6016932" y="5299234"/>
                  <a:pt x="6022401" y="5283055"/>
                  <a:pt x="6031382" y="5283055"/>
                </a:cubicBezTo>
                <a:cubicBezTo>
                  <a:pt x="6046322" y="5283055"/>
                  <a:pt x="6047910" y="5290704"/>
                  <a:pt x="6044859" y="5347974"/>
                </a:cubicBezTo>
                <a:cubicBezTo>
                  <a:pt x="6043477" y="5373899"/>
                  <a:pt x="6047984" y="5395005"/>
                  <a:pt x="6057061" y="5405124"/>
                </a:cubicBezTo>
                <a:cubicBezTo>
                  <a:pt x="6074546" y="5424614"/>
                  <a:pt x="6074674" y="5492605"/>
                  <a:pt x="6057225" y="5492605"/>
                </a:cubicBezTo>
                <a:cubicBezTo>
                  <a:pt x="6050590" y="5492605"/>
                  <a:pt x="6040344" y="5483606"/>
                  <a:pt x="6034457" y="5472606"/>
                </a:cubicBezTo>
                <a:close/>
                <a:moveTo>
                  <a:pt x="1744872" y="5455993"/>
                </a:moveTo>
                <a:cubicBezTo>
                  <a:pt x="1741576" y="5450660"/>
                  <a:pt x="1743521" y="5443428"/>
                  <a:pt x="1749193" y="5439922"/>
                </a:cubicBezTo>
                <a:cubicBezTo>
                  <a:pt x="1763838" y="5430871"/>
                  <a:pt x="1773287" y="5443269"/>
                  <a:pt x="1761061" y="5455494"/>
                </a:cubicBezTo>
                <a:cubicBezTo>
                  <a:pt x="1754221" y="5462335"/>
                  <a:pt x="1748893" y="5462499"/>
                  <a:pt x="1744872" y="5455993"/>
                </a:cubicBezTo>
                <a:close/>
                <a:moveTo>
                  <a:pt x="6250215" y="5424378"/>
                </a:moveTo>
                <a:cubicBezTo>
                  <a:pt x="6242279" y="5413047"/>
                  <a:pt x="6238118" y="5400000"/>
                  <a:pt x="6240970" y="5395385"/>
                </a:cubicBezTo>
                <a:cubicBezTo>
                  <a:pt x="6243822" y="5390771"/>
                  <a:pt x="6241027" y="5380813"/>
                  <a:pt x="6234753" y="5373257"/>
                </a:cubicBezTo>
                <a:cubicBezTo>
                  <a:pt x="6228482" y="5365700"/>
                  <a:pt x="6225063" y="5344846"/>
                  <a:pt x="6227157" y="5326913"/>
                </a:cubicBezTo>
                <a:cubicBezTo>
                  <a:pt x="6230372" y="5299376"/>
                  <a:pt x="6226864" y="5291887"/>
                  <a:pt x="6204588" y="5278729"/>
                </a:cubicBezTo>
                <a:cubicBezTo>
                  <a:pt x="6181073" y="5264838"/>
                  <a:pt x="6179484" y="5260872"/>
                  <a:pt x="6189933" y="5242146"/>
                </a:cubicBezTo>
                <a:cubicBezTo>
                  <a:pt x="6196379" y="5230594"/>
                  <a:pt x="6202307" y="5219774"/>
                  <a:pt x="6203107" y="5218102"/>
                </a:cubicBezTo>
                <a:cubicBezTo>
                  <a:pt x="6203906" y="5216429"/>
                  <a:pt x="6213443" y="5220608"/>
                  <a:pt x="6224300" y="5227388"/>
                </a:cubicBezTo>
                <a:cubicBezTo>
                  <a:pt x="6239876" y="5237116"/>
                  <a:pt x="6246500" y="5237255"/>
                  <a:pt x="6255707" y="5228048"/>
                </a:cubicBezTo>
                <a:cubicBezTo>
                  <a:pt x="6262125" y="5221631"/>
                  <a:pt x="6275090" y="5216380"/>
                  <a:pt x="6284520" y="5216380"/>
                </a:cubicBezTo>
                <a:cubicBezTo>
                  <a:pt x="6311207" y="5216380"/>
                  <a:pt x="6305893" y="5252962"/>
                  <a:pt x="6277315" y="5265983"/>
                </a:cubicBezTo>
                <a:cubicBezTo>
                  <a:pt x="6256963" y="5275256"/>
                  <a:pt x="6253641" y="5282096"/>
                  <a:pt x="6257083" y="5307638"/>
                </a:cubicBezTo>
                <a:cubicBezTo>
                  <a:pt x="6262535" y="5348099"/>
                  <a:pt x="6270356" y="5359255"/>
                  <a:pt x="6293264" y="5359255"/>
                </a:cubicBezTo>
                <a:cubicBezTo>
                  <a:pt x="6303742" y="5359255"/>
                  <a:pt x="6309666" y="5354969"/>
                  <a:pt x="6306428" y="5349730"/>
                </a:cubicBezTo>
                <a:cubicBezTo>
                  <a:pt x="6303190" y="5344491"/>
                  <a:pt x="6309584" y="5340205"/>
                  <a:pt x="6320637" y="5340205"/>
                </a:cubicBezTo>
                <a:cubicBezTo>
                  <a:pt x="6338520" y="5340205"/>
                  <a:pt x="6340318" y="5344663"/>
                  <a:pt x="6336968" y="5380686"/>
                </a:cubicBezTo>
                <a:cubicBezTo>
                  <a:pt x="6334123" y="5411279"/>
                  <a:pt x="6328770" y="5421975"/>
                  <a:pt x="6315053" y="5424473"/>
                </a:cubicBezTo>
                <a:cubicBezTo>
                  <a:pt x="6305071" y="5426292"/>
                  <a:pt x="6292831" y="5431650"/>
                  <a:pt x="6287854" y="5436379"/>
                </a:cubicBezTo>
                <a:cubicBezTo>
                  <a:pt x="6274073" y="5449478"/>
                  <a:pt x="6265991" y="5446901"/>
                  <a:pt x="6250215" y="5424378"/>
                </a:cubicBezTo>
                <a:close/>
                <a:moveTo>
                  <a:pt x="879041" y="5396329"/>
                </a:moveTo>
                <a:cubicBezTo>
                  <a:pt x="859111" y="5375168"/>
                  <a:pt x="833596" y="5339953"/>
                  <a:pt x="822341" y="5318073"/>
                </a:cubicBezTo>
                <a:cubicBezTo>
                  <a:pt x="811087" y="5296194"/>
                  <a:pt x="794175" y="5272692"/>
                  <a:pt x="784759" y="5265846"/>
                </a:cubicBezTo>
                <a:cubicBezTo>
                  <a:pt x="775344" y="5259001"/>
                  <a:pt x="767640" y="5243436"/>
                  <a:pt x="767640" y="5231258"/>
                </a:cubicBezTo>
                <a:cubicBezTo>
                  <a:pt x="767640" y="5217146"/>
                  <a:pt x="755549" y="5199894"/>
                  <a:pt x="734303" y="5183688"/>
                </a:cubicBezTo>
                <a:cubicBezTo>
                  <a:pt x="715822" y="5169593"/>
                  <a:pt x="700965" y="5149785"/>
                  <a:pt x="700965" y="5139241"/>
                </a:cubicBezTo>
                <a:cubicBezTo>
                  <a:pt x="700965" y="5128780"/>
                  <a:pt x="690249" y="5110289"/>
                  <a:pt x="677153" y="5098152"/>
                </a:cubicBezTo>
                <a:cubicBezTo>
                  <a:pt x="664056" y="5086014"/>
                  <a:pt x="653340" y="5071159"/>
                  <a:pt x="653340" y="5065140"/>
                </a:cubicBezTo>
                <a:cubicBezTo>
                  <a:pt x="653340" y="5059121"/>
                  <a:pt x="647982" y="5045123"/>
                  <a:pt x="641434" y="5034031"/>
                </a:cubicBezTo>
                <a:cubicBezTo>
                  <a:pt x="631909" y="5017899"/>
                  <a:pt x="631909" y="5013004"/>
                  <a:pt x="641434" y="5009554"/>
                </a:cubicBezTo>
                <a:cubicBezTo>
                  <a:pt x="655613" y="5004419"/>
                  <a:pt x="657410" y="4962845"/>
                  <a:pt x="643815" y="4954443"/>
                </a:cubicBezTo>
                <a:cubicBezTo>
                  <a:pt x="638576" y="4951205"/>
                  <a:pt x="634290" y="4937692"/>
                  <a:pt x="634290" y="4924414"/>
                </a:cubicBezTo>
                <a:cubicBezTo>
                  <a:pt x="634290" y="4908411"/>
                  <a:pt x="627969" y="4898619"/>
                  <a:pt x="615540" y="4895368"/>
                </a:cubicBezTo>
                <a:cubicBezTo>
                  <a:pt x="599321" y="4891127"/>
                  <a:pt x="597071" y="4883124"/>
                  <a:pt x="598872" y="4836073"/>
                </a:cubicBezTo>
                <a:cubicBezTo>
                  <a:pt x="600861" y="4784081"/>
                  <a:pt x="599337" y="4780198"/>
                  <a:pt x="564372" y="4748138"/>
                </a:cubicBezTo>
                <a:cubicBezTo>
                  <a:pt x="538047" y="4724001"/>
                  <a:pt x="528701" y="4708365"/>
                  <a:pt x="531034" y="4692365"/>
                </a:cubicBezTo>
                <a:cubicBezTo>
                  <a:pt x="534317" y="4669863"/>
                  <a:pt x="578143" y="4637344"/>
                  <a:pt x="606930" y="4636051"/>
                </a:cubicBezTo>
                <a:cubicBezTo>
                  <a:pt x="615456" y="4635668"/>
                  <a:pt x="626879" y="4629997"/>
                  <a:pt x="632313" y="4623449"/>
                </a:cubicBezTo>
                <a:cubicBezTo>
                  <a:pt x="646575" y="4606263"/>
                  <a:pt x="621086" y="4549657"/>
                  <a:pt x="599031" y="4549537"/>
                </a:cubicBezTo>
                <a:cubicBezTo>
                  <a:pt x="589610" y="4549489"/>
                  <a:pt x="566901" y="4532382"/>
                  <a:pt x="548565" y="4511530"/>
                </a:cubicBezTo>
                <a:cubicBezTo>
                  <a:pt x="523092" y="4482560"/>
                  <a:pt x="508184" y="4473595"/>
                  <a:pt x="485367" y="4473524"/>
                </a:cubicBezTo>
                <a:cubicBezTo>
                  <a:pt x="463946" y="4473457"/>
                  <a:pt x="451016" y="4466577"/>
                  <a:pt x="439619" y="4449184"/>
                </a:cubicBezTo>
                <a:cubicBezTo>
                  <a:pt x="417447" y="4415345"/>
                  <a:pt x="428094" y="4387705"/>
                  <a:pt x="463300" y="4387705"/>
                </a:cubicBezTo>
                <a:cubicBezTo>
                  <a:pt x="485644" y="4387705"/>
                  <a:pt x="492323" y="4382601"/>
                  <a:pt x="497574" y="4361511"/>
                </a:cubicBezTo>
                <a:cubicBezTo>
                  <a:pt x="503850" y="4336304"/>
                  <a:pt x="525398" y="4312440"/>
                  <a:pt x="542454" y="4311808"/>
                </a:cubicBezTo>
                <a:cubicBezTo>
                  <a:pt x="546951" y="4311641"/>
                  <a:pt x="548177" y="4321279"/>
                  <a:pt x="545179" y="4333224"/>
                </a:cubicBezTo>
                <a:cubicBezTo>
                  <a:pt x="531689" y="4386972"/>
                  <a:pt x="570606" y="4424241"/>
                  <a:pt x="606398" y="4391850"/>
                </a:cubicBezTo>
                <a:cubicBezTo>
                  <a:pt x="628766" y="4371607"/>
                  <a:pt x="629485" y="4356138"/>
                  <a:pt x="609477" y="4325602"/>
                </a:cubicBezTo>
                <a:cubicBezTo>
                  <a:pt x="594703" y="4303054"/>
                  <a:pt x="595078" y="4301931"/>
                  <a:pt x="620644" y="4292211"/>
                </a:cubicBezTo>
                <a:cubicBezTo>
                  <a:pt x="653049" y="4279891"/>
                  <a:pt x="672390" y="4286199"/>
                  <a:pt x="672390" y="4309087"/>
                </a:cubicBezTo>
                <a:cubicBezTo>
                  <a:pt x="672390" y="4318563"/>
                  <a:pt x="679191" y="4336027"/>
                  <a:pt x="687504" y="4347895"/>
                </a:cubicBezTo>
                <a:cubicBezTo>
                  <a:pt x="699478" y="4364990"/>
                  <a:pt x="700225" y="4372357"/>
                  <a:pt x="691101" y="4383352"/>
                </a:cubicBezTo>
                <a:cubicBezTo>
                  <a:pt x="684766" y="4390985"/>
                  <a:pt x="674137" y="4397230"/>
                  <a:pt x="667480" y="4397230"/>
                </a:cubicBezTo>
                <a:cubicBezTo>
                  <a:pt x="660824" y="4397230"/>
                  <a:pt x="653049" y="4403300"/>
                  <a:pt x="650202" y="4410718"/>
                </a:cubicBezTo>
                <a:cubicBezTo>
                  <a:pt x="643701" y="4427662"/>
                  <a:pt x="653538" y="4532062"/>
                  <a:pt x="662842" y="4544868"/>
                </a:cubicBezTo>
                <a:cubicBezTo>
                  <a:pt x="666649" y="4550107"/>
                  <a:pt x="672579" y="4566180"/>
                  <a:pt x="676021" y="4580586"/>
                </a:cubicBezTo>
                <a:cubicBezTo>
                  <a:pt x="679462" y="4594993"/>
                  <a:pt x="686483" y="4606780"/>
                  <a:pt x="691621" y="4606780"/>
                </a:cubicBezTo>
                <a:cubicBezTo>
                  <a:pt x="706919" y="4606780"/>
                  <a:pt x="702663" y="4688763"/>
                  <a:pt x="686678" y="4702030"/>
                </a:cubicBezTo>
                <a:cubicBezTo>
                  <a:pt x="665399" y="4719690"/>
                  <a:pt x="668630" y="4755975"/>
                  <a:pt x="692027" y="4762094"/>
                </a:cubicBezTo>
                <a:cubicBezTo>
                  <a:pt x="702827" y="4764918"/>
                  <a:pt x="710892" y="4772919"/>
                  <a:pt x="709949" y="4779873"/>
                </a:cubicBezTo>
                <a:cubicBezTo>
                  <a:pt x="706161" y="4807788"/>
                  <a:pt x="711490" y="4816330"/>
                  <a:pt x="732693" y="4816330"/>
                </a:cubicBezTo>
                <a:cubicBezTo>
                  <a:pt x="761099" y="4816330"/>
                  <a:pt x="781907" y="4853290"/>
                  <a:pt x="773148" y="4888189"/>
                </a:cubicBezTo>
                <a:cubicBezTo>
                  <a:pt x="768189" y="4907947"/>
                  <a:pt x="771211" y="4917050"/>
                  <a:pt x="786219" y="4927562"/>
                </a:cubicBezTo>
                <a:cubicBezTo>
                  <a:pt x="809182" y="4943646"/>
                  <a:pt x="811621" y="4964436"/>
                  <a:pt x="791453" y="4972175"/>
                </a:cubicBezTo>
                <a:cubicBezTo>
                  <a:pt x="771021" y="4980015"/>
                  <a:pt x="773814" y="5019895"/>
                  <a:pt x="796215" y="5040168"/>
                </a:cubicBezTo>
                <a:cubicBezTo>
                  <a:pt x="806693" y="5049650"/>
                  <a:pt x="815265" y="5067459"/>
                  <a:pt x="815265" y="5079744"/>
                </a:cubicBezTo>
                <a:cubicBezTo>
                  <a:pt x="815265" y="5097293"/>
                  <a:pt x="810098" y="5102080"/>
                  <a:pt x="791154" y="5102080"/>
                </a:cubicBezTo>
                <a:cubicBezTo>
                  <a:pt x="766110" y="5102080"/>
                  <a:pt x="745632" y="5131257"/>
                  <a:pt x="765926" y="5138022"/>
                </a:cubicBezTo>
                <a:cubicBezTo>
                  <a:pt x="772108" y="5140082"/>
                  <a:pt x="777165" y="5154641"/>
                  <a:pt x="777165" y="5170377"/>
                </a:cubicBezTo>
                <a:cubicBezTo>
                  <a:pt x="777165" y="5193258"/>
                  <a:pt x="782746" y="5201092"/>
                  <a:pt x="805043" y="5209508"/>
                </a:cubicBezTo>
                <a:cubicBezTo>
                  <a:pt x="831900" y="5219645"/>
                  <a:pt x="853365" y="5250251"/>
                  <a:pt x="853365" y="5278406"/>
                </a:cubicBezTo>
                <a:cubicBezTo>
                  <a:pt x="853365" y="5285833"/>
                  <a:pt x="861938" y="5296498"/>
                  <a:pt x="872415" y="5302105"/>
                </a:cubicBezTo>
                <a:cubicBezTo>
                  <a:pt x="882893" y="5307712"/>
                  <a:pt x="891465" y="5321008"/>
                  <a:pt x="891465" y="5331651"/>
                </a:cubicBezTo>
                <a:cubicBezTo>
                  <a:pt x="891465" y="5342293"/>
                  <a:pt x="902181" y="5365050"/>
                  <a:pt x="915278" y="5382221"/>
                </a:cubicBezTo>
                <a:cubicBezTo>
                  <a:pt x="962866" y="5444612"/>
                  <a:pt x="934804" y="5455537"/>
                  <a:pt x="879041" y="5396329"/>
                </a:cubicBezTo>
                <a:close/>
                <a:moveTo>
                  <a:pt x="723758" y="4953664"/>
                </a:moveTo>
                <a:cubicBezTo>
                  <a:pt x="739702" y="4912116"/>
                  <a:pt x="723211" y="4873480"/>
                  <a:pt x="689535" y="4873480"/>
                </a:cubicBezTo>
                <a:cubicBezTo>
                  <a:pt x="676369" y="4873480"/>
                  <a:pt x="672390" y="4881036"/>
                  <a:pt x="672390" y="4906039"/>
                </a:cubicBezTo>
                <a:cubicBezTo>
                  <a:pt x="672390" y="4950374"/>
                  <a:pt x="680757" y="4968730"/>
                  <a:pt x="700965" y="4968730"/>
                </a:cubicBezTo>
                <a:cubicBezTo>
                  <a:pt x="710322" y="4968730"/>
                  <a:pt x="720579" y="4961950"/>
                  <a:pt x="723758" y="4953664"/>
                </a:cubicBezTo>
                <a:close/>
                <a:moveTo>
                  <a:pt x="9042484" y="5399666"/>
                </a:moveTo>
                <a:cubicBezTo>
                  <a:pt x="9022855" y="5395300"/>
                  <a:pt x="9019740" y="5359255"/>
                  <a:pt x="9038992" y="5359255"/>
                </a:cubicBezTo>
                <a:cubicBezTo>
                  <a:pt x="9046239" y="5359255"/>
                  <a:pt x="9054642" y="5368712"/>
                  <a:pt x="9057664" y="5380271"/>
                </a:cubicBezTo>
                <a:cubicBezTo>
                  <a:pt x="9064057" y="5404719"/>
                  <a:pt x="9064227" y="5404502"/>
                  <a:pt x="9042484" y="5399666"/>
                </a:cubicBezTo>
                <a:close/>
                <a:moveTo>
                  <a:pt x="5892090" y="5335144"/>
                </a:moveTo>
                <a:cubicBezTo>
                  <a:pt x="5892090" y="5315243"/>
                  <a:pt x="5920604" y="5305721"/>
                  <a:pt x="5931006" y="5322149"/>
                </a:cubicBezTo>
                <a:cubicBezTo>
                  <a:pt x="5944575" y="5343579"/>
                  <a:pt x="5941207" y="5349730"/>
                  <a:pt x="5915903" y="5349730"/>
                </a:cubicBezTo>
                <a:cubicBezTo>
                  <a:pt x="5900869" y="5349730"/>
                  <a:pt x="5892090" y="5344353"/>
                  <a:pt x="5892090" y="5335144"/>
                </a:cubicBezTo>
                <a:close/>
                <a:moveTo>
                  <a:pt x="9694748" y="5328894"/>
                </a:moveTo>
                <a:cubicBezTo>
                  <a:pt x="9700634" y="5311233"/>
                  <a:pt x="9721140" y="5308304"/>
                  <a:pt x="9721140" y="5325124"/>
                </a:cubicBezTo>
                <a:cubicBezTo>
                  <a:pt x="9721140" y="5333419"/>
                  <a:pt x="9714353" y="5340205"/>
                  <a:pt x="9706059" y="5340205"/>
                </a:cubicBezTo>
                <a:cubicBezTo>
                  <a:pt x="9697763" y="5340205"/>
                  <a:pt x="9692674" y="5335115"/>
                  <a:pt x="9694748" y="5328894"/>
                </a:cubicBezTo>
                <a:close/>
                <a:moveTo>
                  <a:pt x="9442534" y="5324114"/>
                </a:moveTo>
                <a:cubicBezTo>
                  <a:pt x="9422203" y="5318802"/>
                  <a:pt x="9420224" y="5292580"/>
                  <a:pt x="9440152" y="5292580"/>
                </a:cubicBezTo>
                <a:cubicBezTo>
                  <a:pt x="9448011" y="5292580"/>
                  <a:pt x="9454440" y="5299263"/>
                  <a:pt x="9454440" y="5307430"/>
                </a:cubicBezTo>
                <a:cubicBezTo>
                  <a:pt x="9454440" y="5315597"/>
                  <a:pt x="9458726" y="5319630"/>
                  <a:pt x="9463965" y="5316393"/>
                </a:cubicBezTo>
                <a:cubicBezTo>
                  <a:pt x="9469204" y="5313155"/>
                  <a:pt x="9473490" y="5315045"/>
                  <a:pt x="9473490" y="5320593"/>
                </a:cubicBezTo>
                <a:cubicBezTo>
                  <a:pt x="9473490" y="5331058"/>
                  <a:pt x="9470434" y="5331406"/>
                  <a:pt x="9442534" y="5324114"/>
                </a:cubicBezTo>
                <a:close/>
                <a:moveTo>
                  <a:pt x="9821248" y="5321000"/>
                </a:moveTo>
                <a:cubicBezTo>
                  <a:pt x="9824539" y="5315676"/>
                  <a:pt x="9831221" y="5313785"/>
                  <a:pt x="9836098" y="5316800"/>
                </a:cubicBezTo>
                <a:cubicBezTo>
                  <a:pt x="9849309" y="5324965"/>
                  <a:pt x="9846845" y="5330680"/>
                  <a:pt x="9830115" y="5330680"/>
                </a:cubicBezTo>
                <a:cubicBezTo>
                  <a:pt x="9821948" y="5330680"/>
                  <a:pt x="9817958" y="5326324"/>
                  <a:pt x="9821248" y="5321000"/>
                </a:cubicBezTo>
                <a:close/>
                <a:moveTo>
                  <a:pt x="1605840" y="5249718"/>
                </a:moveTo>
                <a:cubicBezTo>
                  <a:pt x="1605840" y="5241859"/>
                  <a:pt x="1612270" y="5235430"/>
                  <a:pt x="1620128" y="5235430"/>
                </a:cubicBezTo>
                <a:cubicBezTo>
                  <a:pt x="1627986" y="5235430"/>
                  <a:pt x="1634415" y="5241859"/>
                  <a:pt x="1634415" y="5249718"/>
                </a:cubicBezTo>
                <a:cubicBezTo>
                  <a:pt x="1634415" y="5257576"/>
                  <a:pt x="1627986" y="5264005"/>
                  <a:pt x="1620128" y="5264005"/>
                </a:cubicBezTo>
                <a:cubicBezTo>
                  <a:pt x="1612270" y="5264005"/>
                  <a:pt x="1605840" y="5257576"/>
                  <a:pt x="1605840" y="5249718"/>
                </a:cubicBezTo>
                <a:close/>
                <a:moveTo>
                  <a:pt x="9816389" y="5212411"/>
                </a:moveTo>
                <a:cubicBezTo>
                  <a:pt x="9816389" y="5199751"/>
                  <a:pt x="9812716" y="5187964"/>
                  <a:pt x="9808227" y="5186217"/>
                </a:cubicBezTo>
                <a:cubicBezTo>
                  <a:pt x="9797045" y="5181869"/>
                  <a:pt x="9784667" y="5063980"/>
                  <a:pt x="9795390" y="5063980"/>
                </a:cubicBezTo>
                <a:cubicBezTo>
                  <a:pt x="9818840" y="5063980"/>
                  <a:pt x="9836676" y="5103608"/>
                  <a:pt x="9842043" y="5167632"/>
                </a:cubicBezTo>
                <a:cubicBezTo>
                  <a:pt x="9846979" y="5226507"/>
                  <a:pt x="9845665" y="5235430"/>
                  <a:pt x="9832058" y="5235430"/>
                </a:cubicBezTo>
                <a:cubicBezTo>
                  <a:pt x="9821839" y="5235430"/>
                  <a:pt x="9816389" y="5227425"/>
                  <a:pt x="9816389" y="5212411"/>
                </a:cubicBezTo>
                <a:close/>
                <a:moveTo>
                  <a:pt x="9656584" y="5182503"/>
                </a:moveTo>
                <a:cubicBezTo>
                  <a:pt x="9626876" y="5161694"/>
                  <a:pt x="9628459" y="5130655"/>
                  <a:pt x="9659227" y="5130655"/>
                </a:cubicBezTo>
                <a:cubicBezTo>
                  <a:pt x="9676351" y="5130655"/>
                  <a:pt x="9683040" y="5135787"/>
                  <a:pt x="9683040" y="5148926"/>
                </a:cubicBezTo>
                <a:cubicBezTo>
                  <a:pt x="9683040" y="5158975"/>
                  <a:pt x="9685641" y="5173977"/>
                  <a:pt x="9688821" y="5182264"/>
                </a:cubicBezTo>
                <a:cubicBezTo>
                  <a:pt x="9696162" y="5201395"/>
                  <a:pt x="9683689" y="5201487"/>
                  <a:pt x="9656584" y="5182503"/>
                </a:cubicBezTo>
                <a:close/>
                <a:moveTo>
                  <a:pt x="6342146" y="5105297"/>
                </a:moveTo>
                <a:cubicBezTo>
                  <a:pt x="6325310" y="5098504"/>
                  <a:pt x="6327300" y="5063980"/>
                  <a:pt x="6344528" y="5063980"/>
                </a:cubicBezTo>
                <a:cubicBezTo>
                  <a:pt x="6353418" y="5063980"/>
                  <a:pt x="6358815" y="5072976"/>
                  <a:pt x="6358815" y="5087793"/>
                </a:cubicBezTo>
                <a:cubicBezTo>
                  <a:pt x="6358815" y="5100889"/>
                  <a:pt x="6357744" y="5111267"/>
                  <a:pt x="6356434" y="5110853"/>
                </a:cubicBezTo>
                <a:cubicBezTo>
                  <a:pt x="6355125" y="5110440"/>
                  <a:pt x="6348695" y="5107939"/>
                  <a:pt x="6342146" y="5105297"/>
                </a:cubicBezTo>
                <a:close/>
                <a:moveTo>
                  <a:pt x="519990" y="4249593"/>
                </a:moveTo>
                <a:cubicBezTo>
                  <a:pt x="513468" y="4241735"/>
                  <a:pt x="502228" y="4235305"/>
                  <a:pt x="495011" y="4235305"/>
                </a:cubicBezTo>
                <a:cubicBezTo>
                  <a:pt x="479985" y="4235305"/>
                  <a:pt x="477208" y="4210748"/>
                  <a:pt x="491253" y="4202068"/>
                </a:cubicBezTo>
                <a:cubicBezTo>
                  <a:pt x="496403" y="4198885"/>
                  <a:pt x="515691" y="4199109"/>
                  <a:pt x="534116" y="4202566"/>
                </a:cubicBezTo>
                <a:cubicBezTo>
                  <a:pt x="563250" y="4208031"/>
                  <a:pt x="567615" y="4212436"/>
                  <a:pt x="567615" y="4236365"/>
                </a:cubicBezTo>
                <a:cubicBezTo>
                  <a:pt x="567615" y="4256932"/>
                  <a:pt x="563099" y="4263880"/>
                  <a:pt x="549731" y="4263880"/>
                </a:cubicBezTo>
                <a:cubicBezTo>
                  <a:pt x="539895" y="4263880"/>
                  <a:pt x="526512" y="4257451"/>
                  <a:pt x="519990" y="4249593"/>
                </a:cubicBezTo>
                <a:close/>
                <a:moveTo>
                  <a:pt x="396165" y="4239769"/>
                </a:moveTo>
                <a:cubicBezTo>
                  <a:pt x="396165" y="4219151"/>
                  <a:pt x="416859" y="4213731"/>
                  <a:pt x="448969" y="4225938"/>
                </a:cubicBezTo>
                <a:cubicBezTo>
                  <a:pt x="470906" y="4234279"/>
                  <a:pt x="473652" y="4238189"/>
                  <a:pt x="462517" y="4245231"/>
                </a:cubicBezTo>
                <a:cubicBezTo>
                  <a:pt x="439473" y="4259806"/>
                  <a:pt x="396165" y="4256241"/>
                  <a:pt x="396165" y="4239769"/>
                </a:cubicBezTo>
                <a:close/>
                <a:moveTo>
                  <a:pt x="9626489" y="4236425"/>
                </a:moveTo>
                <a:cubicBezTo>
                  <a:pt x="9621054" y="4226269"/>
                  <a:pt x="9613777" y="4181143"/>
                  <a:pt x="9610318" y="4136145"/>
                </a:cubicBezTo>
                <a:cubicBezTo>
                  <a:pt x="9605172" y="4069195"/>
                  <a:pt x="9606464" y="4054330"/>
                  <a:pt x="9617430" y="4054330"/>
                </a:cubicBezTo>
                <a:cubicBezTo>
                  <a:pt x="9643732" y="4054330"/>
                  <a:pt x="9655472" y="4091732"/>
                  <a:pt x="9653597" y="4169540"/>
                </a:cubicBezTo>
                <a:cubicBezTo>
                  <a:pt x="9651706" y="4248034"/>
                  <a:pt x="9643516" y="4268240"/>
                  <a:pt x="9626489" y="4236425"/>
                </a:cubicBezTo>
                <a:close/>
                <a:moveTo>
                  <a:pt x="9810688" y="4227832"/>
                </a:moveTo>
                <a:cubicBezTo>
                  <a:pt x="9800727" y="4218845"/>
                  <a:pt x="9787219" y="4211064"/>
                  <a:pt x="9780670" y="4210540"/>
                </a:cubicBezTo>
                <a:cubicBezTo>
                  <a:pt x="9774122" y="4210016"/>
                  <a:pt x="9762336" y="4208945"/>
                  <a:pt x="9754477" y="4208159"/>
                </a:cubicBezTo>
                <a:cubicBezTo>
                  <a:pt x="9745968" y="4207308"/>
                  <a:pt x="9740190" y="4197099"/>
                  <a:pt x="9740190" y="4182917"/>
                </a:cubicBezTo>
                <a:cubicBezTo>
                  <a:pt x="9740190" y="4169821"/>
                  <a:pt x="9735903" y="4159105"/>
                  <a:pt x="9730665" y="4159105"/>
                </a:cubicBezTo>
                <a:cubicBezTo>
                  <a:pt x="9725426" y="4159105"/>
                  <a:pt x="9721140" y="4150786"/>
                  <a:pt x="9721140" y="4140617"/>
                </a:cubicBezTo>
                <a:cubicBezTo>
                  <a:pt x="9721140" y="4130449"/>
                  <a:pt x="9725426" y="4119480"/>
                  <a:pt x="9730665" y="4116242"/>
                </a:cubicBezTo>
                <a:cubicBezTo>
                  <a:pt x="9743722" y="4108173"/>
                  <a:pt x="9742756" y="4054330"/>
                  <a:pt x="9729554" y="4054330"/>
                </a:cubicBezTo>
                <a:cubicBezTo>
                  <a:pt x="9723608" y="4054330"/>
                  <a:pt x="9721114" y="4045931"/>
                  <a:pt x="9723899" y="4035280"/>
                </a:cubicBezTo>
                <a:cubicBezTo>
                  <a:pt x="9726639" y="4024803"/>
                  <a:pt x="9724997" y="4016230"/>
                  <a:pt x="9720248" y="4016230"/>
                </a:cubicBezTo>
                <a:cubicBezTo>
                  <a:pt x="9715500" y="4016230"/>
                  <a:pt x="9711615" y="3992156"/>
                  <a:pt x="9711615" y="3962732"/>
                </a:cubicBezTo>
                <a:cubicBezTo>
                  <a:pt x="9711615" y="3912589"/>
                  <a:pt x="9712907" y="3909571"/>
                  <a:pt x="9732205" y="3914618"/>
                </a:cubicBezTo>
                <a:cubicBezTo>
                  <a:pt x="9777073" y="3926351"/>
                  <a:pt x="9806161" y="3880815"/>
                  <a:pt x="9774207" y="3848862"/>
                </a:cubicBezTo>
                <a:cubicBezTo>
                  <a:pt x="9756985" y="3831640"/>
                  <a:pt x="9750286" y="3831785"/>
                  <a:pt x="9730366" y="3849814"/>
                </a:cubicBezTo>
                <a:cubicBezTo>
                  <a:pt x="9708531" y="3869574"/>
                  <a:pt x="9679435" y="3857367"/>
                  <a:pt x="9628271" y="3806981"/>
                </a:cubicBezTo>
                <a:cubicBezTo>
                  <a:pt x="9602347" y="3781450"/>
                  <a:pt x="9587790" y="3758660"/>
                  <a:pt x="9587790" y="3743603"/>
                </a:cubicBezTo>
                <a:cubicBezTo>
                  <a:pt x="9587790" y="3721892"/>
                  <a:pt x="9590343" y="3720571"/>
                  <a:pt x="9621127" y="3726347"/>
                </a:cubicBezTo>
                <a:cubicBezTo>
                  <a:pt x="9642979" y="3730446"/>
                  <a:pt x="9654465" y="3728954"/>
                  <a:pt x="9654465" y="3722016"/>
                </a:cubicBezTo>
                <a:cubicBezTo>
                  <a:pt x="9654465" y="3704477"/>
                  <a:pt x="9684411" y="3710096"/>
                  <a:pt x="9702579" y="3731045"/>
                </a:cubicBezTo>
                <a:cubicBezTo>
                  <a:pt x="9717320" y="3748041"/>
                  <a:pt x="9722237" y="3749006"/>
                  <a:pt x="9739415" y="3738279"/>
                </a:cubicBezTo>
                <a:cubicBezTo>
                  <a:pt x="9750319" y="3731469"/>
                  <a:pt x="9759240" y="3720418"/>
                  <a:pt x="9759240" y="3713720"/>
                </a:cubicBezTo>
                <a:cubicBezTo>
                  <a:pt x="9759240" y="3705268"/>
                  <a:pt x="9767253" y="3703458"/>
                  <a:pt x="9785433" y="3707803"/>
                </a:cubicBezTo>
                <a:cubicBezTo>
                  <a:pt x="9824045" y="3717032"/>
                  <a:pt x="9825914" y="3719170"/>
                  <a:pt x="9825914" y="3754061"/>
                </a:cubicBezTo>
                <a:cubicBezTo>
                  <a:pt x="9825914" y="3771651"/>
                  <a:pt x="9830972" y="3787729"/>
                  <a:pt x="9837153" y="3789789"/>
                </a:cubicBezTo>
                <a:cubicBezTo>
                  <a:pt x="9844486" y="3792234"/>
                  <a:pt x="9845616" y="3799957"/>
                  <a:pt x="9840404" y="3812014"/>
                </a:cubicBezTo>
                <a:cubicBezTo>
                  <a:pt x="9836010" y="3822178"/>
                  <a:pt x="9833187" y="3833982"/>
                  <a:pt x="9834131" y="3838246"/>
                </a:cubicBezTo>
                <a:cubicBezTo>
                  <a:pt x="9835074" y="3842510"/>
                  <a:pt x="9831130" y="3863510"/>
                  <a:pt x="9825368" y="3884912"/>
                </a:cubicBezTo>
                <a:cubicBezTo>
                  <a:pt x="9815729" y="3920707"/>
                  <a:pt x="9816707" y="3925428"/>
                  <a:pt x="9837576" y="3943834"/>
                </a:cubicBezTo>
                <a:cubicBezTo>
                  <a:pt x="9850053" y="3954839"/>
                  <a:pt x="9868352" y="3968436"/>
                  <a:pt x="9878240" y="3974049"/>
                </a:cubicBezTo>
                <a:cubicBezTo>
                  <a:pt x="9888128" y="3979662"/>
                  <a:pt x="9900195" y="3996181"/>
                  <a:pt x="9905054" y="4010759"/>
                </a:cubicBezTo>
                <a:cubicBezTo>
                  <a:pt x="9912198" y="4032195"/>
                  <a:pt x="9910214" y="4040940"/>
                  <a:pt x="9894675" y="4056479"/>
                </a:cubicBezTo>
                <a:cubicBezTo>
                  <a:pt x="9873102" y="4078052"/>
                  <a:pt x="9854489" y="4072247"/>
                  <a:pt x="9854489" y="4043945"/>
                </a:cubicBezTo>
                <a:cubicBezTo>
                  <a:pt x="9854489" y="4033612"/>
                  <a:pt x="9848061" y="4022691"/>
                  <a:pt x="9840202" y="4019675"/>
                </a:cubicBezTo>
                <a:cubicBezTo>
                  <a:pt x="9832344" y="4016660"/>
                  <a:pt x="9825914" y="4004286"/>
                  <a:pt x="9825914" y="3992178"/>
                </a:cubicBezTo>
                <a:cubicBezTo>
                  <a:pt x="9825914" y="3938009"/>
                  <a:pt x="9791440" y="3921953"/>
                  <a:pt x="9757976" y="3960538"/>
                </a:cubicBezTo>
                <a:cubicBezTo>
                  <a:pt x="9738365" y="3983149"/>
                  <a:pt x="9735962" y="3993443"/>
                  <a:pt x="9748484" y="4001183"/>
                </a:cubicBezTo>
                <a:cubicBezTo>
                  <a:pt x="9753047" y="4004002"/>
                  <a:pt x="9759246" y="4018642"/>
                  <a:pt x="9762260" y="4033715"/>
                </a:cubicBezTo>
                <a:cubicBezTo>
                  <a:pt x="9768406" y="4064444"/>
                  <a:pt x="9812087" y="4088744"/>
                  <a:pt x="9845480" y="4080011"/>
                </a:cubicBezTo>
                <a:cubicBezTo>
                  <a:pt x="9871464" y="4073216"/>
                  <a:pt x="9880571" y="4097449"/>
                  <a:pt x="9860407" y="4119729"/>
                </a:cubicBezTo>
                <a:cubicBezTo>
                  <a:pt x="9850407" y="4130780"/>
                  <a:pt x="9844964" y="4153951"/>
                  <a:pt x="9844964" y="4185487"/>
                </a:cubicBezTo>
                <a:cubicBezTo>
                  <a:pt x="9844964" y="4240918"/>
                  <a:pt x="9836619" y="4251227"/>
                  <a:pt x="9810688" y="4227833"/>
                </a:cubicBezTo>
                <a:close/>
                <a:moveTo>
                  <a:pt x="415215" y="4117036"/>
                </a:moveTo>
                <a:cubicBezTo>
                  <a:pt x="415215" y="4093774"/>
                  <a:pt x="410313" y="4073334"/>
                  <a:pt x="404250" y="4071313"/>
                </a:cubicBezTo>
                <a:cubicBezTo>
                  <a:pt x="398219" y="4069302"/>
                  <a:pt x="391253" y="4043149"/>
                  <a:pt x="388769" y="4013193"/>
                </a:cubicBezTo>
                <a:cubicBezTo>
                  <a:pt x="386284" y="3983238"/>
                  <a:pt x="380503" y="3956412"/>
                  <a:pt x="375921" y="3953580"/>
                </a:cubicBezTo>
                <a:cubicBezTo>
                  <a:pt x="371339" y="3950748"/>
                  <a:pt x="367590" y="3935825"/>
                  <a:pt x="367590" y="3920418"/>
                </a:cubicBezTo>
                <a:cubicBezTo>
                  <a:pt x="367590" y="3897068"/>
                  <a:pt x="371460" y="3892405"/>
                  <a:pt x="390840" y="3892405"/>
                </a:cubicBezTo>
                <a:cubicBezTo>
                  <a:pt x="421658" y="3892405"/>
                  <a:pt x="428304" y="3879300"/>
                  <a:pt x="429306" y="3816550"/>
                </a:cubicBezTo>
                <a:cubicBezTo>
                  <a:pt x="429987" y="3773900"/>
                  <a:pt x="433384" y="3763331"/>
                  <a:pt x="447267" y="3760657"/>
                </a:cubicBezTo>
                <a:cubicBezTo>
                  <a:pt x="460442" y="3758120"/>
                  <a:pt x="463658" y="3762495"/>
                  <a:pt x="461223" y="3779639"/>
                </a:cubicBezTo>
                <a:cubicBezTo>
                  <a:pt x="459189" y="3793960"/>
                  <a:pt x="465717" y="3808118"/>
                  <a:pt x="479499" y="3819278"/>
                </a:cubicBezTo>
                <a:cubicBezTo>
                  <a:pt x="491292" y="3828826"/>
                  <a:pt x="500940" y="3844042"/>
                  <a:pt x="500940" y="3853091"/>
                </a:cubicBezTo>
                <a:cubicBezTo>
                  <a:pt x="500940" y="3862141"/>
                  <a:pt x="505735" y="3874340"/>
                  <a:pt x="511595" y="3880200"/>
                </a:cubicBezTo>
                <a:cubicBezTo>
                  <a:pt x="519452" y="3888057"/>
                  <a:pt x="516951" y="3907740"/>
                  <a:pt x="502070" y="3955147"/>
                </a:cubicBezTo>
                <a:cubicBezTo>
                  <a:pt x="477923" y="4032077"/>
                  <a:pt x="477172" y="4048082"/>
                  <a:pt x="496941" y="4064489"/>
                </a:cubicBezTo>
                <a:cubicBezTo>
                  <a:pt x="508527" y="4074104"/>
                  <a:pt x="518396" y="4074563"/>
                  <a:pt x="539804" y="4066482"/>
                </a:cubicBezTo>
                <a:cubicBezTo>
                  <a:pt x="565752" y="4056688"/>
                  <a:pt x="567615" y="4057524"/>
                  <a:pt x="567615" y="4078970"/>
                </a:cubicBezTo>
                <a:cubicBezTo>
                  <a:pt x="567615" y="4098591"/>
                  <a:pt x="563046" y="4101955"/>
                  <a:pt x="536400" y="4101955"/>
                </a:cubicBezTo>
                <a:cubicBezTo>
                  <a:pt x="515020" y="4101955"/>
                  <a:pt x="495329" y="4110958"/>
                  <a:pt x="473900" y="4130530"/>
                </a:cubicBezTo>
                <a:cubicBezTo>
                  <a:pt x="429180" y="4171375"/>
                  <a:pt x="415215" y="4168164"/>
                  <a:pt x="415215" y="4117036"/>
                </a:cubicBezTo>
                <a:close/>
                <a:moveTo>
                  <a:pt x="262815" y="3986993"/>
                </a:moveTo>
                <a:cubicBezTo>
                  <a:pt x="262815" y="3952243"/>
                  <a:pt x="265034" y="3948545"/>
                  <a:pt x="284246" y="3951274"/>
                </a:cubicBezTo>
                <a:cubicBezTo>
                  <a:pt x="324764" y="3957028"/>
                  <a:pt x="316041" y="4025103"/>
                  <a:pt x="274721" y="4025609"/>
                </a:cubicBezTo>
                <a:cubicBezTo>
                  <a:pt x="267123" y="4025704"/>
                  <a:pt x="262815" y="4011730"/>
                  <a:pt x="262815" y="3986993"/>
                </a:cubicBezTo>
                <a:close/>
                <a:moveTo>
                  <a:pt x="312821" y="3854008"/>
                </a:moveTo>
                <a:cubicBezTo>
                  <a:pt x="286224" y="3843318"/>
                  <a:pt x="285619" y="3830852"/>
                  <a:pt x="310841" y="3813186"/>
                </a:cubicBezTo>
                <a:cubicBezTo>
                  <a:pt x="321539" y="3805693"/>
                  <a:pt x="329604" y="3795806"/>
                  <a:pt x="328763" y="3791215"/>
                </a:cubicBezTo>
                <a:cubicBezTo>
                  <a:pt x="324588" y="3768424"/>
                  <a:pt x="330854" y="3749530"/>
                  <a:pt x="342587" y="3749530"/>
                </a:cubicBezTo>
                <a:cubicBezTo>
                  <a:pt x="356195" y="3749530"/>
                  <a:pt x="367590" y="3789140"/>
                  <a:pt x="367590" y="3836446"/>
                </a:cubicBezTo>
                <a:cubicBezTo>
                  <a:pt x="367590" y="3865881"/>
                  <a:pt x="353556" y="3870382"/>
                  <a:pt x="312821" y="3854008"/>
                </a:cubicBezTo>
                <a:close/>
                <a:moveTo>
                  <a:pt x="15035" y="3762230"/>
                </a:moveTo>
                <a:cubicBezTo>
                  <a:pt x="14959" y="3736910"/>
                  <a:pt x="12320" y="3706549"/>
                  <a:pt x="9162" y="3694761"/>
                </a:cubicBezTo>
                <a:cubicBezTo>
                  <a:pt x="4502" y="3677373"/>
                  <a:pt x="7304" y="3673330"/>
                  <a:pt x="24014" y="3673330"/>
                </a:cubicBezTo>
                <a:cubicBezTo>
                  <a:pt x="43349" y="3673330"/>
                  <a:pt x="44438" y="3677222"/>
                  <a:pt x="41794" y="3736865"/>
                </a:cubicBezTo>
                <a:cubicBezTo>
                  <a:pt x="40011" y="3777091"/>
                  <a:pt x="34609" y="3801843"/>
                  <a:pt x="27071" y="3804334"/>
                </a:cubicBezTo>
                <a:cubicBezTo>
                  <a:pt x="18657" y="3807114"/>
                  <a:pt x="15127" y="3794766"/>
                  <a:pt x="15035" y="3762230"/>
                </a:cubicBezTo>
                <a:close/>
                <a:moveTo>
                  <a:pt x="236621" y="3714065"/>
                </a:moveTo>
                <a:cubicBezTo>
                  <a:pt x="209596" y="3710711"/>
                  <a:pt x="205665" y="3706671"/>
                  <a:pt x="205665" y="3682252"/>
                </a:cubicBezTo>
                <a:cubicBezTo>
                  <a:pt x="205665" y="3666867"/>
                  <a:pt x="201040" y="3654280"/>
                  <a:pt x="195388" y="3654280"/>
                </a:cubicBezTo>
                <a:cubicBezTo>
                  <a:pt x="188669" y="3654280"/>
                  <a:pt x="186195" y="3629534"/>
                  <a:pt x="188244" y="3582820"/>
                </a:cubicBezTo>
                <a:cubicBezTo>
                  <a:pt x="189967" y="3543518"/>
                  <a:pt x="188158" y="3511371"/>
                  <a:pt x="184234" y="3511383"/>
                </a:cubicBezTo>
                <a:cubicBezTo>
                  <a:pt x="180305" y="3511392"/>
                  <a:pt x="177090" y="3480078"/>
                  <a:pt x="177090" y="3441788"/>
                </a:cubicBezTo>
                <a:cubicBezTo>
                  <a:pt x="177090" y="3367571"/>
                  <a:pt x="168430" y="3346846"/>
                  <a:pt x="129303" y="3327420"/>
                </a:cubicBezTo>
                <a:cubicBezTo>
                  <a:pt x="108041" y="3316864"/>
                  <a:pt x="105172" y="3308487"/>
                  <a:pt x="100890" y="3244473"/>
                </a:cubicBezTo>
                <a:cubicBezTo>
                  <a:pt x="96550" y="3179579"/>
                  <a:pt x="94228" y="3172998"/>
                  <a:pt x="74696" y="3170224"/>
                </a:cubicBezTo>
                <a:cubicBezTo>
                  <a:pt x="59185" y="3168021"/>
                  <a:pt x="53265" y="3160786"/>
                  <a:pt x="53265" y="3144030"/>
                </a:cubicBezTo>
                <a:cubicBezTo>
                  <a:pt x="53265" y="3124538"/>
                  <a:pt x="57888" y="3120880"/>
                  <a:pt x="82520" y="3120880"/>
                </a:cubicBezTo>
                <a:cubicBezTo>
                  <a:pt x="98611" y="3120880"/>
                  <a:pt x="117374" y="3126238"/>
                  <a:pt x="124216" y="3132786"/>
                </a:cubicBezTo>
                <a:cubicBezTo>
                  <a:pt x="131058" y="3139335"/>
                  <a:pt x="145754" y="3150997"/>
                  <a:pt x="156873" y="3158702"/>
                </a:cubicBezTo>
                <a:cubicBezTo>
                  <a:pt x="167992" y="3166407"/>
                  <a:pt x="177226" y="3179265"/>
                  <a:pt x="177393" y="3187277"/>
                </a:cubicBezTo>
                <a:cubicBezTo>
                  <a:pt x="177560" y="3195288"/>
                  <a:pt x="183989" y="3210163"/>
                  <a:pt x="191680" y="3220332"/>
                </a:cubicBezTo>
                <a:cubicBezTo>
                  <a:pt x="199372" y="3230501"/>
                  <a:pt x="205665" y="3246361"/>
                  <a:pt x="205665" y="3255577"/>
                </a:cubicBezTo>
                <a:cubicBezTo>
                  <a:pt x="205665" y="3264793"/>
                  <a:pt x="213023" y="3276451"/>
                  <a:pt x="222016" y="3281484"/>
                </a:cubicBezTo>
                <a:cubicBezTo>
                  <a:pt x="235956" y="3289285"/>
                  <a:pt x="236608" y="3293921"/>
                  <a:pt x="226435" y="3312928"/>
                </a:cubicBezTo>
                <a:cubicBezTo>
                  <a:pt x="219873" y="3325190"/>
                  <a:pt x="213587" y="3354466"/>
                  <a:pt x="212466" y="3377987"/>
                </a:cubicBezTo>
                <a:cubicBezTo>
                  <a:pt x="210735" y="3414291"/>
                  <a:pt x="213686" y="3422194"/>
                  <a:pt x="231990" y="3430294"/>
                </a:cubicBezTo>
                <a:cubicBezTo>
                  <a:pt x="243849" y="3435541"/>
                  <a:pt x="251620" y="3444868"/>
                  <a:pt x="249260" y="3451019"/>
                </a:cubicBezTo>
                <a:cubicBezTo>
                  <a:pt x="246899" y="3457170"/>
                  <a:pt x="250817" y="3464448"/>
                  <a:pt x="257967" y="3467192"/>
                </a:cubicBezTo>
                <a:cubicBezTo>
                  <a:pt x="267128" y="3470707"/>
                  <a:pt x="270141" y="3486405"/>
                  <a:pt x="268171" y="3520368"/>
                </a:cubicBezTo>
                <a:cubicBezTo>
                  <a:pt x="266634" y="3546871"/>
                  <a:pt x="268015" y="3568588"/>
                  <a:pt x="271239" y="3568629"/>
                </a:cubicBezTo>
                <a:cubicBezTo>
                  <a:pt x="284922" y="3568803"/>
                  <a:pt x="300915" y="3623687"/>
                  <a:pt x="300915" y="3670466"/>
                </a:cubicBezTo>
                <a:cubicBezTo>
                  <a:pt x="300915" y="3725131"/>
                  <a:pt x="304764" y="3722521"/>
                  <a:pt x="236621" y="3714065"/>
                </a:cubicBezTo>
                <a:close/>
                <a:moveTo>
                  <a:pt x="9675896" y="3466997"/>
                </a:moveTo>
                <a:cubicBezTo>
                  <a:pt x="9660706" y="3460868"/>
                  <a:pt x="9660361" y="3404544"/>
                  <a:pt x="9675420" y="3389485"/>
                </a:cubicBezTo>
                <a:cubicBezTo>
                  <a:pt x="9684309" y="3380595"/>
                  <a:pt x="9684309" y="3378055"/>
                  <a:pt x="9675420" y="3378055"/>
                </a:cubicBezTo>
                <a:cubicBezTo>
                  <a:pt x="9669133" y="3378055"/>
                  <a:pt x="9663990" y="3369483"/>
                  <a:pt x="9663990" y="3359005"/>
                </a:cubicBezTo>
                <a:cubicBezTo>
                  <a:pt x="9663990" y="3348528"/>
                  <a:pt x="9668276" y="3339955"/>
                  <a:pt x="9673515" y="3339955"/>
                </a:cubicBezTo>
                <a:cubicBezTo>
                  <a:pt x="9678753" y="3339955"/>
                  <a:pt x="9683040" y="3333526"/>
                  <a:pt x="9683040" y="3325667"/>
                </a:cubicBezTo>
                <a:cubicBezTo>
                  <a:pt x="9683040" y="3317810"/>
                  <a:pt x="9687580" y="3311380"/>
                  <a:pt x="9693127" y="3311380"/>
                </a:cubicBezTo>
                <a:cubicBezTo>
                  <a:pt x="9698675" y="3311380"/>
                  <a:pt x="9700747" y="3307390"/>
                  <a:pt x="9697734" y="3302513"/>
                </a:cubicBezTo>
                <a:cubicBezTo>
                  <a:pt x="9688938" y="3288281"/>
                  <a:pt x="9712180" y="3279490"/>
                  <a:pt x="9724351" y="3292446"/>
                </a:cubicBezTo>
                <a:cubicBezTo>
                  <a:pt x="9732790" y="3301428"/>
                  <a:pt x="9732591" y="3305276"/>
                  <a:pt x="9723522" y="3308602"/>
                </a:cubicBezTo>
                <a:cubicBezTo>
                  <a:pt x="9716974" y="3311003"/>
                  <a:pt x="9711616" y="3327612"/>
                  <a:pt x="9711616" y="3345511"/>
                </a:cubicBezTo>
                <a:cubicBezTo>
                  <a:pt x="9711616" y="3363411"/>
                  <a:pt x="9707330" y="3378055"/>
                  <a:pt x="9702091" y="3378055"/>
                </a:cubicBezTo>
                <a:cubicBezTo>
                  <a:pt x="9687395" y="3378055"/>
                  <a:pt x="9690828" y="3412380"/>
                  <a:pt x="9706853" y="3425680"/>
                </a:cubicBezTo>
                <a:cubicBezTo>
                  <a:pt x="9725431" y="3441099"/>
                  <a:pt x="9725074" y="3460232"/>
                  <a:pt x="9706072" y="3467524"/>
                </a:cubicBezTo>
                <a:cubicBezTo>
                  <a:pt x="9697785" y="3470703"/>
                  <a:pt x="9690285" y="3472967"/>
                  <a:pt x="9689403" y="3472553"/>
                </a:cubicBezTo>
                <a:cubicBezTo>
                  <a:pt x="9688527" y="3472140"/>
                  <a:pt x="9682443" y="3469639"/>
                  <a:pt x="9675895" y="3466997"/>
                </a:cubicBezTo>
                <a:close/>
                <a:moveTo>
                  <a:pt x="9654465" y="3182792"/>
                </a:moveTo>
                <a:cubicBezTo>
                  <a:pt x="9654465" y="3174935"/>
                  <a:pt x="9650178" y="3168505"/>
                  <a:pt x="9644940" y="3168505"/>
                </a:cubicBezTo>
                <a:cubicBezTo>
                  <a:pt x="9639701" y="3168505"/>
                  <a:pt x="9635415" y="3162433"/>
                  <a:pt x="9635415" y="3155011"/>
                </a:cubicBezTo>
                <a:cubicBezTo>
                  <a:pt x="9635415" y="3147590"/>
                  <a:pt x="9630357" y="3139832"/>
                  <a:pt x="9624176" y="3137771"/>
                </a:cubicBezTo>
                <a:cubicBezTo>
                  <a:pt x="9601944" y="3130361"/>
                  <a:pt x="9624824" y="3101830"/>
                  <a:pt x="9653000" y="3101830"/>
                </a:cubicBezTo>
                <a:cubicBezTo>
                  <a:pt x="9668239" y="3101830"/>
                  <a:pt x="9686043" y="3095401"/>
                  <a:pt x="9692565" y="3087542"/>
                </a:cubicBezTo>
                <a:cubicBezTo>
                  <a:pt x="9699086" y="3079685"/>
                  <a:pt x="9712846" y="3073255"/>
                  <a:pt x="9723143" y="3073255"/>
                </a:cubicBezTo>
                <a:cubicBezTo>
                  <a:pt x="9739869" y="3073255"/>
                  <a:pt x="9741150" y="3077570"/>
                  <a:pt x="9735165" y="3113736"/>
                </a:cubicBezTo>
                <a:cubicBezTo>
                  <a:pt x="9727173" y="3162042"/>
                  <a:pt x="9723903" y="3168505"/>
                  <a:pt x="9707456" y="3168505"/>
                </a:cubicBezTo>
                <a:cubicBezTo>
                  <a:pt x="9700549" y="3168505"/>
                  <a:pt x="9689561" y="3174935"/>
                  <a:pt x="9683040" y="3182792"/>
                </a:cubicBezTo>
                <a:cubicBezTo>
                  <a:pt x="9676518" y="3190651"/>
                  <a:pt x="9667420" y="3197080"/>
                  <a:pt x="9662824" y="3197080"/>
                </a:cubicBezTo>
                <a:cubicBezTo>
                  <a:pt x="9658226" y="3197080"/>
                  <a:pt x="9654465" y="3190651"/>
                  <a:pt x="9654465" y="3182792"/>
                </a:cubicBezTo>
                <a:close/>
                <a:moveTo>
                  <a:pt x="224715" y="3030955"/>
                </a:moveTo>
                <a:cubicBezTo>
                  <a:pt x="224715" y="3023406"/>
                  <a:pt x="228552" y="3014858"/>
                  <a:pt x="233242" y="3011959"/>
                </a:cubicBezTo>
                <a:cubicBezTo>
                  <a:pt x="243047" y="3005899"/>
                  <a:pt x="254870" y="3030400"/>
                  <a:pt x="246284" y="3038986"/>
                </a:cubicBezTo>
                <a:cubicBezTo>
                  <a:pt x="236063" y="3049207"/>
                  <a:pt x="224715" y="3044981"/>
                  <a:pt x="224715" y="3030955"/>
                </a:cubicBezTo>
                <a:close/>
                <a:moveTo>
                  <a:pt x="9613190" y="2971655"/>
                </a:moveTo>
                <a:cubicBezTo>
                  <a:pt x="9609697" y="2968163"/>
                  <a:pt x="9606840" y="2953467"/>
                  <a:pt x="9606840" y="2938998"/>
                </a:cubicBezTo>
                <a:cubicBezTo>
                  <a:pt x="9606840" y="2924529"/>
                  <a:pt x="9600411" y="2906261"/>
                  <a:pt x="9592552" y="2898403"/>
                </a:cubicBezTo>
                <a:cubicBezTo>
                  <a:pt x="9576642" y="2882493"/>
                  <a:pt x="9572704" y="2806555"/>
                  <a:pt x="9587790" y="2806555"/>
                </a:cubicBezTo>
                <a:cubicBezTo>
                  <a:pt x="9593028" y="2806555"/>
                  <a:pt x="9596243" y="2801197"/>
                  <a:pt x="9594934" y="2794649"/>
                </a:cubicBezTo>
                <a:cubicBezTo>
                  <a:pt x="9591737" y="2778668"/>
                  <a:pt x="9661073" y="2773227"/>
                  <a:pt x="9678942" y="2788057"/>
                </a:cubicBezTo>
                <a:cubicBezTo>
                  <a:pt x="9688135" y="2795687"/>
                  <a:pt x="9692565" y="2819006"/>
                  <a:pt x="9692565" y="2859781"/>
                </a:cubicBezTo>
                <a:cubicBezTo>
                  <a:pt x="9692565" y="2913913"/>
                  <a:pt x="9689625" y="2923205"/>
                  <a:pt x="9664311" y="2949102"/>
                </a:cubicBezTo>
                <a:cubicBezTo>
                  <a:pt x="9635736" y="2978334"/>
                  <a:pt x="9624726" y="2983191"/>
                  <a:pt x="9613190" y="2971655"/>
                </a:cubicBezTo>
                <a:close/>
                <a:moveTo>
                  <a:pt x="9454440" y="2454130"/>
                </a:moveTo>
                <a:cubicBezTo>
                  <a:pt x="9454440" y="2439784"/>
                  <a:pt x="9459413" y="2434641"/>
                  <a:pt x="9471109" y="2436893"/>
                </a:cubicBezTo>
                <a:cubicBezTo>
                  <a:pt x="9480277" y="2438659"/>
                  <a:pt x="9487777" y="2446415"/>
                  <a:pt x="9487777" y="2454130"/>
                </a:cubicBezTo>
                <a:cubicBezTo>
                  <a:pt x="9487777" y="2461845"/>
                  <a:pt x="9480277" y="2469601"/>
                  <a:pt x="9471109" y="2471367"/>
                </a:cubicBezTo>
                <a:cubicBezTo>
                  <a:pt x="9459413" y="2473619"/>
                  <a:pt x="9454440" y="2468476"/>
                  <a:pt x="9454440" y="2454130"/>
                </a:cubicBezTo>
                <a:close/>
                <a:moveTo>
                  <a:pt x="9433552" y="2289824"/>
                </a:moveTo>
                <a:cubicBezTo>
                  <a:pt x="9421406" y="2280185"/>
                  <a:pt x="9402992" y="2225530"/>
                  <a:pt x="9411891" y="2225530"/>
                </a:cubicBezTo>
                <a:cubicBezTo>
                  <a:pt x="9419977" y="2225530"/>
                  <a:pt x="9473490" y="2282635"/>
                  <a:pt x="9473490" y="2291264"/>
                </a:cubicBezTo>
                <a:cubicBezTo>
                  <a:pt x="9473490" y="2305302"/>
                  <a:pt x="9452084" y="2304530"/>
                  <a:pt x="9433552" y="2289824"/>
                </a:cubicBezTo>
                <a:close/>
                <a:moveTo>
                  <a:pt x="9597315" y="2258868"/>
                </a:moveTo>
                <a:cubicBezTo>
                  <a:pt x="9597315" y="2251010"/>
                  <a:pt x="9601601" y="2244580"/>
                  <a:pt x="9606840" y="2244580"/>
                </a:cubicBezTo>
                <a:cubicBezTo>
                  <a:pt x="9612078" y="2244580"/>
                  <a:pt x="9616365" y="2251010"/>
                  <a:pt x="9616365" y="2258868"/>
                </a:cubicBezTo>
                <a:cubicBezTo>
                  <a:pt x="9616365" y="2266726"/>
                  <a:pt x="9612078" y="2273155"/>
                  <a:pt x="9606840" y="2273155"/>
                </a:cubicBezTo>
                <a:cubicBezTo>
                  <a:pt x="9601601" y="2273155"/>
                  <a:pt x="9597315" y="2266726"/>
                  <a:pt x="9597315" y="2258868"/>
                </a:cubicBezTo>
                <a:close/>
                <a:moveTo>
                  <a:pt x="9374367" y="2088077"/>
                </a:moveTo>
                <a:cubicBezTo>
                  <a:pt x="9364627" y="2064765"/>
                  <a:pt x="9354022" y="2054080"/>
                  <a:pt x="9340626" y="2054080"/>
                </a:cubicBezTo>
                <a:cubicBezTo>
                  <a:pt x="9317775" y="2054080"/>
                  <a:pt x="9314871" y="2032999"/>
                  <a:pt x="9335377" y="2015980"/>
                </a:cubicBezTo>
                <a:cubicBezTo>
                  <a:pt x="9343236" y="2009458"/>
                  <a:pt x="9349665" y="1998471"/>
                  <a:pt x="9349665" y="1991563"/>
                </a:cubicBezTo>
                <a:cubicBezTo>
                  <a:pt x="9349665" y="1972424"/>
                  <a:pt x="9367415" y="1965611"/>
                  <a:pt x="9380694" y="1979654"/>
                </a:cubicBezTo>
                <a:cubicBezTo>
                  <a:pt x="9404840" y="2005189"/>
                  <a:pt x="9417611" y="2042113"/>
                  <a:pt x="9414638" y="2077798"/>
                </a:cubicBezTo>
                <a:cubicBezTo>
                  <a:pt x="9410627" y="2125924"/>
                  <a:pt x="9392151" y="2130640"/>
                  <a:pt x="9374367" y="2088077"/>
                </a:cubicBezTo>
                <a:close/>
                <a:moveTo>
                  <a:pt x="9473490" y="1839768"/>
                </a:moveTo>
                <a:cubicBezTo>
                  <a:pt x="9473490" y="1831909"/>
                  <a:pt x="9469204" y="1825480"/>
                  <a:pt x="9463965" y="1825480"/>
                </a:cubicBezTo>
                <a:cubicBezTo>
                  <a:pt x="9458726" y="1825480"/>
                  <a:pt x="9454440" y="1814764"/>
                  <a:pt x="9454440" y="1801668"/>
                </a:cubicBezTo>
                <a:cubicBezTo>
                  <a:pt x="9454440" y="1784963"/>
                  <a:pt x="9459631" y="1777855"/>
                  <a:pt x="9471830" y="1777855"/>
                </a:cubicBezTo>
                <a:cubicBezTo>
                  <a:pt x="9495581" y="1777855"/>
                  <a:pt x="9534458" y="1820843"/>
                  <a:pt x="9527381" y="1839283"/>
                </a:cubicBezTo>
                <a:cubicBezTo>
                  <a:pt x="9519966" y="1858608"/>
                  <a:pt x="9473490" y="1859025"/>
                  <a:pt x="9473490" y="1839768"/>
                </a:cubicBezTo>
                <a:close/>
                <a:moveTo>
                  <a:pt x="9340140" y="1797467"/>
                </a:moveTo>
                <a:cubicBezTo>
                  <a:pt x="9340140" y="1792538"/>
                  <a:pt x="9344426" y="1785855"/>
                  <a:pt x="9349665" y="1782618"/>
                </a:cubicBezTo>
                <a:cubicBezTo>
                  <a:pt x="9354904" y="1779380"/>
                  <a:pt x="9359190" y="1783413"/>
                  <a:pt x="9359190" y="1791580"/>
                </a:cubicBezTo>
                <a:cubicBezTo>
                  <a:pt x="9359190" y="1799748"/>
                  <a:pt x="9354904" y="1806430"/>
                  <a:pt x="9349665" y="1806430"/>
                </a:cubicBezTo>
                <a:cubicBezTo>
                  <a:pt x="9344426" y="1806430"/>
                  <a:pt x="9340140" y="1802397"/>
                  <a:pt x="9340140" y="1797467"/>
                </a:cubicBezTo>
                <a:close/>
                <a:moveTo>
                  <a:pt x="8762973" y="1747888"/>
                </a:moveTo>
                <a:cubicBezTo>
                  <a:pt x="8749922" y="1733186"/>
                  <a:pt x="8748170" y="1726278"/>
                  <a:pt x="8756734" y="1723282"/>
                </a:cubicBezTo>
                <a:cubicBezTo>
                  <a:pt x="8763282" y="1720992"/>
                  <a:pt x="8768640" y="1713045"/>
                  <a:pt x="8768640" y="1705624"/>
                </a:cubicBezTo>
                <a:cubicBezTo>
                  <a:pt x="8768640" y="1698202"/>
                  <a:pt x="8775070" y="1692130"/>
                  <a:pt x="8782927" y="1692130"/>
                </a:cubicBezTo>
                <a:cubicBezTo>
                  <a:pt x="8790786" y="1692130"/>
                  <a:pt x="8797215" y="1687844"/>
                  <a:pt x="8797215" y="1682605"/>
                </a:cubicBezTo>
                <a:cubicBezTo>
                  <a:pt x="8797215" y="1677366"/>
                  <a:pt x="8801501" y="1673080"/>
                  <a:pt x="8806740" y="1673080"/>
                </a:cubicBezTo>
                <a:cubicBezTo>
                  <a:pt x="8820209" y="1673080"/>
                  <a:pt x="8818618" y="1743118"/>
                  <a:pt x="8804835" y="1756900"/>
                </a:cubicBezTo>
                <a:cubicBezTo>
                  <a:pt x="8789148" y="1772587"/>
                  <a:pt x="8783892" y="1771456"/>
                  <a:pt x="8762973" y="1747888"/>
                </a:cubicBezTo>
                <a:close/>
                <a:moveTo>
                  <a:pt x="9241743" y="1675461"/>
                </a:moveTo>
                <a:cubicBezTo>
                  <a:pt x="9238662" y="1650577"/>
                  <a:pt x="9237509" y="1615216"/>
                  <a:pt x="9239181" y="1596880"/>
                </a:cubicBezTo>
                <a:cubicBezTo>
                  <a:pt x="9240852" y="1578544"/>
                  <a:pt x="9239114" y="1531396"/>
                  <a:pt x="9235321" y="1492105"/>
                </a:cubicBezTo>
                <a:cubicBezTo>
                  <a:pt x="9231527" y="1452814"/>
                  <a:pt x="9232128" y="1416596"/>
                  <a:pt x="9236657" y="1411619"/>
                </a:cubicBezTo>
                <a:cubicBezTo>
                  <a:pt x="9241185" y="1406642"/>
                  <a:pt x="9244890" y="1394855"/>
                  <a:pt x="9244890" y="1385425"/>
                </a:cubicBezTo>
                <a:cubicBezTo>
                  <a:pt x="9244890" y="1375995"/>
                  <a:pt x="9249176" y="1368280"/>
                  <a:pt x="9254415" y="1368280"/>
                </a:cubicBezTo>
                <a:cubicBezTo>
                  <a:pt x="9259654" y="1368280"/>
                  <a:pt x="9263940" y="1347307"/>
                  <a:pt x="9263940" y="1321674"/>
                </a:cubicBezTo>
                <a:cubicBezTo>
                  <a:pt x="9263940" y="1287962"/>
                  <a:pt x="9268108" y="1273469"/>
                  <a:pt x="9279007" y="1269287"/>
                </a:cubicBezTo>
                <a:cubicBezTo>
                  <a:pt x="9304740" y="1259412"/>
                  <a:pt x="9310201" y="1262648"/>
                  <a:pt x="9313314" y="1289617"/>
                </a:cubicBezTo>
                <a:cubicBezTo>
                  <a:pt x="9317263" y="1323837"/>
                  <a:pt x="9347275" y="1330028"/>
                  <a:pt x="9369080" y="1301122"/>
                </a:cubicBezTo>
                <a:cubicBezTo>
                  <a:pt x="9397353" y="1263640"/>
                  <a:pt x="9416340" y="1282622"/>
                  <a:pt x="9416340" y="1348369"/>
                </a:cubicBezTo>
                <a:cubicBezTo>
                  <a:pt x="9416340" y="1379657"/>
                  <a:pt x="9411705" y="1408120"/>
                  <a:pt x="9406041" y="1411621"/>
                </a:cubicBezTo>
                <a:cubicBezTo>
                  <a:pt x="9400377" y="1415122"/>
                  <a:pt x="9382570" y="1405731"/>
                  <a:pt x="9366472" y="1390752"/>
                </a:cubicBezTo>
                <a:cubicBezTo>
                  <a:pt x="9346891" y="1372533"/>
                  <a:pt x="9339156" y="1369012"/>
                  <a:pt x="9343107" y="1380115"/>
                </a:cubicBezTo>
                <a:cubicBezTo>
                  <a:pt x="9346355" y="1389244"/>
                  <a:pt x="9343491" y="1401871"/>
                  <a:pt x="9336742" y="1408175"/>
                </a:cubicBezTo>
                <a:cubicBezTo>
                  <a:pt x="9326766" y="1417496"/>
                  <a:pt x="9327222" y="1422849"/>
                  <a:pt x="9339186" y="1436821"/>
                </a:cubicBezTo>
                <a:cubicBezTo>
                  <a:pt x="9357060" y="1457696"/>
                  <a:pt x="9386351" y="1459248"/>
                  <a:pt x="9393846" y="1439718"/>
                </a:cubicBezTo>
                <a:cubicBezTo>
                  <a:pt x="9399623" y="1424660"/>
                  <a:pt x="9425865" y="1419628"/>
                  <a:pt x="9425865" y="1433577"/>
                </a:cubicBezTo>
                <a:cubicBezTo>
                  <a:pt x="9425865" y="1438058"/>
                  <a:pt x="9439795" y="1445702"/>
                  <a:pt x="9456821" y="1450564"/>
                </a:cubicBezTo>
                <a:cubicBezTo>
                  <a:pt x="9477608" y="1456499"/>
                  <a:pt x="9488748" y="1466112"/>
                  <a:pt x="9490731" y="1479825"/>
                </a:cubicBezTo>
                <a:cubicBezTo>
                  <a:pt x="9492355" y="1491057"/>
                  <a:pt x="9499856" y="1505369"/>
                  <a:pt x="9507399" y="1511630"/>
                </a:cubicBezTo>
                <a:cubicBezTo>
                  <a:pt x="9514943" y="1517890"/>
                  <a:pt x="9521115" y="1530754"/>
                  <a:pt x="9521115" y="1540216"/>
                </a:cubicBezTo>
                <a:cubicBezTo>
                  <a:pt x="9521115" y="1549678"/>
                  <a:pt x="9527235" y="1563539"/>
                  <a:pt x="9534713" y="1571018"/>
                </a:cubicBezTo>
                <a:cubicBezTo>
                  <a:pt x="9552043" y="1588348"/>
                  <a:pt x="9565177" y="1654030"/>
                  <a:pt x="9551312" y="1654030"/>
                </a:cubicBezTo>
                <a:cubicBezTo>
                  <a:pt x="9545800" y="1654030"/>
                  <a:pt x="9538546" y="1649591"/>
                  <a:pt x="9535192" y="1644165"/>
                </a:cubicBezTo>
                <a:cubicBezTo>
                  <a:pt x="9531839" y="1638739"/>
                  <a:pt x="9513369" y="1634978"/>
                  <a:pt x="9494149" y="1635808"/>
                </a:cubicBezTo>
                <a:cubicBezTo>
                  <a:pt x="9474929" y="1636638"/>
                  <a:pt x="9424997" y="1633968"/>
                  <a:pt x="9383191" y="1629874"/>
                </a:cubicBezTo>
                <a:cubicBezTo>
                  <a:pt x="9311130" y="1622817"/>
                  <a:pt x="9308036" y="1623287"/>
                  <a:pt x="9323660" y="1638910"/>
                </a:cubicBezTo>
                <a:cubicBezTo>
                  <a:pt x="9332724" y="1647975"/>
                  <a:pt x="9340140" y="1660105"/>
                  <a:pt x="9340140" y="1665867"/>
                </a:cubicBezTo>
                <a:cubicBezTo>
                  <a:pt x="9340140" y="1671628"/>
                  <a:pt x="9347257" y="1684207"/>
                  <a:pt x="9355957" y="1693820"/>
                </a:cubicBezTo>
                <a:cubicBezTo>
                  <a:pt x="9376957" y="1717025"/>
                  <a:pt x="9369457" y="1722320"/>
                  <a:pt x="9331149" y="1711333"/>
                </a:cubicBezTo>
                <a:cubicBezTo>
                  <a:pt x="9311052" y="1705569"/>
                  <a:pt x="9293363" y="1705629"/>
                  <a:pt x="9282400" y="1711496"/>
                </a:cubicBezTo>
                <a:cubicBezTo>
                  <a:pt x="9253122" y="1727165"/>
                  <a:pt x="9247530" y="1722209"/>
                  <a:pt x="9241743" y="1675461"/>
                </a:cubicBezTo>
                <a:close/>
                <a:moveTo>
                  <a:pt x="9011934" y="1607063"/>
                </a:moveTo>
                <a:cubicBezTo>
                  <a:pt x="9004890" y="1595666"/>
                  <a:pt x="9022809" y="1584372"/>
                  <a:pt x="9035496" y="1592213"/>
                </a:cubicBezTo>
                <a:cubicBezTo>
                  <a:pt x="9046148" y="1598797"/>
                  <a:pt x="9039155" y="1615930"/>
                  <a:pt x="9025815" y="1615930"/>
                </a:cubicBezTo>
                <a:cubicBezTo>
                  <a:pt x="9021195" y="1615930"/>
                  <a:pt x="9014949" y="1611940"/>
                  <a:pt x="9011934" y="1607063"/>
                </a:cubicBezTo>
                <a:close/>
                <a:moveTo>
                  <a:pt x="9076962" y="1403999"/>
                </a:moveTo>
                <a:cubicBezTo>
                  <a:pt x="9080120" y="1392212"/>
                  <a:pt x="9082764" y="1375067"/>
                  <a:pt x="9082835" y="1365899"/>
                </a:cubicBezTo>
                <a:cubicBezTo>
                  <a:pt x="9083033" y="1340535"/>
                  <a:pt x="9110369" y="1346012"/>
                  <a:pt x="9117083" y="1372761"/>
                </a:cubicBezTo>
                <a:cubicBezTo>
                  <a:pt x="9120868" y="1387843"/>
                  <a:pt x="9117757" y="1401523"/>
                  <a:pt x="9108420" y="1410861"/>
                </a:cubicBezTo>
                <a:cubicBezTo>
                  <a:pt x="9086586" y="1432694"/>
                  <a:pt x="9070228" y="1429126"/>
                  <a:pt x="9076962" y="1403999"/>
                </a:cubicBezTo>
                <a:close/>
                <a:moveTo>
                  <a:pt x="9161456" y="1211327"/>
                </a:moveTo>
                <a:cubicBezTo>
                  <a:pt x="9164729" y="1194205"/>
                  <a:pt x="9161111" y="1186183"/>
                  <a:pt x="9148279" y="1182111"/>
                </a:cubicBezTo>
                <a:cubicBezTo>
                  <a:pt x="9138550" y="1179023"/>
                  <a:pt x="9130590" y="1168213"/>
                  <a:pt x="9130590" y="1158088"/>
                </a:cubicBezTo>
                <a:cubicBezTo>
                  <a:pt x="9130590" y="1117412"/>
                  <a:pt x="9177093" y="1153958"/>
                  <a:pt x="9184658" y="1200579"/>
                </a:cubicBezTo>
                <a:cubicBezTo>
                  <a:pt x="9189279" y="1229052"/>
                  <a:pt x="9187385" y="1234930"/>
                  <a:pt x="9173588" y="1234930"/>
                </a:cubicBezTo>
                <a:cubicBezTo>
                  <a:pt x="9161010" y="1234930"/>
                  <a:pt x="9158046" y="1229164"/>
                  <a:pt x="9161456" y="1211327"/>
                </a:cubicBezTo>
                <a:close/>
                <a:moveTo>
                  <a:pt x="8798934" y="1165874"/>
                </a:moveTo>
                <a:cubicBezTo>
                  <a:pt x="8800608" y="1154087"/>
                  <a:pt x="8808407" y="1144443"/>
                  <a:pt x="8816265" y="1144443"/>
                </a:cubicBezTo>
                <a:cubicBezTo>
                  <a:pt x="8824123" y="1144443"/>
                  <a:pt x="8831922" y="1154087"/>
                  <a:pt x="8833596" y="1165874"/>
                </a:cubicBezTo>
                <a:cubicBezTo>
                  <a:pt x="8835939" y="1182368"/>
                  <a:pt x="8831946" y="1187305"/>
                  <a:pt x="8816265" y="1187305"/>
                </a:cubicBezTo>
                <a:cubicBezTo>
                  <a:pt x="8800584" y="1187305"/>
                  <a:pt x="8796591" y="1182368"/>
                  <a:pt x="8798934" y="1165874"/>
                </a:cubicBezTo>
                <a:close/>
                <a:moveTo>
                  <a:pt x="9299266" y="1169973"/>
                </a:moveTo>
                <a:cubicBezTo>
                  <a:pt x="9284922" y="1161269"/>
                  <a:pt x="9275257" y="1148750"/>
                  <a:pt x="9277789" y="1142151"/>
                </a:cubicBezTo>
                <a:cubicBezTo>
                  <a:pt x="9280321" y="1135553"/>
                  <a:pt x="9278240" y="1130155"/>
                  <a:pt x="9273166" y="1130155"/>
                </a:cubicBezTo>
                <a:cubicBezTo>
                  <a:pt x="9268092" y="1130155"/>
                  <a:pt x="9263940" y="1119305"/>
                  <a:pt x="9263940" y="1106044"/>
                </a:cubicBezTo>
                <a:cubicBezTo>
                  <a:pt x="9263940" y="1091671"/>
                  <a:pt x="9257207" y="1079556"/>
                  <a:pt x="9247271" y="1076049"/>
                </a:cubicBezTo>
                <a:cubicBezTo>
                  <a:pt x="9220056" y="1066444"/>
                  <a:pt x="9187740" y="1032867"/>
                  <a:pt x="9187740" y="1014195"/>
                </a:cubicBezTo>
                <a:cubicBezTo>
                  <a:pt x="9187740" y="1004630"/>
                  <a:pt x="9191562" y="996805"/>
                  <a:pt x="9196232" y="996805"/>
                </a:cubicBezTo>
                <a:cubicBezTo>
                  <a:pt x="9200904" y="996805"/>
                  <a:pt x="9207414" y="986089"/>
                  <a:pt x="9210701" y="972993"/>
                </a:cubicBezTo>
                <a:cubicBezTo>
                  <a:pt x="9213989" y="959896"/>
                  <a:pt x="9222069" y="949180"/>
                  <a:pt x="9228658" y="949180"/>
                </a:cubicBezTo>
                <a:cubicBezTo>
                  <a:pt x="9243427" y="949180"/>
                  <a:pt x="9368715" y="1074161"/>
                  <a:pt x="9368715" y="1088894"/>
                </a:cubicBezTo>
                <a:cubicBezTo>
                  <a:pt x="9368715" y="1094750"/>
                  <a:pt x="9362286" y="1102009"/>
                  <a:pt x="9354427" y="1105025"/>
                </a:cubicBezTo>
                <a:cubicBezTo>
                  <a:pt x="9345523" y="1108441"/>
                  <a:pt x="9340140" y="1122969"/>
                  <a:pt x="9340140" y="1143581"/>
                </a:cubicBezTo>
                <a:cubicBezTo>
                  <a:pt x="9340140" y="1184886"/>
                  <a:pt x="9332245" y="1189983"/>
                  <a:pt x="9299266" y="1169973"/>
                </a:cubicBezTo>
                <a:close/>
                <a:moveTo>
                  <a:pt x="8797215" y="1096818"/>
                </a:moveTo>
                <a:cubicBezTo>
                  <a:pt x="8797215" y="1088959"/>
                  <a:pt x="8801501" y="1082530"/>
                  <a:pt x="8806740" y="1082530"/>
                </a:cubicBezTo>
                <a:cubicBezTo>
                  <a:pt x="8819724" y="1082530"/>
                  <a:pt x="8818789" y="1038688"/>
                  <a:pt x="8805347" y="1017163"/>
                </a:cubicBezTo>
                <a:cubicBezTo>
                  <a:pt x="8793341" y="997939"/>
                  <a:pt x="8802044" y="945153"/>
                  <a:pt x="8815816" y="953665"/>
                </a:cubicBezTo>
                <a:cubicBezTo>
                  <a:pt x="8820501" y="956560"/>
                  <a:pt x="8833306" y="946328"/>
                  <a:pt x="8844272" y="930928"/>
                </a:cubicBezTo>
                <a:cubicBezTo>
                  <a:pt x="8855238" y="915527"/>
                  <a:pt x="8879467" y="897892"/>
                  <a:pt x="8898114" y="891737"/>
                </a:cubicBezTo>
                <a:cubicBezTo>
                  <a:pt x="8928288" y="881779"/>
                  <a:pt x="8934362" y="882752"/>
                  <a:pt x="8953336" y="900577"/>
                </a:cubicBezTo>
                <a:cubicBezTo>
                  <a:pt x="8965062" y="911592"/>
                  <a:pt x="8985815" y="920605"/>
                  <a:pt x="8999456" y="920605"/>
                </a:cubicBezTo>
                <a:cubicBezTo>
                  <a:pt x="9038913" y="920605"/>
                  <a:pt x="9054390" y="930443"/>
                  <a:pt x="9054390" y="955524"/>
                </a:cubicBezTo>
                <a:cubicBezTo>
                  <a:pt x="9054390" y="968935"/>
                  <a:pt x="9050264" y="976329"/>
                  <a:pt x="9044699" y="972890"/>
                </a:cubicBezTo>
                <a:cubicBezTo>
                  <a:pt x="9039369" y="969596"/>
                  <a:pt x="9011321" y="969860"/>
                  <a:pt x="8982370" y="973478"/>
                </a:cubicBezTo>
                <a:cubicBezTo>
                  <a:pt x="8922101" y="981008"/>
                  <a:pt x="8876451" y="1017342"/>
                  <a:pt x="8866832" y="1065439"/>
                </a:cubicBezTo>
                <a:cubicBezTo>
                  <a:pt x="8859521" y="1101992"/>
                  <a:pt x="8797215" y="1130076"/>
                  <a:pt x="8797215" y="1096818"/>
                </a:cubicBezTo>
                <a:close/>
                <a:moveTo>
                  <a:pt x="8282865" y="1039538"/>
                </a:moveTo>
                <a:cubicBezTo>
                  <a:pt x="8282865" y="1031609"/>
                  <a:pt x="8278892" y="1017679"/>
                  <a:pt x="8274035" y="1008582"/>
                </a:cubicBezTo>
                <a:cubicBezTo>
                  <a:pt x="8269179" y="999485"/>
                  <a:pt x="8262860" y="984477"/>
                  <a:pt x="8259992" y="975231"/>
                </a:cubicBezTo>
                <a:cubicBezTo>
                  <a:pt x="8257125" y="965984"/>
                  <a:pt x="8244610" y="954553"/>
                  <a:pt x="8232183" y="949828"/>
                </a:cubicBezTo>
                <a:cubicBezTo>
                  <a:pt x="8219755" y="945103"/>
                  <a:pt x="8201866" y="924808"/>
                  <a:pt x="8192430" y="904727"/>
                </a:cubicBezTo>
                <a:cubicBezTo>
                  <a:pt x="8182994" y="884647"/>
                  <a:pt x="8170997" y="865435"/>
                  <a:pt x="8165769" y="862035"/>
                </a:cubicBezTo>
                <a:cubicBezTo>
                  <a:pt x="8152350" y="853307"/>
                  <a:pt x="8165044" y="825355"/>
                  <a:pt x="8182426" y="825355"/>
                </a:cubicBezTo>
                <a:cubicBezTo>
                  <a:pt x="8199196" y="825355"/>
                  <a:pt x="8263176" y="891080"/>
                  <a:pt x="8263557" y="908699"/>
                </a:cubicBezTo>
                <a:cubicBezTo>
                  <a:pt x="8263699" y="915247"/>
                  <a:pt x="8267907" y="920605"/>
                  <a:pt x="8272909" y="920605"/>
                </a:cubicBezTo>
                <a:cubicBezTo>
                  <a:pt x="8281421" y="920605"/>
                  <a:pt x="8298555" y="983493"/>
                  <a:pt x="8294319" y="999186"/>
                </a:cubicBezTo>
                <a:cubicBezTo>
                  <a:pt x="8293258" y="1003115"/>
                  <a:pt x="8296676" y="1006330"/>
                  <a:pt x="8301915" y="1006330"/>
                </a:cubicBezTo>
                <a:cubicBezTo>
                  <a:pt x="8307154" y="1006330"/>
                  <a:pt x="8311440" y="1017046"/>
                  <a:pt x="8311440" y="1030143"/>
                </a:cubicBezTo>
                <a:cubicBezTo>
                  <a:pt x="8311440" y="1044959"/>
                  <a:pt x="8306043" y="1053955"/>
                  <a:pt x="8297153" y="1053955"/>
                </a:cubicBezTo>
                <a:cubicBezTo>
                  <a:pt x="8289295" y="1053955"/>
                  <a:pt x="8282865" y="1047467"/>
                  <a:pt x="8282865" y="1039538"/>
                </a:cubicBezTo>
                <a:close/>
                <a:moveTo>
                  <a:pt x="3351098" y="995019"/>
                </a:moveTo>
                <a:cubicBezTo>
                  <a:pt x="3356985" y="977358"/>
                  <a:pt x="3377490" y="974428"/>
                  <a:pt x="3377490" y="991249"/>
                </a:cubicBezTo>
                <a:cubicBezTo>
                  <a:pt x="3377490" y="999543"/>
                  <a:pt x="3370704" y="1006330"/>
                  <a:pt x="3362409" y="1006330"/>
                </a:cubicBezTo>
                <a:cubicBezTo>
                  <a:pt x="3354114" y="1006330"/>
                  <a:pt x="3349024" y="1001240"/>
                  <a:pt x="3351098" y="995019"/>
                </a:cubicBezTo>
                <a:close/>
                <a:moveTo>
                  <a:pt x="4583990" y="961880"/>
                </a:moveTo>
                <a:cubicBezTo>
                  <a:pt x="4580498" y="958388"/>
                  <a:pt x="4577640" y="947383"/>
                  <a:pt x="4577640" y="937426"/>
                </a:cubicBezTo>
                <a:cubicBezTo>
                  <a:pt x="4577640" y="923082"/>
                  <a:pt x="4582092" y="920666"/>
                  <a:pt x="4599072" y="925796"/>
                </a:cubicBezTo>
                <a:cubicBezTo>
                  <a:pt x="4627665" y="934435"/>
                  <a:pt x="4638317" y="945293"/>
                  <a:pt x="4630541" y="957875"/>
                </a:cubicBezTo>
                <a:cubicBezTo>
                  <a:pt x="4623474" y="969309"/>
                  <a:pt x="4593959" y="971848"/>
                  <a:pt x="4583990" y="961880"/>
                </a:cubicBezTo>
                <a:close/>
                <a:moveTo>
                  <a:pt x="8730540" y="934893"/>
                </a:moveTo>
                <a:cubicBezTo>
                  <a:pt x="8730540" y="926161"/>
                  <a:pt x="8735148" y="920553"/>
                  <a:pt x="8740779" y="922431"/>
                </a:cubicBezTo>
                <a:cubicBezTo>
                  <a:pt x="8746411" y="924308"/>
                  <a:pt x="8751019" y="929916"/>
                  <a:pt x="8751019" y="934893"/>
                </a:cubicBezTo>
                <a:cubicBezTo>
                  <a:pt x="8751019" y="939869"/>
                  <a:pt x="8746411" y="945477"/>
                  <a:pt x="8740779" y="947354"/>
                </a:cubicBezTo>
                <a:cubicBezTo>
                  <a:pt x="8735148" y="949232"/>
                  <a:pt x="8730540" y="943624"/>
                  <a:pt x="8730540" y="934893"/>
                </a:cubicBezTo>
                <a:close/>
                <a:moveTo>
                  <a:pt x="8275721" y="744432"/>
                </a:moveTo>
                <a:cubicBezTo>
                  <a:pt x="8269173" y="736994"/>
                  <a:pt x="8263815" y="726967"/>
                  <a:pt x="8263815" y="722148"/>
                </a:cubicBezTo>
                <a:cubicBezTo>
                  <a:pt x="8263815" y="717330"/>
                  <a:pt x="8257641" y="708263"/>
                  <a:pt x="8250094" y="702000"/>
                </a:cubicBezTo>
                <a:cubicBezTo>
                  <a:pt x="8234273" y="688869"/>
                  <a:pt x="8240632" y="663430"/>
                  <a:pt x="8259737" y="663430"/>
                </a:cubicBezTo>
                <a:cubicBezTo>
                  <a:pt x="8266850" y="663430"/>
                  <a:pt x="8277780" y="673074"/>
                  <a:pt x="8284025" y="684861"/>
                </a:cubicBezTo>
                <a:cubicBezTo>
                  <a:pt x="8290271" y="696648"/>
                  <a:pt x="8303674" y="713566"/>
                  <a:pt x="8313810" y="722456"/>
                </a:cubicBezTo>
                <a:cubicBezTo>
                  <a:pt x="8323946" y="731346"/>
                  <a:pt x="8329450" y="743133"/>
                  <a:pt x="8326040" y="748649"/>
                </a:cubicBezTo>
                <a:cubicBezTo>
                  <a:pt x="8317309" y="762777"/>
                  <a:pt x="8289846" y="760475"/>
                  <a:pt x="8275721" y="744432"/>
                </a:cubicBezTo>
                <a:close/>
                <a:moveTo>
                  <a:pt x="5255598" y="618976"/>
                </a:moveTo>
                <a:cubicBezTo>
                  <a:pt x="5260233" y="595080"/>
                  <a:pt x="5282490" y="591798"/>
                  <a:pt x="5282490" y="615011"/>
                </a:cubicBezTo>
                <a:cubicBezTo>
                  <a:pt x="5282490" y="626711"/>
                  <a:pt x="5276340" y="634855"/>
                  <a:pt x="5267504" y="634855"/>
                </a:cubicBezTo>
                <a:cubicBezTo>
                  <a:pt x="5258635" y="634855"/>
                  <a:pt x="5253775" y="628374"/>
                  <a:pt x="5255598" y="618976"/>
                </a:cubicBezTo>
                <a:close/>
                <a:moveTo>
                  <a:pt x="8145858" y="503886"/>
                </a:moveTo>
                <a:cubicBezTo>
                  <a:pt x="8142624" y="494718"/>
                  <a:pt x="8137480" y="481860"/>
                  <a:pt x="8134428" y="475311"/>
                </a:cubicBezTo>
                <a:cubicBezTo>
                  <a:pt x="8131235" y="468462"/>
                  <a:pt x="8135284" y="463405"/>
                  <a:pt x="8143959" y="463405"/>
                </a:cubicBezTo>
                <a:cubicBezTo>
                  <a:pt x="8152254" y="463405"/>
                  <a:pt x="8159040" y="469477"/>
                  <a:pt x="8159040" y="476899"/>
                </a:cubicBezTo>
                <a:cubicBezTo>
                  <a:pt x="8159040" y="484320"/>
                  <a:pt x="8164086" y="492074"/>
                  <a:pt x="8170252" y="494130"/>
                </a:cubicBezTo>
                <a:cubicBezTo>
                  <a:pt x="8176418" y="496185"/>
                  <a:pt x="8178308" y="502972"/>
                  <a:pt x="8174452" y="509211"/>
                </a:cubicBezTo>
                <a:cubicBezTo>
                  <a:pt x="8164438" y="525414"/>
                  <a:pt x="8152679" y="523225"/>
                  <a:pt x="8145858" y="503886"/>
                </a:cubicBezTo>
                <a:close/>
                <a:moveTo>
                  <a:pt x="5387265" y="377587"/>
                </a:moveTo>
                <a:cubicBezTo>
                  <a:pt x="5387265" y="367058"/>
                  <a:pt x="5378693" y="351104"/>
                  <a:pt x="5368215" y="342132"/>
                </a:cubicBezTo>
                <a:cubicBezTo>
                  <a:pt x="5357738" y="333161"/>
                  <a:pt x="5349165" y="318201"/>
                  <a:pt x="5349165" y="308888"/>
                </a:cubicBezTo>
                <a:cubicBezTo>
                  <a:pt x="5349165" y="290201"/>
                  <a:pt x="5372821" y="285814"/>
                  <a:pt x="5383182" y="302579"/>
                </a:cubicBezTo>
                <a:cubicBezTo>
                  <a:pt x="5387134" y="308973"/>
                  <a:pt x="5405977" y="311373"/>
                  <a:pt x="5430514" y="308608"/>
                </a:cubicBezTo>
                <a:cubicBezTo>
                  <a:pt x="5467092" y="304485"/>
                  <a:pt x="5473405" y="306886"/>
                  <a:pt x="5491953" y="331975"/>
                </a:cubicBezTo>
                <a:cubicBezTo>
                  <a:pt x="5503324" y="347354"/>
                  <a:pt x="5510273" y="366072"/>
                  <a:pt x="5507395" y="373571"/>
                </a:cubicBezTo>
                <a:cubicBezTo>
                  <a:pt x="5499823" y="393303"/>
                  <a:pt x="5488409" y="390334"/>
                  <a:pt x="5477630" y="365829"/>
                </a:cubicBezTo>
                <a:cubicBezTo>
                  <a:pt x="5462710" y="331910"/>
                  <a:pt x="5435770" y="332798"/>
                  <a:pt x="5428842" y="367438"/>
                </a:cubicBezTo>
                <a:cubicBezTo>
                  <a:pt x="5421995" y="401673"/>
                  <a:pt x="5387265" y="410150"/>
                  <a:pt x="5387265" y="377587"/>
                </a:cubicBezTo>
                <a:close/>
                <a:moveTo>
                  <a:pt x="5227523" y="356844"/>
                </a:moveTo>
                <a:cubicBezTo>
                  <a:pt x="5233410" y="339183"/>
                  <a:pt x="5253915" y="336253"/>
                  <a:pt x="5253915" y="353074"/>
                </a:cubicBezTo>
                <a:cubicBezTo>
                  <a:pt x="5253915" y="361368"/>
                  <a:pt x="5247129" y="368155"/>
                  <a:pt x="5238834" y="368155"/>
                </a:cubicBezTo>
                <a:cubicBezTo>
                  <a:pt x="5230539" y="368155"/>
                  <a:pt x="5225449" y="363065"/>
                  <a:pt x="5227523" y="356844"/>
                </a:cubicBezTo>
                <a:close/>
                <a:moveTo>
                  <a:pt x="7968540" y="349105"/>
                </a:moveTo>
                <a:cubicBezTo>
                  <a:pt x="7968540" y="338522"/>
                  <a:pt x="7974890" y="330055"/>
                  <a:pt x="7982828" y="330055"/>
                </a:cubicBezTo>
                <a:cubicBezTo>
                  <a:pt x="7990765" y="330055"/>
                  <a:pt x="7997115" y="338522"/>
                  <a:pt x="7997115" y="349105"/>
                </a:cubicBezTo>
                <a:cubicBezTo>
                  <a:pt x="7997115" y="359688"/>
                  <a:pt x="7990765" y="368155"/>
                  <a:pt x="7982828" y="368155"/>
                </a:cubicBezTo>
                <a:cubicBezTo>
                  <a:pt x="7974890" y="368155"/>
                  <a:pt x="7968540" y="359688"/>
                  <a:pt x="7968540" y="349105"/>
                </a:cubicBezTo>
                <a:close/>
                <a:moveTo>
                  <a:pt x="5738562" y="351486"/>
                </a:moveTo>
                <a:cubicBezTo>
                  <a:pt x="5737942" y="347557"/>
                  <a:pt x="5737942" y="341128"/>
                  <a:pt x="5738562" y="337199"/>
                </a:cubicBezTo>
                <a:cubicBezTo>
                  <a:pt x="5739182" y="333270"/>
                  <a:pt x="5735404" y="330055"/>
                  <a:pt x="5730165" y="330055"/>
                </a:cubicBezTo>
                <a:cubicBezTo>
                  <a:pt x="5714596" y="330055"/>
                  <a:pt x="5719922" y="298339"/>
                  <a:pt x="5739419" y="274957"/>
                </a:cubicBezTo>
                <a:cubicBezTo>
                  <a:pt x="5763718" y="245818"/>
                  <a:pt x="5806365" y="254270"/>
                  <a:pt x="5806365" y="288225"/>
                </a:cubicBezTo>
                <a:cubicBezTo>
                  <a:pt x="5806365" y="300754"/>
                  <a:pt x="5802161" y="311005"/>
                  <a:pt x="5797022" y="311005"/>
                </a:cubicBezTo>
                <a:cubicBezTo>
                  <a:pt x="5791883" y="311005"/>
                  <a:pt x="5784989" y="321721"/>
                  <a:pt x="5781701" y="334817"/>
                </a:cubicBezTo>
                <a:cubicBezTo>
                  <a:pt x="5776213" y="356686"/>
                  <a:pt x="5741501" y="370098"/>
                  <a:pt x="5738562" y="351486"/>
                </a:cubicBezTo>
                <a:close/>
                <a:moveTo>
                  <a:pt x="7028698" y="332746"/>
                </a:moveTo>
                <a:cubicBezTo>
                  <a:pt x="6985052" y="327276"/>
                  <a:pt x="6946280" y="285611"/>
                  <a:pt x="6953351" y="251780"/>
                </a:cubicBezTo>
                <a:cubicBezTo>
                  <a:pt x="6956398" y="237205"/>
                  <a:pt x="6961656" y="211492"/>
                  <a:pt x="6965037" y="194641"/>
                </a:cubicBezTo>
                <a:cubicBezTo>
                  <a:pt x="6976813" y="135936"/>
                  <a:pt x="7016040" y="126249"/>
                  <a:pt x="7016040" y="182045"/>
                </a:cubicBezTo>
                <a:cubicBezTo>
                  <a:pt x="7016040" y="199303"/>
                  <a:pt x="7022470" y="218758"/>
                  <a:pt x="7030328" y="225280"/>
                </a:cubicBezTo>
                <a:cubicBezTo>
                  <a:pt x="7038186" y="231802"/>
                  <a:pt x="7044615" y="247634"/>
                  <a:pt x="7044615" y="260464"/>
                </a:cubicBezTo>
                <a:cubicBezTo>
                  <a:pt x="7044615" y="273294"/>
                  <a:pt x="7051045" y="290220"/>
                  <a:pt x="7058903" y="298078"/>
                </a:cubicBezTo>
                <a:cubicBezTo>
                  <a:pt x="7073670" y="312846"/>
                  <a:pt x="7078656" y="340746"/>
                  <a:pt x="7066046" y="338056"/>
                </a:cubicBezTo>
                <a:cubicBezTo>
                  <a:pt x="7062117" y="337217"/>
                  <a:pt x="7045310" y="334828"/>
                  <a:pt x="7028698" y="332746"/>
                </a:cubicBezTo>
                <a:close/>
                <a:moveTo>
                  <a:pt x="5573003" y="301480"/>
                </a:moveTo>
                <a:cubicBezTo>
                  <a:pt x="5569765" y="296241"/>
                  <a:pt x="5558796" y="291955"/>
                  <a:pt x="5548628" y="291955"/>
                </a:cubicBezTo>
                <a:cubicBezTo>
                  <a:pt x="5538460" y="291955"/>
                  <a:pt x="5530140" y="286458"/>
                  <a:pt x="5530140" y="279739"/>
                </a:cubicBezTo>
                <a:cubicBezTo>
                  <a:pt x="5530140" y="263819"/>
                  <a:pt x="5614148" y="259622"/>
                  <a:pt x="5632241" y="274638"/>
                </a:cubicBezTo>
                <a:cubicBezTo>
                  <a:pt x="5643051" y="283609"/>
                  <a:pt x="5639946" y="287946"/>
                  <a:pt x="5615289" y="298313"/>
                </a:cubicBezTo>
                <a:cubicBezTo>
                  <a:pt x="5579164" y="313502"/>
                  <a:pt x="5580376" y="313411"/>
                  <a:pt x="5573003" y="301480"/>
                </a:cubicBezTo>
                <a:close/>
                <a:moveTo>
                  <a:pt x="5468228" y="282430"/>
                </a:moveTo>
                <a:cubicBezTo>
                  <a:pt x="5464990" y="277191"/>
                  <a:pt x="5469023" y="272905"/>
                  <a:pt x="5477190" y="272905"/>
                </a:cubicBezTo>
                <a:cubicBezTo>
                  <a:pt x="5485358" y="272905"/>
                  <a:pt x="5492040" y="277191"/>
                  <a:pt x="5492040" y="282430"/>
                </a:cubicBezTo>
                <a:cubicBezTo>
                  <a:pt x="5492040" y="287669"/>
                  <a:pt x="5488007" y="291955"/>
                  <a:pt x="5483077" y="291955"/>
                </a:cubicBezTo>
                <a:cubicBezTo>
                  <a:pt x="5478148" y="291955"/>
                  <a:pt x="5471466" y="287669"/>
                  <a:pt x="5468228" y="282430"/>
                </a:cubicBezTo>
                <a:close/>
                <a:moveTo>
                  <a:pt x="7168440" y="268936"/>
                </a:moveTo>
                <a:cubicBezTo>
                  <a:pt x="7168440" y="260642"/>
                  <a:pt x="7175227" y="253855"/>
                  <a:pt x="7183522" y="253855"/>
                </a:cubicBezTo>
                <a:cubicBezTo>
                  <a:pt x="7200342" y="253855"/>
                  <a:pt x="7197413" y="274360"/>
                  <a:pt x="7179751" y="280247"/>
                </a:cubicBezTo>
                <a:cubicBezTo>
                  <a:pt x="7173530" y="282321"/>
                  <a:pt x="7168440" y="277231"/>
                  <a:pt x="7168440" y="268936"/>
                </a:cubicBezTo>
                <a:close/>
                <a:moveTo>
                  <a:pt x="7818323" y="252069"/>
                </a:moveTo>
                <a:cubicBezTo>
                  <a:pt x="7824210" y="234408"/>
                  <a:pt x="7844715" y="231478"/>
                  <a:pt x="7844715" y="248299"/>
                </a:cubicBezTo>
                <a:cubicBezTo>
                  <a:pt x="7844715" y="256593"/>
                  <a:pt x="7837929" y="263380"/>
                  <a:pt x="7829634" y="263380"/>
                </a:cubicBezTo>
                <a:cubicBezTo>
                  <a:pt x="7821339" y="263380"/>
                  <a:pt x="7816249" y="258290"/>
                  <a:pt x="7818323" y="252069"/>
                </a:cubicBezTo>
                <a:close/>
                <a:moveTo>
                  <a:pt x="5314264" y="219877"/>
                </a:moveTo>
                <a:cubicBezTo>
                  <a:pt x="5307390" y="201963"/>
                  <a:pt x="5324246" y="182428"/>
                  <a:pt x="5338810" y="191430"/>
                </a:cubicBezTo>
                <a:cubicBezTo>
                  <a:pt x="5354511" y="201133"/>
                  <a:pt x="5351225" y="234805"/>
                  <a:pt x="5334579" y="234805"/>
                </a:cubicBezTo>
                <a:cubicBezTo>
                  <a:pt x="5326557" y="234805"/>
                  <a:pt x="5317415" y="228087"/>
                  <a:pt x="5314264" y="219877"/>
                </a:cubicBezTo>
                <a:close/>
                <a:moveTo>
                  <a:pt x="7485087" y="189844"/>
                </a:moveTo>
                <a:cubicBezTo>
                  <a:pt x="7478506" y="187484"/>
                  <a:pt x="7475545" y="181633"/>
                  <a:pt x="7478505" y="176841"/>
                </a:cubicBezTo>
                <a:cubicBezTo>
                  <a:pt x="7481467" y="172050"/>
                  <a:pt x="7479351" y="168130"/>
                  <a:pt x="7473802" y="168130"/>
                </a:cubicBezTo>
                <a:cubicBezTo>
                  <a:pt x="7468254" y="168130"/>
                  <a:pt x="7463715" y="159557"/>
                  <a:pt x="7463715" y="149080"/>
                </a:cubicBezTo>
                <a:cubicBezTo>
                  <a:pt x="7463715" y="138602"/>
                  <a:pt x="7459429" y="130030"/>
                  <a:pt x="7454190" y="130030"/>
                </a:cubicBezTo>
                <a:cubicBezTo>
                  <a:pt x="7448951" y="130030"/>
                  <a:pt x="7444665" y="123601"/>
                  <a:pt x="7444665" y="115742"/>
                </a:cubicBezTo>
                <a:cubicBezTo>
                  <a:pt x="7444665" y="107884"/>
                  <a:pt x="7451095" y="101455"/>
                  <a:pt x="7458953" y="101455"/>
                </a:cubicBezTo>
                <a:cubicBezTo>
                  <a:pt x="7466811" y="101455"/>
                  <a:pt x="7473240" y="107884"/>
                  <a:pt x="7473240" y="115742"/>
                </a:cubicBezTo>
                <a:cubicBezTo>
                  <a:pt x="7473240" y="123601"/>
                  <a:pt x="7476587" y="130030"/>
                  <a:pt x="7480677" y="130030"/>
                </a:cubicBezTo>
                <a:cubicBezTo>
                  <a:pt x="7490499" y="130030"/>
                  <a:pt x="7511478" y="186079"/>
                  <a:pt x="7503353" y="190616"/>
                </a:cubicBezTo>
                <a:cubicBezTo>
                  <a:pt x="7499888" y="192551"/>
                  <a:pt x="7491669" y="192203"/>
                  <a:pt x="7485087" y="189844"/>
                </a:cubicBezTo>
                <a:close/>
                <a:moveTo>
                  <a:pt x="6841745" y="171634"/>
                </a:moveTo>
                <a:cubicBezTo>
                  <a:pt x="6831522" y="161412"/>
                  <a:pt x="6833806" y="130030"/>
                  <a:pt x="6844772" y="130030"/>
                </a:cubicBezTo>
                <a:cubicBezTo>
                  <a:pt x="6850359" y="130030"/>
                  <a:pt x="6851952" y="119963"/>
                  <a:pt x="6848524" y="106306"/>
                </a:cubicBezTo>
                <a:cubicBezTo>
                  <a:pt x="6844011" y="88324"/>
                  <a:pt x="6846849" y="81240"/>
                  <a:pt x="6860249" y="77036"/>
                </a:cubicBezTo>
                <a:cubicBezTo>
                  <a:pt x="6869972" y="73985"/>
                  <a:pt x="6885371" y="67516"/>
                  <a:pt x="6894467" y="62660"/>
                </a:cubicBezTo>
                <a:cubicBezTo>
                  <a:pt x="6903564" y="57803"/>
                  <a:pt x="6917494" y="53830"/>
                  <a:pt x="6925423" y="53830"/>
                </a:cubicBezTo>
                <a:cubicBezTo>
                  <a:pt x="6933490" y="53830"/>
                  <a:pt x="6939840" y="45439"/>
                  <a:pt x="6939840" y="34780"/>
                </a:cubicBezTo>
                <a:cubicBezTo>
                  <a:pt x="6939840" y="19659"/>
                  <a:pt x="6946225" y="15708"/>
                  <a:pt x="6970796" y="15625"/>
                </a:cubicBezTo>
                <a:cubicBezTo>
                  <a:pt x="6987823" y="15567"/>
                  <a:pt x="7017123" y="12978"/>
                  <a:pt x="7035910" y="9870"/>
                </a:cubicBezTo>
                <a:cubicBezTo>
                  <a:pt x="7063718" y="5270"/>
                  <a:pt x="7074782" y="8590"/>
                  <a:pt x="7095441" y="27736"/>
                </a:cubicBezTo>
                <a:cubicBezTo>
                  <a:pt x="7109397" y="40670"/>
                  <a:pt x="7120815" y="54120"/>
                  <a:pt x="7120815" y="57624"/>
                </a:cubicBezTo>
                <a:cubicBezTo>
                  <a:pt x="7120815" y="61129"/>
                  <a:pt x="7108460" y="76075"/>
                  <a:pt x="7093359" y="90837"/>
                </a:cubicBezTo>
                <a:cubicBezTo>
                  <a:pt x="7059754" y="123686"/>
                  <a:pt x="7008639" y="136461"/>
                  <a:pt x="6993296" y="115846"/>
                </a:cubicBezTo>
                <a:cubicBezTo>
                  <a:pt x="6982741" y="101664"/>
                  <a:pt x="6898088" y="92407"/>
                  <a:pt x="6886345" y="104151"/>
                </a:cubicBezTo>
                <a:cubicBezTo>
                  <a:pt x="6883162" y="107334"/>
                  <a:pt x="6879451" y="124103"/>
                  <a:pt x="6878098" y="141415"/>
                </a:cubicBezTo>
                <a:cubicBezTo>
                  <a:pt x="6875770" y="171219"/>
                  <a:pt x="6856963" y="186852"/>
                  <a:pt x="6841745" y="171634"/>
                </a:cubicBezTo>
                <a:close/>
                <a:moveTo>
                  <a:pt x="7287503" y="158605"/>
                </a:moveTo>
                <a:cubicBezTo>
                  <a:pt x="7284265" y="153366"/>
                  <a:pt x="7271678" y="149080"/>
                  <a:pt x="7259532" y="149080"/>
                </a:cubicBezTo>
                <a:cubicBezTo>
                  <a:pt x="7247386" y="149080"/>
                  <a:pt x="7232112" y="142651"/>
                  <a:pt x="7225590" y="134792"/>
                </a:cubicBezTo>
                <a:cubicBezTo>
                  <a:pt x="7219068" y="126934"/>
                  <a:pt x="7205685" y="120505"/>
                  <a:pt x="7195849" y="120505"/>
                </a:cubicBezTo>
                <a:cubicBezTo>
                  <a:pt x="7186013" y="120505"/>
                  <a:pt x="7177965" y="117235"/>
                  <a:pt x="7177965" y="113239"/>
                </a:cubicBezTo>
                <a:cubicBezTo>
                  <a:pt x="7177965" y="109242"/>
                  <a:pt x="7168321" y="101741"/>
                  <a:pt x="7156534" y="96570"/>
                </a:cubicBezTo>
                <a:cubicBezTo>
                  <a:pt x="7117792" y="79573"/>
                  <a:pt x="7130863" y="59388"/>
                  <a:pt x="7187490" y="48764"/>
                </a:cubicBezTo>
                <a:cubicBezTo>
                  <a:pt x="7216303" y="43359"/>
                  <a:pt x="7256475" y="31572"/>
                  <a:pt x="7276760" y="22571"/>
                </a:cubicBezTo>
                <a:cubicBezTo>
                  <a:pt x="7336647" y="-4003"/>
                  <a:pt x="7338706" y="-2158"/>
                  <a:pt x="7336117" y="75768"/>
                </a:cubicBezTo>
                <a:cubicBezTo>
                  <a:pt x="7334846" y="114028"/>
                  <a:pt x="7330636" y="150461"/>
                  <a:pt x="7326761" y="156731"/>
                </a:cubicBezTo>
                <a:cubicBezTo>
                  <a:pt x="7318197" y="170588"/>
                  <a:pt x="7295576" y="171668"/>
                  <a:pt x="7287503" y="158605"/>
                </a:cubicBezTo>
                <a:close/>
                <a:moveTo>
                  <a:pt x="6812027" y="85749"/>
                </a:moveTo>
                <a:cubicBezTo>
                  <a:pt x="6803948" y="64698"/>
                  <a:pt x="6810712" y="59775"/>
                  <a:pt x="6824645" y="76564"/>
                </a:cubicBezTo>
                <a:cubicBezTo>
                  <a:pt x="6831409" y="84714"/>
                  <a:pt x="6832361" y="92477"/>
                  <a:pt x="6827001" y="95790"/>
                </a:cubicBezTo>
                <a:cubicBezTo>
                  <a:pt x="6822057" y="98845"/>
                  <a:pt x="6815318" y="94327"/>
                  <a:pt x="6812027" y="85749"/>
                </a:cubicBezTo>
                <a:close/>
              </a:path>
            </a:pathLst>
          </a:custGeom>
          <a:solidFill>
            <a:schemeClr val="bg2">
              <a:lumMod val="95000"/>
            </a:schemeClr>
          </a:solidFill>
          <a:ln w="80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44EF315-58BB-45A4-A820-77E38F97412C}"/>
              </a:ext>
            </a:extLst>
          </p:cNvPr>
          <p:cNvSpPr>
            <a:spLocks noGrp="1"/>
          </p:cNvSpPr>
          <p:nvPr>
            <p:ph type="title"/>
          </p:nvPr>
        </p:nvSpPr>
        <p:spPr>
          <a:xfrm>
            <a:off x="1828800" y="1216874"/>
            <a:ext cx="20706314" cy="7068688"/>
          </a:xfrm>
        </p:spPr>
        <p:txBody>
          <a:bodyPr>
            <a:normAutofit/>
          </a:bodyPr>
          <a:lstStyle/>
          <a:p>
            <a:pPr algn="r"/>
            <a:r>
              <a:rPr lang="en-US" sz="5600" i="1" dirty="0">
                <a:latin typeface="Calibri" panose="020F0502020204030204" pitchFamily="34" charset="0"/>
                <a:cs typeface="Calibri" panose="020F0502020204030204" pitchFamily="34" charset="0"/>
              </a:rPr>
              <a:t>DON’T SUGGEST A TIME FOR THEM.  </a:t>
            </a:r>
            <a:br>
              <a:rPr lang="en-US" sz="5600" i="1" dirty="0">
                <a:latin typeface="Calibri" panose="020F0502020204030204" pitchFamily="34" charset="0"/>
                <a:cs typeface="Calibri" panose="020F0502020204030204" pitchFamily="34" charset="0"/>
              </a:rPr>
            </a:br>
            <a:br>
              <a:rPr lang="en-US" sz="5600" dirty="0">
                <a:latin typeface="Calibri" panose="020F0502020204030204" pitchFamily="34" charset="0"/>
                <a:cs typeface="Calibri" panose="020F0502020204030204" pitchFamily="34" charset="0"/>
              </a:rPr>
            </a:br>
            <a:r>
              <a:rPr lang="en-US" sz="5600" dirty="0">
                <a:latin typeface="Calibri" panose="020F0502020204030204" pitchFamily="34" charset="0"/>
                <a:cs typeface="Calibri" panose="020F0502020204030204" pitchFamily="34" charset="0"/>
              </a:rPr>
              <a:t>Ask the question and have them give you the time. </a:t>
            </a:r>
            <a:br>
              <a:rPr lang="en-US" sz="5600" dirty="0">
                <a:latin typeface="Calibri" panose="020F0502020204030204" pitchFamily="34" charset="0"/>
                <a:cs typeface="Calibri" panose="020F0502020204030204" pitchFamily="34" charset="0"/>
              </a:rPr>
            </a:br>
            <a:r>
              <a:rPr lang="en-US" sz="5600" dirty="0">
                <a:latin typeface="Calibri" panose="020F0502020204030204" pitchFamily="34" charset="0"/>
                <a:cs typeface="Calibri" panose="020F0502020204030204" pitchFamily="34" charset="0"/>
              </a:rPr>
              <a:t>If it’s not definitive </a:t>
            </a:r>
            <a:r>
              <a:rPr lang="en-US" sz="5600" i="1" dirty="0">
                <a:latin typeface="Calibri" panose="020F0502020204030204" pitchFamily="34" charset="0"/>
                <a:cs typeface="Calibri" panose="020F0502020204030204" pitchFamily="34" charset="0"/>
              </a:rPr>
              <a:t>“I’ll try to do it sometime”, </a:t>
            </a:r>
            <a:r>
              <a:rPr lang="en-US" sz="5600" dirty="0">
                <a:latin typeface="Calibri" panose="020F0502020204030204" pitchFamily="34" charset="0"/>
                <a:cs typeface="Calibri" panose="020F0502020204030204" pitchFamily="34" charset="0"/>
              </a:rPr>
              <a:t>then tell them.</a:t>
            </a:r>
            <a:br>
              <a:rPr lang="en-US" sz="5600" dirty="0">
                <a:latin typeface="Calibri" panose="020F0502020204030204" pitchFamily="34" charset="0"/>
                <a:cs typeface="Calibri" panose="020F0502020204030204" pitchFamily="34" charset="0"/>
              </a:rPr>
            </a:br>
            <a:r>
              <a:rPr lang="en-US" sz="5600" dirty="0">
                <a:latin typeface="Calibri" panose="020F0502020204030204" pitchFamily="34" charset="0"/>
                <a:cs typeface="Calibri" panose="020F0502020204030204" pitchFamily="34" charset="0"/>
              </a:rPr>
              <a:t>“I don’t want to waste your time or mine.  </a:t>
            </a:r>
            <a:br>
              <a:rPr lang="en-US" sz="5600" dirty="0">
                <a:latin typeface="Calibri" panose="020F0502020204030204" pitchFamily="34" charset="0"/>
                <a:cs typeface="Calibri" panose="020F0502020204030204" pitchFamily="34" charset="0"/>
              </a:rPr>
            </a:br>
            <a:r>
              <a:rPr lang="en-US" sz="5600" dirty="0">
                <a:latin typeface="Calibri" panose="020F0502020204030204" pitchFamily="34" charset="0"/>
                <a:cs typeface="Calibri" panose="020F0502020204030204" pitchFamily="34" charset="0"/>
              </a:rPr>
              <a:t>Why don’t we just try to lock in a time you’ll have seen it for sure?”</a:t>
            </a:r>
          </a:p>
        </p:txBody>
      </p:sp>
      <p:sp>
        <p:nvSpPr>
          <p:cNvPr id="3" name="Text Placeholder 2">
            <a:extLst>
              <a:ext uri="{FF2B5EF4-FFF2-40B4-BE49-F238E27FC236}">
                <a16:creationId xmlns:a16="http://schemas.microsoft.com/office/drawing/2014/main" id="{E5F514FA-944D-45F9-BAF6-2E796FD773C3}"/>
              </a:ext>
            </a:extLst>
          </p:cNvPr>
          <p:cNvSpPr>
            <a:spLocks noGrp="1"/>
          </p:cNvSpPr>
          <p:nvPr>
            <p:ph type="body" sz="half" idx="2"/>
          </p:nvPr>
        </p:nvSpPr>
        <p:spPr/>
        <p:txBody>
          <a:bodyPr>
            <a:normAutofit/>
          </a:bodyPr>
          <a:lstStyle/>
          <a:p>
            <a:r>
              <a:rPr lang="en-US" sz="6400" b="1" dirty="0">
                <a:solidFill>
                  <a:srgbClr val="C71D2C"/>
                </a:solidFill>
                <a:latin typeface="Calibri" panose="020F0502020204030204" pitchFamily="34" charset="0"/>
                <a:cs typeface="Calibri" panose="020F0502020204030204" pitchFamily="34" charset="0"/>
              </a:rPr>
              <a:t>THE KEY IS TO GET THEM TO SAY YES, A SECOND TIME.  </a:t>
            </a:r>
            <a:endParaRPr lang="en-US" sz="6400" dirty="0">
              <a:solidFill>
                <a:srgbClr val="C71D2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932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15">
            <a:extLst>
              <a:ext uri="{FF2B5EF4-FFF2-40B4-BE49-F238E27FC236}">
                <a16:creationId xmlns:a16="http://schemas.microsoft.com/office/drawing/2014/main" id="{FBFF99A0-E7D9-4164-9C52-D22AC30F9567}"/>
              </a:ext>
            </a:extLst>
          </p:cNvPr>
          <p:cNvSpPr/>
          <p:nvPr/>
        </p:nvSpPr>
        <p:spPr>
          <a:xfrm>
            <a:off x="-228600" y="0"/>
            <a:ext cx="24612600" cy="6019800"/>
          </a:xfrm>
          <a:custGeom>
            <a:avLst/>
            <a:gdLst>
              <a:gd name="connsiteX0" fmla="*/ 1766459 w 12271099"/>
              <a:gd name="connsiteY0" fmla="*/ 5234419 h 5299449"/>
              <a:gd name="connsiteX1" fmla="*/ 1788615 w 12271099"/>
              <a:gd name="connsiteY1" fmla="*/ 5238649 h 5299449"/>
              <a:gd name="connsiteX2" fmla="*/ 1805750 w 12271099"/>
              <a:gd name="connsiteY2" fmla="*/ 5243018 h 5299449"/>
              <a:gd name="connsiteX3" fmla="*/ 1782683 w 12271099"/>
              <a:gd name="connsiteY3" fmla="*/ 5274576 h 5299449"/>
              <a:gd name="connsiteX4" fmla="*/ 1756667 w 12271099"/>
              <a:gd name="connsiteY4" fmla="*/ 5291397 h 5299449"/>
              <a:gd name="connsiteX5" fmla="*/ 1718498 w 12271099"/>
              <a:gd name="connsiteY5" fmla="*/ 5294058 h 5299449"/>
              <a:gd name="connsiteX6" fmla="*/ 1700063 w 12271099"/>
              <a:gd name="connsiteY6" fmla="*/ 5268009 h 5299449"/>
              <a:gd name="connsiteX7" fmla="*/ 1713130 w 12271099"/>
              <a:gd name="connsiteY7" fmla="*/ 5247387 h 5299449"/>
              <a:gd name="connsiteX8" fmla="*/ 1739222 w 12271099"/>
              <a:gd name="connsiteY8" fmla="*/ 5240833 h 5299449"/>
              <a:gd name="connsiteX9" fmla="*/ 1766459 w 12271099"/>
              <a:gd name="connsiteY9" fmla="*/ 5234419 h 5299449"/>
              <a:gd name="connsiteX10" fmla="*/ 1232425 w 12271099"/>
              <a:gd name="connsiteY10" fmla="*/ 4997588 h 5299449"/>
              <a:gd name="connsiteX11" fmla="*/ 1250806 w 12271099"/>
              <a:gd name="connsiteY11" fmla="*/ 4998348 h 5299449"/>
              <a:gd name="connsiteX12" fmla="*/ 1247888 w 12271099"/>
              <a:gd name="connsiteY12" fmla="*/ 5007846 h 5299449"/>
              <a:gd name="connsiteX13" fmla="*/ 1229507 w 12271099"/>
              <a:gd name="connsiteY13" fmla="*/ 5007086 h 5299449"/>
              <a:gd name="connsiteX14" fmla="*/ 1232425 w 12271099"/>
              <a:gd name="connsiteY14" fmla="*/ 4997588 h 5299449"/>
              <a:gd name="connsiteX15" fmla="*/ 4536862 w 12271099"/>
              <a:gd name="connsiteY15" fmla="*/ 4740571 h 5299449"/>
              <a:gd name="connsiteX16" fmla="*/ 4541718 w 12271099"/>
              <a:gd name="connsiteY16" fmla="*/ 4759826 h 5299449"/>
              <a:gd name="connsiteX17" fmla="*/ 4508619 w 12271099"/>
              <a:gd name="connsiteY17" fmla="*/ 4773405 h 5299449"/>
              <a:gd name="connsiteX18" fmla="*/ 4467990 w 12271099"/>
              <a:gd name="connsiteY18" fmla="*/ 4784262 h 5299449"/>
              <a:gd name="connsiteX19" fmla="*/ 4423880 w 12271099"/>
              <a:gd name="connsiteY19" fmla="*/ 4788295 h 5299449"/>
              <a:gd name="connsiteX20" fmla="*/ 4325903 w 12271099"/>
              <a:gd name="connsiteY20" fmla="*/ 4795412 h 5299449"/>
              <a:gd name="connsiteX21" fmla="*/ 4238043 w 12271099"/>
              <a:gd name="connsiteY21" fmla="*/ 4792952 h 5299449"/>
              <a:gd name="connsiteX22" fmla="*/ 4328895 w 12271099"/>
              <a:gd name="connsiteY22" fmla="*/ 4775664 h 5299449"/>
              <a:gd name="connsiteX23" fmla="*/ 4394529 w 12271099"/>
              <a:gd name="connsiteY23" fmla="*/ 4762417 h 5299449"/>
              <a:gd name="connsiteX24" fmla="*/ 4449481 w 12271099"/>
              <a:gd name="connsiteY24" fmla="*/ 4749310 h 5299449"/>
              <a:gd name="connsiteX25" fmla="*/ 4498960 w 12271099"/>
              <a:gd name="connsiteY25" fmla="*/ 4744941 h 5299449"/>
              <a:gd name="connsiteX26" fmla="*/ 4536862 w 12271099"/>
              <a:gd name="connsiteY26" fmla="*/ 4740571 h 5299449"/>
              <a:gd name="connsiteX27" fmla="*/ 4843084 w 12271099"/>
              <a:gd name="connsiteY27" fmla="*/ 4628360 h 5299449"/>
              <a:gd name="connsiteX28" fmla="*/ 4849516 w 12271099"/>
              <a:gd name="connsiteY28" fmla="*/ 4630999 h 5299449"/>
              <a:gd name="connsiteX29" fmla="*/ 4863487 w 12271099"/>
              <a:gd name="connsiteY29" fmla="*/ 4628705 h 5299449"/>
              <a:gd name="connsiteX30" fmla="*/ 4843084 w 12271099"/>
              <a:gd name="connsiteY30" fmla="*/ 4628360 h 5299449"/>
              <a:gd name="connsiteX31" fmla="*/ 6016541 w 12271099"/>
              <a:gd name="connsiteY31" fmla="*/ 4626975 h 5299449"/>
              <a:gd name="connsiteX32" fmla="*/ 6048489 w 12271099"/>
              <a:gd name="connsiteY32" fmla="*/ 4633528 h 5299449"/>
              <a:gd name="connsiteX33" fmla="*/ 6016541 w 12271099"/>
              <a:gd name="connsiteY33" fmla="*/ 4640082 h 5299449"/>
              <a:gd name="connsiteX34" fmla="*/ 5984591 w 12271099"/>
              <a:gd name="connsiteY34" fmla="*/ 4633528 h 5299449"/>
              <a:gd name="connsiteX35" fmla="*/ 6016541 w 12271099"/>
              <a:gd name="connsiteY35" fmla="*/ 4626975 h 5299449"/>
              <a:gd name="connsiteX36" fmla="*/ 5406846 w 12271099"/>
              <a:gd name="connsiteY36" fmla="*/ 4615344 h 5299449"/>
              <a:gd name="connsiteX37" fmla="*/ 5420158 w 12271099"/>
              <a:gd name="connsiteY37" fmla="*/ 4617546 h 5299449"/>
              <a:gd name="connsiteX38" fmla="*/ 5433470 w 12271099"/>
              <a:gd name="connsiteY38" fmla="*/ 4615344 h 5299449"/>
              <a:gd name="connsiteX39" fmla="*/ 5406846 w 12271099"/>
              <a:gd name="connsiteY39" fmla="*/ 4615344 h 5299449"/>
              <a:gd name="connsiteX40" fmla="*/ 5342948 w 12271099"/>
              <a:gd name="connsiteY40" fmla="*/ 4615344 h 5299449"/>
              <a:gd name="connsiteX41" fmla="*/ 5356260 w 12271099"/>
              <a:gd name="connsiteY41" fmla="*/ 4617546 h 5299449"/>
              <a:gd name="connsiteX42" fmla="*/ 5369572 w 12271099"/>
              <a:gd name="connsiteY42" fmla="*/ 4615344 h 5299449"/>
              <a:gd name="connsiteX43" fmla="*/ 5342948 w 12271099"/>
              <a:gd name="connsiteY43" fmla="*/ 4615344 h 5299449"/>
              <a:gd name="connsiteX44" fmla="*/ 6168298 w 12271099"/>
              <a:gd name="connsiteY44" fmla="*/ 4613929 h 5299449"/>
              <a:gd name="connsiteX45" fmla="*/ 6218884 w 12271099"/>
              <a:gd name="connsiteY45" fmla="*/ 4620421 h 5299449"/>
              <a:gd name="connsiteX46" fmla="*/ 6176913 w 12271099"/>
              <a:gd name="connsiteY46" fmla="*/ 4626975 h 5299449"/>
              <a:gd name="connsiteX47" fmla="*/ 6128361 w 12271099"/>
              <a:gd name="connsiteY47" fmla="*/ 4631344 h 5299449"/>
              <a:gd name="connsiteX48" fmla="*/ 6095784 w 12271099"/>
              <a:gd name="connsiteY48" fmla="*/ 4635713 h 5299449"/>
              <a:gd name="connsiteX49" fmla="*/ 6069789 w 12271099"/>
              <a:gd name="connsiteY49" fmla="*/ 4627486 h 5299449"/>
              <a:gd name="connsiteX50" fmla="*/ 6168298 w 12271099"/>
              <a:gd name="connsiteY50" fmla="*/ 4613929 h 5299449"/>
              <a:gd name="connsiteX51" fmla="*/ 7368422 w 12271099"/>
              <a:gd name="connsiteY51" fmla="*/ 4535224 h 5299449"/>
              <a:gd name="connsiteX52" fmla="*/ 7394567 w 12271099"/>
              <a:gd name="connsiteY52" fmla="*/ 4550122 h 5299449"/>
              <a:gd name="connsiteX53" fmla="*/ 7347751 w 12271099"/>
              <a:gd name="connsiteY53" fmla="*/ 4546146 h 5299449"/>
              <a:gd name="connsiteX54" fmla="*/ 7368422 w 12271099"/>
              <a:gd name="connsiteY54" fmla="*/ 4535224 h 5299449"/>
              <a:gd name="connsiteX55" fmla="*/ 6959037 w 12271099"/>
              <a:gd name="connsiteY55" fmla="*/ 4530855 h 5299449"/>
              <a:gd name="connsiteX56" fmla="*/ 6985661 w 12271099"/>
              <a:gd name="connsiteY56" fmla="*/ 4537408 h 5299449"/>
              <a:gd name="connsiteX57" fmla="*/ 6959037 w 12271099"/>
              <a:gd name="connsiteY57" fmla="*/ 4543962 h 5299449"/>
              <a:gd name="connsiteX58" fmla="*/ 6932413 w 12271099"/>
              <a:gd name="connsiteY58" fmla="*/ 4537408 h 5299449"/>
              <a:gd name="connsiteX59" fmla="*/ 6959037 w 12271099"/>
              <a:gd name="connsiteY59" fmla="*/ 4530855 h 5299449"/>
              <a:gd name="connsiteX60" fmla="*/ 6799291 w 12271099"/>
              <a:gd name="connsiteY60" fmla="*/ 4530855 h 5299449"/>
              <a:gd name="connsiteX61" fmla="*/ 6815267 w 12271099"/>
              <a:gd name="connsiteY61" fmla="*/ 4537408 h 5299449"/>
              <a:gd name="connsiteX62" fmla="*/ 6799291 w 12271099"/>
              <a:gd name="connsiteY62" fmla="*/ 4543962 h 5299449"/>
              <a:gd name="connsiteX63" fmla="*/ 6783317 w 12271099"/>
              <a:gd name="connsiteY63" fmla="*/ 4537408 h 5299449"/>
              <a:gd name="connsiteX64" fmla="*/ 6799291 w 12271099"/>
              <a:gd name="connsiteY64" fmla="*/ 4530855 h 5299449"/>
              <a:gd name="connsiteX65" fmla="*/ 6362718 w 12271099"/>
              <a:gd name="connsiteY65" fmla="*/ 4524895 h 5299449"/>
              <a:gd name="connsiteX66" fmla="*/ 6378629 w 12271099"/>
              <a:gd name="connsiteY66" fmla="*/ 4528806 h 5299449"/>
              <a:gd name="connsiteX67" fmla="*/ 6352698 w 12271099"/>
              <a:gd name="connsiteY67" fmla="*/ 4531313 h 5299449"/>
              <a:gd name="connsiteX68" fmla="*/ 6362718 w 12271099"/>
              <a:gd name="connsiteY68" fmla="*/ 4524895 h 5299449"/>
              <a:gd name="connsiteX69" fmla="*/ 6676821 w 12271099"/>
              <a:gd name="connsiteY69" fmla="*/ 4522117 h 5299449"/>
              <a:gd name="connsiteX70" fmla="*/ 6719419 w 12271099"/>
              <a:gd name="connsiteY70" fmla="*/ 4530855 h 5299449"/>
              <a:gd name="connsiteX71" fmla="*/ 6676821 w 12271099"/>
              <a:gd name="connsiteY71" fmla="*/ 4539593 h 5299449"/>
              <a:gd name="connsiteX72" fmla="*/ 6634222 w 12271099"/>
              <a:gd name="connsiteY72" fmla="*/ 4530855 h 5299449"/>
              <a:gd name="connsiteX73" fmla="*/ 6676821 w 12271099"/>
              <a:gd name="connsiteY73" fmla="*/ 4522117 h 5299449"/>
              <a:gd name="connsiteX74" fmla="*/ 6234858 w 12271099"/>
              <a:gd name="connsiteY74" fmla="*/ 4522117 h 5299449"/>
              <a:gd name="connsiteX75" fmla="*/ 6250833 w 12271099"/>
              <a:gd name="connsiteY75" fmla="*/ 4530855 h 5299449"/>
              <a:gd name="connsiteX76" fmla="*/ 6234858 w 12271099"/>
              <a:gd name="connsiteY76" fmla="*/ 4539593 h 5299449"/>
              <a:gd name="connsiteX77" fmla="*/ 6218884 w 12271099"/>
              <a:gd name="connsiteY77" fmla="*/ 4530855 h 5299449"/>
              <a:gd name="connsiteX78" fmla="*/ 6234858 w 12271099"/>
              <a:gd name="connsiteY78" fmla="*/ 4522117 h 5299449"/>
              <a:gd name="connsiteX79" fmla="*/ 6427000 w 12271099"/>
              <a:gd name="connsiteY79" fmla="*/ 4504640 h 5299449"/>
              <a:gd name="connsiteX80" fmla="*/ 6476936 w 12271099"/>
              <a:gd name="connsiteY80" fmla="*/ 4513378 h 5299449"/>
              <a:gd name="connsiteX81" fmla="*/ 6540387 w 12271099"/>
              <a:gd name="connsiteY81" fmla="*/ 4522117 h 5299449"/>
              <a:gd name="connsiteX82" fmla="*/ 6580973 w 12271099"/>
              <a:gd name="connsiteY82" fmla="*/ 4530855 h 5299449"/>
              <a:gd name="connsiteX83" fmla="*/ 6533049 w 12271099"/>
              <a:gd name="connsiteY83" fmla="*/ 4539593 h 5299449"/>
              <a:gd name="connsiteX84" fmla="*/ 6485126 w 12271099"/>
              <a:gd name="connsiteY84" fmla="*/ 4543962 h 5299449"/>
              <a:gd name="connsiteX85" fmla="*/ 6469151 w 12271099"/>
              <a:gd name="connsiteY85" fmla="*/ 4548331 h 5299449"/>
              <a:gd name="connsiteX86" fmla="*/ 6453177 w 12271099"/>
              <a:gd name="connsiteY86" fmla="*/ 4543962 h 5299449"/>
              <a:gd name="connsiteX87" fmla="*/ 6441772 w 12271099"/>
              <a:gd name="connsiteY87" fmla="*/ 4539593 h 5299449"/>
              <a:gd name="connsiteX88" fmla="*/ 6399929 w 12271099"/>
              <a:gd name="connsiteY88" fmla="*/ 4515873 h 5299449"/>
              <a:gd name="connsiteX89" fmla="*/ 6427000 w 12271099"/>
              <a:gd name="connsiteY89" fmla="*/ 4504640 h 5299449"/>
              <a:gd name="connsiteX90" fmla="*/ 9105953 w 12271099"/>
              <a:gd name="connsiteY90" fmla="*/ 4483029 h 5299449"/>
              <a:gd name="connsiteX91" fmla="*/ 9138952 w 12271099"/>
              <a:gd name="connsiteY91" fmla="*/ 4490838 h 5299449"/>
              <a:gd name="connsiteX92" fmla="*/ 9177665 w 12271099"/>
              <a:gd name="connsiteY92" fmla="*/ 4504282 h 5299449"/>
              <a:gd name="connsiteX93" fmla="*/ 9196632 w 12271099"/>
              <a:gd name="connsiteY93" fmla="*/ 4515899 h 5299449"/>
              <a:gd name="connsiteX94" fmla="*/ 9201135 w 12271099"/>
              <a:gd name="connsiteY94" fmla="*/ 4522117 h 5299449"/>
              <a:gd name="connsiteX95" fmla="*/ 9211445 w 12271099"/>
              <a:gd name="connsiteY95" fmla="*/ 4530855 h 5299449"/>
              <a:gd name="connsiteX96" fmla="*/ 9175950 w 12271099"/>
              <a:gd name="connsiteY96" fmla="*/ 4536679 h 5299449"/>
              <a:gd name="connsiteX97" fmla="*/ 9168847 w 12271099"/>
              <a:gd name="connsiteY97" fmla="*/ 4525756 h 5299449"/>
              <a:gd name="connsiteX98" fmla="*/ 9144885 w 12271099"/>
              <a:gd name="connsiteY98" fmla="*/ 4517721 h 5299449"/>
              <a:gd name="connsiteX99" fmla="*/ 9083649 w 12271099"/>
              <a:gd name="connsiteY99" fmla="*/ 4486810 h 5299449"/>
              <a:gd name="connsiteX100" fmla="*/ 9105953 w 12271099"/>
              <a:gd name="connsiteY100" fmla="*/ 4483029 h 5299449"/>
              <a:gd name="connsiteX101" fmla="*/ 6196296 w 12271099"/>
              <a:gd name="connsiteY101" fmla="*/ 4476569 h 5299449"/>
              <a:gd name="connsiteX102" fmla="*/ 6272133 w 12271099"/>
              <a:gd name="connsiteY102" fmla="*/ 4491852 h 5299449"/>
              <a:gd name="connsiteX103" fmla="*/ 6247638 w 12271099"/>
              <a:gd name="connsiteY103" fmla="*/ 4495902 h 5299449"/>
              <a:gd name="connsiteX104" fmla="*/ 6212323 w 12271099"/>
              <a:gd name="connsiteY104" fmla="*/ 4500345 h 5299449"/>
              <a:gd name="connsiteX105" fmla="*/ 6194219 w 12271099"/>
              <a:gd name="connsiteY105" fmla="*/ 4501800 h 5299449"/>
              <a:gd name="connsiteX106" fmla="*/ 6196296 w 12271099"/>
              <a:gd name="connsiteY106" fmla="*/ 4476569 h 5299449"/>
              <a:gd name="connsiteX107" fmla="*/ 6123664 w 12271099"/>
              <a:gd name="connsiteY107" fmla="*/ 4465318 h 5299449"/>
              <a:gd name="connsiteX108" fmla="*/ 6107062 w 12271099"/>
              <a:gd name="connsiteY108" fmla="*/ 4469687 h 5299449"/>
              <a:gd name="connsiteX109" fmla="*/ 6117083 w 12271099"/>
              <a:gd name="connsiteY109" fmla="*/ 4474056 h 5299449"/>
              <a:gd name="connsiteX110" fmla="*/ 6133687 w 12271099"/>
              <a:gd name="connsiteY110" fmla="*/ 4469687 h 5299449"/>
              <a:gd name="connsiteX111" fmla="*/ 6123664 w 12271099"/>
              <a:gd name="connsiteY111" fmla="*/ 4465318 h 5299449"/>
              <a:gd name="connsiteX112" fmla="*/ 7752439 w 12271099"/>
              <a:gd name="connsiteY112" fmla="*/ 4447842 h 5299449"/>
              <a:gd name="connsiteX113" fmla="*/ 7773738 w 12271099"/>
              <a:gd name="connsiteY113" fmla="*/ 4458764 h 5299449"/>
              <a:gd name="connsiteX114" fmla="*/ 7752439 w 12271099"/>
              <a:gd name="connsiteY114" fmla="*/ 4469687 h 5299449"/>
              <a:gd name="connsiteX115" fmla="*/ 7731139 w 12271099"/>
              <a:gd name="connsiteY115" fmla="*/ 4458764 h 5299449"/>
              <a:gd name="connsiteX116" fmla="*/ 7752439 w 12271099"/>
              <a:gd name="connsiteY116" fmla="*/ 4447842 h 5299449"/>
              <a:gd name="connsiteX117" fmla="*/ 10674072 w 12271099"/>
              <a:gd name="connsiteY117" fmla="*/ 4442053 h 5299449"/>
              <a:gd name="connsiteX118" fmla="*/ 10681102 w 12271099"/>
              <a:gd name="connsiteY118" fmla="*/ 4450756 h 5299449"/>
              <a:gd name="connsiteX119" fmla="*/ 10644573 w 12271099"/>
              <a:gd name="connsiteY119" fmla="*/ 4452705 h 5299449"/>
              <a:gd name="connsiteX120" fmla="*/ 10674072 w 12271099"/>
              <a:gd name="connsiteY120" fmla="*/ 4442053 h 5299449"/>
              <a:gd name="connsiteX121" fmla="*/ 7324807 w 12271099"/>
              <a:gd name="connsiteY121" fmla="*/ 4441029 h 5299449"/>
              <a:gd name="connsiteX122" fmla="*/ 7326451 w 12271099"/>
              <a:gd name="connsiteY122" fmla="*/ 4443530 h 5299449"/>
              <a:gd name="connsiteX123" fmla="*/ 7400115 w 12271099"/>
              <a:gd name="connsiteY123" fmla="*/ 4446278 h 5299449"/>
              <a:gd name="connsiteX124" fmla="*/ 7353075 w 12271099"/>
              <a:gd name="connsiteY124" fmla="*/ 4442031 h 5299449"/>
              <a:gd name="connsiteX125" fmla="*/ 7324807 w 12271099"/>
              <a:gd name="connsiteY125" fmla="*/ 4441029 h 5299449"/>
              <a:gd name="connsiteX126" fmla="*/ 7526133 w 12271099"/>
              <a:gd name="connsiteY126" fmla="*/ 4439934 h 5299449"/>
              <a:gd name="connsiteX127" fmla="*/ 7566069 w 12271099"/>
              <a:gd name="connsiteY127" fmla="*/ 4447842 h 5299449"/>
              <a:gd name="connsiteX128" fmla="*/ 7526133 w 12271099"/>
              <a:gd name="connsiteY128" fmla="*/ 4455750 h 5299449"/>
              <a:gd name="connsiteX129" fmla="*/ 7486197 w 12271099"/>
              <a:gd name="connsiteY129" fmla="*/ 4447842 h 5299449"/>
              <a:gd name="connsiteX130" fmla="*/ 7526133 w 12271099"/>
              <a:gd name="connsiteY130" fmla="*/ 4439934 h 5299449"/>
              <a:gd name="connsiteX131" fmla="*/ 7464897 w 12271099"/>
              <a:gd name="connsiteY131" fmla="*/ 4436919 h 5299449"/>
              <a:gd name="connsiteX132" fmla="*/ 7475547 w 12271099"/>
              <a:gd name="connsiteY132" fmla="*/ 4441546 h 5299449"/>
              <a:gd name="connsiteX133" fmla="*/ 7464897 w 12271099"/>
              <a:gd name="connsiteY133" fmla="*/ 4443473 h 5299449"/>
              <a:gd name="connsiteX134" fmla="*/ 7454248 w 12271099"/>
              <a:gd name="connsiteY134" fmla="*/ 4438846 h 5299449"/>
              <a:gd name="connsiteX135" fmla="*/ 7464897 w 12271099"/>
              <a:gd name="connsiteY135" fmla="*/ 4436919 h 5299449"/>
              <a:gd name="connsiteX136" fmla="*/ 10197800 w 12271099"/>
              <a:gd name="connsiteY136" fmla="*/ 4436595 h 5299449"/>
              <a:gd name="connsiteX137" fmla="*/ 10236477 w 12271099"/>
              <a:gd name="connsiteY137" fmla="*/ 4437426 h 5299449"/>
              <a:gd name="connsiteX138" fmla="*/ 10291855 w 12271099"/>
              <a:gd name="connsiteY138" fmla="*/ 4444032 h 5299449"/>
              <a:gd name="connsiteX139" fmla="*/ 10358416 w 12271099"/>
              <a:gd name="connsiteY139" fmla="*/ 4447842 h 5299449"/>
              <a:gd name="connsiteX140" fmla="*/ 10414860 w 12271099"/>
              <a:gd name="connsiteY140" fmla="*/ 4454395 h 5299449"/>
              <a:gd name="connsiteX141" fmla="*/ 10342974 w 12271099"/>
              <a:gd name="connsiteY141" fmla="*/ 4460215 h 5299449"/>
              <a:gd name="connsiteX142" fmla="*/ 10231152 w 12271099"/>
              <a:gd name="connsiteY142" fmla="*/ 4457769 h 5299449"/>
              <a:gd name="connsiteX143" fmla="*/ 10191216 w 12271099"/>
              <a:gd name="connsiteY143" fmla="*/ 4445342 h 5299449"/>
              <a:gd name="connsiteX144" fmla="*/ 10197800 w 12271099"/>
              <a:gd name="connsiteY144" fmla="*/ 4436595 h 5299449"/>
              <a:gd name="connsiteX145" fmla="*/ 6770006 w 12271099"/>
              <a:gd name="connsiteY145" fmla="*/ 4436211 h 5299449"/>
              <a:gd name="connsiteX146" fmla="*/ 6783317 w 12271099"/>
              <a:gd name="connsiteY146" fmla="*/ 4438413 h 5299449"/>
              <a:gd name="connsiteX147" fmla="*/ 6796629 w 12271099"/>
              <a:gd name="connsiteY147" fmla="*/ 4436211 h 5299449"/>
              <a:gd name="connsiteX148" fmla="*/ 6770006 w 12271099"/>
              <a:gd name="connsiteY148" fmla="*/ 4436211 h 5299449"/>
              <a:gd name="connsiteX149" fmla="*/ 8982476 w 12271099"/>
              <a:gd name="connsiteY149" fmla="*/ 4434735 h 5299449"/>
              <a:gd name="connsiteX150" fmla="*/ 8998452 w 12271099"/>
              <a:gd name="connsiteY150" fmla="*/ 4441288 h 5299449"/>
              <a:gd name="connsiteX151" fmla="*/ 8982476 w 12271099"/>
              <a:gd name="connsiteY151" fmla="*/ 4447842 h 5299449"/>
              <a:gd name="connsiteX152" fmla="*/ 8966503 w 12271099"/>
              <a:gd name="connsiteY152" fmla="*/ 4441288 h 5299449"/>
              <a:gd name="connsiteX153" fmla="*/ 8982476 w 12271099"/>
              <a:gd name="connsiteY153" fmla="*/ 4434735 h 5299449"/>
              <a:gd name="connsiteX154" fmla="*/ 7044234 w 12271099"/>
              <a:gd name="connsiteY154" fmla="*/ 4434735 h 5299449"/>
              <a:gd name="connsiteX155" fmla="*/ 7070859 w 12271099"/>
              <a:gd name="connsiteY155" fmla="*/ 4441288 h 5299449"/>
              <a:gd name="connsiteX156" fmla="*/ 7044234 w 12271099"/>
              <a:gd name="connsiteY156" fmla="*/ 4447842 h 5299449"/>
              <a:gd name="connsiteX157" fmla="*/ 7017611 w 12271099"/>
              <a:gd name="connsiteY157" fmla="*/ 4441288 h 5299449"/>
              <a:gd name="connsiteX158" fmla="*/ 7044234 w 12271099"/>
              <a:gd name="connsiteY158" fmla="*/ 4434735 h 5299449"/>
              <a:gd name="connsiteX159" fmla="*/ 10133271 w 12271099"/>
              <a:gd name="connsiteY159" fmla="*/ 4425996 h 5299449"/>
              <a:gd name="connsiteX160" fmla="*/ 10148617 w 12271099"/>
              <a:gd name="connsiteY160" fmla="*/ 4434735 h 5299449"/>
              <a:gd name="connsiteX161" fmla="*/ 10111343 w 12271099"/>
              <a:gd name="connsiteY161" fmla="*/ 4439104 h 5299449"/>
              <a:gd name="connsiteX162" fmla="*/ 10133271 w 12271099"/>
              <a:gd name="connsiteY162" fmla="*/ 4425996 h 5299449"/>
              <a:gd name="connsiteX163" fmla="*/ 7337420 w 12271099"/>
              <a:gd name="connsiteY163" fmla="*/ 4425970 h 5299449"/>
              <a:gd name="connsiteX164" fmla="*/ 7354854 w 12271099"/>
              <a:gd name="connsiteY164" fmla="*/ 4432873 h 5299449"/>
              <a:gd name="connsiteX165" fmla="*/ 7386473 w 12271099"/>
              <a:gd name="connsiteY165" fmla="*/ 4437159 h 5299449"/>
              <a:gd name="connsiteX166" fmla="*/ 7411649 w 12271099"/>
              <a:gd name="connsiteY166" fmla="*/ 4440331 h 5299449"/>
              <a:gd name="connsiteX167" fmla="*/ 7334971 w 12271099"/>
              <a:gd name="connsiteY167" fmla="*/ 4456580 h 5299449"/>
              <a:gd name="connsiteX168" fmla="*/ 7283853 w 12271099"/>
              <a:gd name="connsiteY168" fmla="*/ 4449738 h 5299449"/>
              <a:gd name="connsiteX169" fmla="*/ 7337420 w 12271099"/>
              <a:gd name="connsiteY169" fmla="*/ 4425970 h 5299449"/>
              <a:gd name="connsiteX170" fmla="*/ 9540779 w 12271099"/>
              <a:gd name="connsiteY170" fmla="*/ 4361068 h 5299449"/>
              <a:gd name="connsiteX171" fmla="*/ 9585973 w 12271099"/>
              <a:gd name="connsiteY171" fmla="*/ 4362081 h 5299449"/>
              <a:gd name="connsiteX172" fmla="*/ 9680479 w 12271099"/>
              <a:gd name="connsiteY172" fmla="*/ 4369491 h 5299449"/>
              <a:gd name="connsiteX173" fmla="*/ 9758562 w 12271099"/>
              <a:gd name="connsiteY173" fmla="*/ 4376809 h 5299449"/>
              <a:gd name="connsiteX174" fmla="*/ 9829127 w 12271099"/>
              <a:gd name="connsiteY174" fmla="*/ 4387273 h 5299449"/>
              <a:gd name="connsiteX175" fmla="*/ 9783333 w 12271099"/>
              <a:gd name="connsiteY175" fmla="*/ 4395413 h 5299449"/>
              <a:gd name="connsiteX176" fmla="*/ 9726665 w 12271099"/>
              <a:gd name="connsiteY176" fmla="*/ 4390952 h 5299449"/>
              <a:gd name="connsiteX177" fmla="*/ 9644322 w 12271099"/>
              <a:gd name="connsiteY177" fmla="*/ 4383752 h 5299449"/>
              <a:gd name="connsiteX178" fmla="*/ 9567240 w 12271099"/>
              <a:gd name="connsiteY178" fmla="*/ 4377290 h 5299449"/>
              <a:gd name="connsiteX179" fmla="*/ 9530306 w 12271099"/>
              <a:gd name="connsiteY179" fmla="*/ 4373567 h 5299449"/>
              <a:gd name="connsiteX180" fmla="*/ 9498987 w 12271099"/>
              <a:gd name="connsiteY180" fmla="*/ 4366611 h 5299449"/>
              <a:gd name="connsiteX181" fmla="*/ 9540779 w 12271099"/>
              <a:gd name="connsiteY181" fmla="*/ 4361068 h 5299449"/>
              <a:gd name="connsiteX182" fmla="*/ 9343523 w 12271099"/>
              <a:gd name="connsiteY182" fmla="*/ 4346199 h 5299449"/>
              <a:gd name="connsiteX183" fmla="*/ 9328592 w 12271099"/>
              <a:gd name="connsiteY183" fmla="*/ 4360460 h 5299449"/>
              <a:gd name="connsiteX184" fmla="*/ 9307292 w 12271099"/>
              <a:gd name="connsiteY184" fmla="*/ 4354373 h 5299449"/>
              <a:gd name="connsiteX185" fmla="*/ 9343523 w 12271099"/>
              <a:gd name="connsiteY185" fmla="*/ 4346199 h 5299449"/>
              <a:gd name="connsiteX186" fmla="*/ 9248719 w 12271099"/>
              <a:gd name="connsiteY186" fmla="*/ 4338614 h 5299449"/>
              <a:gd name="connsiteX187" fmla="*/ 9296643 w 12271099"/>
              <a:gd name="connsiteY187" fmla="*/ 4345168 h 5299449"/>
              <a:gd name="connsiteX188" fmla="*/ 9248719 w 12271099"/>
              <a:gd name="connsiteY188" fmla="*/ 4351722 h 5299449"/>
              <a:gd name="connsiteX189" fmla="*/ 9200796 w 12271099"/>
              <a:gd name="connsiteY189" fmla="*/ 4345168 h 5299449"/>
              <a:gd name="connsiteX190" fmla="*/ 9248719 w 12271099"/>
              <a:gd name="connsiteY190" fmla="*/ 4338614 h 5299449"/>
              <a:gd name="connsiteX191" fmla="*/ 10119 w 12271099"/>
              <a:gd name="connsiteY191" fmla="*/ 4255602 h 5299449"/>
              <a:gd name="connsiteX192" fmla="*/ 20769 w 12271099"/>
              <a:gd name="connsiteY192" fmla="*/ 4262155 h 5299449"/>
              <a:gd name="connsiteX193" fmla="*/ 31420 w 12271099"/>
              <a:gd name="connsiteY193" fmla="*/ 4268709 h 5299449"/>
              <a:gd name="connsiteX194" fmla="*/ 42069 w 12271099"/>
              <a:gd name="connsiteY194" fmla="*/ 4277447 h 5299449"/>
              <a:gd name="connsiteX195" fmla="*/ 6183 w 12271099"/>
              <a:gd name="connsiteY195" fmla="*/ 4276355 h 5299449"/>
              <a:gd name="connsiteX196" fmla="*/ 10119 w 12271099"/>
              <a:gd name="connsiteY196" fmla="*/ 4255602 h 5299449"/>
              <a:gd name="connsiteX197" fmla="*/ 79099 w 12271099"/>
              <a:gd name="connsiteY197" fmla="*/ 0 h 5299449"/>
              <a:gd name="connsiteX198" fmla="*/ 12271099 w 12271099"/>
              <a:gd name="connsiteY198" fmla="*/ 0 h 5299449"/>
              <a:gd name="connsiteX199" fmla="*/ 12271099 w 12271099"/>
              <a:gd name="connsiteY199" fmla="*/ 4147004 h 5299449"/>
              <a:gd name="connsiteX200" fmla="*/ 12022286 w 12271099"/>
              <a:gd name="connsiteY200" fmla="*/ 4147004 h 5299449"/>
              <a:gd name="connsiteX201" fmla="*/ 12017837 w 12271099"/>
              <a:gd name="connsiteY201" fmla="*/ 4151652 h 5299449"/>
              <a:gd name="connsiteX202" fmla="*/ 11969712 w 12271099"/>
              <a:gd name="connsiteY202" fmla="*/ 4154098 h 5299449"/>
              <a:gd name="connsiteX203" fmla="*/ 11863216 w 12271099"/>
              <a:gd name="connsiteY203" fmla="*/ 4172855 h 5299449"/>
              <a:gd name="connsiteX204" fmla="*/ 11753524 w 12271099"/>
              <a:gd name="connsiteY204" fmla="*/ 4180685 h 5299449"/>
              <a:gd name="connsiteX205" fmla="*/ 11623066 w 12271099"/>
              <a:gd name="connsiteY205" fmla="*/ 4185805 h 5299449"/>
              <a:gd name="connsiteX206" fmla="*/ 11575674 w 12271099"/>
              <a:gd name="connsiteY206" fmla="*/ 4200940 h 5299449"/>
              <a:gd name="connsiteX207" fmla="*/ 11551925 w 12271099"/>
              <a:gd name="connsiteY207" fmla="*/ 4212444 h 5299449"/>
              <a:gd name="connsiteX208" fmla="*/ 11501126 w 12271099"/>
              <a:gd name="connsiteY208" fmla="*/ 4233441 h 5299449"/>
              <a:gd name="connsiteX209" fmla="*/ 11480466 w 12271099"/>
              <a:gd name="connsiteY209" fmla="*/ 4238121 h 5299449"/>
              <a:gd name="connsiteX210" fmla="*/ 11453416 w 12271099"/>
              <a:gd name="connsiteY210" fmla="*/ 4242354 h 5299449"/>
              <a:gd name="connsiteX211" fmla="*/ 11394205 w 12271099"/>
              <a:gd name="connsiteY211" fmla="*/ 4256528 h 5299449"/>
              <a:gd name="connsiteX212" fmla="*/ 11341381 w 12271099"/>
              <a:gd name="connsiteY212" fmla="*/ 4269775 h 5299449"/>
              <a:gd name="connsiteX213" fmla="*/ 11320082 w 12271099"/>
              <a:gd name="connsiteY213" fmla="*/ 4273073 h 5299449"/>
              <a:gd name="connsiteX214" fmla="*/ 11298782 w 12271099"/>
              <a:gd name="connsiteY214" fmla="*/ 4268704 h 5299449"/>
              <a:gd name="connsiteX215" fmla="*/ 11268644 w 12271099"/>
              <a:gd name="connsiteY215" fmla="*/ 4264335 h 5299449"/>
              <a:gd name="connsiteX216" fmla="*/ 11230412 w 12271099"/>
              <a:gd name="connsiteY216" fmla="*/ 4261058 h 5299449"/>
              <a:gd name="connsiteX217" fmla="*/ 11215396 w 12271099"/>
              <a:gd name="connsiteY217" fmla="*/ 4257445 h 5299449"/>
              <a:gd name="connsiteX218" fmla="*/ 11110390 w 12271099"/>
              <a:gd name="connsiteY218" fmla="*/ 4253627 h 5299449"/>
              <a:gd name="connsiteX219" fmla="*/ 11006876 w 12271099"/>
              <a:gd name="connsiteY219" fmla="*/ 4244133 h 5299449"/>
              <a:gd name="connsiteX220" fmla="*/ 10895054 w 12271099"/>
              <a:gd name="connsiteY220" fmla="*/ 4238121 h 5299449"/>
              <a:gd name="connsiteX221" fmla="*/ 10782273 w 12271099"/>
              <a:gd name="connsiteY221" fmla="*/ 4233751 h 5299449"/>
              <a:gd name="connsiteX222" fmla="*/ 10721890 w 12271099"/>
              <a:gd name="connsiteY222" fmla="*/ 4233695 h 5299449"/>
              <a:gd name="connsiteX223" fmla="*/ 10669706 w 12271099"/>
              <a:gd name="connsiteY223" fmla="*/ 4240733 h 5299449"/>
              <a:gd name="connsiteX224" fmla="*/ 10603933 w 12271099"/>
              <a:gd name="connsiteY224" fmla="*/ 4236421 h 5299449"/>
              <a:gd name="connsiteX225" fmla="*/ 10499066 w 12271099"/>
              <a:gd name="connsiteY225" fmla="*/ 4244465 h 5299449"/>
              <a:gd name="connsiteX226" fmla="*/ 10455946 w 12271099"/>
              <a:gd name="connsiteY226" fmla="*/ 4257401 h 5299449"/>
              <a:gd name="connsiteX227" fmla="*/ 10401984 w 12271099"/>
              <a:gd name="connsiteY227" fmla="*/ 4264278 h 5299449"/>
              <a:gd name="connsiteX228" fmla="*/ 10352824 w 12271099"/>
              <a:gd name="connsiteY228" fmla="*/ 4268818 h 5299449"/>
              <a:gd name="connsiteX229" fmla="*/ 10308363 w 12271099"/>
              <a:gd name="connsiteY229" fmla="*/ 4268337 h 5299449"/>
              <a:gd name="connsiteX230" fmla="*/ 10188277 w 12271099"/>
              <a:gd name="connsiteY230" fmla="*/ 4272239 h 5299449"/>
              <a:gd name="connsiteX231" fmla="*/ 9978223 w 12271099"/>
              <a:gd name="connsiteY231" fmla="*/ 4292555 h 5299449"/>
              <a:gd name="connsiteX232" fmla="*/ 9965442 w 12271099"/>
              <a:gd name="connsiteY232" fmla="*/ 4307152 h 5299449"/>
              <a:gd name="connsiteX233" fmla="*/ 9834451 w 12271099"/>
              <a:gd name="connsiteY233" fmla="*/ 4308026 h 5299449"/>
              <a:gd name="connsiteX234" fmla="*/ 9701331 w 12271099"/>
              <a:gd name="connsiteY234" fmla="*/ 4308026 h 5299449"/>
              <a:gd name="connsiteX235" fmla="*/ 9595142 w 12271099"/>
              <a:gd name="connsiteY235" fmla="*/ 4300144 h 5299449"/>
              <a:gd name="connsiteX236" fmla="*/ 9605792 w 12271099"/>
              <a:gd name="connsiteY236" fmla="*/ 4294749 h 5299449"/>
              <a:gd name="connsiteX237" fmla="*/ 9602820 w 12271099"/>
              <a:gd name="connsiteY237" fmla="*/ 4290620 h 5299449"/>
              <a:gd name="connsiteX238" fmla="*/ 9584184 w 12271099"/>
              <a:gd name="connsiteY238" fmla="*/ 4296772 h 5299449"/>
              <a:gd name="connsiteX239" fmla="*/ 9551829 w 12271099"/>
              <a:gd name="connsiteY239" fmla="*/ 4296370 h 5299449"/>
              <a:gd name="connsiteX240" fmla="*/ 9488337 w 12271099"/>
              <a:gd name="connsiteY240" fmla="*/ 4303290 h 5299449"/>
              <a:gd name="connsiteX241" fmla="*/ 9448400 w 12271099"/>
              <a:gd name="connsiteY241" fmla="*/ 4311530 h 5299449"/>
              <a:gd name="connsiteX242" fmla="*/ 9397814 w 12271099"/>
              <a:gd name="connsiteY242" fmla="*/ 4312277 h 5299449"/>
              <a:gd name="connsiteX243" fmla="*/ 9328592 w 12271099"/>
              <a:gd name="connsiteY243" fmla="*/ 4305842 h 5299449"/>
              <a:gd name="connsiteX244" fmla="*/ 9339241 w 12271099"/>
              <a:gd name="connsiteY244" fmla="*/ 4299288 h 5299449"/>
              <a:gd name="connsiteX245" fmla="*/ 9349891 w 12271099"/>
              <a:gd name="connsiteY245" fmla="*/ 4292735 h 5299449"/>
              <a:gd name="connsiteX246" fmla="*/ 9324033 w 12271099"/>
              <a:gd name="connsiteY246" fmla="*/ 4286181 h 5299449"/>
              <a:gd name="connsiteX247" fmla="*/ 9282190 w 12271099"/>
              <a:gd name="connsiteY247" fmla="*/ 4292735 h 5299449"/>
              <a:gd name="connsiteX248" fmla="*/ 9168847 w 12271099"/>
              <a:gd name="connsiteY248" fmla="*/ 4294919 h 5299449"/>
              <a:gd name="connsiteX249" fmla="*/ 9043574 w 12271099"/>
              <a:gd name="connsiteY249" fmla="*/ 4294451 h 5299449"/>
              <a:gd name="connsiteX250" fmla="*/ 8995789 w 12271099"/>
              <a:gd name="connsiteY250" fmla="*/ 4303094 h 5299449"/>
              <a:gd name="connsiteX251" fmla="*/ 8966503 w 12271099"/>
              <a:gd name="connsiteY251" fmla="*/ 4318390 h 5299449"/>
              <a:gd name="connsiteX252" fmla="*/ 8950527 w 12271099"/>
              <a:gd name="connsiteY252" fmla="*/ 4331453 h 5299449"/>
              <a:gd name="connsiteX253" fmla="*/ 8988675 w 12271099"/>
              <a:gd name="connsiteY253" fmla="*/ 4351717 h 5299449"/>
              <a:gd name="connsiteX254" fmla="*/ 9009101 w 12271099"/>
              <a:gd name="connsiteY254" fmla="*/ 4355794 h 5299449"/>
              <a:gd name="connsiteX255" fmla="*/ 9032573 w 12271099"/>
              <a:gd name="connsiteY255" fmla="*/ 4362924 h 5299449"/>
              <a:gd name="connsiteX256" fmla="*/ 9083649 w 12271099"/>
              <a:gd name="connsiteY256" fmla="*/ 4386093 h 5299449"/>
              <a:gd name="connsiteX257" fmla="*/ 9033063 w 12271099"/>
              <a:gd name="connsiteY257" fmla="*/ 4397877 h 5299449"/>
              <a:gd name="connsiteX258" fmla="*/ 8971827 w 12271099"/>
              <a:gd name="connsiteY258" fmla="*/ 4404111 h 5299449"/>
              <a:gd name="connsiteX259" fmla="*/ 8913488 w 12271099"/>
              <a:gd name="connsiteY259" fmla="*/ 4409830 h 5299449"/>
              <a:gd name="connsiteX260" fmla="*/ 8862007 w 12271099"/>
              <a:gd name="connsiteY260" fmla="*/ 4416974 h 5299449"/>
              <a:gd name="connsiteX261" fmla="*/ 8838556 w 12271099"/>
              <a:gd name="connsiteY261" fmla="*/ 4421623 h 5299449"/>
              <a:gd name="connsiteX262" fmla="*/ 8815489 w 12271099"/>
              <a:gd name="connsiteY262" fmla="*/ 4431453 h 5299449"/>
              <a:gd name="connsiteX263" fmla="*/ 8749057 w 12271099"/>
              <a:gd name="connsiteY263" fmla="*/ 4437898 h 5299449"/>
              <a:gd name="connsiteX264" fmla="*/ 8571005 w 12271099"/>
              <a:gd name="connsiteY264" fmla="*/ 4431418 h 5299449"/>
              <a:gd name="connsiteX265" fmla="*/ 8404157 w 12271099"/>
              <a:gd name="connsiteY265" fmla="*/ 4426372 h 5299449"/>
              <a:gd name="connsiteX266" fmla="*/ 8343496 w 12271099"/>
              <a:gd name="connsiteY266" fmla="*/ 4425996 h 5299449"/>
              <a:gd name="connsiteX267" fmla="*/ 8229640 w 12271099"/>
              <a:gd name="connsiteY267" fmla="*/ 4415227 h 5299449"/>
              <a:gd name="connsiteX268" fmla="*/ 8116242 w 12271099"/>
              <a:gd name="connsiteY268" fmla="*/ 4411141 h 5299449"/>
              <a:gd name="connsiteX269" fmla="*/ 8015592 w 12271099"/>
              <a:gd name="connsiteY269" fmla="*/ 4405523 h 5299449"/>
              <a:gd name="connsiteX270" fmla="*/ 7907998 w 12271099"/>
              <a:gd name="connsiteY270" fmla="*/ 4399777 h 5299449"/>
              <a:gd name="connsiteX271" fmla="*/ 7795037 w 12271099"/>
              <a:gd name="connsiteY271" fmla="*/ 4404146 h 5299449"/>
              <a:gd name="connsiteX272" fmla="*/ 7779062 w 12271099"/>
              <a:gd name="connsiteY272" fmla="*/ 4408515 h 5299449"/>
              <a:gd name="connsiteX273" fmla="*/ 7763088 w 12271099"/>
              <a:gd name="connsiteY273" fmla="*/ 4415069 h 5299449"/>
              <a:gd name="connsiteX274" fmla="*/ 7773738 w 12271099"/>
              <a:gd name="connsiteY274" fmla="*/ 4421623 h 5299449"/>
              <a:gd name="connsiteX275" fmla="*/ 7784388 w 12271099"/>
              <a:gd name="connsiteY275" fmla="*/ 4427827 h 5299449"/>
              <a:gd name="connsiteX276" fmla="*/ 7680553 w 12271099"/>
              <a:gd name="connsiteY276" fmla="*/ 4431842 h 5299449"/>
              <a:gd name="connsiteX277" fmla="*/ 7550095 w 12271099"/>
              <a:gd name="connsiteY277" fmla="*/ 4413597 h 5299449"/>
              <a:gd name="connsiteX278" fmla="*/ 7510158 w 12271099"/>
              <a:gd name="connsiteY278" fmla="*/ 4398213 h 5299449"/>
              <a:gd name="connsiteX279" fmla="*/ 7415036 w 12271099"/>
              <a:gd name="connsiteY279" fmla="*/ 4395461 h 5299449"/>
              <a:gd name="connsiteX280" fmla="*/ 7352830 w 12271099"/>
              <a:gd name="connsiteY280" fmla="*/ 4404466 h 5299449"/>
              <a:gd name="connsiteX281" fmla="*/ 7304193 w 12271099"/>
              <a:gd name="connsiteY281" fmla="*/ 4410635 h 5299449"/>
              <a:gd name="connsiteX282" fmla="*/ 7262553 w 12271099"/>
              <a:gd name="connsiteY282" fmla="*/ 4417009 h 5299449"/>
              <a:gd name="connsiteX283" fmla="*/ 7208037 w 12271099"/>
              <a:gd name="connsiteY283" fmla="*/ 4426682 h 5299449"/>
              <a:gd name="connsiteX284" fmla="*/ 7076332 w 12271099"/>
              <a:gd name="connsiteY284" fmla="*/ 4421623 h 5299449"/>
              <a:gd name="connsiteX285" fmla="*/ 6964362 w 12271099"/>
              <a:gd name="connsiteY285" fmla="*/ 4428644 h 5299449"/>
              <a:gd name="connsiteX286" fmla="*/ 6949143 w 12271099"/>
              <a:gd name="connsiteY286" fmla="*/ 4433271 h 5299449"/>
              <a:gd name="connsiteX287" fmla="*/ 6894734 w 12271099"/>
              <a:gd name="connsiteY287" fmla="*/ 4427857 h 5299449"/>
              <a:gd name="connsiteX288" fmla="*/ 6862306 w 12271099"/>
              <a:gd name="connsiteY288" fmla="*/ 4433581 h 5299449"/>
              <a:gd name="connsiteX289" fmla="*/ 6840048 w 12271099"/>
              <a:gd name="connsiteY289" fmla="*/ 4450118 h 5299449"/>
              <a:gd name="connsiteX290" fmla="*/ 6806938 w 12271099"/>
              <a:gd name="connsiteY290" fmla="*/ 4452879 h 5299449"/>
              <a:gd name="connsiteX291" fmla="*/ 6772412 w 12271099"/>
              <a:gd name="connsiteY291" fmla="*/ 4447837 h 5299449"/>
              <a:gd name="connsiteX292" fmla="*/ 6735393 w 12271099"/>
              <a:gd name="connsiteY292" fmla="*/ 4443468 h 5299449"/>
              <a:gd name="connsiteX293" fmla="*/ 6697492 w 12271099"/>
              <a:gd name="connsiteY293" fmla="*/ 4439099 h 5299449"/>
              <a:gd name="connsiteX294" fmla="*/ 6666171 w 12271099"/>
              <a:gd name="connsiteY294" fmla="*/ 4434730 h 5299449"/>
              <a:gd name="connsiteX295" fmla="*/ 6591623 w 12271099"/>
              <a:gd name="connsiteY295" fmla="*/ 4430361 h 5299449"/>
              <a:gd name="connsiteX296" fmla="*/ 6517075 w 12271099"/>
              <a:gd name="connsiteY296" fmla="*/ 4436451 h 5299449"/>
              <a:gd name="connsiteX297" fmla="*/ 6340482 w 12271099"/>
              <a:gd name="connsiteY297" fmla="*/ 4447837 h 5299449"/>
              <a:gd name="connsiteX298" fmla="*/ 6197585 w 12271099"/>
              <a:gd name="connsiteY298" fmla="*/ 4452206 h 5299449"/>
              <a:gd name="connsiteX299" fmla="*/ 6170960 w 12271099"/>
              <a:gd name="connsiteY299" fmla="*/ 4456575 h 5299449"/>
              <a:gd name="connsiteX300" fmla="*/ 6144336 w 12271099"/>
              <a:gd name="connsiteY300" fmla="*/ 4469683 h 5299449"/>
              <a:gd name="connsiteX301" fmla="*/ 6112387 w 12271099"/>
              <a:gd name="connsiteY301" fmla="*/ 4482790 h 5299449"/>
              <a:gd name="connsiteX302" fmla="*/ 6080439 w 12271099"/>
              <a:gd name="connsiteY302" fmla="*/ 4487159 h 5299449"/>
              <a:gd name="connsiteX303" fmla="*/ 6057221 w 12271099"/>
              <a:gd name="connsiteY303" fmla="*/ 4481746 h 5299449"/>
              <a:gd name="connsiteX304" fmla="*/ 6016541 w 12271099"/>
              <a:gd name="connsiteY304" fmla="*/ 4476022 h 5299449"/>
              <a:gd name="connsiteX305" fmla="*/ 5932951 w 12271099"/>
              <a:gd name="connsiteY305" fmla="*/ 4480138 h 5299449"/>
              <a:gd name="connsiteX306" fmla="*/ 5841300 w 12271099"/>
              <a:gd name="connsiteY306" fmla="*/ 4487679 h 5299449"/>
              <a:gd name="connsiteX307" fmla="*/ 5828264 w 12271099"/>
              <a:gd name="connsiteY307" fmla="*/ 4490436 h 5299449"/>
              <a:gd name="connsiteX308" fmla="*/ 5800106 w 12271099"/>
              <a:gd name="connsiteY308" fmla="*/ 4482144 h 5299449"/>
              <a:gd name="connsiteX309" fmla="*/ 5633152 w 12271099"/>
              <a:gd name="connsiteY309" fmla="*/ 4486980 h 5299449"/>
              <a:gd name="connsiteX310" fmla="*/ 5588699 w 12271099"/>
              <a:gd name="connsiteY310" fmla="*/ 4492713 h 5299449"/>
              <a:gd name="connsiteX311" fmla="*/ 5484057 w 12271099"/>
              <a:gd name="connsiteY311" fmla="*/ 4531575 h 5299449"/>
              <a:gd name="connsiteX312" fmla="*/ 5518966 w 12271099"/>
              <a:gd name="connsiteY312" fmla="*/ 4543957 h 5299449"/>
              <a:gd name="connsiteX313" fmla="*/ 5572108 w 12271099"/>
              <a:gd name="connsiteY313" fmla="*/ 4535219 h 5299449"/>
              <a:gd name="connsiteX314" fmla="*/ 5619732 w 12271099"/>
              <a:gd name="connsiteY314" fmla="*/ 4526149 h 5299449"/>
              <a:gd name="connsiteX315" fmla="*/ 5744813 w 12271099"/>
              <a:gd name="connsiteY315" fmla="*/ 4523794 h 5299449"/>
              <a:gd name="connsiteX316" fmla="*/ 5853973 w 12271099"/>
              <a:gd name="connsiteY316" fmla="*/ 4529334 h 5299449"/>
              <a:gd name="connsiteX317" fmla="*/ 5867445 w 12271099"/>
              <a:gd name="connsiteY317" fmla="*/ 4531689 h 5299449"/>
              <a:gd name="connsiteX318" fmla="*/ 5899394 w 12271099"/>
              <a:gd name="connsiteY318" fmla="*/ 4526481 h 5299449"/>
              <a:gd name="connsiteX319" fmla="*/ 5931343 w 12271099"/>
              <a:gd name="connsiteY319" fmla="*/ 4533035 h 5299449"/>
              <a:gd name="connsiteX320" fmla="*/ 5971471 w 12271099"/>
              <a:gd name="connsiteY320" fmla="*/ 4530850 h 5299449"/>
              <a:gd name="connsiteX321" fmla="*/ 6043164 w 12271099"/>
              <a:gd name="connsiteY321" fmla="*/ 4526481 h 5299449"/>
              <a:gd name="connsiteX322" fmla="*/ 6075741 w 12271099"/>
              <a:gd name="connsiteY322" fmla="*/ 4530850 h 5299449"/>
              <a:gd name="connsiteX323" fmla="*/ 6101738 w 12271099"/>
              <a:gd name="connsiteY323" fmla="*/ 4543957 h 5299449"/>
              <a:gd name="connsiteX324" fmla="*/ 6101738 w 12271099"/>
              <a:gd name="connsiteY324" fmla="*/ 4557065 h 5299449"/>
              <a:gd name="connsiteX325" fmla="*/ 5941992 w 12271099"/>
              <a:gd name="connsiteY325" fmla="*/ 4557065 h 5299449"/>
              <a:gd name="connsiteX326" fmla="*/ 5782247 w 12271099"/>
              <a:gd name="connsiteY326" fmla="*/ 4550511 h 5299449"/>
              <a:gd name="connsiteX327" fmla="*/ 5766272 w 12271099"/>
              <a:gd name="connsiteY327" fmla="*/ 4543957 h 5299449"/>
              <a:gd name="connsiteX328" fmla="*/ 5750299 w 12271099"/>
              <a:gd name="connsiteY328" fmla="*/ 4556335 h 5299449"/>
              <a:gd name="connsiteX329" fmla="*/ 5750299 w 12271099"/>
              <a:gd name="connsiteY329" fmla="*/ 4568708 h 5299449"/>
              <a:gd name="connsiteX330" fmla="*/ 5608807 w 12271099"/>
              <a:gd name="connsiteY330" fmla="*/ 4567935 h 5299449"/>
              <a:gd name="connsiteX331" fmla="*/ 5467325 w 12271099"/>
              <a:gd name="connsiteY331" fmla="*/ 4575223 h 5299449"/>
              <a:gd name="connsiteX332" fmla="*/ 5496356 w 12271099"/>
              <a:gd name="connsiteY332" fmla="*/ 4583279 h 5299449"/>
              <a:gd name="connsiteX333" fmla="*/ 5531980 w 12271099"/>
              <a:gd name="connsiteY333" fmla="*/ 4587648 h 5299449"/>
              <a:gd name="connsiteX334" fmla="*/ 5639999 w 12271099"/>
              <a:gd name="connsiteY334" fmla="*/ 4592018 h 5299449"/>
              <a:gd name="connsiteX335" fmla="*/ 5737060 w 12271099"/>
              <a:gd name="connsiteY335" fmla="*/ 4597388 h 5299449"/>
              <a:gd name="connsiteX336" fmla="*/ 5751555 w 12271099"/>
              <a:gd name="connsiteY336" fmla="*/ 4611054 h 5299449"/>
              <a:gd name="connsiteX337" fmla="*/ 5861523 w 12271099"/>
              <a:gd name="connsiteY337" fmla="*/ 4617394 h 5299449"/>
              <a:gd name="connsiteX338" fmla="*/ 5952642 w 12271099"/>
              <a:gd name="connsiteY338" fmla="*/ 4623497 h 5299449"/>
              <a:gd name="connsiteX339" fmla="*/ 5683812 w 12271099"/>
              <a:gd name="connsiteY339" fmla="*/ 4638710 h 5299449"/>
              <a:gd name="connsiteX340" fmla="*/ 5451096 w 12271099"/>
              <a:gd name="connsiteY340" fmla="*/ 4642804 h 5299449"/>
              <a:gd name="connsiteX341" fmla="*/ 5249763 w 12271099"/>
              <a:gd name="connsiteY341" fmla="*/ 4653797 h 5299449"/>
              <a:gd name="connsiteX342" fmla="*/ 5145545 w 12271099"/>
              <a:gd name="connsiteY342" fmla="*/ 4658791 h 5299449"/>
              <a:gd name="connsiteX343" fmla="*/ 4959421 w 12271099"/>
              <a:gd name="connsiteY343" fmla="*/ 4664470 h 5299449"/>
              <a:gd name="connsiteX344" fmla="*/ 4783201 w 12271099"/>
              <a:gd name="connsiteY344" fmla="*/ 4670360 h 5299449"/>
              <a:gd name="connsiteX345" fmla="*/ 4739729 w 12271099"/>
              <a:gd name="connsiteY345" fmla="*/ 4675030 h 5299449"/>
              <a:gd name="connsiteX346" fmla="*/ 4679376 w 12271099"/>
              <a:gd name="connsiteY346" fmla="*/ 4681449 h 5299449"/>
              <a:gd name="connsiteX347" fmla="*/ 4518896 w 12271099"/>
              <a:gd name="connsiteY347" fmla="*/ 4683647 h 5299449"/>
              <a:gd name="connsiteX348" fmla="*/ 4480472 w 12271099"/>
              <a:gd name="connsiteY348" fmla="*/ 4688016 h 5299449"/>
              <a:gd name="connsiteX349" fmla="*/ 4420834 w 12271099"/>
              <a:gd name="connsiteY349" fmla="*/ 4696876 h 5299449"/>
              <a:gd name="connsiteX350" fmla="*/ 4374423 w 12271099"/>
              <a:gd name="connsiteY350" fmla="*/ 4702717 h 5299449"/>
              <a:gd name="connsiteX351" fmla="*/ 4269832 w 12271099"/>
              <a:gd name="connsiteY351" fmla="*/ 4711578 h 5299449"/>
              <a:gd name="connsiteX352" fmla="*/ 4167648 w 12271099"/>
              <a:gd name="connsiteY352" fmla="*/ 4721028 h 5299449"/>
              <a:gd name="connsiteX353" fmla="*/ 4142930 w 12271099"/>
              <a:gd name="connsiteY353" fmla="*/ 4727460 h 5299449"/>
              <a:gd name="connsiteX354" fmla="*/ 4099597 w 12271099"/>
              <a:gd name="connsiteY354" fmla="*/ 4744543 h 5299449"/>
              <a:gd name="connsiteX355" fmla="*/ 4126753 w 12271099"/>
              <a:gd name="connsiteY355" fmla="*/ 4751936 h 5299449"/>
              <a:gd name="connsiteX356" fmla="*/ 4150087 w 12271099"/>
              <a:gd name="connsiteY356" fmla="*/ 4761849 h 5299449"/>
              <a:gd name="connsiteX357" fmla="*/ 4133580 w 12271099"/>
              <a:gd name="connsiteY357" fmla="*/ 4767878 h 5299449"/>
              <a:gd name="connsiteX358" fmla="*/ 4120897 w 12271099"/>
              <a:gd name="connsiteY358" fmla="*/ 4775524 h 5299449"/>
              <a:gd name="connsiteX359" fmla="*/ 4141568 w 12271099"/>
              <a:gd name="connsiteY359" fmla="*/ 4784262 h 5299449"/>
              <a:gd name="connsiteX360" fmla="*/ 4136870 w 12271099"/>
              <a:gd name="connsiteY360" fmla="*/ 4800970 h 5299449"/>
              <a:gd name="connsiteX361" fmla="*/ 4003750 w 12271099"/>
              <a:gd name="connsiteY361" fmla="*/ 4812570 h 5299449"/>
              <a:gd name="connsiteX362" fmla="*/ 3894590 w 12271099"/>
              <a:gd name="connsiteY362" fmla="*/ 4823523 h 5299449"/>
              <a:gd name="connsiteX363" fmla="*/ 3812908 w 12271099"/>
              <a:gd name="connsiteY363" fmla="*/ 4831968 h 5299449"/>
              <a:gd name="connsiteX364" fmla="*/ 3714397 w 12271099"/>
              <a:gd name="connsiteY364" fmla="*/ 4840541 h 5299449"/>
              <a:gd name="connsiteX365" fmla="*/ 3567113 w 12271099"/>
              <a:gd name="connsiteY365" fmla="*/ 4850292 h 5299449"/>
              <a:gd name="connsiteX366" fmla="*/ 3544759 w 12271099"/>
              <a:gd name="connsiteY366" fmla="*/ 4854168 h 5299449"/>
              <a:gd name="connsiteX367" fmla="*/ 3488849 w 12271099"/>
              <a:gd name="connsiteY367" fmla="*/ 4860350 h 5299449"/>
              <a:gd name="connsiteX368" fmla="*/ 3404704 w 12271099"/>
              <a:gd name="connsiteY368" fmla="*/ 4869355 h 5299449"/>
              <a:gd name="connsiteX369" fmla="*/ 3354119 w 12271099"/>
              <a:gd name="connsiteY369" fmla="*/ 4875869 h 5299449"/>
              <a:gd name="connsiteX370" fmla="*/ 3298208 w 12271099"/>
              <a:gd name="connsiteY370" fmla="*/ 4882401 h 5299449"/>
              <a:gd name="connsiteX371" fmla="*/ 3170880 w 12271099"/>
              <a:gd name="connsiteY371" fmla="*/ 4898283 h 5299449"/>
              <a:gd name="connsiteX372" fmla="*/ 3109645 w 12271099"/>
              <a:gd name="connsiteY372" fmla="*/ 4904889 h 5299449"/>
              <a:gd name="connsiteX373" fmla="*/ 3066578 w 12271099"/>
              <a:gd name="connsiteY373" fmla="*/ 4911207 h 5299449"/>
              <a:gd name="connsiteX374" fmla="*/ 3005342 w 12271099"/>
              <a:gd name="connsiteY374" fmla="*/ 4917743 h 5299449"/>
              <a:gd name="connsiteX375" fmla="*/ 2933456 w 12271099"/>
              <a:gd name="connsiteY375" fmla="*/ 4924218 h 5299449"/>
              <a:gd name="connsiteX376" fmla="*/ 2882029 w 12271099"/>
              <a:gd name="connsiteY376" fmla="*/ 4930784 h 5299449"/>
              <a:gd name="connsiteX377" fmla="*/ 2829739 w 12271099"/>
              <a:gd name="connsiteY377" fmla="*/ 4944285 h 5299449"/>
              <a:gd name="connsiteX378" fmla="*/ 2766683 w 12271099"/>
              <a:gd name="connsiteY378" fmla="*/ 4954657 h 5299449"/>
              <a:gd name="connsiteX379" fmla="*/ 2715138 w 12271099"/>
              <a:gd name="connsiteY379" fmla="*/ 4959026 h 5299449"/>
              <a:gd name="connsiteX380" fmla="*/ 2682603 w 12271099"/>
              <a:gd name="connsiteY380" fmla="*/ 4963395 h 5299449"/>
              <a:gd name="connsiteX381" fmla="*/ 2550089 w 12271099"/>
              <a:gd name="connsiteY381" fmla="*/ 4985228 h 5299449"/>
              <a:gd name="connsiteX382" fmla="*/ 2508831 w 12271099"/>
              <a:gd name="connsiteY382" fmla="*/ 4989610 h 5299449"/>
              <a:gd name="connsiteX383" fmla="*/ 2443570 w 12271099"/>
              <a:gd name="connsiteY383" fmla="*/ 5002717 h 5299449"/>
              <a:gd name="connsiteX384" fmla="*/ 2394966 w 12271099"/>
              <a:gd name="connsiteY384" fmla="*/ 5015825 h 5299449"/>
              <a:gd name="connsiteX385" fmla="*/ 2363699 w 12271099"/>
              <a:gd name="connsiteY385" fmla="*/ 5022378 h 5299449"/>
              <a:gd name="connsiteX386" fmla="*/ 2335775 w 12271099"/>
              <a:gd name="connsiteY386" fmla="*/ 5028932 h 5299449"/>
              <a:gd name="connsiteX387" fmla="*/ 2321100 w 12271099"/>
              <a:gd name="connsiteY387" fmla="*/ 5033100 h 5299449"/>
              <a:gd name="connsiteX388" fmla="*/ 2281163 w 12271099"/>
              <a:gd name="connsiteY388" fmla="*/ 5040318 h 5299449"/>
              <a:gd name="connsiteX389" fmla="*/ 2228170 w 12271099"/>
              <a:gd name="connsiteY389" fmla="*/ 5050939 h 5299449"/>
              <a:gd name="connsiteX390" fmla="*/ 2186945 w 12271099"/>
              <a:gd name="connsiteY390" fmla="*/ 5061416 h 5299449"/>
              <a:gd name="connsiteX391" fmla="*/ 2143334 w 12271099"/>
              <a:gd name="connsiteY391" fmla="*/ 5070652 h 5299449"/>
              <a:gd name="connsiteX392" fmla="*/ 2107349 w 12271099"/>
              <a:gd name="connsiteY392" fmla="*/ 5076992 h 5299449"/>
              <a:gd name="connsiteX393" fmla="*/ 2086807 w 12271099"/>
              <a:gd name="connsiteY393" fmla="*/ 5081361 h 5299449"/>
              <a:gd name="connsiteX394" fmla="*/ 2072823 w 12271099"/>
              <a:gd name="connsiteY394" fmla="*/ 5085730 h 5299449"/>
              <a:gd name="connsiteX395" fmla="*/ 2028233 w 12271099"/>
              <a:gd name="connsiteY395" fmla="*/ 5098837 h 5299449"/>
              <a:gd name="connsiteX396" fmla="*/ 1983643 w 12271099"/>
              <a:gd name="connsiteY396" fmla="*/ 5111945 h 5299449"/>
              <a:gd name="connsiteX397" fmla="*/ 1969660 w 12271099"/>
              <a:gd name="connsiteY397" fmla="*/ 5118498 h 5299449"/>
              <a:gd name="connsiteX398" fmla="*/ 1958658 w 12271099"/>
              <a:gd name="connsiteY398" fmla="*/ 5125052 h 5299449"/>
              <a:gd name="connsiteX399" fmla="*/ 1916412 w 12271099"/>
              <a:gd name="connsiteY399" fmla="*/ 5138159 h 5299449"/>
              <a:gd name="connsiteX400" fmla="*/ 1827412 w 12271099"/>
              <a:gd name="connsiteY400" fmla="*/ 5144713 h 5299449"/>
              <a:gd name="connsiteX401" fmla="*/ 1769903 w 12271099"/>
              <a:gd name="connsiteY401" fmla="*/ 5143214 h 5299449"/>
              <a:gd name="connsiteX402" fmla="*/ 1740169 w 12271099"/>
              <a:gd name="connsiteY402" fmla="*/ 5142345 h 5299449"/>
              <a:gd name="connsiteX403" fmla="*/ 1726400 w 12271099"/>
              <a:gd name="connsiteY403" fmla="*/ 5105688 h 5299449"/>
              <a:gd name="connsiteX404" fmla="*/ 1711404 w 12271099"/>
              <a:gd name="connsiteY404" fmla="*/ 5073471 h 5299449"/>
              <a:gd name="connsiteX405" fmla="*/ 1692768 w 12271099"/>
              <a:gd name="connsiteY405" fmla="*/ 5078853 h 5299449"/>
              <a:gd name="connsiteX406" fmla="*/ 1682119 w 12271099"/>
              <a:gd name="connsiteY406" fmla="*/ 5085730 h 5299449"/>
              <a:gd name="connsiteX407" fmla="*/ 1671469 w 12271099"/>
              <a:gd name="connsiteY407" fmla="*/ 5092284 h 5299449"/>
              <a:gd name="connsiteX408" fmla="*/ 1655494 w 12271099"/>
              <a:gd name="connsiteY408" fmla="*/ 5098837 h 5299449"/>
              <a:gd name="connsiteX409" fmla="*/ 1652832 w 12271099"/>
              <a:gd name="connsiteY409" fmla="*/ 5139409 h 5299449"/>
              <a:gd name="connsiteX410" fmla="*/ 1652832 w 12271099"/>
              <a:gd name="connsiteY410" fmla="*/ 5150633 h 5299449"/>
              <a:gd name="connsiteX411" fmla="*/ 1649328 w 12271099"/>
              <a:gd name="connsiteY411" fmla="*/ 5173112 h 5299449"/>
              <a:gd name="connsiteX412" fmla="*/ 1663578 w 12271099"/>
              <a:gd name="connsiteY412" fmla="*/ 5204312 h 5299449"/>
              <a:gd name="connsiteX413" fmla="*/ 1639892 w 12271099"/>
              <a:gd name="connsiteY413" fmla="*/ 5201695 h 5299449"/>
              <a:gd name="connsiteX414" fmla="*/ 1600946 w 12271099"/>
              <a:gd name="connsiteY414" fmla="*/ 5194958 h 5299449"/>
              <a:gd name="connsiteX415" fmla="*/ 1575622 w 12271099"/>
              <a:gd name="connsiteY415" fmla="*/ 5214618 h 5299449"/>
              <a:gd name="connsiteX416" fmla="*/ 1548997 w 12271099"/>
              <a:gd name="connsiteY416" fmla="*/ 5234280 h 5299449"/>
              <a:gd name="connsiteX417" fmla="*/ 1522373 w 12271099"/>
              <a:gd name="connsiteY417" fmla="*/ 5225541 h 5299449"/>
              <a:gd name="connsiteX418" fmla="*/ 1504758 w 12271099"/>
              <a:gd name="connsiteY418" fmla="*/ 5216803 h 5299449"/>
              <a:gd name="connsiteX419" fmla="*/ 1493438 w 12271099"/>
              <a:gd name="connsiteY419" fmla="*/ 5134974 h 5299449"/>
              <a:gd name="connsiteX420" fmla="*/ 1511042 w 12271099"/>
              <a:gd name="connsiteY420" fmla="*/ 5051598 h 5299449"/>
              <a:gd name="connsiteX421" fmla="*/ 1522373 w 12271099"/>
              <a:gd name="connsiteY421" fmla="*/ 5039964 h 5299449"/>
              <a:gd name="connsiteX422" fmla="*/ 1494843 w 12271099"/>
              <a:gd name="connsiteY422" fmla="*/ 5027044 h 5299449"/>
              <a:gd name="connsiteX423" fmla="*/ 1426526 w 12271099"/>
              <a:gd name="connsiteY423" fmla="*/ 5035778 h 5299449"/>
              <a:gd name="connsiteX424" fmla="*/ 1415877 w 12271099"/>
              <a:gd name="connsiteY424" fmla="*/ 5042039 h 5299449"/>
              <a:gd name="connsiteX425" fmla="*/ 1405227 w 12271099"/>
              <a:gd name="connsiteY425" fmla="*/ 5050777 h 5299449"/>
              <a:gd name="connsiteX426" fmla="*/ 1389252 w 12271099"/>
              <a:gd name="connsiteY426" fmla="*/ 5059516 h 5299449"/>
              <a:gd name="connsiteX427" fmla="*/ 1373278 w 12271099"/>
              <a:gd name="connsiteY427" fmla="*/ 5050777 h 5299449"/>
              <a:gd name="connsiteX428" fmla="*/ 1362628 w 12271099"/>
              <a:gd name="connsiteY428" fmla="*/ 5042039 h 5299449"/>
              <a:gd name="connsiteX429" fmla="*/ 1351979 w 12271099"/>
              <a:gd name="connsiteY429" fmla="*/ 5024563 h 5299449"/>
              <a:gd name="connsiteX430" fmla="*/ 1392053 w 12271099"/>
              <a:gd name="connsiteY430" fmla="*/ 5013819 h 5299449"/>
              <a:gd name="connsiteX431" fmla="*/ 1437176 w 12271099"/>
              <a:gd name="connsiteY431" fmla="*/ 5005269 h 5299449"/>
              <a:gd name="connsiteX432" fmla="*/ 1421542 w 12271099"/>
              <a:gd name="connsiteY432" fmla="*/ 4987167 h 5299449"/>
              <a:gd name="connsiteX433" fmla="*/ 1405567 w 12271099"/>
              <a:gd name="connsiteY433" fmla="*/ 4968721 h 5299449"/>
              <a:gd name="connsiteX434" fmla="*/ 1389252 w 12271099"/>
              <a:gd name="connsiteY434" fmla="*/ 4956239 h 5299449"/>
              <a:gd name="connsiteX435" fmla="*/ 1373278 w 12271099"/>
              <a:gd name="connsiteY435" fmla="*/ 4947636 h 5299449"/>
              <a:gd name="connsiteX436" fmla="*/ 1305003 w 12271099"/>
              <a:gd name="connsiteY436" fmla="*/ 4952472 h 5299449"/>
              <a:gd name="connsiteX437" fmla="*/ 1210753 w 12271099"/>
              <a:gd name="connsiteY437" fmla="*/ 4953119 h 5299449"/>
              <a:gd name="connsiteX438" fmla="*/ 1170327 w 12271099"/>
              <a:gd name="connsiteY438" fmla="*/ 4940737 h 5299449"/>
              <a:gd name="connsiteX439" fmla="*/ 1154959 w 12271099"/>
              <a:gd name="connsiteY439" fmla="*/ 4917153 h 5299449"/>
              <a:gd name="connsiteX440" fmla="*/ 1130997 w 12271099"/>
              <a:gd name="connsiteY440" fmla="*/ 4894276 h 5299449"/>
              <a:gd name="connsiteX441" fmla="*/ 1107036 w 12271099"/>
              <a:gd name="connsiteY441" fmla="*/ 4882261 h 5299449"/>
              <a:gd name="connsiteX442" fmla="*/ 1096386 w 12271099"/>
              <a:gd name="connsiteY442" fmla="*/ 4871644 h 5299449"/>
              <a:gd name="connsiteX443" fmla="*/ 1085736 w 12271099"/>
              <a:gd name="connsiteY443" fmla="*/ 4858537 h 5299449"/>
              <a:gd name="connsiteX444" fmla="*/ 1070922 w 12271099"/>
              <a:gd name="connsiteY444" fmla="*/ 4845430 h 5299449"/>
              <a:gd name="connsiteX445" fmla="*/ 1049416 w 12271099"/>
              <a:gd name="connsiteY445" fmla="*/ 4834507 h 5299449"/>
              <a:gd name="connsiteX446" fmla="*/ 1032287 w 12271099"/>
              <a:gd name="connsiteY446" fmla="*/ 4823584 h 5299449"/>
              <a:gd name="connsiteX447" fmla="*/ 1021839 w 12271099"/>
              <a:gd name="connsiteY447" fmla="*/ 4818534 h 5299449"/>
              <a:gd name="connsiteX448" fmla="*/ 995785 w 12271099"/>
              <a:gd name="connsiteY448" fmla="*/ 4799471 h 5299449"/>
              <a:gd name="connsiteX449" fmla="*/ 962039 w 12271099"/>
              <a:gd name="connsiteY449" fmla="*/ 4772889 h 5299449"/>
              <a:gd name="connsiteX450" fmla="*/ 940171 w 12271099"/>
              <a:gd name="connsiteY450" fmla="*/ 4754500 h 5299449"/>
              <a:gd name="connsiteX451" fmla="*/ 925992 w 12271099"/>
              <a:gd name="connsiteY451" fmla="*/ 4742446 h 5299449"/>
              <a:gd name="connsiteX452" fmla="*/ 889347 w 12271099"/>
              <a:gd name="connsiteY452" fmla="*/ 4736202 h 5299449"/>
              <a:gd name="connsiteX453" fmla="*/ 846120 w 12271099"/>
              <a:gd name="connsiteY453" fmla="*/ 4731833 h 5299449"/>
              <a:gd name="connsiteX454" fmla="*/ 814785 w 12271099"/>
              <a:gd name="connsiteY454" fmla="*/ 4727464 h 5299449"/>
              <a:gd name="connsiteX455" fmla="*/ 777043 w 12271099"/>
              <a:gd name="connsiteY455" fmla="*/ 4698484 h 5299449"/>
              <a:gd name="connsiteX456" fmla="*/ 754980 w 12271099"/>
              <a:gd name="connsiteY456" fmla="*/ 4686810 h 5299449"/>
              <a:gd name="connsiteX457" fmla="*/ 736343 w 12271099"/>
              <a:gd name="connsiteY457" fmla="*/ 4663951 h 5299449"/>
              <a:gd name="connsiteX458" fmla="*/ 695418 w 12271099"/>
              <a:gd name="connsiteY458" fmla="*/ 4624284 h 5299449"/>
              <a:gd name="connsiteX459" fmla="*/ 630188 w 12271099"/>
              <a:gd name="connsiteY459" fmla="*/ 4605129 h 5299449"/>
              <a:gd name="connsiteX460" fmla="*/ 602775 w 12271099"/>
              <a:gd name="connsiteY460" fmla="*/ 4592022 h 5299449"/>
              <a:gd name="connsiteX461" fmla="*/ 558845 w 12271099"/>
              <a:gd name="connsiteY461" fmla="*/ 4578915 h 5299449"/>
              <a:gd name="connsiteX462" fmla="*/ 521304 w 12271099"/>
              <a:gd name="connsiteY462" fmla="*/ 4572361 h 5299449"/>
              <a:gd name="connsiteX463" fmla="*/ 537279 w 12271099"/>
              <a:gd name="connsiteY463" fmla="*/ 4565808 h 5299449"/>
              <a:gd name="connsiteX464" fmla="*/ 553253 w 12271099"/>
              <a:gd name="connsiteY464" fmla="*/ 4554885 h 5299449"/>
              <a:gd name="connsiteX465" fmla="*/ 533811 w 12271099"/>
              <a:gd name="connsiteY465" fmla="*/ 4543962 h 5299449"/>
              <a:gd name="connsiteX466" fmla="*/ 468056 w 12271099"/>
              <a:gd name="connsiteY466" fmla="*/ 4516908 h 5299449"/>
              <a:gd name="connsiteX467" fmla="*/ 450977 w 12271099"/>
              <a:gd name="connsiteY467" fmla="*/ 4504264 h 5299449"/>
              <a:gd name="connsiteX468" fmla="*/ 439280 w 12271099"/>
              <a:gd name="connsiteY468" fmla="*/ 4481991 h 5299449"/>
              <a:gd name="connsiteX469" fmla="*/ 379606 w 12271099"/>
              <a:gd name="connsiteY469" fmla="*/ 4412666 h 5299449"/>
              <a:gd name="connsiteX470" fmla="*/ 340260 w 12271099"/>
              <a:gd name="connsiteY470" fmla="*/ 4391100 h 5299449"/>
              <a:gd name="connsiteX471" fmla="*/ 330852 w 12271099"/>
              <a:gd name="connsiteY471" fmla="*/ 4386674 h 5299449"/>
              <a:gd name="connsiteX472" fmla="*/ 315943 w 12271099"/>
              <a:gd name="connsiteY472" fmla="*/ 4378041 h 5299449"/>
              <a:gd name="connsiteX473" fmla="*/ 280088 w 12271099"/>
              <a:gd name="connsiteY473" fmla="*/ 4363933 h 5299449"/>
              <a:gd name="connsiteX474" fmla="*/ 241221 w 12271099"/>
              <a:gd name="connsiteY474" fmla="*/ 4352906 h 5299449"/>
              <a:gd name="connsiteX475" fmla="*/ 216499 w 12271099"/>
              <a:gd name="connsiteY475" fmla="*/ 4347353 h 5299449"/>
              <a:gd name="connsiteX476" fmla="*/ 164124 w 12271099"/>
              <a:gd name="connsiteY476" fmla="*/ 4319583 h 5299449"/>
              <a:gd name="connsiteX477" fmla="*/ 147380 w 12271099"/>
              <a:gd name="connsiteY477" fmla="*/ 4303662 h 5299449"/>
              <a:gd name="connsiteX478" fmla="*/ 155083 w 12271099"/>
              <a:gd name="connsiteY478" fmla="*/ 4282677 h 5299449"/>
              <a:gd name="connsiteX479" fmla="*/ 164886 w 12271099"/>
              <a:gd name="connsiteY479" fmla="*/ 4264986 h 5299449"/>
              <a:gd name="connsiteX480" fmla="*/ 148364 w 12271099"/>
              <a:gd name="connsiteY480" fmla="*/ 4251232 h 5299449"/>
              <a:gd name="connsiteX481" fmla="*/ 131860 w 12271099"/>
              <a:gd name="connsiteY481" fmla="*/ 4220649 h 5299449"/>
              <a:gd name="connsiteX482" fmla="*/ 116801 w 12271099"/>
              <a:gd name="connsiteY482" fmla="*/ 4190065 h 5299449"/>
              <a:gd name="connsiteX483" fmla="*/ 96810 w 12271099"/>
              <a:gd name="connsiteY483" fmla="*/ 4159150 h 5299449"/>
              <a:gd name="connsiteX484" fmla="*/ 92970 w 12271099"/>
              <a:gd name="connsiteY484" fmla="*/ 4147004 h 5299449"/>
              <a:gd name="connsiteX485" fmla="*/ 79099 w 12271099"/>
              <a:gd name="connsiteY485" fmla="*/ 4147004 h 529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2271099" h="5299449">
                <a:moveTo>
                  <a:pt x="1766459" y="5234419"/>
                </a:moveTo>
                <a:cubicBezTo>
                  <a:pt x="1777960" y="5233910"/>
                  <a:pt x="1788615" y="5235175"/>
                  <a:pt x="1788615" y="5238649"/>
                </a:cubicBezTo>
                <a:cubicBezTo>
                  <a:pt x="1788615" y="5241052"/>
                  <a:pt x="1796326" y="5243018"/>
                  <a:pt x="1805750" y="5243018"/>
                </a:cubicBezTo>
                <a:cubicBezTo>
                  <a:pt x="1830820" y="5243018"/>
                  <a:pt x="1815495" y="5263989"/>
                  <a:pt x="1782683" y="5274576"/>
                </a:cubicBezTo>
                <a:cubicBezTo>
                  <a:pt x="1768381" y="5279194"/>
                  <a:pt x="1756667" y="5286766"/>
                  <a:pt x="1756667" y="5291397"/>
                </a:cubicBezTo>
                <a:cubicBezTo>
                  <a:pt x="1756667" y="5300851"/>
                  <a:pt x="1736017" y="5302293"/>
                  <a:pt x="1718498" y="5294058"/>
                </a:cubicBezTo>
                <a:cubicBezTo>
                  <a:pt x="1712150" y="5291073"/>
                  <a:pt x="1703854" y="5279351"/>
                  <a:pt x="1700063" y="5268009"/>
                </a:cubicBezTo>
                <a:cubicBezTo>
                  <a:pt x="1693972" y="5249755"/>
                  <a:pt x="1695473" y="5247387"/>
                  <a:pt x="1713130" y="5247387"/>
                </a:cubicBezTo>
                <a:cubicBezTo>
                  <a:pt x="1724110" y="5247387"/>
                  <a:pt x="1735846" y="5244438"/>
                  <a:pt x="1739222" y="5240833"/>
                </a:cubicBezTo>
                <a:cubicBezTo>
                  <a:pt x="1742608" y="5237211"/>
                  <a:pt x="1754957" y="5234928"/>
                  <a:pt x="1766459" y="5234419"/>
                </a:cubicBezTo>
                <a:close/>
                <a:moveTo>
                  <a:pt x="1232425" y="4997588"/>
                </a:moveTo>
                <a:cubicBezTo>
                  <a:pt x="1239528" y="4994674"/>
                  <a:pt x="1245652" y="4994927"/>
                  <a:pt x="1250806" y="4998348"/>
                </a:cubicBezTo>
                <a:cubicBezTo>
                  <a:pt x="1255056" y="5001171"/>
                  <a:pt x="1253745" y="5005443"/>
                  <a:pt x="1247888" y="5007846"/>
                </a:cubicBezTo>
                <a:cubicBezTo>
                  <a:pt x="1240785" y="5010761"/>
                  <a:pt x="1234661" y="5010507"/>
                  <a:pt x="1229507" y="5007086"/>
                </a:cubicBezTo>
                <a:cubicBezTo>
                  <a:pt x="1225258" y="5004264"/>
                  <a:pt x="1226567" y="4999991"/>
                  <a:pt x="1232425" y="4997588"/>
                </a:cubicBezTo>
                <a:close/>
                <a:moveTo>
                  <a:pt x="4536862" y="4740571"/>
                </a:moveTo>
                <a:cubicBezTo>
                  <a:pt x="4577597" y="4740571"/>
                  <a:pt x="4581431" y="4755736"/>
                  <a:pt x="4541718" y="4759826"/>
                </a:cubicBezTo>
                <a:cubicBezTo>
                  <a:pt x="4525403" y="4761508"/>
                  <a:pt x="4512719" y="4766707"/>
                  <a:pt x="4508619" y="4773405"/>
                </a:cubicBezTo>
                <a:cubicBezTo>
                  <a:pt x="4503283" y="4782130"/>
                  <a:pt x="4495307" y="4784262"/>
                  <a:pt x="4467990" y="4784262"/>
                </a:cubicBezTo>
                <a:cubicBezTo>
                  <a:pt x="4449290" y="4784262"/>
                  <a:pt x="4429449" y="4786076"/>
                  <a:pt x="4423880" y="4788295"/>
                </a:cubicBezTo>
                <a:cubicBezTo>
                  <a:pt x="4418321" y="4790514"/>
                  <a:pt x="4374231" y="4793717"/>
                  <a:pt x="4325903" y="4795412"/>
                </a:cubicBezTo>
                <a:cubicBezTo>
                  <a:pt x="4258063" y="4797794"/>
                  <a:pt x="4238043" y="4797234"/>
                  <a:pt x="4238043" y="4792952"/>
                </a:cubicBezTo>
                <a:cubicBezTo>
                  <a:pt x="4238043" y="4782790"/>
                  <a:pt x="4274752" y="4775804"/>
                  <a:pt x="4328895" y="4775664"/>
                </a:cubicBezTo>
                <a:cubicBezTo>
                  <a:pt x="4378513" y="4775533"/>
                  <a:pt x="4383357" y="4774559"/>
                  <a:pt x="4394529" y="4762417"/>
                </a:cubicBezTo>
                <a:cubicBezTo>
                  <a:pt x="4405179" y="4750843"/>
                  <a:pt x="4411601" y="4749310"/>
                  <a:pt x="4449481" y="4749310"/>
                </a:cubicBezTo>
                <a:cubicBezTo>
                  <a:pt x="4473081" y="4749310"/>
                  <a:pt x="4495338" y="4747344"/>
                  <a:pt x="4498960" y="4744941"/>
                </a:cubicBezTo>
                <a:cubicBezTo>
                  <a:pt x="4502581" y="4742537"/>
                  <a:pt x="4519642" y="4740571"/>
                  <a:pt x="4536862" y="4740571"/>
                </a:cubicBezTo>
                <a:close/>
                <a:moveTo>
                  <a:pt x="4843084" y="4628360"/>
                </a:moveTo>
                <a:cubicBezTo>
                  <a:pt x="4834586" y="4629754"/>
                  <a:pt x="4837109" y="4630789"/>
                  <a:pt x="4849516" y="4630999"/>
                </a:cubicBezTo>
                <a:cubicBezTo>
                  <a:pt x="4860740" y="4631191"/>
                  <a:pt x="4867034" y="4630156"/>
                  <a:pt x="4863487" y="4628705"/>
                </a:cubicBezTo>
                <a:cubicBezTo>
                  <a:pt x="4859952" y="4627254"/>
                  <a:pt x="4850772" y="4627097"/>
                  <a:pt x="4843084" y="4628360"/>
                </a:cubicBezTo>
                <a:close/>
                <a:moveTo>
                  <a:pt x="6016541" y="4626975"/>
                </a:moveTo>
                <a:cubicBezTo>
                  <a:pt x="6037840" y="4626975"/>
                  <a:pt x="6048489" y="4629159"/>
                  <a:pt x="6048489" y="4633528"/>
                </a:cubicBezTo>
                <a:cubicBezTo>
                  <a:pt x="6048489" y="4637897"/>
                  <a:pt x="6037840" y="4640082"/>
                  <a:pt x="6016541" y="4640082"/>
                </a:cubicBezTo>
                <a:cubicBezTo>
                  <a:pt x="5995241" y="4640082"/>
                  <a:pt x="5984591" y="4637897"/>
                  <a:pt x="5984591" y="4633528"/>
                </a:cubicBezTo>
                <a:cubicBezTo>
                  <a:pt x="5984591" y="4629159"/>
                  <a:pt x="5995241" y="4626975"/>
                  <a:pt x="6016541" y="4626975"/>
                </a:cubicBezTo>
                <a:close/>
                <a:moveTo>
                  <a:pt x="5406846" y="4615344"/>
                </a:moveTo>
                <a:cubicBezTo>
                  <a:pt x="5399530" y="4616555"/>
                  <a:pt x="5405514" y="4617546"/>
                  <a:pt x="5420158" y="4617546"/>
                </a:cubicBezTo>
                <a:cubicBezTo>
                  <a:pt x="5434801" y="4617546"/>
                  <a:pt x="5440796" y="4616555"/>
                  <a:pt x="5433470" y="4615344"/>
                </a:cubicBezTo>
                <a:cubicBezTo>
                  <a:pt x="5426153" y="4614130"/>
                  <a:pt x="5414173" y="4614130"/>
                  <a:pt x="5406846" y="4615344"/>
                </a:cubicBezTo>
                <a:close/>
                <a:moveTo>
                  <a:pt x="5342948" y="4615344"/>
                </a:moveTo>
                <a:cubicBezTo>
                  <a:pt x="5335631" y="4616555"/>
                  <a:pt x="5341616" y="4617546"/>
                  <a:pt x="5356260" y="4617546"/>
                </a:cubicBezTo>
                <a:cubicBezTo>
                  <a:pt x="5370903" y="4617546"/>
                  <a:pt x="5376898" y="4616555"/>
                  <a:pt x="5369572" y="4615344"/>
                </a:cubicBezTo>
                <a:cubicBezTo>
                  <a:pt x="5362255" y="4614130"/>
                  <a:pt x="5350275" y="4614130"/>
                  <a:pt x="5342948" y="4615344"/>
                </a:cubicBezTo>
                <a:close/>
                <a:moveTo>
                  <a:pt x="6168298" y="4613929"/>
                </a:moveTo>
                <a:cubicBezTo>
                  <a:pt x="6206232" y="4613881"/>
                  <a:pt x="6218884" y="4615506"/>
                  <a:pt x="6218884" y="4620421"/>
                </a:cubicBezTo>
                <a:cubicBezTo>
                  <a:pt x="6218884" y="4625140"/>
                  <a:pt x="6207127" y="4626975"/>
                  <a:pt x="6176913" y="4626975"/>
                </a:cubicBezTo>
                <a:cubicBezTo>
                  <a:pt x="6153836" y="4626975"/>
                  <a:pt x="6131983" y="4628941"/>
                  <a:pt x="6128361" y="4631344"/>
                </a:cubicBezTo>
                <a:cubicBezTo>
                  <a:pt x="6124741" y="4633747"/>
                  <a:pt x="6110086" y="4635713"/>
                  <a:pt x="6095784" y="4635713"/>
                </a:cubicBezTo>
                <a:cubicBezTo>
                  <a:pt x="6077424" y="4635713"/>
                  <a:pt x="6069789" y="4633297"/>
                  <a:pt x="6069789" y="4627486"/>
                </a:cubicBezTo>
                <a:cubicBezTo>
                  <a:pt x="6069789" y="4617795"/>
                  <a:pt x="6097286" y="4614012"/>
                  <a:pt x="6168298" y="4613929"/>
                </a:cubicBezTo>
                <a:close/>
                <a:moveTo>
                  <a:pt x="7368422" y="4535224"/>
                </a:moveTo>
                <a:cubicBezTo>
                  <a:pt x="7393513" y="4535224"/>
                  <a:pt x="7403299" y="4540794"/>
                  <a:pt x="7394567" y="4550122"/>
                </a:cubicBezTo>
                <a:cubicBezTo>
                  <a:pt x="7383661" y="4561783"/>
                  <a:pt x="7347751" y="4558734"/>
                  <a:pt x="7347751" y="4546146"/>
                </a:cubicBezTo>
                <a:cubicBezTo>
                  <a:pt x="7347751" y="4538247"/>
                  <a:pt x="7353470" y="4535224"/>
                  <a:pt x="7368422" y="4535224"/>
                </a:cubicBezTo>
                <a:close/>
                <a:moveTo>
                  <a:pt x="6959037" y="4530855"/>
                </a:moveTo>
                <a:cubicBezTo>
                  <a:pt x="6975608" y="4530855"/>
                  <a:pt x="6985661" y="4533332"/>
                  <a:pt x="6985661" y="4537408"/>
                </a:cubicBezTo>
                <a:cubicBezTo>
                  <a:pt x="6985661" y="4541485"/>
                  <a:pt x="6975608" y="4543962"/>
                  <a:pt x="6959037" y="4543962"/>
                </a:cubicBezTo>
                <a:cubicBezTo>
                  <a:pt x="6942477" y="4543962"/>
                  <a:pt x="6932413" y="4541485"/>
                  <a:pt x="6932413" y="4537408"/>
                </a:cubicBezTo>
                <a:cubicBezTo>
                  <a:pt x="6932413" y="4533332"/>
                  <a:pt x="6942477" y="4530855"/>
                  <a:pt x="6959037" y="4530855"/>
                </a:cubicBezTo>
                <a:close/>
                <a:moveTo>
                  <a:pt x="6799291" y="4530855"/>
                </a:moveTo>
                <a:cubicBezTo>
                  <a:pt x="6808078" y="4530855"/>
                  <a:pt x="6815267" y="4533804"/>
                  <a:pt x="6815267" y="4537408"/>
                </a:cubicBezTo>
                <a:cubicBezTo>
                  <a:pt x="6815267" y="4541013"/>
                  <a:pt x="6808078" y="4543962"/>
                  <a:pt x="6799291" y="4543962"/>
                </a:cubicBezTo>
                <a:cubicBezTo>
                  <a:pt x="6790506" y="4543962"/>
                  <a:pt x="6783317" y="4541013"/>
                  <a:pt x="6783317" y="4537408"/>
                </a:cubicBezTo>
                <a:cubicBezTo>
                  <a:pt x="6783317" y="4533804"/>
                  <a:pt x="6790506" y="4530855"/>
                  <a:pt x="6799291" y="4530855"/>
                </a:cubicBezTo>
                <a:close/>
                <a:moveTo>
                  <a:pt x="6362718" y="4524895"/>
                </a:moveTo>
                <a:cubicBezTo>
                  <a:pt x="6372388" y="4523375"/>
                  <a:pt x="6378629" y="4524908"/>
                  <a:pt x="6378629" y="4528806"/>
                </a:cubicBezTo>
                <a:cubicBezTo>
                  <a:pt x="6378629" y="4535875"/>
                  <a:pt x="6361995" y="4537482"/>
                  <a:pt x="6352698" y="4531313"/>
                </a:cubicBezTo>
                <a:cubicBezTo>
                  <a:pt x="6349460" y="4529159"/>
                  <a:pt x="6353965" y="4526276"/>
                  <a:pt x="6362718" y="4524895"/>
                </a:cubicBezTo>
                <a:close/>
                <a:moveTo>
                  <a:pt x="6676821" y="4522117"/>
                </a:moveTo>
                <a:cubicBezTo>
                  <a:pt x="6712326" y="4522117"/>
                  <a:pt x="6719419" y="4523572"/>
                  <a:pt x="6719419" y="4530855"/>
                </a:cubicBezTo>
                <a:cubicBezTo>
                  <a:pt x="6719419" y="4538138"/>
                  <a:pt x="6712326" y="4539593"/>
                  <a:pt x="6676821" y="4539593"/>
                </a:cubicBezTo>
                <a:cubicBezTo>
                  <a:pt x="6641325" y="4539593"/>
                  <a:pt x="6634222" y="4538138"/>
                  <a:pt x="6634222" y="4530855"/>
                </a:cubicBezTo>
                <a:cubicBezTo>
                  <a:pt x="6634222" y="4523572"/>
                  <a:pt x="6641325" y="4522117"/>
                  <a:pt x="6676821" y="4522117"/>
                </a:cubicBezTo>
                <a:close/>
                <a:moveTo>
                  <a:pt x="6234858" y="4522117"/>
                </a:moveTo>
                <a:cubicBezTo>
                  <a:pt x="6243740" y="4522117"/>
                  <a:pt x="6250833" y="4526001"/>
                  <a:pt x="6250833" y="4530855"/>
                </a:cubicBezTo>
                <a:cubicBezTo>
                  <a:pt x="6250833" y="4535709"/>
                  <a:pt x="6243740" y="4539593"/>
                  <a:pt x="6234858" y="4539593"/>
                </a:cubicBezTo>
                <a:cubicBezTo>
                  <a:pt x="6225987" y="4539593"/>
                  <a:pt x="6218884" y="4535709"/>
                  <a:pt x="6218884" y="4530855"/>
                </a:cubicBezTo>
                <a:cubicBezTo>
                  <a:pt x="6218884" y="4526001"/>
                  <a:pt x="6225987" y="4522117"/>
                  <a:pt x="6234858" y="4522117"/>
                </a:cubicBezTo>
                <a:close/>
                <a:moveTo>
                  <a:pt x="6427000" y="4504640"/>
                </a:moveTo>
                <a:cubicBezTo>
                  <a:pt x="6441888" y="4504640"/>
                  <a:pt x="6464359" y="4508572"/>
                  <a:pt x="6476936" y="4513378"/>
                </a:cubicBezTo>
                <a:cubicBezTo>
                  <a:pt x="6491505" y="4518949"/>
                  <a:pt x="6514519" y="4522117"/>
                  <a:pt x="6540387" y="4522117"/>
                </a:cubicBezTo>
                <a:cubicBezTo>
                  <a:pt x="6573880" y="4522117"/>
                  <a:pt x="6580973" y="4523646"/>
                  <a:pt x="6580973" y="4530855"/>
                </a:cubicBezTo>
                <a:cubicBezTo>
                  <a:pt x="6580973" y="4538299"/>
                  <a:pt x="6573880" y="4539593"/>
                  <a:pt x="6533049" y="4539593"/>
                </a:cubicBezTo>
                <a:cubicBezTo>
                  <a:pt x="6506692" y="4539593"/>
                  <a:pt x="6485126" y="4541559"/>
                  <a:pt x="6485126" y="4543962"/>
                </a:cubicBezTo>
                <a:cubicBezTo>
                  <a:pt x="6485126" y="4546365"/>
                  <a:pt x="6477938" y="4548331"/>
                  <a:pt x="6469151" y="4548331"/>
                </a:cubicBezTo>
                <a:cubicBezTo>
                  <a:pt x="6460365" y="4548331"/>
                  <a:pt x="6453177" y="4546365"/>
                  <a:pt x="6453177" y="4543962"/>
                </a:cubicBezTo>
                <a:cubicBezTo>
                  <a:pt x="6453177" y="4541559"/>
                  <a:pt x="6448044" y="4539593"/>
                  <a:pt x="6441772" y="4539593"/>
                </a:cubicBezTo>
                <a:cubicBezTo>
                  <a:pt x="6421441" y="4539593"/>
                  <a:pt x="6399929" y="4527394"/>
                  <a:pt x="6399929" y="4515873"/>
                </a:cubicBezTo>
                <a:cubicBezTo>
                  <a:pt x="6399929" y="4506755"/>
                  <a:pt x="6405030" y="4504640"/>
                  <a:pt x="6427000" y="4504640"/>
                </a:cubicBezTo>
                <a:close/>
                <a:moveTo>
                  <a:pt x="9105953" y="4483029"/>
                </a:moveTo>
                <a:cubicBezTo>
                  <a:pt x="9117997" y="4483907"/>
                  <a:pt x="9131822" y="4486716"/>
                  <a:pt x="9138952" y="4490838"/>
                </a:cubicBezTo>
                <a:cubicBezTo>
                  <a:pt x="9146610" y="4495264"/>
                  <a:pt x="9164032" y="4501315"/>
                  <a:pt x="9177665" y="4504282"/>
                </a:cubicBezTo>
                <a:cubicBezTo>
                  <a:pt x="9192307" y="4507471"/>
                  <a:pt x="9200071" y="4512225"/>
                  <a:pt x="9196632" y="4515899"/>
                </a:cubicBezTo>
                <a:cubicBezTo>
                  <a:pt x="9193436" y="4519320"/>
                  <a:pt x="9195459" y="4522117"/>
                  <a:pt x="9201135" y="4522117"/>
                </a:cubicBezTo>
                <a:cubicBezTo>
                  <a:pt x="9206802" y="4522117"/>
                  <a:pt x="9211445" y="4526048"/>
                  <a:pt x="9211445" y="4530855"/>
                </a:cubicBezTo>
                <a:cubicBezTo>
                  <a:pt x="9211445" y="4539274"/>
                  <a:pt x="9190603" y="4542695"/>
                  <a:pt x="9175950" y="4536679"/>
                </a:cubicBezTo>
                <a:cubicBezTo>
                  <a:pt x="9172041" y="4535079"/>
                  <a:pt x="9168847" y="4530164"/>
                  <a:pt x="9168847" y="4525756"/>
                </a:cubicBezTo>
                <a:cubicBezTo>
                  <a:pt x="9168847" y="4520373"/>
                  <a:pt x="9160998" y="4517739"/>
                  <a:pt x="9144885" y="4517721"/>
                </a:cubicBezTo>
                <a:cubicBezTo>
                  <a:pt x="9122755" y="4517695"/>
                  <a:pt x="9083649" y="4497956"/>
                  <a:pt x="9083649" y="4486810"/>
                </a:cubicBezTo>
                <a:cubicBezTo>
                  <a:pt x="9083649" y="4483205"/>
                  <a:pt x="9093910" y="4482151"/>
                  <a:pt x="9105953" y="4483029"/>
                </a:cubicBezTo>
                <a:close/>
                <a:moveTo>
                  <a:pt x="6196296" y="4476569"/>
                </a:moveTo>
                <a:cubicBezTo>
                  <a:pt x="6208170" y="4473558"/>
                  <a:pt x="6272133" y="4486447"/>
                  <a:pt x="6272133" y="4491852"/>
                </a:cubicBezTo>
                <a:cubicBezTo>
                  <a:pt x="6272133" y="4494080"/>
                  <a:pt x="6261110" y="4495902"/>
                  <a:pt x="6247638" y="4495902"/>
                </a:cubicBezTo>
                <a:cubicBezTo>
                  <a:pt x="6234166" y="4495902"/>
                  <a:pt x="6218277" y="4497903"/>
                  <a:pt x="6212323" y="4500345"/>
                </a:cubicBezTo>
                <a:cubicBezTo>
                  <a:pt x="6206360" y="4502787"/>
                  <a:pt x="6198212" y="4503443"/>
                  <a:pt x="6194219" y="4501800"/>
                </a:cubicBezTo>
                <a:cubicBezTo>
                  <a:pt x="6183751" y="4497506"/>
                  <a:pt x="6185241" y="4479369"/>
                  <a:pt x="6196296" y="4476569"/>
                </a:cubicBezTo>
                <a:close/>
                <a:moveTo>
                  <a:pt x="6123664" y="4465318"/>
                </a:moveTo>
                <a:cubicBezTo>
                  <a:pt x="6118159" y="4465318"/>
                  <a:pt x="6110683" y="4467284"/>
                  <a:pt x="6107062" y="4469687"/>
                </a:cubicBezTo>
                <a:cubicBezTo>
                  <a:pt x="6103442" y="4472090"/>
                  <a:pt x="6107956" y="4474056"/>
                  <a:pt x="6117083" y="4474056"/>
                </a:cubicBezTo>
                <a:cubicBezTo>
                  <a:pt x="6126221" y="4474056"/>
                  <a:pt x="6133687" y="4472090"/>
                  <a:pt x="6133687" y="4469687"/>
                </a:cubicBezTo>
                <a:cubicBezTo>
                  <a:pt x="6133687" y="4467284"/>
                  <a:pt x="6129181" y="4465318"/>
                  <a:pt x="6123664" y="4465318"/>
                </a:cubicBezTo>
                <a:close/>
                <a:moveTo>
                  <a:pt x="7752439" y="4447842"/>
                </a:moveTo>
                <a:cubicBezTo>
                  <a:pt x="7768062" y="4447842"/>
                  <a:pt x="7773738" y="4450756"/>
                  <a:pt x="7773738" y="4458764"/>
                </a:cubicBezTo>
                <a:cubicBezTo>
                  <a:pt x="7773738" y="4466773"/>
                  <a:pt x="7768062" y="4469687"/>
                  <a:pt x="7752439" y="4469687"/>
                </a:cubicBezTo>
                <a:cubicBezTo>
                  <a:pt x="7736826" y="4469687"/>
                  <a:pt x="7731139" y="4466773"/>
                  <a:pt x="7731139" y="4458764"/>
                </a:cubicBezTo>
                <a:cubicBezTo>
                  <a:pt x="7731139" y="4450756"/>
                  <a:pt x="7736826" y="4447842"/>
                  <a:pt x="7752439" y="4447842"/>
                </a:cubicBezTo>
                <a:close/>
                <a:moveTo>
                  <a:pt x="10674072" y="4442053"/>
                </a:moveTo>
                <a:cubicBezTo>
                  <a:pt x="10677906" y="4443634"/>
                  <a:pt x="10681102" y="4447549"/>
                  <a:pt x="10681102" y="4450756"/>
                </a:cubicBezTo>
                <a:cubicBezTo>
                  <a:pt x="10681102" y="4457262"/>
                  <a:pt x="10653625" y="4458730"/>
                  <a:pt x="10644573" y="4452705"/>
                </a:cubicBezTo>
                <a:cubicBezTo>
                  <a:pt x="10637331" y="4447894"/>
                  <a:pt x="10664488" y="4438103"/>
                  <a:pt x="10674072" y="4442053"/>
                </a:cubicBezTo>
                <a:close/>
                <a:moveTo>
                  <a:pt x="7324807" y="4441029"/>
                </a:moveTo>
                <a:cubicBezTo>
                  <a:pt x="7320418" y="4441276"/>
                  <a:pt x="7321015" y="4442107"/>
                  <a:pt x="7326451" y="4443530"/>
                </a:cubicBezTo>
                <a:cubicBezTo>
                  <a:pt x="7341010" y="4447335"/>
                  <a:pt x="7410456" y="4449926"/>
                  <a:pt x="7400115" y="4446278"/>
                </a:cubicBezTo>
                <a:cubicBezTo>
                  <a:pt x="7397676" y="4445413"/>
                  <a:pt x="7376504" y="4443503"/>
                  <a:pt x="7353075" y="4442031"/>
                </a:cubicBezTo>
                <a:cubicBezTo>
                  <a:pt x="7338570" y="4441118"/>
                  <a:pt x="7329196" y="4440781"/>
                  <a:pt x="7324807" y="4441029"/>
                </a:cubicBezTo>
                <a:close/>
                <a:moveTo>
                  <a:pt x="7526133" y="4439934"/>
                </a:moveTo>
                <a:cubicBezTo>
                  <a:pt x="7553065" y="4440847"/>
                  <a:pt x="7566069" y="4443425"/>
                  <a:pt x="7566069" y="4447842"/>
                </a:cubicBezTo>
                <a:cubicBezTo>
                  <a:pt x="7566069" y="4452263"/>
                  <a:pt x="7553065" y="4454837"/>
                  <a:pt x="7526133" y="4455750"/>
                </a:cubicBezTo>
                <a:cubicBezTo>
                  <a:pt x="7491500" y="4456930"/>
                  <a:pt x="7486197" y="4455876"/>
                  <a:pt x="7486197" y="4447842"/>
                </a:cubicBezTo>
                <a:cubicBezTo>
                  <a:pt x="7486197" y="4439807"/>
                  <a:pt x="7491500" y="4438758"/>
                  <a:pt x="7526133" y="4439934"/>
                </a:cubicBezTo>
                <a:close/>
                <a:moveTo>
                  <a:pt x="7464897" y="4436919"/>
                </a:moveTo>
                <a:cubicBezTo>
                  <a:pt x="7470754" y="4438405"/>
                  <a:pt x="7475547" y="4440484"/>
                  <a:pt x="7475547" y="4441546"/>
                </a:cubicBezTo>
                <a:cubicBezTo>
                  <a:pt x="7475547" y="4442608"/>
                  <a:pt x="7470754" y="4443473"/>
                  <a:pt x="7464897" y="4443473"/>
                </a:cubicBezTo>
                <a:cubicBezTo>
                  <a:pt x="7459040" y="4443473"/>
                  <a:pt x="7454248" y="4441388"/>
                  <a:pt x="7454248" y="4438846"/>
                </a:cubicBezTo>
                <a:cubicBezTo>
                  <a:pt x="7454248" y="4436303"/>
                  <a:pt x="7459040" y="4435434"/>
                  <a:pt x="7464897" y="4436919"/>
                </a:cubicBezTo>
                <a:close/>
                <a:moveTo>
                  <a:pt x="10197800" y="4436595"/>
                </a:moveTo>
                <a:cubicBezTo>
                  <a:pt x="10203766" y="4435552"/>
                  <a:pt x="10215081" y="4436104"/>
                  <a:pt x="10236477" y="4437426"/>
                </a:cubicBezTo>
                <a:cubicBezTo>
                  <a:pt x="10261376" y="4438964"/>
                  <a:pt x="10286296" y="4441935"/>
                  <a:pt x="10291855" y="4444032"/>
                </a:cubicBezTo>
                <a:cubicBezTo>
                  <a:pt x="10297425" y="4446129"/>
                  <a:pt x="10327371" y="4447842"/>
                  <a:pt x="10358416" y="4447842"/>
                </a:cubicBezTo>
                <a:cubicBezTo>
                  <a:pt x="10401494" y="4447842"/>
                  <a:pt x="10414860" y="4449393"/>
                  <a:pt x="10414860" y="4454395"/>
                </a:cubicBezTo>
                <a:cubicBezTo>
                  <a:pt x="10414860" y="4459647"/>
                  <a:pt x="10400567" y="4460805"/>
                  <a:pt x="10342974" y="4460215"/>
                </a:cubicBezTo>
                <a:cubicBezTo>
                  <a:pt x="10303442" y="4459809"/>
                  <a:pt x="10253122" y="4458708"/>
                  <a:pt x="10231152" y="4457769"/>
                </a:cubicBezTo>
                <a:cubicBezTo>
                  <a:pt x="10196998" y="4456300"/>
                  <a:pt x="10191216" y="4454500"/>
                  <a:pt x="10191216" y="4445342"/>
                </a:cubicBezTo>
                <a:cubicBezTo>
                  <a:pt x="10191216" y="4440279"/>
                  <a:pt x="10191833" y="4437639"/>
                  <a:pt x="10197800" y="4436595"/>
                </a:cubicBezTo>
                <a:close/>
                <a:moveTo>
                  <a:pt x="6770006" y="4436211"/>
                </a:moveTo>
                <a:cubicBezTo>
                  <a:pt x="6762689" y="4437422"/>
                  <a:pt x="6768674" y="4438413"/>
                  <a:pt x="6783317" y="4438413"/>
                </a:cubicBezTo>
                <a:cubicBezTo>
                  <a:pt x="6797961" y="4438413"/>
                  <a:pt x="6803956" y="4437422"/>
                  <a:pt x="6796629" y="4436211"/>
                </a:cubicBezTo>
                <a:cubicBezTo>
                  <a:pt x="6789313" y="4434996"/>
                  <a:pt x="6777332" y="4434996"/>
                  <a:pt x="6770006" y="4436211"/>
                </a:cubicBezTo>
                <a:close/>
                <a:moveTo>
                  <a:pt x="8982476" y="4434735"/>
                </a:moveTo>
                <a:cubicBezTo>
                  <a:pt x="8991263" y="4434735"/>
                  <a:pt x="8998452" y="4437684"/>
                  <a:pt x="8998452" y="4441288"/>
                </a:cubicBezTo>
                <a:cubicBezTo>
                  <a:pt x="8998452" y="4444892"/>
                  <a:pt x="8991263" y="4447842"/>
                  <a:pt x="8982476" y="4447842"/>
                </a:cubicBezTo>
                <a:cubicBezTo>
                  <a:pt x="8973691" y="4447842"/>
                  <a:pt x="8966503" y="4444892"/>
                  <a:pt x="8966503" y="4441288"/>
                </a:cubicBezTo>
                <a:cubicBezTo>
                  <a:pt x="8966503" y="4437684"/>
                  <a:pt x="8973691" y="4434735"/>
                  <a:pt x="8982476" y="4434735"/>
                </a:cubicBezTo>
                <a:close/>
                <a:moveTo>
                  <a:pt x="7044234" y="4434735"/>
                </a:moveTo>
                <a:cubicBezTo>
                  <a:pt x="7060805" y="4434735"/>
                  <a:pt x="7070859" y="4437212"/>
                  <a:pt x="7070859" y="4441288"/>
                </a:cubicBezTo>
                <a:cubicBezTo>
                  <a:pt x="7070859" y="4445364"/>
                  <a:pt x="7060805" y="4447842"/>
                  <a:pt x="7044234" y="4447842"/>
                </a:cubicBezTo>
                <a:cubicBezTo>
                  <a:pt x="7027674" y="4447842"/>
                  <a:pt x="7017611" y="4445364"/>
                  <a:pt x="7017611" y="4441288"/>
                </a:cubicBezTo>
                <a:cubicBezTo>
                  <a:pt x="7017611" y="4437212"/>
                  <a:pt x="7027674" y="4434735"/>
                  <a:pt x="7044234" y="4434735"/>
                </a:cubicBezTo>
                <a:close/>
                <a:moveTo>
                  <a:pt x="10133271" y="4425996"/>
                </a:moveTo>
                <a:cubicBezTo>
                  <a:pt x="10141716" y="4425996"/>
                  <a:pt x="10148617" y="4429928"/>
                  <a:pt x="10148617" y="4434735"/>
                </a:cubicBezTo>
                <a:cubicBezTo>
                  <a:pt x="10148617" y="4443779"/>
                  <a:pt x="10122930" y="4446793"/>
                  <a:pt x="10111343" y="4439104"/>
                </a:cubicBezTo>
                <a:cubicBezTo>
                  <a:pt x="10102429" y="4433188"/>
                  <a:pt x="10114464" y="4425996"/>
                  <a:pt x="10133271" y="4425996"/>
                </a:cubicBezTo>
                <a:close/>
                <a:moveTo>
                  <a:pt x="7337420" y="4425970"/>
                </a:moveTo>
                <a:cubicBezTo>
                  <a:pt x="7344781" y="4426676"/>
                  <a:pt x="7351097" y="4428857"/>
                  <a:pt x="7354854" y="4432873"/>
                </a:cubicBezTo>
                <a:cubicBezTo>
                  <a:pt x="7359285" y="4437609"/>
                  <a:pt x="7369145" y="4438946"/>
                  <a:pt x="7386473" y="4437159"/>
                </a:cubicBezTo>
                <a:cubicBezTo>
                  <a:pt x="7403416" y="4435416"/>
                  <a:pt x="7411649" y="4436451"/>
                  <a:pt x="7411649" y="4440331"/>
                </a:cubicBezTo>
                <a:cubicBezTo>
                  <a:pt x="7411649" y="4451167"/>
                  <a:pt x="7386101" y="4456580"/>
                  <a:pt x="7334971" y="4456580"/>
                </a:cubicBezTo>
                <a:cubicBezTo>
                  <a:pt x="7295684" y="4456580"/>
                  <a:pt x="7283853" y="4454998"/>
                  <a:pt x="7283853" y="4449738"/>
                </a:cubicBezTo>
                <a:cubicBezTo>
                  <a:pt x="7283853" y="4435012"/>
                  <a:pt x="7315338" y="4423852"/>
                  <a:pt x="7337420" y="4425970"/>
                </a:cubicBezTo>
                <a:close/>
                <a:moveTo>
                  <a:pt x="9540779" y="4361068"/>
                </a:moveTo>
                <a:cubicBezTo>
                  <a:pt x="9552445" y="4361208"/>
                  <a:pt x="9567246" y="4361560"/>
                  <a:pt x="9585973" y="4362081"/>
                </a:cubicBezTo>
                <a:cubicBezTo>
                  <a:pt x="9633811" y="4363409"/>
                  <a:pt x="9676336" y="4366747"/>
                  <a:pt x="9680479" y="4369491"/>
                </a:cubicBezTo>
                <a:cubicBezTo>
                  <a:pt x="9684610" y="4372239"/>
                  <a:pt x="9719754" y="4375529"/>
                  <a:pt x="9758562" y="4376809"/>
                </a:cubicBezTo>
                <a:cubicBezTo>
                  <a:pt x="9818275" y="4378775"/>
                  <a:pt x="9829127" y="4380383"/>
                  <a:pt x="9829127" y="4387273"/>
                </a:cubicBezTo>
                <a:cubicBezTo>
                  <a:pt x="9829127" y="4393953"/>
                  <a:pt x="9820905" y="4395413"/>
                  <a:pt x="9783333" y="4395413"/>
                </a:cubicBezTo>
                <a:cubicBezTo>
                  <a:pt x="9758146" y="4395413"/>
                  <a:pt x="9732650" y="4393407"/>
                  <a:pt x="9726665" y="4390952"/>
                </a:cubicBezTo>
                <a:cubicBezTo>
                  <a:pt x="9720691" y="4388501"/>
                  <a:pt x="9683630" y="4385259"/>
                  <a:pt x="9644322" y="4383752"/>
                </a:cubicBezTo>
                <a:cubicBezTo>
                  <a:pt x="9605014" y="4382249"/>
                  <a:pt x="9570328" y="4379339"/>
                  <a:pt x="9567240" y="4377290"/>
                </a:cubicBezTo>
                <a:cubicBezTo>
                  <a:pt x="9564152" y="4375245"/>
                  <a:pt x="9547538" y="4373567"/>
                  <a:pt x="9530306" y="4373567"/>
                </a:cubicBezTo>
                <a:cubicBezTo>
                  <a:pt x="9508762" y="4373567"/>
                  <a:pt x="9498987" y="4371396"/>
                  <a:pt x="9498987" y="4366611"/>
                </a:cubicBezTo>
                <a:cubicBezTo>
                  <a:pt x="9498987" y="4362123"/>
                  <a:pt x="9505780" y="4360646"/>
                  <a:pt x="9540779" y="4361068"/>
                </a:cubicBezTo>
                <a:close/>
                <a:moveTo>
                  <a:pt x="9343523" y="4346199"/>
                </a:moveTo>
                <a:cubicBezTo>
                  <a:pt x="9357548" y="4351949"/>
                  <a:pt x="9348644" y="4360460"/>
                  <a:pt x="9328592" y="4360460"/>
                </a:cubicBezTo>
                <a:cubicBezTo>
                  <a:pt x="9316877" y="4360460"/>
                  <a:pt x="9307292" y="4357721"/>
                  <a:pt x="9307292" y="4354373"/>
                </a:cubicBezTo>
                <a:cubicBezTo>
                  <a:pt x="9307292" y="4347785"/>
                  <a:pt x="9333160" y="4341944"/>
                  <a:pt x="9343523" y="4346199"/>
                </a:cubicBezTo>
                <a:close/>
                <a:moveTo>
                  <a:pt x="9248719" y="4338614"/>
                </a:moveTo>
                <a:cubicBezTo>
                  <a:pt x="9284225" y="4338614"/>
                  <a:pt x="9296643" y="4340314"/>
                  <a:pt x="9296643" y="4345168"/>
                </a:cubicBezTo>
                <a:cubicBezTo>
                  <a:pt x="9296643" y="4350022"/>
                  <a:pt x="9284225" y="4351722"/>
                  <a:pt x="9248719" y="4351722"/>
                </a:cubicBezTo>
                <a:cubicBezTo>
                  <a:pt x="9213223" y="4351722"/>
                  <a:pt x="9200796" y="4350022"/>
                  <a:pt x="9200796" y="4345168"/>
                </a:cubicBezTo>
                <a:cubicBezTo>
                  <a:pt x="9200796" y="4340314"/>
                  <a:pt x="9213223" y="4338614"/>
                  <a:pt x="9248719" y="4338614"/>
                </a:cubicBezTo>
                <a:close/>
                <a:moveTo>
                  <a:pt x="10119" y="4255602"/>
                </a:moveTo>
                <a:cubicBezTo>
                  <a:pt x="15977" y="4255602"/>
                  <a:pt x="20769" y="4258550"/>
                  <a:pt x="20769" y="4262155"/>
                </a:cubicBezTo>
                <a:cubicBezTo>
                  <a:pt x="20769" y="4265759"/>
                  <a:pt x="25562" y="4268709"/>
                  <a:pt x="31420" y="4268709"/>
                </a:cubicBezTo>
                <a:cubicBezTo>
                  <a:pt x="37276" y="4268709"/>
                  <a:pt x="42069" y="4272641"/>
                  <a:pt x="42069" y="4277447"/>
                </a:cubicBezTo>
                <a:cubicBezTo>
                  <a:pt x="42069" y="4289379"/>
                  <a:pt x="14136" y="4288531"/>
                  <a:pt x="6183" y="4276355"/>
                </a:cubicBezTo>
                <a:cubicBezTo>
                  <a:pt x="-3171" y="4262037"/>
                  <a:pt x="-1950" y="4255602"/>
                  <a:pt x="10119" y="4255602"/>
                </a:cubicBezTo>
                <a:close/>
                <a:moveTo>
                  <a:pt x="79099" y="0"/>
                </a:moveTo>
                <a:lnTo>
                  <a:pt x="12271099" y="0"/>
                </a:lnTo>
                <a:lnTo>
                  <a:pt x="12271099" y="4147004"/>
                </a:lnTo>
                <a:lnTo>
                  <a:pt x="12022286" y="4147004"/>
                </a:lnTo>
                <a:lnTo>
                  <a:pt x="12017837" y="4151652"/>
                </a:lnTo>
                <a:cubicBezTo>
                  <a:pt x="12010129" y="4153035"/>
                  <a:pt x="11995592" y="4153581"/>
                  <a:pt x="11969712" y="4154098"/>
                </a:cubicBezTo>
                <a:cubicBezTo>
                  <a:pt x="11901556" y="4155466"/>
                  <a:pt x="11863216" y="4162216"/>
                  <a:pt x="11863216" y="4172855"/>
                </a:cubicBezTo>
                <a:cubicBezTo>
                  <a:pt x="11863216" y="4183690"/>
                  <a:pt x="11846709" y="4184866"/>
                  <a:pt x="11753524" y="4180685"/>
                </a:cubicBezTo>
                <a:cubicBezTo>
                  <a:pt x="11680574" y="4177416"/>
                  <a:pt x="11664493" y="4178045"/>
                  <a:pt x="11623066" y="4185805"/>
                </a:cubicBezTo>
                <a:cubicBezTo>
                  <a:pt x="11596973" y="4190668"/>
                  <a:pt x="11575674" y="4197479"/>
                  <a:pt x="11575674" y="4200940"/>
                </a:cubicBezTo>
                <a:cubicBezTo>
                  <a:pt x="11575674" y="4204400"/>
                  <a:pt x="11565024" y="4209577"/>
                  <a:pt x="11551925" y="4212444"/>
                </a:cubicBezTo>
                <a:cubicBezTo>
                  <a:pt x="11521361" y="4219154"/>
                  <a:pt x="11501126" y="4227521"/>
                  <a:pt x="11501126" y="4233441"/>
                </a:cubicBezTo>
                <a:cubicBezTo>
                  <a:pt x="11501126" y="4236015"/>
                  <a:pt x="11491861" y="4238121"/>
                  <a:pt x="11480466" y="4238121"/>
                </a:cubicBezTo>
                <a:cubicBezTo>
                  <a:pt x="11469071" y="4238121"/>
                  <a:pt x="11456931" y="4240026"/>
                  <a:pt x="11453416" y="4242354"/>
                </a:cubicBezTo>
                <a:cubicBezTo>
                  <a:pt x="11449902" y="4244683"/>
                  <a:pt x="11423278" y="4251062"/>
                  <a:pt x="11394205" y="4256528"/>
                </a:cubicBezTo>
                <a:cubicBezTo>
                  <a:pt x="11365131" y="4261998"/>
                  <a:pt x="11341381" y="4267957"/>
                  <a:pt x="11341381" y="4269775"/>
                </a:cubicBezTo>
                <a:cubicBezTo>
                  <a:pt x="11341381" y="4271588"/>
                  <a:pt x="11331797" y="4273073"/>
                  <a:pt x="11320082" y="4273073"/>
                </a:cubicBezTo>
                <a:cubicBezTo>
                  <a:pt x="11308368" y="4273073"/>
                  <a:pt x="11298782" y="4271107"/>
                  <a:pt x="11298782" y="4268704"/>
                </a:cubicBezTo>
                <a:cubicBezTo>
                  <a:pt x="11298782" y="4266302"/>
                  <a:pt x="11285258" y="4264335"/>
                  <a:pt x="11268644" y="4264335"/>
                </a:cubicBezTo>
                <a:cubicBezTo>
                  <a:pt x="11252031" y="4264335"/>
                  <a:pt x="11234884" y="4262863"/>
                  <a:pt x="11230412" y="4261058"/>
                </a:cubicBezTo>
                <a:cubicBezTo>
                  <a:pt x="11226046" y="4259258"/>
                  <a:pt x="11219230" y="4257633"/>
                  <a:pt x="11215396" y="4257445"/>
                </a:cubicBezTo>
                <a:cubicBezTo>
                  <a:pt x="11211455" y="4257257"/>
                  <a:pt x="11164171" y="4255540"/>
                  <a:pt x="11110390" y="4253627"/>
                </a:cubicBezTo>
                <a:cubicBezTo>
                  <a:pt x="11043403" y="4251241"/>
                  <a:pt x="11010709" y="4248248"/>
                  <a:pt x="11006876" y="4244133"/>
                </a:cubicBezTo>
                <a:cubicBezTo>
                  <a:pt x="11002615" y="4239589"/>
                  <a:pt x="10975352" y="4238121"/>
                  <a:pt x="10895054" y="4238121"/>
                </a:cubicBezTo>
                <a:cubicBezTo>
                  <a:pt x="10835734" y="4238121"/>
                  <a:pt x="10786001" y="4236194"/>
                  <a:pt x="10782273" y="4233751"/>
                </a:cubicBezTo>
                <a:cubicBezTo>
                  <a:pt x="10773753" y="4228111"/>
                  <a:pt x="10726575" y="4228063"/>
                  <a:pt x="10721890" y="4233695"/>
                </a:cubicBezTo>
                <a:cubicBezTo>
                  <a:pt x="10719973" y="4236063"/>
                  <a:pt x="10696437" y="4239231"/>
                  <a:pt x="10669706" y="4240733"/>
                </a:cubicBezTo>
                <a:cubicBezTo>
                  <a:pt x="10632655" y="4242813"/>
                  <a:pt x="10617011" y="4241786"/>
                  <a:pt x="10603933" y="4236421"/>
                </a:cubicBezTo>
                <a:cubicBezTo>
                  <a:pt x="10575904" y="4224922"/>
                  <a:pt x="10537171" y="4227893"/>
                  <a:pt x="10499066" y="4244465"/>
                </a:cubicBezTo>
                <a:cubicBezTo>
                  <a:pt x="10480003" y="4252757"/>
                  <a:pt x="10460599" y="4258581"/>
                  <a:pt x="10455946" y="4257401"/>
                </a:cubicBezTo>
                <a:cubicBezTo>
                  <a:pt x="10451302" y="4256222"/>
                  <a:pt x="10427021" y="4259320"/>
                  <a:pt x="10401984" y="4264278"/>
                </a:cubicBezTo>
                <a:cubicBezTo>
                  <a:pt x="10375008" y="4269626"/>
                  <a:pt x="10354987" y="4271479"/>
                  <a:pt x="10352824" y="4268818"/>
                </a:cubicBezTo>
                <a:cubicBezTo>
                  <a:pt x="10348321" y="4263265"/>
                  <a:pt x="10308363" y="4262832"/>
                  <a:pt x="10308363" y="4268337"/>
                </a:cubicBezTo>
                <a:cubicBezTo>
                  <a:pt x="10308363" y="4270535"/>
                  <a:pt x="10254325" y="4272291"/>
                  <a:pt x="10188277" y="4272239"/>
                </a:cubicBezTo>
                <a:cubicBezTo>
                  <a:pt x="10045645" y="4272121"/>
                  <a:pt x="9978223" y="4278644"/>
                  <a:pt x="9978223" y="4292555"/>
                </a:cubicBezTo>
                <a:cubicBezTo>
                  <a:pt x="9978223" y="4297702"/>
                  <a:pt x="9972471" y="4304269"/>
                  <a:pt x="9965442" y="4307152"/>
                </a:cubicBezTo>
                <a:cubicBezTo>
                  <a:pt x="9950021" y="4313483"/>
                  <a:pt x="9843738" y="4314191"/>
                  <a:pt x="9834451" y="4308026"/>
                </a:cubicBezTo>
                <a:cubicBezTo>
                  <a:pt x="9825857" y="4302320"/>
                  <a:pt x="9701331" y="4302320"/>
                  <a:pt x="9701331" y="4308026"/>
                </a:cubicBezTo>
                <a:cubicBezTo>
                  <a:pt x="9701331" y="4316965"/>
                  <a:pt x="9641969" y="4312557"/>
                  <a:pt x="9595142" y="4300144"/>
                </a:cubicBezTo>
                <a:cubicBezTo>
                  <a:pt x="9592383" y="4299415"/>
                  <a:pt x="9597176" y="4296986"/>
                  <a:pt x="9605792" y="4294749"/>
                </a:cubicBezTo>
                <a:cubicBezTo>
                  <a:pt x="9618934" y="4291341"/>
                  <a:pt x="9618454" y="4290677"/>
                  <a:pt x="9602820" y="4290620"/>
                </a:cubicBezTo>
                <a:cubicBezTo>
                  <a:pt x="9592575" y="4290585"/>
                  <a:pt x="9584184" y="4293351"/>
                  <a:pt x="9584184" y="4296772"/>
                </a:cubicBezTo>
                <a:cubicBezTo>
                  <a:pt x="9584184" y="4302063"/>
                  <a:pt x="9579360" y="4302001"/>
                  <a:pt x="9551829" y="4296370"/>
                </a:cubicBezTo>
                <a:cubicBezTo>
                  <a:pt x="9513544" y="4288531"/>
                  <a:pt x="9488337" y="4291280"/>
                  <a:pt x="9488337" y="4303290"/>
                </a:cubicBezTo>
                <a:cubicBezTo>
                  <a:pt x="9488337" y="4310438"/>
                  <a:pt x="9481425" y="4311862"/>
                  <a:pt x="9448400" y="4311530"/>
                </a:cubicBezTo>
                <a:cubicBezTo>
                  <a:pt x="9426440" y="4311303"/>
                  <a:pt x="9403672" y="4311644"/>
                  <a:pt x="9397814" y="4312277"/>
                </a:cubicBezTo>
                <a:cubicBezTo>
                  <a:pt x="9367985" y="4315515"/>
                  <a:pt x="9328592" y="4311854"/>
                  <a:pt x="9328592" y="4305842"/>
                </a:cubicBezTo>
                <a:cubicBezTo>
                  <a:pt x="9328592" y="4302237"/>
                  <a:pt x="9333384" y="4299288"/>
                  <a:pt x="9339241" y="4299288"/>
                </a:cubicBezTo>
                <a:cubicBezTo>
                  <a:pt x="9345098" y="4299288"/>
                  <a:pt x="9349891" y="4296339"/>
                  <a:pt x="9349891" y="4292735"/>
                </a:cubicBezTo>
                <a:cubicBezTo>
                  <a:pt x="9349891" y="4288710"/>
                  <a:pt x="9339922" y="4286181"/>
                  <a:pt x="9324033" y="4286181"/>
                </a:cubicBezTo>
                <a:cubicBezTo>
                  <a:pt x="9309805" y="4286181"/>
                  <a:pt x="9290977" y="4289130"/>
                  <a:pt x="9282190" y="4292735"/>
                </a:cubicBezTo>
                <a:cubicBezTo>
                  <a:pt x="9264235" y="4300105"/>
                  <a:pt x="9168847" y="4301944"/>
                  <a:pt x="9168847" y="4294919"/>
                </a:cubicBezTo>
                <a:cubicBezTo>
                  <a:pt x="9168847" y="4289501"/>
                  <a:pt x="9068824" y="4289125"/>
                  <a:pt x="9043574" y="4294451"/>
                </a:cubicBezTo>
                <a:cubicBezTo>
                  <a:pt x="9033404" y="4296597"/>
                  <a:pt x="9011902" y="4300485"/>
                  <a:pt x="8995789" y="4303094"/>
                </a:cubicBezTo>
                <a:cubicBezTo>
                  <a:pt x="8975117" y="4306445"/>
                  <a:pt x="8966503" y="4310945"/>
                  <a:pt x="8966503" y="4318390"/>
                </a:cubicBezTo>
                <a:cubicBezTo>
                  <a:pt x="8966503" y="4324192"/>
                  <a:pt x="8959314" y="4330073"/>
                  <a:pt x="8950527" y="4331453"/>
                </a:cubicBezTo>
                <a:cubicBezTo>
                  <a:pt x="8913243" y="4337325"/>
                  <a:pt x="8940336" y="4351717"/>
                  <a:pt x="8988675" y="4351717"/>
                </a:cubicBezTo>
                <a:cubicBezTo>
                  <a:pt x="8999910" y="4351717"/>
                  <a:pt x="9009101" y="4353552"/>
                  <a:pt x="9009101" y="4355794"/>
                </a:cubicBezTo>
                <a:cubicBezTo>
                  <a:pt x="9009101" y="4358035"/>
                  <a:pt x="9019666" y="4361242"/>
                  <a:pt x="9032573" y="4362924"/>
                </a:cubicBezTo>
                <a:cubicBezTo>
                  <a:pt x="9064852" y="4367127"/>
                  <a:pt x="9083649" y="4375656"/>
                  <a:pt x="9083649" y="4386093"/>
                </a:cubicBezTo>
                <a:cubicBezTo>
                  <a:pt x="9083649" y="4393237"/>
                  <a:pt x="9074214" y="4395434"/>
                  <a:pt x="9033063" y="4397877"/>
                </a:cubicBezTo>
                <a:cubicBezTo>
                  <a:pt x="9005246" y="4399528"/>
                  <a:pt x="8977684" y="4402333"/>
                  <a:pt x="8971827" y="4404111"/>
                </a:cubicBezTo>
                <a:cubicBezTo>
                  <a:pt x="8965970" y="4405885"/>
                  <a:pt x="8939718" y="4408459"/>
                  <a:pt x="8913488" y="4409830"/>
                </a:cubicBezTo>
                <a:cubicBezTo>
                  <a:pt x="8887258" y="4411202"/>
                  <a:pt x="8864094" y="4414418"/>
                  <a:pt x="8862007" y="4416974"/>
                </a:cubicBezTo>
                <a:cubicBezTo>
                  <a:pt x="8859931" y="4419530"/>
                  <a:pt x="8849377" y="4421623"/>
                  <a:pt x="8838556" y="4421623"/>
                </a:cubicBezTo>
                <a:cubicBezTo>
                  <a:pt x="8826267" y="4421623"/>
                  <a:pt x="8817609" y="4425315"/>
                  <a:pt x="8815489" y="4431453"/>
                </a:cubicBezTo>
                <a:cubicBezTo>
                  <a:pt x="8811422" y="4443210"/>
                  <a:pt x="8771453" y="4447086"/>
                  <a:pt x="8749057" y="4437898"/>
                </a:cubicBezTo>
                <a:cubicBezTo>
                  <a:pt x="8737460" y="4433140"/>
                  <a:pt x="8696554" y="4431650"/>
                  <a:pt x="8571005" y="4431418"/>
                </a:cubicBezTo>
                <a:cubicBezTo>
                  <a:pt x="8463794" y="4431222"/>
                  <a:pt x="8406690" y="4429492"/>
                  <a:pt x="8404157" y="4426372"/>
                </a:cubicBezTo>
                <a:cubicBezTo>
                  <a:pt x="8399311" y="4420413"/>
                  <a:pt x="8352346" y="4420120"/>
                  <a:pt x="8343496" y="4425996"/>
                </a:cubicBezTo>
                <a:cubicBezTo>
                  <a:pt x="8329407" y="4435351"/>
                  <a:pt x="8252015" y="4428032"/>
                  <a:pt x="8229640" y="4415227"/>
                </a:cubicBezTo>
                <a:cubicBezTo>
                  <a:pt x="8225582" y="4412911"/>
                  <a:pt x="8174560" y="4411071"/>
                  <a:pt x="8116242" y="4411141"/>
                </a:cubicBezTo>
                <a:cubicBezTo>
                  <a:pt x="8032920" y="4411242"/>
                  <a:pt x="8011364" y="4410036"/>
                  <a:pt x="8015592" y="4405523"/>
                </a:cubicBezTo>
                <a:cubicBezTo>
                  <a:pt x="8019820" y="4401001"/>
                  <a:pt x="7996954" y="4399777"/>
                  <a:pt x="7907998" y="4399777"/>
                </a:cubicBezTo>
                <a:cubicBezTo>
                  <a:pt x="7839797" y="4399777"/>
                  <a:pt x="7795037" y="4401512"/>
                  <a:pt x="7795037" y="4404146"/>
                </a:cubicBezTo>
                <a:cubicBezTo>
                  <a:pt x="7795037" y="4406549"/>
                  <a:pt x="7787849" y="4408515"/>
                  <a:pt x="7779062" y="4408515"/>
                </a:cubicBezTo>
                <a:cubicBezTo>
                  <a:pt x="7770277" y="4408515"/>
                  <a:pt x="7763088" y="4411465"/>
                  <a:pt x="7763088" y="4415069"/>
                </a:cubicBezTo>
                <a:cubicBezTo>
                  <a:pt x="7763088" y="4418674"/>
                  <a:pt x="7767881" y="4421623"/>
                  <a:pt x="7773738" y="4421623"/>
                </a:cubicBezTo>
                <a:cubicBezTo>
                  <a:pt x="7779595" y="4421623"/>
                  <a:pt x="7784388" y="4424415"/>
                  <a:pt x="7784388" y="4427827"/>
                </a:cubicBezTo>
                <a:cubicBezTo>
                  <a:pt x="7784388" y="4432913"/>
                  <a:pt x="7765654" y="4433638"/>
                  <a:pt x="7680553" y="4431842"/>
                </a:cubicBezTo>
                <a:cubicBezTo>
                  <a:pt x="7551042" y="4429111"/>
                  <a:pt x="7550095" y="4428980"/>
                  <a:pt x="7550095" y="4413597"/>
                </a:cubicBezTo>
                <a:cubicBezTo>
                  <a:pt x="7550095" y="4402346"/>
                  <a:pt x="7545611" y="4400621"/>
                  <a:pt x="7510158" y="4398213"/>
                </a:cubicBezTo>
                <a:cubicBezTo>
                  <a:pt x="7488198" y="4396723"/>
                  <a:pt x="7445387" y="4395487"/>
                  <a:pt x="7415036" y="4395461"/>
                </a:cubicBezTo>
                <a:cubicBezTo>
                  <a:pt x="7368485" y="4395421"/>
                  <a:pt x="7358740" y="4396828"/>
                  <a:pt x="7352830" y="4404466"/>
                </a:cubicBezTo>
                <a:cubicBezTo>
                  <a:pt x="7346760" y="4412312"/>
                  <a:pt x="7340264" y="4413138"/>
                  <a:pt x="7304193" y="4410635"/>
                </a:cubicBezTo>
                <a:cubicBezTo>
                  <a:pt x="7266663" y="4408035"/>
                  <a:pt x="7262553" y="4408664"/>
                  <a:pt x="7262553" y="4417009"/>
                </a:cubicBezTo>
                <a:cubicBezTo>
                  <a:pt x="7262553" y="4428456"/>
                  <a:pt x="7234438" y="4433446"/>
                  <a:pt x="7208037" y="4426682"/>
                </a:cubicBezTo>
                <a:cubicBezTo>
                  <a:pt x="7196344" y="4423685"/>
                  <a:pt x="7142680" y="4421623"/>
                  <a:pt x="7076332" y="4421623"/>
                </a:cubicBezTo>
                <a:cubicBezTo>
                  <a:pt x="6980592" y="4421623"/>
                  <a:pt x="6964362" y="4422641"/>
                  <a:pt x="6964362" y="4428644"/>
                </a:cubicBezTo>
                <a:cubicBezTo>
                  <a:pt x="6964362" y="4432939"/>
                  <a:pt x="6958452" y="4434735"/>
                  <a:pt x="6949143" y="4433271"/>
                </a:cubicBezTo>
                <a:cubicBezTo>
                  <a:pt x="6940773" y="4431956"/>
                  <a:pt x="6916289" y="4429518"/>
                  <a:pt x="6894734" y="4427857"/>
                </a:cubicBezTo>
                <a:cubicBezTo>
                  <a:pt x="6858920" y="4425101"/>
                  <a:pt x="6856119" y="4425595"/>
                  <a:pt x="6862306" y="4433581"/>
                </a:cubicBezTo>
                <a:cubicBezTo>
                  <a:pt x="6867291" y="4440034"/>
                  <a:pt x="6861464" y="4444359"/>
                  <a:pt x="6840048" y="4450118"/>
                </a:cubicBezTo>
                <a:cubicBezTo>
                  <a:pt x="6820261" y="4455440"/>
                  <a:pt x="6809729" y="4456314"/>
                  <a:pt x="6806938" y="4452879"/>
                </a:cubicBezTo>
                <a:cubicBezTo>
                  <a:pt x="6804691" y="4450109"/>
                  <a:pt x="6789153" y="4447837"/>
                  <a:pt x="6772412" y="4447837"/>
                </a:cubicBezTo>
                <a:cubicBezTo>
                  <a:pt x="6755671" y="4447837"/>
                  <a:pt x="6739015" y="4445871"/>
                  <a:pt x="6735393" y="4443468"/>
                </a:cubicBezTo>
                <a:cubicBezTo>
                  <a:pt x="6731773" y="4441066"/>
                  <a:pt x="6714722" y="4439099"/>
                  <a:pt x="6697492" y="4439099"/>
                </a:cubicBezTo>
                <a:cubicBezTo>
                  <a:pt x="6680271" y="4439099"/>
                  <a:pt x="6666171" y="4437133"/>
                  <a:pt x="6666171" y="4434730"/>
                </a:cubicBezTo>
                <a:cubicBezTo>
                  <a:pt x="6666171" y="4432235"/>
                  <a:pt x="6634222" y="4430361"/>
                  <a:pt x="6591623" y="4430361"/>
                </a:cubicBezTo>
                <a:cubicBezTo>
                  <a:pt x="6535009" y="4430361"/>
                  <a:pt x="6517075" y="4431829"/>
                  <a:pt x="6517075" y="4436451"/>
                </a:cubicBezTo>
                <a:cubicBezTo>
                  <a:pt x="6517075" y="4446212"/>
                  <a:pt x="6491814" y="4447837"/>
                  <a:pt x="6340482" y="4447837"/>
                </a:cubicBezTo>
                <a:cubicBezTo>
                  <a:pt x="6252325" y="4447837"/>
                  <a:pt x="6197585" y="4449515"/>
                  <a:pt x="6197585" y="4452206"/>
                </a:cubicBezTo>
                <a:cubicBezTo>
                  <a:pt x="6197585" y="4454609"/>
                  <a:pt x="6185604" y="4456575"/>
                  <a:pt x="6170960" y="4456575"/>
                </a:cubicBezTo>
                <a:cubicBezTo>
                  <a:pt x="6148479" y="4456575"/>
                  <a:pt x="6144336" y="4458616"/>
                  <a:pt x="6144336" y="4469683"/>
                </a:cubicBezTo>
                <a:cubicBezTo>
                  <a:pt x="6144336" y="4481335"/>
                  <a:pt x="6140790" y="4482790"/>
                  <a:pt x="6112387" y="4482790"/>
                </a:cubicBezTo>
                <a:cubicBezTo>
                  <a:pt x="6094815" y="4482790"/>
                  <a:pt x="6080439" y="4484757"/>
                  <a:pt x="6080439" y="4487159"/>
                </a:cubicBezTo>
                <a:cubicBezTo>
                  <a:pt x="6080439" y="4495906"/>
                  <a:pt x="6060533" y="4491262"/>
                  <a:pt x="6057221" y="4481746"/>
                </a:cubicBezTo>
                <a:cubicBezTo>
                  <a:pt x="6053281" y="4470413"/>
                  <a:pt x="6016541" y="4465244"/>
                  <a:pt x="6016541" y="4476022"/>
                </a:cubicBezTo>
                <a:cubicBezTo>
                  <a:pt x="6016541" y="4482061"/>
                  <a:pt x="6005315" y="4482611"/>
                  <a:pt x="5932951" y="4480138"/>
                </a:cubicBezTo>
                <a:cubicBezTo>
                  <a:pt x="5851512" y="4477351"/>
                  <a:pt x="5849159" y="4477543"/>
                  <a:pt x="5841300" y="4487679"/>
                </a:cubicBezTo>
                <a:cubicBezTo>
                  <a:pt x="5834644" y="4496273"/>
                  <a:pt x="5832375" y="4496754"/>
                  <a:pt x="5828264" y="4490436"/>
                </a:cubicBezTo>
                <a:cubicBezTo>
                  <a:pt x="5825527" y="4486233"/>
                  <a:pt x="5812853" y="4482502"/>
                  <a:pt x="5800106" y="4482144"/>
                </a:cubicBezTo>
                <a:cubicBezTo>
                  <a:pt x="5749649" y="4480737"/>
                  <a:pt x="5638179" y="4483966"/>
                  <a:pt x="5633152" y="4486980"/>
                </a:cubicBezTo>
                <a:cubicBezTo>
                  <a:pt x="5630222" y="4488741"/>
                  <a:pt x="5610222" y="4491319"/>
                  <a:pt x="5588699" y="4492713"/>
                </a:cubicBezTo>
                <a:cubicBezTo>
                  <a:pt x="5536229" y="4496107"/>
                  <a:pt x="5484057" y="4515480"/>
                  <a:pt x="5484057" y="4531575"/>
                </a:cubicBezTo>
                <a:cubicBezTo>
                  <a:pt x="5484057" y="4542656"/>
                  <a:pt x="5487730" y="4543957"/>
                  <a:pt x="5518966" y="4543957"/>
                </a:cubicBezTo>
                <a:cubicBezTo>
                  <a:pt x="5540691" y="4543957"/>
                  <a:pt x="5560755" y="4540659"/>
                  <a:pt x="5572108" y="4535219"/>
                </a:cubicBezTo>
                <a:cubicBezTo>
                  <a:pt x="5582139" y="4530418"/>
                  <a:pt x="5603577" y="4526332"/>
                  <a:pt x="5619732" y="4526149"/>
                </a:cubicBezTo>
                <a:cubicBezTo>
                  <a:pt x="5635899" y="4525965"/>
                  <a:pt x="5692183" y="4524908"/>
                  <a:pt x="5744813" y="4523794"/>
                </a:cubicBezTo>
                <a:cubicBezTo>
                  <a:pt x="5826847" y="4522060"/>
                  <a:pt x="5842418" y="4522850"/>
                  <a:pt x="5853973" y="4529334"/>
                </a:cubicBezTo>
                <a:cubicBezTo>
                  <a:pt x="5861385" y="4533489"/>
                  <a:pt x="5867445" y="4534551"/>
                  <a:pt x="5867445" y="4531689"/>
                </a:cubicBezTo>
                <a:cubicBezTo>
                  <a:pt x="5867445" y="4528819"/>
                  <a:pt x="5881780" y="4526481"/>
                  <a:pt x="5899394" y="4526481"/>
                </a:cubicBezTo>
                <a:cubicBezTo>
                  <a:pt x="5920693" y="4526481"/>
                  <a:pt x="5931343" y="4528666"/>
                  <a:pt x="5931343" y="4533035"/>
                </a:cubicBezTo>
                <a:cubicBezTo>
                  <a:pt x="5931343" y="4542446"/>
                  <a:pt x="5955858" y="4541114"/>
                  <a:pt x="5971471" y="4530850"/>
                </a:cubicBezTo>
                <a:cubicBezTo>
                  <a:pt x="5985368" y="4521728"/>
                  <a:pt x="6031747" y="4518901"/>
                  <a:pt x="6043164" y="4526481"/>
                </a:cubicBezTo>
                <a:cubicBezTo>
                  <a:pt x="6046785" y="4528884"/>
                  <a:pt x="6061450" y="4530850"/>
                  <a:pt x="6075741" y="4530850"/>
                </a:cubicBezTo>
                <a:cubicBezTo>
                  <a:pt x="6097530" y="4530850"/>
                  <a:pt x="6101738" y="4532978"/>
                  <a:pt x="6101738" y="4543957"/>
                </a:cubicBezTo>
                <a:lnTo>
                  <a:pt x="6101738" y="4557065"/>
                </a:lnTo>
                <a:lnTo>
                  <a:pt x="5941992" y="4557065"/>
                </a:lnTo>
                <a:cubicBezTo>
                  <a:pt x="5807103" y="4557065"/>
                  <a:pt x="5782247" y="4556047"/>
                  <a:pt x="5782247" y="4550511"/>
                </a:cubicBezTo>
                <a:cubicBezTo>
                  <a:pt x="5782247" y="4546907"/>
                  <a:pt x="5775059" y="4543957"/>
                  <a:pt x="5766272" y="4543957"/>
                </a:cubicBezTo>
                <a:cubicBezTo>
                  <a:pt x="5755835" y="4543957"/>
                  <a:pt x="5750299" y="4548248"/>
                  <a:pt x="5750299" y="4556335"/>
                </a:cubicBezTo>
                <a:lnTo>
                  <a:pt x="5750299" y="4568708"/>
                </a:lnTo>
                <a:lnTo>
                  <a:pt x="5608807" y="4567935"/>
                </a:lnTo>
                <a:cubicBezTo>
                  <a:pt x="5477709" y="4567218"/>
                  <a:pt x="5467325" y="4567752"/>
                  <a:pt x="5467325" y="4575223"/>
                </a:cubicBezTo>
                <a:cubicBezTo>
                  <a:pt x="5467325" y="4581086"/>
                  <a:pt x="5475238" y="4583279"/>
                  <a:pt x="5496356" y="4583279"/>
                </a:cubicBezTo>
                <a:cubicBezTo>
                  <a:pt x="5512330" y="4583279"/>
                  <a:pt x="5528359" y="4585246"/>
                  <a:pt x="5531980" y="4587648"/>
                </a:cubicBezTo>
                <a:cubicBezTo>
                  <a:pt x="5535622" y="4590069"/>
                  <a:pt x="5583865" y="4592018"/>
                  <a:pt x="5639999" y="4592018"/>
                </a:cubicBezTo>
                <a:cubicBezTo>
                  <a:pt x="5715452" y="4592018"/>
                  <a:pt x="5740309" y="4593394"/>
                  <a:pt x="5737060" y="4597388"/>
                </a:cubicBezTo>
                <a:cubicBezTo>
                  <a:pt x="5734664" y="4600341"/>
                  <a:pt x="5741181" y="4606488"/>
                  <a:pt x="5751555" y="4611054"/>
                </a:cubicBezTo>
                <a:cubicBezTo>
                  <a:pt x="5768008" y="4618302"/>
                  <a:pt x="5781991" y="4619106"/>
                  <a:pt x="5861523" y="4617394"/>
                </a:cubicBezTo>
                <a:cubicBezTo>
                  <a:pt x="5944728" y="4615602"/>
                  <a:pt x="5952642" y="4616131"/>
                  <a:pt x="5952642" y="4623497"/>
                </a:cubicBezTo>
                <a:cubicBezTo>
                  <a:pt x="5952642" y="4637129"/>
                  <a:pt x="5909735" y="4639558"/>
                  <a:pt x="5683812" y="4638710"/>
                </a:cubicBezTo>
                <a:cubicBezTo>
                  <a:pt x="5535824" y="4638155"/>
                  <a:pt x="5461276" y="4639470"/>
                  <a:pt x="5451096" y="4642804"/>
                </a:cubicBezTo>
                <a:cubicBezTo>
                  <a:pt x="5431308" y="4649301"/>
                  <a:pt x="5360775" y="4653150"/>
                  <a:pt x="5249763" y="4653797"/>
                </a:cubicBezTo>
                <a:cubicBezTo>
                  <a:pt x="5199975" y="4654085"/>
                  <a:pt x="5153085" y="4656335"/>
                  <a:pt x="5145545" y="4658791"/>
                </a:cubicBezTo>
                <a:cubicBezTo>
                  <a:pt x="5137877" y="4661294"/>
                  <a:pt x="5056045" y="4663789"/>
                  <a:pt x="4959421" y="4664470"/>
                </a:cubicBezTo>
                <a:cubicBezTo>
                  <a:pt x="4848973" y="4665248"/>
                  <a:pt x="4785639" y="4667367"/>
                  <a:pt x="4783201" y="4670360"/>
                </a:cubicBezTo>
                <a:cubicBezTo>
                  <a:pt x="4781113" y="4672929"/>
                  <a:pt x="4761549" y="4675030"/>
                  <a:pt x="4739729" y="4675030"/>
                </a:cubicBezTo>
                <a:cubicBezTo>
                  <a:pt x="4717907" y="4675030"/>
                  <a:pt x="4690750" y="4677918"/>
                  <a:pt x="4679376" y="4681449"/>
                </a:cubicBezTo>
                <a:cubicBezTo>
                  <a:pt x="4655318" y="4688916"/>
                  <a:pt x="4535722" y="4690554"/>
                  <a:pt x="4518896" y="4683647"/>
                </a:cubicBezTo>
                <a:cubicBezTo>
                  <a:pt x="4511388" y="4680566"/>
                  <a:pt x="4499289" y="4681942"/>
                  <a:pt x="4480472" y="4688016"/>
                </a:cubicBezTo>
                <a:cubicBezTo>
                  <a:pt x="4465360" y="4692892"/>
                  <a:pt x="4438523" y="4696876"/>
                  <a:pt x="4420834" y="4696876"/>
                </a:cubicBezTo>
                <a:cubicBezTo>
                  <a:pt x="4403134" y="4696876"/>
                  <a:pt x="4382261" y="4699506"/>
                  <a:pt x="4374423" y="4702717"/>
                </a:cubicBezTo>
                <a:cubicBezTo>
                  <a:pt x="4366244" y="4706077"/>
                  <a:pt x="4321791" y="4709844"/>
                  <a:pt x="4269832" y="4711578"/>
                </a:cubicBezTo>
                <a:cubicBezTo>
                  <a:pt x="4209778" y="4713588"/>
                  <a:pt x="4175508" y="4716755"/>
                  <a:pt x="4167648" y="4721028"/>
                </a:cubicBezTo>
                <a:cubicBezTo>
                  <a:pt x="4161142" y="4724567"/>
                  <a:pt x="4150022" y="4727460"/>
                  <a:pt x="4142930" y="4727460"/>
                </a:cubicBezTo>
                <a:cubicBezTo>
                  <a:pt x="4127063" y="4727460"/>
                  <a:pt x="4099597" y="4738286"/>
                  <a:pt x="4099597" y="4744543"/>
                </a:cubicBezTo>
                <a:cubicBezTo>
                  <a:pt x="4099597" y="4747073"/>
                  <a:pt x="4111822" y="4750398"/>
                  <a:pt x="4126753" y="4751936"/>
                </a:cubicBezTo>
                <a:cubicBezTo>
                  <a:pt x="4144549" y="4753770"/>
                  <a:pt x="4152589" y="4757187"/>
                  <a:pt x="4150087" y="4761849"/>
                </a:cubicBezTo>
                <a:cubicBezTo>
                  <a:pt x="4147978" y="4765764"/>
                  <a:pt x="4140556" y="4768477"/>
                  <a:pt x="4133580" y="4767878"/>
                </a:cubicBezTo>
                <a:cubicBezTo>
                  <a:pt x="4126604" y="4767275"/>
                  <a:pt x="4120897" y="4770718"/>
                  <a:pt x="4120897" y="4775524"/>
                </a:cubicBezTo>
                <a:cubicBezTo>
                  <a:pt x="4120897" y="4781261"/>
                  <a:pt x="4128000" y="4784262"/>
                  <a:pt x="4141568" y="4784262"/>
                </a:cubicBezTo>
                <a:cubicBezTo>
                  <a:pt x="4181663" y="4784262"/>
                  <a:pt x="4177435" y="4799292"/>
                  <a:pt x="4136870" y="4800970"/>
                </a:cubicBezTo>
                <a:cubicBezTo>
                  <a:pt x="4025613" y="4805584"/>
                  <a:pt x="4003750" y="4807489"/>
                  <a:pt x="4003750" y="4812570"/>
                </a:cubicBezTo>
                <a:cubicBezTo>
                  <a:pt x="4003750" y="4820001"/>
                  <a:pt x="3969383" y="4823449"/>
                  <a:pt x="3894590" y="4823523"/>
                </a:cubicBezTo>
                <a:cubicBezTo>
                  <a:pt x="3848541" y="4823567"/>
                  <a:pt x="3828286" y="4825664"/>
                  <a:pt x="3812908" y="4831968"/>
                </a:cubicBezTo>
                <a:cubicBezTo>
                  <a:pt x="3796582" y="4838671"/>
                  <a:pt x="3776784" y="4840392"/>
                  <a:pt x="3714397" y="4840541"/>
                </a:cubicBezTo>
                <a:cubicBezTo>
                  <a:pt x="3625537" y="4840755"/>
                  <a:pt x="3567113" y="4844622"/>
                  <a:pt x="3567113" y="4850292"/>
                </a:cubicBezTo>
                <a:cubicBezTo>
                  <a:pt x="3567113" y="4852425"/>
                  <a:pt x="3557059" y="4854168"/>
                  <a:pt x="3544759" y="4854168"/>
                </a:cubicBezTo>
                <a:cubicBezTo>
                  <a:pt x="3532469" y="4854168"/>
                  <a:pt x="3507304" y="4856951"/>
                  <a:pt x="3488849" y="4860350"/>
                </a:cubicBezTo>
                <a:cubicBezTo>
                  <a:pt x="3470393" y="4863754"/>
                  <a:pt x="3432532" y="4867804"/>
                  <a:pt x="3404704" y="4869355"/>
                </a:cubicBezTo>
                <a:cubicBezTo>
                  <a:pt x="3376888" y="4870906"/>
                  <a:pt x="3354119" y="4873838"/>
                  <a:pt x="3354119" y="4875869"/>
                </a:cubicBezTo>
                <a:cubicBezTo>
                  <a:pt x="3354119" y="4877901"/>
                  <a:pt x="3328965" y="4880837"/>
                  <a:pt x="3298208" y="4882401"/>
                </a:cubicBezTo>
                <a:cubicBezTo>
                  <a:pt x="3246366" y="4885031"/>
                  <a:pt x="3217025" y="4888693"/>
                  <a:pt x="3170880" y="4898283"/>
                </a:cubicBezTo>
                <a:cubicBezTo>
                  <a:pt x="3160880" y="4900363"/>
                  <a:pt x="3133329" y="4903334"/>
                  <a:pt x="3109645" y="4904889"/>
                </a:cubicBezTo>
                <a:cubicBezTo>
                  <a:pt x="3085960" y="4906440"/>
                  <a:pt x="3066578" y="4909284"/>
                  <a:pt x="3066578" y="4911207"/>
                </a:cubicBezTo>
                <a:cubicBezTo>
                  <a:pt x="3066578" y="4913129"/>
                  <a:pt x="3039027" y="4916069"/>
                  <a:pt x="3005342" y="4917743"/>
                </a:cubicBezTo>
                <a:cubicBezTo>
                  <a:pt x="2971668" y="4919412"/>
                  <a:pt x="2939314" y="4922326"/>
                  <a:pt x="2933456" y="4924218"/>
                </a:cubicBezTo>
                <a:cubicBezTo>
                  <a:pt x="2927599" y="4926110"/>
                  <a:pt x="2904456" y="4929067"/>
                  <a:pt x="2882029" y="4930784"/>
                </a:cubicBezTo>
                <a:cubicBezTo>
                  <a:pt x="2853818" y="4932947"/>
                  <a:pt x="2837705" y="4937107"/>
                  <a:pt x="2829739" y="4944285"/>
                </a:cubicBezTo>
                <a:cubicBezTo>
                  <a:pt x="2819920" y="4953119"/>
                  <a:pt x="2810591" y="4954657"/>
                  <a:pt x="2766683" y="4954657"/>
                </a:cubicBezTo>
                <a:cubicBezTo>
                  <a:pt x="2738333" y="4954657"/>
                  <a:pt x="2715138" y="4956619"/>
                  <a:pt x="2715138" y="4959026"/>
                </a:cubicBezTo>
                <a:cubicBezTo>
                  <a:pt x="2715138" y="4961425"/>
                  <a:pt x="2700505" y="4963395"/>
                  <a:pt x="2682603" y="4963395"/>
                </a:cubicBezTo>
                <a:cubicBezTo>
                  <a:pt x="2648428" y="4963395"/>
                  <a:pt x="2561367" y="4977739"/>
                  <a:pt x="2550089" y="4985228"/>
                </a:cubicBezTo>
                <a:cubicBezTo>
                  <a:pt x="2546457" y="4987635"/>
                  <a:pt x="2527895" y="4989610"/>
                  <a:pt x="2508831" y="4989610"/>
                </a:cubicBezTo>
                <a:cubicBezTo>
                  <a:pt x="2484232" y="4989610"/>
                  <a:pt x="2465307" y="4993411"/>
                  <a:pt x="2443570" y="5002717"/>
                </a:cubicBezTo>
                <a:cubicBezTo>
                  <a:pt x="2426733" y="5009926"/>
                  <a:pt x="2404860" y="5015825"/>
                  <a:pt x="2394966" y="5015825"/>
                </a:cubicBezTo>
                <a:cubicBezTo>
                  <a:pt x="2385062" y="5015825"/>
                  <a:pt x="2370993" y="5018769"/>
                  <a:pt x="2363699" y="5022378"/>
                </a:cubicBezTo>
                <a:cubicBezTo>
                  <a:pt x="2356414" y="5025978"/>
                  <a:pt x="2343837" y="5028932"/>
                  <a:pt x="2335775" y="5028932"/>
                </a:cubicBezTo>
                <a:cubicBezTo>
                  <a:pt x="2327702" y="5028932"/>
                  <a:pt x="2321100" y="5030806"/>
                  <a:pt x="2321100" y="5033100"/>
                </a:cubicBezTo>
                <a:cubicBezTo>
                  <a:pt x="2321100" y="5035394"/>
                  <a:pt x="2303134" y="5038644"/>
                  <a:pt x="2281163" y="5040318"/>
                </a:cubicBezTo>
                <a:cubicBezTo>
                  <a:pt x="2259203" y="5041996"/>
                  <a:pt x="2235348" y="5046775"/>
                  <a:pt x="2228170" y="5050939"/>
                </a:cubicBezTo>
                <a:cubicBezTo>
                  <a:pt x="2220981" y="5055107"/>
                  <a:pt x="2202431" y="5059822"/>
                  <a:pt x="2186945" y="5061416"/>
                </a:cubicBezTo>
                <a:cubicBezTo>
                  <a:pt x="2171449" y="5063011"/>
                  <a:pt x="2151833" y="5067166"/>
                  <a:pt x="2143334" y="5070652"/>
                </a:cubicBezTo>
                <a:cubicBezTo>
                  <a:pt x="2134836" y="5074139"/>
                  <a:pt x="2118638" y="5076992"/>
                  <a:pt x="2107349" y="5076992"/>
                </a:cubicBezTo>
                <a:cubicBezTo>
                  <a:pt x="2096050" y="5076992"/>
                  <a:pt x="2086807" y="5078954"/>
                  <a:pt x="2086807" y="5081361"/>
                </a:cubicBezTo>
                <a:cubicBezTo>
                  <a:pt x="2086807" y="5083760"/>
                  <a:pt x="2080512" y="5085730"/>
                  <a:pt x="2072823" y="5085730"/>
                </a:cubicBezTo>
                <a:cubicBezTo>
                  <a:pt x="2065134" y="5085730"/>
                  <a:pt x="2045070" y="5091624"/>
                  <a:pt x="2028233" y="5098837"/>
                </a:cubicBezTo>
                <a:cubicBezTo>
                  <a:pt x="2011396" y="5106046"/>
                  <a:pt x="1991332" y="5111945"/>
                  <a:pt x="1983643" y="5111945"/>
                </a:cubicBezTo>
                <a:cubicBezTo>
                  <a:pt x="1975954" y="5111945"/>
                  <a:pt x="1969660" y="5114890"/>
                  <a:pt x="1969660" y="5118498"/>
                </a:cubicBezTo>
                <a:cubicBezTo>
                  <a:pt x="1969660" y="5122099"/>
                  <a:pt x="1964707" y="5125052"/>
                  <a:pt x="1958658" y="5125052"/>
                </a:cubicBezTo>
                <a:cubicBezTo>
                  <a:pt x="1952599" y="5125052"/>
                  <a:pt x="1933589" y="5130946"/>
                  <a:pt x="1916412" y="5138159"/>
                </a:cubicBezTo>
                <a:cubicBezTo>
                  <a:pt x="1882088" y="5152564"/>
                  <a:pt x="1851959" y="5154779"/>
                  <a:pt x="1827412" y="5144713"/>
                </a:cubicBezTo>
                <a:cubicBezTo>
                  <a:pt x="1808296" y="5136870"/>
                  <a:pt x="1786740" y="5136307"/>
                  <a:pt x="1769903" y="5143214"/>
                </a:cubicBezTo>
                <a:cubicBezTo>
                  <a:pt x="1760564" y="5147046"/>
                  <a:pt x="1753354" y="5146836"/>
                  <a:pt x="1740169" y="5142345"/>
                </a:cubicBezTo>
                <a:cubicBezTo>
                  <a:pt x="1726357" y="5137644"/>
                  <a:pt x="1723513" y="5130077"/>
                  <a:pt x="1726400" y="5105688"/>
                </a:cubicBezTo>
                <a:cubicBezTo>
                  <a:pt x="1729541" y="5079194"/>
                  <a:pt x="1727476" y="5074755"/>
                  <a:pt x="1711404" y="5073471"/>
                </a:cubicBezTo>
                <a:cubicBezTo>
                  <a:pt x="1700020" y="5072557"/>
                  <a:pt x="1692768" y="5074654"/>
                  <a:pt x="1692768" y="5078853"/>
                </a:cubicBezTo>
                <a:cubicBezTo>
                  <a:pt x="1692768" y="5082637"/>
                  <a:pt x="1687975" y="5085730"/>
                  <a:pt x="1682119" y="5085730"/>
                </a:cubicBezTo>
                <a:cubicBezTo>
                  <a:pt x="1676261" y="5085730"/>
                  <a:pt x="1671469" y="5088675"/>
                  <a:pt x="1671469" y="5092284"/>
                </a:cubicBezTo>
                <a:cubicBezTo>
                  <a:pt x="1671469" y="5095884"/>
                  <a:pt x="1664280" y="5098837"/>
                  <a:pt x="1655494" y="5098837"/>
                </a:cubicBezTo>
                <a:cubicBezTo>
                  <a:pt x="1635089" y="5098837"/>
                  <a:pt x="1632618" y="5136403"/>
                  <a:pt x="1652832" y="5139409"/>
                </a:cubicBezTo>
                <a:cubicBezTo>
                  <a:pt x="1663482" y="5140990"/>
                  <a:pt x="1663482" y="5143236"/>
                  <a:pt x="1652832" y="5150633"/>
                </a:cubicBezTo>
                <a:cubicBezTo>
                  <a:pt x="1637198" y="5161499"/>
                  <a:pt x="1635387" y="5173112"/>
                  <a:pt x="1649328" y="5173112"/>
                </a:cubicBezTo>
                <a:cubicBezTo>
                  <a:pt x="1663482" y="5173112"/>
                  <a:pt x="1675494" y="5199423"/>
                  <a:pt x="1663578" y="5204312"/>
                </a:cubicBezTo>
                <a:cubicBezTo>
                  <a:pt x="1657283" y="5206894"/>
                  <a:pt x="1648443" y="5205920"/>
                  <a:pt x="1639892" y="5201695"/>
                </a:cubicBezTo>
                <a:cubicBezTo>
                  <a:pt x="1632394" y="5197990"/>
                  <a:pt x="1614865" y="5194958"/>
                  <a:pt x="1600946" y="5194958"/>
                </a:cubicBezTo>
                <a:cubicBezTo>
                  <a:pt x="1578039" y="5194958"/>
                  <a:pt x="1575622" y="5196828"/>
                  <a:pt x="1575622" y="5214618"/>
                </a:cubicBezTo>
                <a:cubicBezTo>
                  <a:pt x="1575622" y="5232676"/>
                  <a:pt x="1573459" y="5234280"/>
                  <a:pt x="1548997" y="5234280"/>
                </a:cubicBezTo>
                <a:cubicBezTo>
                  <a:pt x="1529477" y="5234280"/>
                  <a:pt x="1522373" y="5231947"/>
                  <a:pt x="1522373" y="5225541"/>
                </a:cubicBezTo>
                <a:cubicBezTo>
                  <a:pt x="1522373" y="5220325"/>
                  <a:pt x="1515280" y="5216803"/>
                  <a:pt x="1504758" y="5216803"/>
                </a:cubicBezTo>
                <a:cubicBezTo>
                  <a:pt x="1488784" y="5216803"/>
                  <a:pt x="1487730" y="5209223"/>
                  <a:pt x="1493438" y="5134974"/>
                </a:cubicBezTo>
                <a:cubicBezTo>
                  <a:pt x="1497410" y="5083257"/>
                  <a:pt x="1503885" y="5052577"/>
                  <a:pt x="1511042" y="5051598"/>
                </a:cubicBezTo>
                <a:cubicBezTo>
                  <a:pt x="1517283" y="5050747"/>
                  <a:pt x="1522373" y="5045512"/>
                  <a:pt x="1522373" y="5039964"/>
                </a:cubicBezTo>
                <a:cubicBezTo>
                  <a:pt x="1522373" y="5032763"/>
                  <a:pt x="1514503" y="5029067"/>
                  <a:pt x="1494843" y="5027044"/>
                </a:cubicBezTo>
                <a:cubicBezTo>
                  <a:pt x="1459806" y="5023435"/>
                  <a:pt x="1426526" y="5027691"/>
                  <a:pt x="1426526" y="5035778"/>
                </a:cubicBezTo>
                <a:cubicBezTo>
                  <a:pt x="1426526" y="5039221"/>
                  <a:pt x="1421733" y="5042039"/>
                  <a:pt x="1415877" y="5042039"/>
                </a:cubicBezTo>
                <a:cubicBezTo>
                  <a:pt x="1410019" y="5042039"/>
                  <a:pt x="1405227" y="5045971"/>
                  <a:pt x="1405227" y="5050777"/>
                </a:cubicBezTo>
                <a:cubicBezTo>
                  <a:pt x="1405227" y="5055631"/>
                  <a:pt x="1398134" y="5059516"/>
                  <a:pt x="1389252" y="5059516"/>
                </a:cubicBezTo>
                <a:cubicBezTo>
                  <a:pt x="1380381" y="5059516"/>
                  <a:pt x="1373278" y="5055631"/>
                  <a:pt x="1373278" y="5050777"/>
                </a:cubicBezTo>
                <a:cubicBezTo>
                  <a:pt x="1373278" y="5045971"/>
                  <a:pt x="1368485" y="5042039"/>
                  <a:pt x="1362628" y="5042039"/>
                </a:cubicBezTo>
                <a:cubicBezTo>
                  <a:pt x="1356771" y="5042039"/>
                  <a:pt x="1351979" y="5034175"/>
                  <a:pt x="1351979" y="5024563"/>
                </a:cubicBezTo>
                <a:cubicBezTo>
                  <a:pt x="1351979" y="5006199"/>
                  <a:pt x="1373714" y="5000371"/>
                  <a:pt x="1392053" y="5013819"/>
                </a:cubicBezTo>
                <a:cubicBezTo>
                  <a:pt x="1404928" y="5023256"/>
                  <a:pt x="1437176" y="5017148"/>
                  <a:pt x="1437176" y="5005269"/>
                </a:cubicBezTo>
                <a:cubicBezTo>
                  <a:pt x="1437176" y="4999978"/>
                  <a:pt x="1430147" y="4991834"/>
                  <a:pt x="1421542" y="4987167"/>
                </a:cubicBezTo>
                <a:cubicBezTo>
                  <a:pt x="1412947" y="4982506"/>
                  <a:pt x="1405759" y="4974200"/>
                  <a:pt x="1405567" y="4968721"/>
                </a:cubicBezTo>
                <a:cubicBezTo>
                  <a:pt x="1405386" y="4963238"/>
                  <a:pt x="1398038" y="4957620"/>
                  <a:pt x="1389252" y="4956239"/>
                </a:cubicBezTo>
                <a:cubicBezTo>
                  <a:pt x="1380466" y="4954854"/>
                  <a:pt x="1373278" y="4950983"/>
                  <a:pt x="1373278" y="4947636"/>
                </a:cubicBezTo>
                <a:cubicBezTo>
                  <a:pt x="1373278" y="4938286"/>
                  <a:pt x="1343629" y="4940383"/>
                  <a:pt x="1305003" y="4952472"/>
                </a:cubicBezTo>
                <a:cubicBezTo>
                  <a:pt x="1261583" y="4966056"/>
                  <a:pt x="1242606" y="4966187"/>
                  <a:pt x="1210753" y="4953119"/>
                </a:cubicBezTo>
                <a:cubicBezTo>
                  <a:pt x="1196972" y="4947466"/>
                  <a:pt x="1178782" y="4941895"/>
                  <a:pt x="1170327" y="4940737"/>
                </a:cubicBezTo>
                <a:cubicBezTo>
                  <a:pt x="1159720" y="4939287"/>
                  <a:pt x="1154959" y="4931990"/>
                  <a:pt x="1154959" y="4917153"/>
                </a:cubicBezTo>
                <a:cubicBezTo>
                  <a:pt x="1154959" y="4898204"/>
                  <a:pt x="1152137" y="4895508"/>
                  <a:pt x="1130997" y="4894276"/>
                </a:cubicBezTo>
                <a:cubicBezTo>
                  <a:pt x="1113659" y="4893267"/>
                  <a:pt x="1107036" y="4889951"/>
                  <a:pt x="1107036" y="4882261"/>
                </a:cubicBezTo>
                <a:cubicBezTo>
                  <a:pt x="1107036" y="4876424"/>
                  <a:pt x="1102243" y="4871644"/>
                  <a:pt x="1096386" y="4871644"/>
                </a:cubicBezTo>
                <a:cubicBezTo>
                  <a:pt x="1090528" y="4871644"/>
                  <a:pt x="1085736" y="4865746"/>
                  <a:pt x="1085736" y="4858537"/>
                </a:cubicBezTo>
                <a:cubicBezTo>
                  <a:pt x="1085736" y="4850253"/>
                  <a:pt x="1080283" y="4845430"/>
                  <a:pt x="1070922" y="4845430"/>
                </a:cubicBezTo>
                <a:cubicBezTo>
                  <a:pt x="1062767" y="4845430"/>
                  <a:pt x="1053092" y="4840514"/>
                  <a:pt x="1049416" y="4834507"/>
                </a:cubicBezTo>
                <a:cubicBezTo>
                  <a:pt x="1045740" y="4828500"/>
                  <a:pt x="1038032" y="4823584"/>
                  <a:pt x="1032287" y="4823584"/>
                </a:cubicBezTo>
                <a:cubicBezTo>
                  <a:pt x="1026541" y="4823584"/>
                  <a:pt x="1021839" y="4821312"/>
                  <a:pt x="1021839" y="4818534"/>
                </a:cubicBezTo>
                <a:cubicBezTo>
                  <a:pt x="1021839" y="4815759"/>
                  <a:pt x="1010114" y="4807178"/>
                  <a:pt x="995785" y="4799471"/>
                </a:cubicBezTo>
                <a:cubicBezTo>
                  <a:pt x="981453" y="4791764"/>
                  <a:pt x="966268" y="4779802"/>
                  <a:pt x="962039" y="4772889"/>
                </a:cubicBezTo>
                <a:cubicBezTo>
                  <a:pt x="957809" y="4765973"/>
                  <a:pt x="947969" y="4757702"/>
                  <a:pt x="940171" y="4754500"/>
                </a:cubicBezTo>
                <a:cubicBezTo>
                  <a:pt x="932373" y="4751302"/>
                  <a:pt x="925992" y="4745875"/>
                  <a:pt x="925992" y="4742446"/>
                </a:cubicBezTo>
                <a:cubicBezTo>
                  <a:pt x="925992" y="4738243"/>
                  <a:pt x="914006" y="4736202"/>
                  <a:pt x="889347" y="4736202"/>
                </a:cubicBezTo>
                <a:cubicBezTo>
                  <a:pt x="869193" y="4736202"/>
                  <a:pt x="849739" y="4734236"/>
                  <a:pt x="846120" y="4731833"/>
                </a:cubicBezTo>
                <a:cubicBezTo>
                  <a:pt x="842500" y="4729430"/>
                  <a:pt x="828399" y="4727464"/>
                  <a:pt x="814785" y="4727464"/>
                </a:cubicBezTo>
                <a:cubicBezTo>
                  <a:pt x="789544" y="4727464"/>
                  <a:pt x="777348" y="4718101"/>
                  <a:pt x="777043" y="4698484"/>
                </a:cubicBezTo>
                <a:cubicBezTo>
                  <a:pt x="776958" y="4692778"/>
                  <a:pt x="768391" y="4688247"/>
                  <a:pt x="754980" y="4686810"/>
                </a:cubicBezTo>
                <a:cubicBezTo>
                  <a:pt x="736139" y="4684787"/>
                  <a:pt x="733524" y="4681580"/>
                  <a:pt x="736343" y="4663951"/>
                </a:cubicBezTo>
                <a:cubicBezTo>
                  <a:pt x="739361" y="4645085"/>
                  <a:pt x="736082" y="4641904"/>
                  <a:pt x="695418" y="4624284"/>
                </a:cubicBezTo>
                <a:cubicBezTo>
                  <a:pt x="671104" y="4613750"/>
                  <a:pt x="641750" y="4605129"/>
                  <a:pt x="630188" y="4605129"/>
                </a:cubicBezTo>
                <a:cubicBezTo>
                  <a:pt x="615349" y="4605129"/>
                  <a:pt x="607285" y="4601276"/>
                  <a:pt x="602775" y="4592022"/>
                </a:cubicBezTo>
                <a:cubicBezTo>
                  <a:pt x="597126" y="4580435"/>
                  <a:pt x="592037" y="4578915"/>
                  <a:pt x="558845" y="4578915"/>
                </a:cubicBezTo>
                <a:cubicBezTo>
                  <a:pt x="532575" y="4578915"/>
                  <a:pt x="521304" y="4576949"/>
                  <a:pt x="521304" y="4572361"/>
                </a:cubicBezTo>
                <a:cubicBezTo>
                  <a:pt x="521304" y="4568756"/>
                  <a:pt x="528493" y="4565808"/>
                  <a:pt x="537279" y="4565808"/>
                </a:cubicBezTo>
                <a:cubicBezTo>
                  <a:pt x="547219" y="4565808"/>
                  <a:pt x="553253" y="4561683"/>
                  <a:pt x="553253" y="4554885"/>
                </a:cubicBezTo>
                <a:cubicBezTo>
                  <a:pt x="553253" y="4547221"/>
                  <a:pt x="547450" y="4543962"/>
                  <a:pt x="533811" y="4543962"/>
                </a:cubicBezTo>
                <a:cubicBezTo>
                  <a:pt x="510508" y="4543962"/>
                  <a:pt x="468056" y="4526494"/>
                  <a:pt x="468056" y="4516908"/>
                </a:cubicBezTo>
                <a:cubicBezTo>
                  <a:pt x="468056" y="4513151"/>
                  <a:pt x="460370" y="4507463"/>
                  <a:pt x="450977" y="4504264"/>
                </a:cubicBezTo>
                <a:cubicBezTo>
                  <a:pt x="438714" y="4500088"/>
                  <a:pt x="435416" y="4493809"/>
                  <a:pt x="439280" y="4481991"/>
                </a:cubicBezTo>
                <a:cubicBezTo>
                  <a:pt x="447047" y="4458231"/>
                  <a:pt x="424755" y="4432336"/>
                  <a:pt x="379606" y="4412666"/>
                </a:cubicBezTo>
                <a:cubicBezTo>
                  <a:pt x="357965" y="4403238"/>
                  <a:pt x="340260" y="4393534"/>
                  <a:pt x="340260" y="4391100"/>
                </a:cubicBezTo>
                <a:cubicBezTo>
                  <a:pt x="340260" y="4388667"/>
                  <a:pt x="336026" y="4386674"/>
                  <a:pt x="330852" y="4386674"/>
                </a:cubicBezTo>
                <a:cubicBezTo>
                  <a:pt x="325679" y="4386674"/>
                  <a:pt x="318968" y="4382790"/>
                  <a:pt x="315943" y="4378041"/>
                </a:cubicBezTo>
                <a:cubicBezTo>
                  <a:pt x="312916" y="4373292"/>
                  <a:pt x="296782" y="4366944"/>
                  <a:pt x="280088" y="4363933"/>
                </a:cubicBezTo>
                <a:cubicBezTo>
                  <a:pt x="263396" y="4360923"/>
                  <a:pt x="245905" y="4355960"/>
                  <a:pt x="241221" y="4352906"/>
                </a:cubicBezTo>
                <a:cubicBezTo>
                  <a:pt x="236538" y="4349852"/>
                  <a:pt x="225412" y="4347353"/>
                  <a:pt x="216499" y="4347353"/>
                </a:cubicBezTo>
                <a:cubicBezTo>
                  <a:pt x="191501" y="4347353"/>
                  <a:pt x="172127" y="4337081"/>
                  <a:pt x="164124" y="4319583"/>
                </a:cubicBezTo>
                <a:cubicBezTo>
                  <a:pt x="160121" y="4310827"/>
                  <a:pt x="152586" y="4303662"/>
                  <a:pt x="147380" y="4303662"/>
                </a:cubicBezTo>
                <a:cubicBezTo>
                  <a:pt x="130951" y="4303662"/>
                  <a:pt x="137141" y="4286797"/>
                  <a:pt x="155083" y="4282677"/>
                </a:cubicBezTo>
                <a:cubicBezTo>
                  <a:pt x="167986" y="4279714"/>
                  <a:pt x="170420" y="4275324"/>
                  <a:pt x="164886" y="4264986"/>
                </a:cubicBezTo>
                <a:cubicBezTo>
                  <a:pt x="160836" y="4257419"/>
                  <a:pt x="153402" y="4251232"/>
                  <a:pt x="148364" y="4251232"/>
                </a:cubicBezTo>
                <a:cubicBezTo>
                  <a:pt x="143327" y="4251232"/>
                  <a:pt x="135900" y="4237470"/>
                  <a:pt x="131860" y="4220649"/>
                </a:cubicBezTo>
                <a:cubicBezTo>
                  <a:pt x="127820" y="4203828"/>
                  <a:pt x="121044" y="4190065"/>
                  <a:pt x="116801" y="4190065"/>
                </a:cubicBezTo>
                <a:cubicBezTo>
                  <a:pt x="111739" y="4190065"/>
                  <a:pt x="103142" y="4174939"/>
                  <a:pt x="96810" y="4159150"/>
                </a:cubicBezTo>
                <a:lnTo>
                  <a:pt x="92970" y="4147004"/>
                </a:lnTo>
                <a:lnTo>
                  <a:pt x="79099" y="4147004"/>
                </a:lnTo>
                <a:close/>
              </a:path>
            </a:pathLst>
          </a:custGeom>
          <a:solidFill>
            <a:schemeClr val="accent2">
              <a:lumMod val="20000"/>
              <a:lumOff val="80000"/>
              <a:alpha val="80000"/>
            </a:schemeClr>
          </a:solidFill>
          <a:ln w="80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Box 20"/>
          <p:cNvSpPr txBox="1"/>
          <p:nvPr/>
        </p:nvSpPr>
        <p:spPr>
          <a:xfrm>
            <a:off x="1905000" y="2225070"/>
            <a:ext cx="16916400" cy="1569660"/>
          </a:xfrm>
          <a:prstGeom prst="rect">
            <a:avLst/>
          </a:prstGeom>
          <a:noFill/>
        </p:spPr>
        <p:txBody>
          <a:bodyPr wrap="square" rtlCol="0">
            <a:spAutoFit/>
          </a:bodyPr>
          <a:lstStyle/>
          <a:p>
            <a:pPr algn="l"/>
            <a:r>
              <a:rPr lang="en-US" sz="9600" b="1" dirty="0">
                <a:solidFill>
                  <a:schemeClr val="tx2">
                    <a:lumMod val="25000"/>
                  </a:schemeClr>
                </a:solidFill>
                <a:latin typeface="Calibri" panose="020F0502020204030204" pitchFamily="34" charset="0"/>
                <a:cs typeface="Calibri" panose="020F0502020204030204" pitchFamily="34" charset="0"/>
              </a:rPr>
              <a:t>AVOID THESE MISTAKES</a:t>
            </a:r>
          </a:p>
        </p:txBody>
      </p:sp>
      <p:sp>
        <p:nvSpPr>
          <p:cNvPr id="26" name="Content Placeholder 2"/>
          <p:cNvSpPr>
            <a:spLocks noGrp="1"/>
          </p:cNvSpPr>
          <p:nvPr>
            <p:ph idx="1"/>
          </p:nvPr>
        </p:nvSpPr>
        <p:spPr>
          <a:xfrm>
            <a:off x="2209800" y="6858000"/>
            <a:ext cx="14622264" cy="6248402"/>
          </a:xfrm>
        </p:spPr>
        <p:txBody>
          <a:bodyPr>
            <a:normAutofit/>
          </a:bodyPr>
          <a:lstStyle/>
          <a:p>
            <a:pPr marL="685800" indent="-685800" algn="l">
              <a:buFont typeface="Arial" panose="020B0604020202020204" pitchFamily="34" charset="0"/>
              <a:buChar char="•"/>
            </a:pPr>
            <a:r>
              <a:rPr lang="en-US" sz="4800" dirty="0">
                <a:latin typeface="Calibri" panose="020F0502020204030204" pitchFamily="34" charset="0"/>
                <a:ea typeface="Charter Roman" charset="0"/>
                <a:cs typeface="Calibri" panose="020F0502020204030204" pitchFamily="34" charset="0"/>
              </a:rPr>
              <a:t>DO NOT Explain or over sensationalize the Business </a:t>
            </a:r>
          </a:p>
          <a:p>
            <a:pPr marL="685800" indent="-685800" algn="l">
              <a:buFont typeface="Arial" panose="020B0604020202020204" pitchFamily="34" charset="0"/>
              <a:buChar char="•"/>
            </a:pPr>
            <a:r>
              <a:rPr lang="en-US" sz="4800" dirty="0">
                <a:latin typeface="Calibri" panose="020F0502020204030204" pitchFamily="34" charset="0"/>
                <a:ea typeface="Charter Roman" charset="0"/>
                <a:cs typeface="Calibri" panose="020F0502020204030204" pitchFamily="34" charset="0"/>
              </a:rPr>
              <a:t>DO NOT Send information without a confirmation of availability</a:t>
            </a:r>
          </a:p>
          <a:p>
            <a:pPr marL="685800" indent="-685800" algn="l">
              <a:buFont typeface="Arial" panose="020B0604020202020204" pitchFamily="34" charset="0"/>
              <a:buChar char="•"/>
            </a:pPr>
            <a:r>
              <a:rPr lang="en-US" sz="4800" dirty="0">
                <a:latin typeface="Calibri" panose="020F0502020204030204" pitchFamily="34" charset="0"/>
                <a:ea typeface="Charter Roman" charset="0"/>
                <a:cs typeface="Calibri" panose="020F0502020204030204" pitchFamily="34" charset="0"/>
              </a:rPr>
              <a:t>DO NOT Send information without piquing interest</a:t>
            </a:r>
          </a:p>
        </p:txBody>
      </p:sp>
      <p:sp>
        <p:nvSpPr>
          <p:cNvPr id="27" name="X"/>
          <p:cNvSpPr>
            <a:spLocks/>
          </p:cNvSpPr>
          <p:nvPr/>
        </p:nvSpPr>
        <p:spPr bwMode="auto">
          <a:xfrm>
            <a:off x="17297400" y="6858000"/>
            <a:ext cx="6248400" cy="6476999"/>
          </a:xfrm>
          <a:custGeom>
            <a:avLst/>
            <a:gdLst>
              <a:gd name="T0" fmla="*/ 453 w 456"/>
              <a:gd name="T1" fmla="*/ 63 h 456"/>
              <a:gd name="T2" fmla="*/ 394 w 456"/>
              <a:gd name="T3" fmla="*/ 5 h 456"/>
              <a:gd name="T4" fmla="*/ 394 w 456"/>
              <a:gd name="T5" fmla="*/ 5 h 456"/>
              <a:gd name="T6" fmla="*/ 390 w 456"/>
              <a:gd name="T7" fmla="*/ 1 h 456"/>
              <a:gd name="T8" fmla="*/ 385 w 456"/>
              <a:gd name="T9" fmla="*/ 0 h 456"/>
              <a:gd name="T10" fmla="*/ 380 w 456"/>
              <a:gd name="T11" fmla="*/ 1 h 456"/>
              <a:gd name="T12" fmla="*/ 375 w 456"/>
              <a:gd name="T13" fmla="*/ 5 h 456"/>
              <a:gd name="T14" fmla="*/ 228 w 456"/>
              <a:gd name="T15" fmla="*/ 150 h 456"/>
              <a:gd name="T16" fmla="*/ 83 w 456"/>
              <a:gd name="T17" fmla="*/ 5 h 456"/>
              <a:gd name="T18" fmla="*/ 83 w 456"/>
              <a:gd name="T19" fmla="*/ 5 h 456"/>
              <a:gd name="T20" fmla="*/ 78 w 456"/>
              <a:gd name="T21" fmla="*/ 1 h 456"/>
              <a:gd name="T22" fmla="*/ 73 w 456"/>
              <a:gd name="T23" fmla="*/ 0 h 456"/>
              <a:gd name="T24" fmla="*/ 67 w 456"/>
              <a:gd name="T25" fmla="*/ 1 h 456"/>
              <a:gd name="T26" fmla="*/ 64 w 456"/>
              <a:gd name="T27" fmla="*/ 5 h 456"/>
              <a:gd name="T28" fmla="*/ 5 w 456"/>
              <a:gd name="T29" fmla="*/ 63 h 456"/>
              <a:gd name="T30" fmla="*/ 5 w 456"/>
              <a:gd name="T31" fmla="*/ 63 h 456"/>
              <a:gd name="T32" fmla="*/ 2 w 456"/>
              <a:gd name="T33" fmla="*/ 67 h 456"/>
              <a:gd name="T34" fmla="*/ 0 w 456"/>
              <a:gd name="T35" fmla="*/ 73 h 456"/>
              <a:gd name="T36" fmla="*/ 2 w 456"/>
              <a:gd name="T37" fmla="*/ 78 h 456"/>
              <a:gd name="T38" fmla="*/ 5 w 456"/>
              <a:gd name="T39" fmla="*/ 83 h 456"/>
              <a:gd name="T40" fmla="*/ 150 w 456"/>
              <a:gd name="T41" fmla="*/ 228 h 456"/>
              <a:gd name="T42" fmla="*/ 5 w 456"/>
              <a:gd name="T43" fmla="*/ 375 h 456"/>
              <a:gd name="T44" fmla="*/ 5 w 456"/>
              <a:gd name="T45" fmla="*/ 375 h 456"/>
              <a:gd name="T46" fmla="*/ 2 w 456"/>
              <a:gd name="T47" fmla="*/ 380 h 456"/>
              <a:gd name="T48" fmla="*/ 0 w 456"/>
              <a:gd name="T49" fmla="*/ 385 h 456"/>
              <a:gd name="T50" fmla="*/ 2 w 456"/>
              <a:gd name="T51" fmla="*/ 390 h 456"/>
              <a:gd name="T52" fmla="*/ 5 w 456"/>
              <a:gd name="T53" fmla="*/ 394 h 456"/>
              <a:gd name="T54" fmla="*/ 64 w 456"/>
              <a:gd name="T55" fmla="*/ 453 h 456"/>
              <a:gd name="T56" fmla="*/ 64 w 456"/>
              <a:gd name="T57" fmla="*/ 453 h 456"/>
              <a:gd name="T58" fmla="*/ 67 w 456"/>
              <a:gd name="T59" fmla="*/ 456 h 456"/>
              <a:gd name="T60" fmla="*/ 73 w 456"/>
              <a:gd name="T61" fmla="*/ 456 h 456"/>
              <a:gd name="T62" fmla="*/ 78 w 456"/>
              <a:gd name="T63" fmla="*/ 456 h 456"/>
              <a:gd name="T64" fmla="*/ 83 w 456"/>
              <a:gd name="T65" fmla="*/ 453 h 456"/>
              <a:gd name="T66" fmla="*/ 228 w 456"/>
              <a:gd name="T67" fmla="*/ 306 h 456"/>
              <a:gd name="T68" fmla="*/ 375 w 456"/>
              <a:gd name="T69" fmla="*/ 453 h 456"/>
              <a:gd name="T70" fmla="*/ 375 w 456"/>
              <a:gd name="T71" fmla="*/ 453 h 456"/>
              <a:gd name="T72" fmla="*/ 380 w 456"/>
              <a:gd name="T73" fmla="*/ 456 h 456"/>
              <a:gd name="T74" fmla="*/ 385 w 456"/>
              <a:gd name="T75" fmla="*/ 456 h 456"/>
              <a:gd name="T76" fmla="*/ 390 w 456"/>
              <a:gd name="T77" fmla="*/ 456 h 456"/>
              <a:gd name="T78" fmla="*/ 394 w 456"/>
              <a:gd name="T79" fmla="*/ 453 h 456"/>
              <a:gd name="T80" fmla="*/ 453 w 456"/>
              <a:gd name="T81" fmla="*/ 394 h 456"/>
              <a:gd name="T82" fmla="*/ 453 w 456"/>
              <a:gd name="T83" fmla="*/ 394 h 456"/>
              <a:gd name="T84" fmla="*/ 456 w 456"/>
              <a:gd name="T85" fmla="*/ 390 h 456"/>
              <a:gd name="T86" fmla="*/ 456 w 456"/>
              <a:gd name="T87" fmla="*/ 385 h 456"/>
              <a:gd name="T88" fmla="*/ 456 w 456"/>
              <a:gd name="T89" fmla="*/ 380 h 456"/>
              <a:gd name="T90" fmla="*/ 453 w 456"/>
              <a:gd name="T91" fmla="*/ 375 h 456"/>
              <a:gd name="T92" fmla="*/ 306 w 456"/>
              <a:gd name="T93" fmla="*/ 228 h 456"/>
              <a:gd name="T94" fmla="*/ 453 w 456"/>
              <a:gd name="T95" fmla="*/ 83 h 456"/>
              <a:gd name="T96" fmla="*/ 453 w 456"/>
              <a:gd name="T97" fmla="*/ 83 h 456"/>
              <a:gd name="T98" fmla="*/ 456 w 456"/>
              <a:gd name="T99" fmla="*/ 78 h 456"/>
              <a:gd name="T100" fmla="*/ 456 w 456"/>
              <a:gd name="T101" fmla="*/ 73 h 456"/>
              <a:gd name="T102" fmla="*/ 456 w 456"/>
              <a:gd name="T103" fmla="*/ 67 h 456"/>
              <a:gd name="T104" fmla="*/ 453 w 456"/>
              <a:gd name="T105" fmla="*/ 63 h 456"/>
              <a:gd name="T106" fmla="*/ 453 w 456"/>
              <a:gd name="T107" fmla="*/ 6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453" y="63"/>
                </a:moveTo>
                <a:lnTo>
                  <a:pt x="394" y="5"/>
                </a:lnTo>
                <a:lnTo>
                  <a:pt x="394" y="5"/>
                </a:lnTo>
                <a:lnTo>
                  <a:pt x="390" y="1"/>
                </a:lnTo>
                <a:lnTo>
                  <a:pt x="385" y="0"/>
                </a:lnTo>
                <a:lnTo>
                  <a:pt x="380" y="1"/>
                </a:lnTo>
                <a:lnTo>
                  <a:pt x="375" y="5"/>
                </a:lnTo>
                <a:lnTo>
                  <a:pt x="228" y="150"/>
                </a:lnTo>
                <a:lnTo>
                  <a:pt x="83" y="5"/>
                </a:lnTo>
                <a:lnTo>
                  <a:pt x="83" y="5"/>
                </a:lnTo>
                <a:lnTo>
                  <a:pt x="78" y="1"/>
                </a:lnTo>
                <a:lnTo>
                  <a:pt x="73" y="0"/>
                </a:lnTo>
                <a:lnTo>
                  <a:pt x="67" y="1"/>
                </a:lnTo>
                <a:lnTo>
                  <a:pt x="64" y="5"/>
                </a:lnTo>
                <a:lnTo>
                  <a:pt x="5" y="63"/>
                </a:lnTo>
                <a:lnTo>
                  <a:pt x="5" y="63"/>
                </a:lnTo>
                <a:lnTo>
                  <a:pt x="2" y="67"/>
                </a:lnTo>
                <a:lnTo>
                  <a:pt x="0" y="73"/>
                </a:lnTo>
                <a:lnTo>
                  <a:pt x="2" y="78"/>
                </a:lnTo>
                <a:lnTo>
                  <a:pt x="5" y="83"/>
                </a:lnTo>
                <a:lnTo>
                  <a:pt x="150" y="228"/>
                </a:lnTo>
                <a:lnTo>
                  <a:pt x="5" y="375"/>
                </a:lnTo>
                <a:lnTo>
                  <a:pt x="5" y="375"/>
                </a:lnTo>
                <a:lnTo>
                  <a:pt x="2" y="380"/>
                </a:lnTo>
                <a:lnTo>
                  <a:pt x="0" y="385"/>
                </a:lnTo>
                <a:lnTo>
                  <a:pt x="2" y="390"/>
                </a:lnTo>
                <a:lnTo>
                  <a:pt x="5" y="394"/>
                </a:lnTo>
                <a:lnTo>
                  <a:pt x="64" y="453"/>
                </a:lnTo>
                <a:lnTo>
                  <a:pt x="64" y="453"/>
                </a:lnTo>
                <a:lnTo>
                  <a:pt x="67" y="456"/>
                </a:lnTo>
                <a:lnTo>
                  <a:pt x="73" y="456"/>
                </a:lnTo>
                <a:lnTo>
                  <a:pt x="78" y="456"/>
                </a:lnTo>
                <a:lnTo>
                  <a:pt x="83" y="453"/>
                </a:lnTo>
                <a:lnTo>
                  <a:pt x="228" y="306"/>
                </a:lnTo>
                <a:lnTo>
                  <a:pt x="375" y="453"/>
                </a:lnTo>
                <a:lnTo>
                  <a:pt x="375" y="453"/>
                </a:lnTo>
                <a:lnTo>
                  <a:pt x="380" y="456"/>
                </a:lnTo>
                <a:lnTo>
                  <a:pt x="385" y="456"/>
                </a:lnTo>
                <a:lnTo>
                  <a:pt x="390" y="456"/>
                </a:lnTo>
                <a:lnTo>
                  <a:pt x="394" y="453"/>
                </a:lnTo>
                <a:lnTo>
                  <a:pt x="453" y="394"/>
                </a:lnTo>
                <a:lnTo>
                  <a:pt x="453" y="394"/>
                </a:lnTo>
                <a:lnTo>
                  <a:pt x="456" y="390"/>
                </a:lnTo>
                <a:lnTo>
                  <a:pt x="456" y="385"/>
                </a:lnTo>
                <a:lnTo>
                  <a:pt x="456" y="380"/>
                </a:lnTo>
                <a:lnTo>
                  <a:pt x="453" y="375"/>
                </a:lnTo>
                <a:lnTo>
                  <a:pt x="306" y="228"/>
                </a:lnTo>
                <a:lnTo>
                  <a:pt x="453" y="83"/>
                </a:lnTo>
                <a:lnTo>
                  <a:pt x="453" y="83"/>
                </a:lnTo>
                <a:lnTo>
                  <a:pt x="456" y="78"/>
                </a:lnTo>
                <a:lnTo>
                  <a:pt x="456" y="73"/>
                </a:lnTo>
                <a:lnTo>
                  <a:pt x="456" y="67"/>
                </a:lnTo>
                <a:lnTo>
                  <a:pt x="453" y="63"/>
                </a:lnTo>
                <a:lnTo>
                  <a:pt x="453" y="63"/>
                </a:lnTo>
                <a:close/>
              </a:path>
            </a:pathLst>
          </a:custGeom>
          <a:solidFill>
            <a:schemeClr val="bg2">
              <a:lumMod val="95000"/>
            </a:schemeClr>
          </a:solidFill>
          <a:ln>
            <a:solidFill>
              <a:schemeClr val="accent2">
                <a:lumMod val="20000"/>
                <a:lumOff val="80000"/>
              </a:schemeClr>
            </a:solidFill>
          </a:ln>
          <a:effectLst/>
        </p:spPr>
        <p:txBody>
          <a:bodyPr vert="horz" wrap="square" lIns="137160" tIns="68580" rIns="137160" bIns="68580" numCol="1" anchor="t" anchorCtr="0" compatLnSpc="1">
            <a:prstTxWarp prst="textNoShape">
              <a:avLst/>
            </a:prstTxWarp>
          </a:bodyPr>
          <a:lstStyle/>
          <a:p>
            <a:endParaRPr lang="en-US" sz="2700"/>
          </a:p>
        </p:txBody>
      </p:sp>
    </p:spTree>
    <p:extLst>
      <p:ext uri="{BB962C8B-B14F-4D97-AF65-F5344CB8AC3E}">
        <p14:creationId xmlns:p14="http://schemas.microsoft.com/office/powerpoint/2010/main" val="60223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1000"/>
                                        <p:tgtEl>
                                          <p:spTgt spid="26">
                                            <p:txEl>
                                              <p:pRg st="0" end="0"/>
                                            </p:txEl>
                                          </p:spTgt>
                                        </p:tgtEl>
                                      </p:cBhvr>
                                    </p:animEffect>
                                    <p:anim calcmode="lin" valueType="num">
                                      <p:cBhvr>
                                        <p:cTn id="1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fade">
                                      <p:cBhvr>
                                        <p:cTn id="20" dur="1000"/>
                                        <p:tgtEl>
                                          <p:spTgt spid="26">
                                            <p:txEl>
                                              <p:pRg st="1" end="1"/>
                                            </p:txEl>
                                          </p:spTgt>
                                        </p:tgtEl>
                                      </p:cBhvr>
                                    </p:animEffect>
                                    <p:anim calcmode="lin" valueType="num">
                                      <p:cBhvr>
                                        <p:cTn id="2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animEffect transition="in" filter="fade">
                                      <p:cBhvr>
                                        <p:cTn id="27" dur="1000"/>
                                        <p:tgtEl>
                                          <p:spTgt spid="26">
                                            <p:txEl>
                                              <p:pRg st="2" end="2"/>
                                            </p:txEl>
                                          </p:spTgt>
                                        </p:tgtEl>
                                      </p:cBhvr>
                                    </p:animEffect>
                                    <p:anim calcmode="lin" valueType="num">
                                      <p:cBhvr>
                                        <p:cTn id="2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EC66C9-4689-4988-9793-D523E1EE695D}"/>
              </a:ext>
            </a:extLst>
          </p:cNvPr>
          <p:cNvSpPr txBox="1"/>
          <p:nvPr/>
        </p:nvSpPr>
        <p:spPr>
          <a:xfrm>
            <a:off x="10058400" y="4383022"/>
            <a:ext cx="7319103" cy="1446550"/>
          </a:xfrm>
          <a:prstGeom prst="rect">
            <a:avLst/>
          </a:prstGeom>
          <a:noFill/>
        </p:spPr>
        <p:txBody>
          <a:bodyPr wrap="square" rtlCol="0">
            <a:spAutoFit/>
          </a:bodyPr>
          <a:lstStyle/>
          <a:p>
            <a:r>
              <a:rPr lang="en-US" sz="8800" b="1" dirty="0">
                <a:solidFill>
                  <a:srgbClr val="FF0000"/>
                </a:solidFill>
                <a:latin typeface="Calibri" panose="020F0502020204030204" pitchFamily="34" charset="0"/>
                <a:cs typeface="Calibri" panose="020F0502020204030204" pitchFamily="34" charset="0"/>
              </a:rPr>
              <a:t>3 WAY CALL</a:t>
            </a:r>
          </a:p>
        </p:txBody>
      </p:sp>
      <p:sp>
        <p:nvSpPr>
          <p:cNvPr id="10" name="TextBox 9">
            <a:extLst>
              <a:ext uri="{FF2B5EF4-FFF2-40B4-BE49-F238E27FC236}">
                <a16:creationId xmlns:a16="http://schemas.microsoft.com/office/drawing/2014/main" id="{DEFB5D2A-BBF6-4E62-A48D-D1456FD27F65}"/>
              </a:ext>
            </a:extLst>
          </p:cNvPr>
          <p:cNvSpPr txBox="1"/>
          <p:nvPr/>
        </p:nvSpPr>
        <p:spPr>
          <a:xfrm>
            <a:off x="7260152" y="6060389"/>
            <a:ext cx="12915597" cy="2308324"/>
          </a:xfrm>
          <a:prstGeom prst="rect">
            <a:avLst/>
          </a:prstGeom>
          <a:noFill/>
        </p:spPr>
        <p:txBody>
          <a:bodyPr wrap="square" rtlCol="0">
            <a:spAutoFit/>
          </a:bodyPr>
          <a:lstStyle/>
          <a:p>
            <a:r>
              <a:rPr lang="en-US" sz="4800" dirty="0"/>
              <a:t>THE MOST </a:t>
            </a:r>
          </a:p>
          <a:p>
            <a:r>
              <a:rPr lang="en-US" sz="4800" dirty="0"/>
              <a:t>OVERLOOKED STEP</a:t>
            </a:r>
          </a:p>
          <a:p>
            <a:endParaRPr lang="en-US" sz="4800" dirty="0">
              <a:latin typeface="+mj-lt"/>
            </a:endParaRPr>
          </a:p>
        </p:txBody>
      </p:sp>
      <p:sp>
        <p:nvSpPr>
          <p:cNvPr id="16" name="Freeform: Shape 15">
            <a:extLst>
              <a:ext uri="{FF2B5EF4-FFF2-40B4-BE49-F238E27FC236}">
                <a16:creationId xmlns:a16="http://schemas.microsoft.com/office/drawing/2014/main" id="{9E0D5DBD-6260-4611-9330-50E9B089A21F}"/>
              </a:ext>
            </a:extLst>
          </p:cNvPr>
          <p:cNvSpPr/>
          <p:nvPr/>
        </p:nvSpPr>
        <p:spPr>
          <a:xfrm rot="10800000">
            <a:off x="14725135" y="7773430"/>
            <a:ext cx="9658865" cy="5922711"/>
          </a:xfrm>
          <a:custGeom>
            <a:avLst/>
            <a:gdLst>
              <a:gd name="connsiteX0" fmla="*/ 4991305 w 5472504"/>
              <a:gd name="connsiteY0" fmla="*/ 1817936 h 4656599"/>
              <a:gd name="connsiteX1" fmla="*/ 4919261 w 5472504"/>
              <a:gd name="connsiteY1" fmla="*/ 1851357 h 4656599"/>
              <a:gd name="connsiteX2" fmla="*/ 4919261 w 5472504"/>
              <a:gd name="connsiteY2" fmla="*/ 1845786 h 4656599"/>
              <a:gd name="connsiteX3" fmla="*/ 4930951 w 5472504"/>
              <a:gd name="connsiteY3" fmla="*/ 1845786 h 4656599"/>
              <a:gd name="connsiteX4" fmla="*/ 4945904 w 5472504"/>
              <a:gd name="connsiteY4" fmla="*/ 1834338 h 4656599"/>
              <a:gd name="connsiteX5" fmla="*/ 4953516 w 5472504"/>
              <a:gd name="connsiteY5" fmla="*/ 1828767 h 4656599"/>
              <a:gd name="connsiteX6" fmla="*/ 4976080 w 5472504"/>
              <a:gd name="connsiteY6" fmla="*/ 1823816 h 4656599"/>
              <a:gd name="connsiteX7" fmla="*/ 4982061 w 5472504"/>
              <a:gd name="connsiteY7" fmla="*/ 1819483 h 4656599"/>
              <a:gd name="connsiteX8" fmla="*/ 5251479 w 5472504"/>
              <a:gd name="connsiteY8" fmla="*/ 1467010 h 4656599"/>
              <a:gd name="connsiteX9" fmla="*/ 5247995 w 5472504"/>
              <a:gd name="connsiteY9" fmla="*/ 1468609 h 4656599"/>
              <a:gd name="connsiteX10" fmla="*/ 5245225 w 5472504"/>
              <a:gd name="connsiteY10" fmla="*/ 1468867 h 4656599"/>
              <a:gd name="connsiteX11" fmla="*/ 5260179 w 5472504"/>
              <a:gd name="connsiteY11" fmla="*/ 1463295 h 4656599"/>
              <a:gd name="connsiteX12" fmla="*/ 5256170 w 5472504"/>
              <a:gd name="connsiteY12" fmla="*/ 1465909 h 4656599"/>
              <a:gd name="connsiteX13" fmla="*/ 5251479 w 5472504"/>
              <a:gd name="connsiteY13" fmla="*/ 1467010 h 4656599"/>
              <a:gd name="connsiteX14" fmla="*/ 4362483 w 5472504"/>
              <a:gd name="connsiteY14" fmla="*/ 1058524 h 4656599"/>
              <a:gd name="connsiteX15" fmla="*/ 4286633 w 5472504"/>
              <a:gd name="connsiteY15" fmla="*/ 1108347 h 4656599"/>
              <a:gd name="connsiteX16" fmla="*/ 4275215 w 5472504"/>
              <a:gd name="connsiteY16" fmla="*/ 1102777 h 4656599"/>
              <a:gd name="connsiteX17" fmla="*/ 4282827 w 5472504"/>
              <a:gd name="connsiteY17" fmla="*/ 1097206 h 4656599"/>
              <a:gd name="connsiteX18" fmla="*/ 4362483 w 5472504"/>
              <a:gd name="connsiteY18" fmla="*/ 1058524 h 4656599"/>
              <a:gd name="connsiteX19" fmla="*/ 3267363 w 5472504"/>
              <a:gd name="connsiteY19" fmla="*/ 0 h 4656599"/>
              <a:gd name="connsiteX20" fmla="*/ 3270539 w 5472504"/>
              <a:gd name="connsiteY20" fmla="*/ 0 h 4656599"/>
              <a:gd name="connsiteX21" fmla="*/ 3255996 w 5472504"/>
              <a:gd name="connsiteY21" fmla="*/ 4817 h 4656599"/>
              <a:gd name="connsiteX22" fmla="*/ 861328 w 5472504"/>
              <a:gd name="connsiteY22" fmla="*/ 0 h 4656599"/>
              <a:gd name="connsiteX23" fmla="*/ 2852438 w 5472504"/>
              <a:gd name="connsiteY23" fmla="*/ 0 h 4656599"/>
              <a:gd name="connsiteX24" fmla="*/ 2843035 w 5472504"/>
              <a:gd name="connsiteY24" fmla="*/ 4817 h 4656599"/>
              <a:gd name="connsiteX25" fmla="*/ 2835694 w 5472504"/>
              <a:gd name="connsiteY25" fmla="*/ 10698 h 4656599"/>
              <a:gd name="connsiteX26" fmla="*/ 2850647 w 5472504"/>
              <a:gd name="connsiteY26" fmla="*/ 4817 h 4656599"/>
              <a:gd name="connsiteX27" fmla="*/ 2860372 w 5472504"/>
              <a:gd name="connsiteY27" fmla="*/ 0 h 4656599"/>
              <a:gd name="connsiteX28" fmla="*/ 3085047 w 5472504"/>
              <a:gd name="connsiteY28" fmla="*/ 0 h 4656599"/>
              <a:gd name="connsiteX29" fmla="*/ 3071095 w 5472504"/>
              <a:gd name="connsiteY29" fmla="*/ 5514 h 4656599"/>
              <a:gd name="connsiteX30" fmla="*/ 2540178 w 5472504"/>
              <a:gd name="connsiteY30" fmla="*/ 221130 h 4656599"/>
              <a:gd name="connsiteX31" fmla="*/ 1221637 w 5472504"/>
              <a:gd name="connsiteY31" fmla="*/ 897607 h 4656599"/>
              <a:gd name="connsiteX32" fmla="*/ 1183576 w 5472504"/>
              <a:gd name="connsiteY32" fmla="*/ 931026 h 4656599"/>
              <a:gd name="connsiteX33" fmla="*/ 1233055 w 5472504"/>
              <a:gd name="connsiteY33" fmla="*/ 919577 h 4656599"/>
              <a:gd name="connsiteX34" fmla="*/ 1221637 w 5472504"/>
              <a:gd name="connsiteY34" fmla="*/ 919577 h 4656599"/>
              <a:gd name="connsiteX35" fmla="*/ 1979322 w 5472504"/>
              <a:gd name="connsiteY35" fmla="*/ 547917 h 4656599"/>
              <a:gd name="connsiteX36" fmla="*/ 2244662 w 5472504"/>
              <a:gd name="connsiteY36" fmla="*/ 476124 h 4656599"/>
              <a:gd name="connsiteX37" fmla="*/ 1979322 w 5472504"/>
              <a:gd name="connsiteY37" fmla="*/ 598049 h 4656599"/>
              <a:gd name="connsiteX38" fmla="*/ 1202878 w 5472504"/>
              <a:gd name="connsiteY38" fmla="*/ 1080186 h 4656599"/>
              <a:gd name="connsiteX39" fmla="*/ 1206684 w 5472504"/>
              <a:gd name="connsiteY39" fmla="*/ 1097206 h 4656599"/>
              <a:gd name="connsiteX40" fmla="*/ 1206684 w 5472504"/>
              <a:gd name="connsiteY40" fmla="*/ 1108347 h 4656599"/>
              <a:gd name="connsiteX41" fmla="*/ 1240939 w 5472504"/>
              <a:gd name="connsiteY41" fmla="*/ 1091635 h 4656599"/>
              <a:gd name="connsiteX42" fmla="*/ 3093421 w 5472504"/>
              <a:gd name="connsiteY42" fmla="*/ 165736 h 4656599"/>
              <a:gd name="connsiteX43" fmla="*/ 3100762 w 5472504"/>
              <a:gd name="connsiteY43" fmla="*/ 159857 h 4656599"/>
              <a:gd name="connsiteX44" fmla="*/ 3388937 w 5472504"/>
              <a:gd name="connsiteY44" fmla="*/ 49380 h 4656599"/>
              <a:gd name="connsiteX45" fmla="*/ 3422649 w 5472504"/>
              <a:gd name="connsiteY45" fmla="*/ 26789 h 4656599"/>
              <a:gd name="connsiteX46" fmla="*/ 3415308 w 5472504"/>
              <a:gd name="connsiteY46" fmla="*/ 21219 h 4656599"/>
              <a:gd name="connsiteX47" fmla="*/ 3457617 w 5472504"/>
              <a:gd name="connsiteY47" fmla="*/ 0 h 4656599"/>
              <a:gd name="connsiteX48" fmla="*/ 3515404 w 5472504"/>
              <a:gd name="connsiteY48" fmla="*/ 0 h 4656599"/>
              <a:gd name="connsiteX49" fmla="*/ 3386716 w 5472504"/>
              <a:gd name="connsiteY49" fmla="*/ 57343 h 4656599"/>
              <a:gd name="connsiteX50" fmla="*/ 2407509 w 5472504"/>
              <a:gd name="connsiteY50" fmla="*/ 614761 h 4656599"/>
              <a:gd name="connsiteX51" fmla="*/ 2403703 w 5472504"/>
              <a:gd name="connsiteY51" fmla="*/ 625901 h 4656599"/>
              <a:gd name="connsiteX52" fmla="*/ 2426539 w 5472504"/>
              <a:gd name="connsiteY52" fmla="*/ 620330 h 4656599"/>
              <a:gd name="connsiteX53" fmla="*/ 3623556 w 5472504"/>
              <a:gd name="connsiteY53" fmla="*/ 4817 h 4656599"/>
              <a:gd name="connsiteX54" fmla="*/ 3645045 w 5472504"/>
              <a:gd name="connsiteY54" fmla="*/ 0 h 4656599"/>
              <a:gd name="connsiteX55" fmla="*/ 4747411 w 5472504"/>
              <a:gd name="connsiteY55" fmla="*/ 0 h 4656599"/>
              <a:gd name="connsiteX56" fmla="*/ 4688177 w 5472504"/>
              <a:gd name="connsiteY56" fmla="*/ 110033 h 4656599"/>
              <a:gd name="connsiteX57" fmla="*/ 4688177 w 5472504"/>
              <a:gd name="connsiteY57" fmla="*/ 121175 h 4656599"/>
              <a:gd name="connsiteX58" fmla="*/ 4703401 w 5472504"/>
              <a:gd name="connsiteY58" fmla="*/ 121175 h 4656599"/>
              <a:gd name="connsiteX59" fmla="*/ 4699596 w 5472504"/>
              <a:gd name="connsiteY59" fmla="*/ 126744 h 4656599"/>
              <a:gd name="connsiteX60" fmla="*/ 4691983 w 5472504"/>
              <a:gd name="connsiteY60" fmla="*/ 137884 h 4656599"/>
              <a:gd name="connsiteX61" fmla="*/ 4691983 w 5472504"/>
              <a:gd name="connsiteY61" fmla="*/ 148716 h 4656599"/>
              <a:gd name="connsiteX62" fmla="*/ 4703401 w 5472504"/>
              <a:gd name="connsiteY62" fmla="*/ 148716 h 4656599"/>
              <a:gd name="connsiteX63" fmla="*/ 4714819 w 5472504"/>
              <a:gd name="connsiteY63" fmla="*/ 148716 h 4656599"/>
              <a:gd name="connsiteX64" fmla="*/ 4798009 w 5472504"/>
              <a:gd name="connsiteY64" fmla="*/ 126744 h 4656599"/>
              <a:gd name="connsiteX65" fmla="*/ 4801816 w 5472504"/>
              <a:gd name="connsiteY65" fmla="*/ 137884 h 4656599"/>
              <a:gd name="connsiteX66" fmla="*/ 4801816 w 5472504"/>
              <a:gd name="connsiteY66" fmla="*/ 148716 h 4656599"/>
              <a:gd name="connsiteX67" fmla="*/ 4790398 w 5472504"/>
              <a:gd name="connsiteY67" fmla="*/ 159857 h 4656599"/>
              <a:gd name="connsiteX68" fmla="*/ 4642774 w 5472504"/>
              <a:gd name="connsiteY68" fmla="*/ 265383 h 4656599"/>
              <a:gd name="connsiteX69" fmla="*/ 4627551 w 5472504"/>
              <a:gd name="connsiteY69" fmla="*/ 281784 h 4656599"/>
              <a:gd name="connsiteX70" fmla="*/ 4275215 w 5472504"/>
              <a:gd name="connsiteY70" fmla="*/ 625901 h 4656599"/>
              <a:gd name="connsiteX71" fmla="*/ 4256456 w 5472504"/>
              <a:gd name="connsiteY71" fmla="*/ 636733 h 4656599"/>
              <a:gd name="connsiteX72" fmla="*/ 4116175 w 5472504"/>
              <a:gd name="connsiteY72" fmla="*/ 731117 h 4656599"/>
              <a:gd name="connsiteX73" fmla="*/ 4100950 w 5472504"/>
              <a:gd name="connsiteY73" fmla="*/ 742257 h 4656599"/>
              <a:gd name="connsiteX74" fmla="*/ 4025372 w 5472504"/>
              <a:gd name="connsiteY74" fmla="*/ 831071 h 4656599"/>
              <a:gd name="connsiteX75" fmla="*/ 4025372 w 5472504"/>
              <a:gd name="connsiteY75" fmla="*/ 836643 h 4656599"/>
              <a:gd name="connsiteX76" fmla="*/ 4055549 w 5472504"/>
              <a:gd name="connsiteY76" fmla="*/ 831071 h 4656599"/>
              <a:gd name="connsiteX77" fmla="*/ 3983505 w 5472504"/>
              <a:gd name="connsiteY77" fmla="*/ 880895 h 4656599"/>
              <a:gd name="connsiteX78" fmla="*/ 3972087 w 5472504"/>
              <a:gd name="connsiteY78" fmla="*/ 892035 h 4656599"/>
              <a:gd name="connsiteX79" fmla="*/ 3975892 w 5472504"/>
              <a:gd name="connsiteY79" fmla="*/ 902866 h 4656599"/>
              <a:gd name="connsiteX80" fmla="*/ 4055549 w 5472504"/>
              <a:gd name="connsiteY80" fmla="*/ 886465 h 4656599"/>
              <a:gd name="connsiteX81" fmla="*/ 4074579 w 5472504"/>
              <a:gd name="connsiteY81" fmla="*/ 880895 h 4656599"/>
              <a:gd name="connsiteX82" fmla="*/ 4646581 w 5472504"/>
              <a:gd name="connsiteY82" fmla="*/ 670462 h 4656599"/>
              <a:gd name="connsiteX83" fmla="*/ 4661805 w 5472504"/>
              <a:gd name="connsiteY83" fmla="*/ 664893 h 4656599"/>
              <a:gd name="connsiteX84" fmla="*/ 4942097 w 5472504"/>
              <a:gd name="connsiteY84" fmla="*/ 553488 h 4656599"/>
              <a:gd name="connsiteX85" fmla="*/ 4953516 w 5472504"/>
              <a:gd name="connsiteY85" fmla="*/ 547917 h 4656599"/>
              <a:gd name="connsiteX86" fmla="*/ 5169376 w 5472504"/>
              <a:gd name="connsiteY86" fmla="*/ 470553 h 4656599"/>
              <a:gd name="connsiteX87" fmla="*/ 5169376 w 5472504"/>
              <a:gd name="connsiteY87" fmla="*/ 476124 h 4656599"/>
              <a:gd name="connsiteX88" fmla="*/ 5169376 w 5472504"/>
              <a:gd name="connsiteY88" fmla="*/ 492834 h 4656599"/>
              <a:gd name="connsiteX89" fmla="*/ 5173182 w 5472504"/>
              <a:gd name="connsiteY89" fmla="*/ 498403 h 4656599"/>
              <a:gd name="connsiteX90" fmla="*/ 5173182 w 5472504"/>
              <a:gd name="connsiteY90" fmla="*/ 514806 h 4656599"/>
              <a:gd name="connsiteX91" fmla="*/ 5138927 w 5472504"/>
              <a:gd name="connsiteY91" fmla="*/ 542966 h 4656599"/>
              <a:gd name="connsiteX92" fmla="*/ 5142733 w 5472504"/>
              <a:gd name="connsiteY92" fmla="*/ 553488 h 4656599"/>
              <a:gd name="connsiteX93" fmla="*/ 5324611 w 5472504"/>
              <a:gd name="connsiteY93" fmla="*/ 509235 h 4656599"/>
              <a:gd name="connsiteX94" fmla="*/ 5252567 w 5472504"/>
              <a:gd name="connsiteY94" fmla="*/ 576079 h 4656599"/>
              <a:gd name="connsiteX95" fmla="*/ 5336300 w 5472504"/>
              <a:gd name="connsiteY95" fmla="*/ 692435 h 4656599"/>
              <a:gd name="connsiteX96" fmla="*/ 5339834 w 5472504"/>
              <a:gd name="connsiteY96" fmla="*/ 736688 h 4656599"/>
              <a:gd name="connsiteX97" fmla="*/ 5320804 w 5472504"/>
              <a:gd name="connsiteY97" fmla="*/ 758968 h 4656599"/>
              <a:gd name="connsiteX98" fmla="*/ 5324611 w 5472504"/>
              <a:gd name="connsiteY98" fmla="*/ 758968 h 4656599"/>
              <a:gd name="connsiteX99" fmla="*/ 5347447 w 5472504"/>
              <a:gd name="connsiteY99" fmla="*/ 786510 h 4656599"/>
              <a:gd name="connsiteX100" fmla="*/ 5355059 w 5472504"/>
              <a:gd name="connsiteY100" fmla="*/ 786510 h 4656599"/>
              <a:gd name="connsiteX101" fmla="*/ 5358865 w 5472504"/>
              <a:gd name="connsiteY101" fmla="*/ 797961 h 4656599"/>
              <a:gd name="connsiteX102" fmla="*/ 5358865 w 5472504"/>
              <a:gd name="connsiteY102" fmla="*/ 809100 h 4656599"/>
              <a:gd name="connsiteX103" fmla="*/ 4578343 w 5472504"/>
              <a:gd name="connsiteY103" fmla="*/ 1163430 h 4656599"/>
              <a:gd name="connsiteX104" fmla="*/ 4566925 w 5472504"/>
              <a:gd name="connsiteY104" fmla="*/ 1163430 h 4656599"/>
              <a:gd name="connsiteX105" fmla="*/ 4532942 w 5472504"/>
              <a:gd name="connsiteY105" fmla="*/ 1174570 h 4656599"/>
              <a:gd name="connsiteX106" fmla="*/ 4532942 w 5472504"/>
              <a:gd name="connsiteY106" fmla="*/ 1169001 h 4656599"/>
              <a:gd name="connsiteX107" fmla="*/ 4536748 w 5472504"/>
              <a:gd name="connsiteY107" fmla="*/ 1163430 h 4656599"/>
              <a:gd name="connsiteX108" fmla="*/ 4536748 w 5472504"/>
              <a:gd name="connsiteY108" fmla="*/ 1152599 h 4656599"/>
              <a:gd name="connsiteX109" fmla="*/ 4529135 w 5472504"/>
              <a:gd name="connsiteY109" fmla="*/ 1152599 h 4656599"/>
              <a:gd name="connsiteX110" fmla="*/ 4529135 w 5472504"/>
              <a:gd name="connsiteY110" fmla="*/ 1147030 h 4656599"/>
              <a:gd name="connsiteX111" fmla="*/ 4654193 w 5472504"/>
              <a:gd name="connsiteY111" fmla="*/ 1097206 h 4656599"/>
              <a:gd name="connsiteX112" fmla="*/ 4665611 w 5472504"/>
              <a:gd name="connsiteY112" fmla="*/ 1080186 h 4656599"/>
              <a:gd name="connsiteX113" fmla="*/ 4657999 w 5472504"/>
              <a:gd name="connsiteY113" fmla="*/ 1074616 h 4656599"/>
              <a:gd name="connsiteX114" fmla="*/ 4260263 w 5472504"/>
              <a:gd name="connsiteY114" fmla="*/ 1213562 h 4656599"/>
              <a:gd name="connsiteX115" fmla="*/ 4445674 w 5472504"/>
              <a:gd name="connsiteY115" fmla="*/ 1108347 h 4656599"/>
              <a:gd name="connsiteX116" fmla="*/ 4460899 w 5472504"/>
              <a:gd name="connsiteY116" fmla="*/ 1113916 h 4656599"/>
              <a:gd name="connsiteX117" fmla="*/ 4468511 w 5472504"/>
              <a:gd name="connsiteY117" fmla="*/ 1113916 h 4656599"/>
              <a:gd name="connsiteX118" fmla="*/ 4476122 w 5472504"/>
              <a:gd name="connsiteY118" fmla="*/ 1097206 h 4656599"/>
              <a:gd name="connsiteX119" fmla="*/ 4559313 w 5472504"/>
              <a:gd name="connsiteY119" fmla="*/ 1069665 h 4656599"/>
              <a:gd name="connsiteX120" fmla="*/ 4574538 w 5472504"/>
              <a:gd name="connsiteY120" fmla="*/ 1058524 h 4656599"/>
              <a:gd name="connsiteX121" fmla="*/ 4631357 w 5472504"/>
              <a:gd name="connsiteY121" fmla="*/ 1025103 h 4656599"/>
              <a:gd name="connsiteX122" fmla="*/ 4529135 w 5472504"/>
              <a:gd name="connsiteY122" fmla="*/ 1035934 h 4656599"/>
              <a:gd name="connsiteX123" fmla="*/ 4510105 w 5472504"/>
              <a:gd name="connsiteY123" fmla="*/ 1047074 h 4656599"/>
              <a:gd name="connsiteX124" fmla="*/ 4476122 w 5472504"/>
              <a:gd name="connsiteY124" fmla="*/ 1052644 h 4656599"/>
              <a:gd name="connsiteX125" fmla="*/ 4593568 w 5472504"/>
              <a:gd name="connsiteY125" fmla="*/ 1008392 h 4656599"/>
              <a:gd name="connsiteX126" fmla="*/ 4601180 w 5472504"/>
              <a:gd name="connsiteY126" fmla="*/ 997252 h 4656599"/>
              <a:gd name="connsiteX127" fmla="*/ 4597374 w 5472504"/>
              <a:gd name="connsiteY127" fmla="*/ 991680 h 4656599"/>
              <a:gd name="connsiteX128" fmla="*/ 4381241 w 5472504"/>
              <a:gd name="connsiteY128" fmla="*/ 1052644 h 4656599"/>
              <a:gd name="connsiteX129" fmla="*/ 4362483 w 5472504"/>
              <a:gd name="connsiteY129" fmla="*/ 1058524 h 4656599"/>
              <a:gd name="connsiteX130" fmla="*/ 4373902 w 5472504"/>
              <a:gd name="connsiteY130" fmla="*/ 1047074 h 4656599"/>
              <a:gd name="connsiteX131" fmla="*/ 4366290 w 5472504"/>
              <a:gd name="connsiteY131" fmla="*/ 1035934 h 4656599"/>
              <a:gd name="connsiteX132" fmla="*/ 4313275 w 5472504"/>
              <a:gd name="connsiteY132" fmla="*/ 1047074 h 4656599"/>
              <a:gd name="connsiteX133" fmla="*/ 4309469 w 5472504"/>
              <a:gd name="connsiteY133" fmla="*/ 1047074 h 4656599"/>
              <a:gd name="connsiteX134" fmla="*/ 4301857 w 5472504"/>
              <a:gd name="connsiteY134" fmla="*/ 1052644 h 4656599"/>
              <a:gd name="connsiteX135" fmla="*/ 4271408 w 5472504"/>
              <a:gd name="connsiteY135" fmla="*/ 1064095 h 4656599"/>
              <a:gd name="connsiteX136" fmla="*/ 4263796 w 5472504"/>
              <a:gd name="connsiteY136" fmla="*/ 1058524 h 4656599"/>
              <a:gd name="connsiteX137" fmla="*/ 4271408 w 5472504"/>
              <a:gd name="connsiteY137" fmla="*/ 1052644 h 4656599"/>
              <a:gd name="connsiteX138" fmla="*/ 4487541 w 5472504"/>
              <a:gd name="connsiteY138" fmla="*/ 925147 h 4656599"/>
              <a:gd name="connsiteX139" fmla="*/ 4423109 w 5472504"/>
              <a:gd name="connsiteY139" fmla="*/ 931026 h 4656599"/>
              <a:gd name="connsiteX140" fmla="*/ 4407613 w 5472504"/>
              <a:gd name="connsiteY140" fmla="*/ 936597 h 4656599"/>
              <a:gd name="connsiteX141" fmla="*/ 3851106 w 5472504"/>
              <a:gd name="connsiteY141" fmla="*/ 1207683 h 4656599"/>
              <a:gd name="connsiteX142" fmla="*/ 3839688 w 5472504"/>
              <a:gd name="connsiteY142" fmla="*/ 1213562 h 4656599"/>
              <a:gd name="connsiteX143" fmla="*/ 3847301 w 5472504"/>
              <a:gd name="connsiteY143" fmla="*/ 1213562 h 4656599"/>
              <a:gd name="connsiteX144" fmla="*/ 3862253 w 5472504"/>
              <a:gd name="connsiteY144" fmla="*/ 1224704 h 4656599"/>
              <a:gd name="connsiteX145" fmla="*/ 3881284 w 5472504"/>
              <a:gd name="connsiteY145" fmla="*/ 1219133 h 4656599"/>
              <a:gd name="connsiteX146" fmla="*/ 3919072 w 5472504"/>
              <a:gd name="connsiteY146" fmla="*/ 1207683 h 4656599"/>
              <a:gd name="connsiteX147" fmla="*/ 3915267 w 5472504"/>
              <a:gd name="connsiteY147" fmla="*/ 1213562 h 4656599"/>
              <a:gd name="connsiteX148" fmla="*/ 3816852 w 5472504"/>
              <a:gd name="connsiteY148" fmla="*/ 1324658 h 4656599"/>
              <a:gd name="connsiteX149" fmla="*/ 3797822 w 5472504"/>
              <a:gd name="connsiteY149" fmla="*/ 1330230 h 4656599"/>
              <a:gd name="connsiteX150" fmla="*/ 3790481 w 5472504"/>
              <a:gd name="connsiteY150" fmla="*/ 1335799 h 4656599"/>
              <a:gd name="connsiteX151" fmla="*/ 3786675 w 5472504"/>
              <a:gd name="connsiteY151" fmla="*/ 1324658 h 4656599"/>
              <a:gd name="connsiteX152" fmla="*/ 3782869 w 5472504"/>
              <a:gd name="connsiteY152" fmla="*/ 1318779 h 4656599"/>
              <a:gd name="connsiteX153" fmla="*/ 3673035 w 5472504"/>
              <a:gd name="connsiteY153" fmla="*/ 1374481 h 4656599"/>
              <a:gd name="connsiteX154" fmla="*/ 3657539 w 5472504"/>
              <a:gd name="connsiteY154" fmla="*/ 1385313 h 4656599"/>
              <a:gd name="connsiteX155" fmla="*/ 3475934 w 5472504"/>
              <a:gd name="connsiteY155" fmla="*/ 1501978 h 4656599"/>
              <a:gd name="connsiteX156" fmla="*/ 3475934 w 5472504"/>
              <a:gd name="connsiteY156" fmla="*/ 1507548 h 4656599"/>
              <a:gd name="connsiteX157" fmla="*/ 3536288 w 5472504"/>
              <a:gd name="connsiteY157" fmla="*/ 1501978 h 4656599"/>
              <a:gd name="connsiteX158" fmla="*/ 3449291 w 5472504"/>
              <a:gd name="connsiteY158" fmla="*/ 1573772 h 4656599"/>
              <a:gd name="connsiteX159" fmla="*/ 3449291 w 5472504"/>
              <a:gd name="connsiteY159" fmla="*/ 1579343 h 4656599"/>
              <a:gd name="connsiteX160" fmla="*/ 3547978 w 5472504"/>
              <a:gd name="connsiteY160" fmla="*/ 1546230 h 4656599"/>
              <a:gd name="connsiteX161" fmla="*/ 3369636 w 5472504"/>
              <a:gd name="connsiteY161" fmla="*/ 1651447 h 4656599"/>
              <a:gd name="connsiteX162" fmla="*/ 3347070 w 5472504"/>
              <a:gd name="connsiteY162" fmla="*/ 1662587 h 4656599"/>
              <a:gd name="connsiteX163" fmla="*/ 3241045 w 5472504"/>
              <a:gd name="connsiteY163" fmla="*/ 1706839 h 4656599"/>
              <a:gd name="connsiteX164" fmla="*/ 3218207 w 5472504"/>
              <a:gd name="connsiteY164" fmla="*/ 1718290 h 4656599"/>
              <a:gd name="connsiteX165" fmla="*/ 3187759 w 5472504"/>
              <a:gd name="connsiteY165" fmla="*/ 1756972 h 4656599"/>
              <a:gd name="connsiteX166" fmla="*/ 3187759 w 5472504"/>
              <a:gd name="connsiteY166" fmla="*/ 1762543 h 4656599"/>
              <a:gd name="connsiteX167" fmla="*/ 3566736 w 5472504"/>
              <a:gd name="connsiteY167" fmla="*/ 1579343 h 4656599"/>
              <a:gd name="connsiteX168" fmla="*/ 3581961 w 5472504"/>
              <a:gd name="connsiteY168" fmla="*/ 1562631 h 4656599"/>
              <a:gd name="connsiteX169" fmla="*/ 3593378 w 5472504"/>
              <a:gd name="connsiteY169" fmla="*/ 1557371 h 4656599"/>
              <a:gd name="connsiteX170" fmla="*/ 3707018 w 5472504"/>
              <a:gd name="connsiteY170" fmla="*/ 1535090 h 4656599"/>
              <a:gd name="connsiteX171" fmla="*/ 3585767 w 5472504"/>
              <a:gd name="connsiteY171" fmla="*/ 1612765 h 4656599"/>
              <a:gd name="connsiteX172" fmla="*/ 3563203 w 5472504"/>
              <a:gd name="connsiteY172" fmla="*/ 1618335 h 4656599"/>
              <a:gd name="connsiteX173" fmla="*/ 3354682 w 5472504"/>
              <a:gd name="connsiteY173" fmla="*/ 1723861 h 4656599"/>
              <a:gd name="connsiteX174" fmla="*/ 3335652 w 5472504"/>
              <a:gd name="connsiteY174" fmla="*/ 1735002 h 4656599"/>
              <a:gd name="connsiteX175" fmla="*/ 3085809 w 5472504"/>
              <a:gd name="connsiteY175" fmla="*/ 1878899 h 4656599"/>
              <a:gd name="connsiteX176" fmla="*/ 3475934 w 5472504"/>
              <a:gd name="connsiteY176" fmla="*/ 1684867 h 4656599"/>
              <a:gd name="connsiteX177" fmla="*/ 4540554 w 5472504"/>
              <a:gd name="connsiteY177" fmla="*/ 1213562 h 4656599"/>
              <a:gd name="connsiteX178" fmla="*/ 5089720 w 5472504"/>
              <a:gd name="connsiteY178" fmla="*/ 975279 h 4656599"/>
              <a:gd name="connsiteX179" fmla="*/ 5472504 w 5472504"/>
              <a:gd name="connsiteY179" fmla="*/ 814052 h 4656599"/>
              <a:gd name="connsiteX180" fmla="*/ 5343641 w 5472504"/>
              <a:gd name="connsiteY180" fmla="*/ 947119 h 4656599"/>
              <a:gd name="connsiteX181" fmla="*/ 5419491 w 5472504"/>
              <a:gd name="connsiteY181" fmla="*/ 975279 h 4656599"/>
              <a:gd name="connsiteX182" fmla="*/ 4858635 w 5472504"/>
              <a:gd name="connsiteY182" fmla="*/ 1252244 h 4656599"/>
              <a:gd name="connsiteX183" fmla="*/ 4226007 w 5472504"/>
              <a:gd name="connsiteY183" fmla="*/ 1551802 h 4656599"/>
              <a:gd name="connsiteX184" fmla="*/ 3676842 w 5472504"/>
              <a:gd name="connsiteY184" fmla="*/ 1806794 h 4656599"/>
              <a:gd name="connsiteX185" fmla="*/ 3657539 w 5472504"/>
              <a:gd name="connsiteY185" fmla="*/ 1784513 h 4656599"/>
              <a:gd name="connsiteX186" fmla="*/ 3650199 w 5472504"/>
              <a:gd name="connsiteY186" fmla="*/ 1828767 h 4656599"/>
              <a:gd name="connsiteX187" fmla="*/ 3013493 w 5472504"/>
              <a:gd name="connsiteY187" fmla="*/ 2200427 h 4656599"/>
              <a:gd name="connsiteX188" fmla="*/ 3377519 w 5472504"/>
              <a:gd name="connsiteY188" fmla="*/ 2023107 h 4656599"/>
              <a:gd name="connsiteX189" fmla="*/ 4036518 w 5472504"/>
              <a:gd name="connsiteY189" fmla="*/ 1684867 h 4656599"/>
              <a:gd name="connsiteX190" fmla="*/ 4578343 w 5472504"/>
              <a:gd name="connsiteY190" fmla="*/ 1452156 h 4656599"/>
              <a:gd name="connsiteX191" fmla="*/ 4593568 w 5472504"/>
              <a:gd name="connsiteY191" fmla="*/ 1446276 h 4656599"/>
              <a:gd name="connsiteX192" fmla="*/ 4650387 w 5472504"/>
              <a:gd name="connsiteY192" fmla="*/ 1407594 h 4656599"/>
              <a:gd name="connsiteX193" fmla="*/ 4661805 w 5472504"/>
              <a:gd name="connsiteY193" fmla="*/ 1407594 h 4656599"/>
              <a:gd name="connsiteX194" fmla="*/ 5298240 w 5472504"/>
              <a:gd name="connsiteY194" fmla="*/ 1091635 h 4656599"/>
              <a:gd name="connsiteX195" fmla="*/ 5305851 w 5472504"/>
              <a:gd name="connsiteY195" fmla="*/ 1097206 h 4656599"/>
              <a:gd name="connsiteX196" fmla="*/ 5336300 w 5472504"/>
              <a:gd name="connsiteY196" fmla="*/ 1130317 h 4656599"/>
              <a:gd name="connsiteX197" fmla="*/ 5336300 w 5472504"/>
              <a:gd name="connsiteY197" fmla="*/ 1147030 h 4656599"/>
              <a:gd name="connsiteX198" fmla="*/ 5309385 w 5472504"/>
              <a:gd name="connsiteY198" fmla="*/ 1202732 h 4656599"/>
              <a:gd name="connsiteX199" fmla="*/ 5302047 w 5472504"/>
              <a:gd name="connsiteY199" fmla="*/ 1202732 h 4656599"/>
              <a:gd name="connsiteX200" fmla="*/ 5298240 w 5472504"/>
              <a:gd name="connsiteY200" fmla="*/ 1207683 h 4656599"/>
              <a:gd name="connsiteX201" fmla="*/ 5298240 w 5472504"/>
              <a:gd name="connsiteY201" fmla="*/ 1213562 h 4656599"/>
              <a:gd name="connsiteX202" fmla="*/ 5313192 w 5472504"/>
              <a:gd name="connsiteY202" fmla="*/ 1230274 h 4656599"/>
              <a:gd name="connsiteX203" fmla="*/ 5260179 w 5472504"/>
              <a:gd name="connsiteY203" fmla="*/ 1268956 h 4656599"/>
              <a:gd name="connsiteX204" fmla="*/ 5252567 w 5472504"/>
              <a:gd name="connsiteY204" fmla="*/ 1280096 h 4656599"/>
              <a:gd name="connsiteX205" fmla="*/ 5233808 w 5472504"/>
              <a:gd name="connsiteY205" fmla="*/ 1352200 h 4656599"/>
              <a:gd name="connsiteX206" fmla="*/ 5226195 w 5472504"/>
              <a:gd name="connsiteY206" fmla="*/ 1363339 h 4656599"/>
              <a:gd name="connsiteX207" fmla="*/ 4635162 w 5472504"/>
              <a:gd name="connsiteY207" fmla="*/ 1662587 h 4656599"/>
              <a:gd name="connsiteX208" fmla="*/ 4631357 w 5472504"/>
              <a:gd name="connsiteY208" fmla="*/ 1657017 h 4656599"/>
              <a:gd name="connsiteX209" fmla="*/ 4627551 w 5472504"/>
              <a:gd name="connsiteY209" fmla="*/ 1651447 h 4656599"/>
              <a:gd name="connsiteX210" fmla="*/ 4445674 w 5472504"/>
              <a:gd name="connsiteY210" fmla="*/ 1718290 h 4656599"/>
              <a:gd name="connsiteX211" fmla="*/ 4578343 w 5472504"/>
              <a:gd name="connsiteY211" fmla="*/ 1651447 h 4656599"/>
              <a:gd name="connsiteX212" fmla="*/ 4585956 w 5472504"/>
              <a:gd name="connsiteY212" fmla="*/ 1640616 h 4656599"/>
              <a:gd name="connsiteX213" fmla="*/ 4581877 w 5472504"/>
              <a:gd name="connsiteY213" fmla="*/ 1635045 h 4656599"/>
              <a:gd name="connsiteX214" fmla="*/ 4347259 w 5472504"/>
              <a:gd name="connsiteY214" fmla="*/ 1723861 h 4656599"/>
              <a:gd name="connsiteX215" fmla="*/ 4366290 w 5472504"/>
              <a:gd name="connsiteY215" fmla="*/ 1695699 h 4656599"/>
              <a:gd name="connsiteX216" fmla="*/ 4366290 w 5472504"/>
              <a:gd name="connsiteY216" fmla="*/ 1690748 h 4656599"/>
              <a:gd name="connsiteX217" fmla="*/ 4354872 w 5472504"/>
              <a:gd name="connsiteY217" fmla="*/ 1695699 h 4656599"/>
              <a:gd name="connsiteX218" fmla="*/ 4498686 w 5472504"/>
              <a:gd name="connsiteY218" fmla="*/ 1618335 h 4656599"/>
              <a:gd name="connsiteX219" fmla="*/ 4510105 w 5472504"/>
              <a:gd name="connsiteY219" fmla="*/ 1612765 h 4656599"/>
              <a:gd name="connsiteX220" fmla="*/ 4612325 w 5472504"/>
              <a:gd name="connsiteY220" fmla="*/ 1573772 h 4656599"/>
              <a:gd name="connsiteX221" fmla="*/ 4619938 w 5472504"/>
              <a:gd name="connsiteY221" fmla="*/ 1562631 h 4656599"/>
              <a:gd name="connsiteX222" fmla="*/ 4616132 w 5472504"/>
              <a:gd name="connsiteY222" fmla="*/ 1557371 h 4656599"/>
              <a:gd name="connsiteX223" fmla="*/ 4483735 w 5472504"/>
              <a:gd name="connsiteY223" fmla="*/ 1590794 h 4656599"/>
              <a:gd name="connsiteX224" fmla="*/ 4468511 w 5472504"/>
              <a:gd name="connsiteY224" fmla="*/ 1596363 h 4656599"/>
              <a:gd name="connsiteX225" fmla="*/ 3722243 w 5472504"/>
              <a:gd name="connsiteY225" fmla="*/ 1978854 h 4656599"/>
              <a:gd name="connsiteX226" fmla="*/ 3718436 w 5472504"/>
              <a:gd name="connsiteY226" fmla="*/ 1978854 h 4656599"/>
              <a:gd name="connsiteX227" fmla="*/ 3316893 w 5472504"/>
              <a:gd name="connsiteY227" fmla="*/ 2178145 h 4656599"/>
              <a:gd name="connsiteX228" fmla="*/ 3430533 w 5472504"/>
              <a:gd name="connsiteY228" fmla="*/ 2128631 h 4656599"/>
              <a:gd name="connsiteX229" fmla="*/ 3309010 w 5472504"/>
              <a:gd name="connsiteY229" fmla="*/ 2194856 h 4656599"/>
              <a:gd name="connsiteX230" fmla="*/ 3297863 w 5472504"/>
              <a:gd name="connsiteY230" fmla="*/ 2194856 h 4656599"/>
              <a:gd name="connsiteX231" fmla="*/ 3305203 w 5472504"/>
              <a:gd name="connsiteY231" fmla="*/ 2183716 h 4656599"/>
              <a:gd name="connsiteX232" fmla="*/ 2930303 w 5472504"/>
              <a:gd name="connsiteY232" fmla="*/ 2366606 h 4656599"/>
              <a:gd name="connsiteX233" fmla="*/ 2907466 w 5472504"/>
              <a:gd name="connsiteY233" fmla="*/ 2383625 h 4656599"/>
              <a:gd name="connsiteX234" fmla="*/ 2888708 w 5472504"/>
              <a:gd name="connsiteY234" fmla="*/ 2444280 h 4656599"/>
              <a:gd name="connsiteX235" fmla="*/ 2862337 w 5472504"/>
              <a:gd name="connsiteY235" fmla="*/ 2455420 h 4656599"/>
              <a:gd name="connsiteX236" fmla="*/ 2691878 w 5472504"/>
              <a:gd name="connsiteY236" fmla="*/ 2555376 h 4656599"/>
              <a:gd name="connsiteX237" fmla="*/ 2668769 w 5472504"/>
              <a:gd name="connsiteY237" fmla="*/ 2566516 h 4656599"/>
              <a:gd name="connsiteX238" fmla="*/ 2558936 w 5472504"/>
              <a:gd name="connsiteY238" fmla="*/ 2671732 h 4656599"/>
              <a:gd name="connsiteX239" fmla="*/ 2536372 w 5472504"/>
              <a:gd name="connsiteY239" fmla="*/ 2688442 h 4656599"/>
              <a:gd name="connsiteX240" fmla="*/ 2441491 w 5472504"/>
              <a:gd name="connsiteY240" fmla="*/ 2738266 h 4656599"/>
              <a:gd name="connsiteX241" fmla="*/ 2415120 w 5472504"/>
              <a:gd name="connsiteY241" fmla="*/ 2760236 h 4656599"/>
              <a:gd name="connsiteX242" fmla="*/ 2388478 w 5472504"/>
              <a:gd name="connsiteY242" fmla="*/ 2804799 h 4656599"/>
              <a:gd name="connsiteX243" fmla="*/ 2384672 w 5472504"/>
              <a:gd name="connsiteY243" fmla="*/ 2815940 h 4656599"/>
              <a:gd name="connsiteX244" fmla="*/ 2403703 w 5472504"/>
              <a:gd name="connsiteY244" fmla="*/ 2815940 h 4656599"/>
              <a:gd name="connsiteX245" fmla="*/ 2400168 w 5472504"/>
              <a:gd name="connsiteY245" fmla="*/ 2827080 h 4656599"/>
              <a:gd name="connsiteX246" fmla="*/ 2240855 w 5472504"/>
              <a:gd name="connsiteY246" fmla="*/ 2960148 h 4656599"/>
              <a:gd name="connsiteX247" fmla="*/ 2263421 w 5472504"/>
              <a:gd name="connsiteY247" fmla="*/ 2965717 h 4656599"/>
              <a:gd name="connsiteX248" fmla="*/ 2290063 w 5472504"/>
              <a:gd name="connsiteY248" fmla="*/ 2943436 h 4656599"/>
              <a:gd name="connsiteX249" fmla="*/ 2930303 w 5472504"/>
              <a:gd name="connsiteY249" fmla="*/ 2577347 h 4656599"/>
              <a:gd name="connsiteX250" fmla="*/ 4010147 w 5472504"/>
              <a:gd name="connsiteY250" fmla="*/ 2001135 h 4656599"/>
              <a:gd name="connsiteX251" fmla="*/ 4025372 w 5472504"/>
              <a:gd name="connsiteY251" fmla="*/ 1989994 h 4656599"/>
              <a:gd name="connsiteX252" fmla="*/ 4100950 w 5472504"/>
              <a:gd name="connsiteY252" fmla="*/ 1961834 h 4656599"/>
              <a:gd name="connsiteX253" fmla="*/ 4116175 w 5472504"/>
              <a:gd name="connsiteY253" fmla="*/ 1951002 h 4656599"/>
              <a:gd name="connsiteX254" fmla="*/ 4271408 w 5472504"/>
              <a:gd name="connsiteY254" fmla="*/ 1878899 h 4656599"/>
              <a:gd name="connsiteX255" fmla="*/ 4798009 w 5472504"/>
              <a:gd name="connsiteY255" fmla="*/ 1618335 h 4656599"/>
              <a:gd name="connsiteX256" fmla="*/ 5233808 w 5472504"/>
              <a:gd name="connsiteY256" fmla="*/ 1390883 h 4656599"/>
              <a:gd name="connsiteX257" fmla="*/ 5279481 w 5472504"/>
              <a:gd name="connsiteY257" fmla="*/ 1446276 h 4656599"/>
              <a:gd name="connsiteX258" fmla="*/ 5275674 w 5472504"/>
              <a:gd name="connsiteY258" fmla="*/ 1446276 h 4656599"/>
              <a:gd name="connsiteX259" fmla="*/ 5271869 w 5472504"/>
              <a:gd name="connsiteY259" fmla="*/ 1446276 h 4656599"/>
              <a:gd name="connsiteX260" fmla="*/ 5267791 w 5472504"/>
              <a:gd name="connsiteY260" fmla="*/ 1452156 h 4656599"/>
              <a:gd name="connsiteX261" fmla="*/ 5260179 w 5472504"/>
              <a:gd name="connsiteY261" fmla="*/ 1457726 h 4656599"/>
              <a:gd name="connsiteX262" fmla="*/ 5199553 w 5472504"/>
              <a:gd name="connsiteY262" fmla="*/ 1490838 h 4656599"/>
              <a:gd name="connsiteX263" fmla="*/ 5247995 w 5472504"/>
              <a:gd name="connsiteY263" fmla="*/ 1468609 h 4656599"/>
              <a:gd name="connsiteX264" fmla="*/ 5252702 w 5472504"/>
              <a:gd name="connsiteY264" fmla="*/ 1468170 h 4656599"/>
              <a:gd name="connsiteX265" fmla="*/ 5256170 w 5472504"/>
              <a:gd name="connsiteY265" fmla="*/ 1465909 h 4656599"/>
              <a:gd name="connsiteX266" fmla="*/ 5339834 w 5472504"/>
              <a:gd name="connsiteY266" fmla="*/ 1446276 h 4656599"/>
              <a:gd name="connsiteX267" fmla="*/ 4979886 w 5472504"/>
              <a:gd name="connsiteY267" fmla="*/ 1651447 h 4656599"/>
              <a:gd name="connsiteX268" fmla="*/ 5040784 w 5472504"/>
              <a:gd name="connsiteY268" fmla="*/ 1635045 h 4656599"/>
              <a:gd name="connsiteX269" fmla="*/ 4661805 w 5472504"/>
              <a:gd name="connsiteY269" fmla="*/ 1839907 h 4656599"/>
              <a:gd name="connsiteX270" fmla="*/ 5108750 w 5472504"/>
              <a:gd name="connsiteY270" fmla="*/ 1618335 h 4656599"/>
              <a:gd name="connsiteX271" fmla="*/ 5051931 w 5472504"/>
              <a:gd name="connsiteY271" fmla="*/ 1629476 h 4656599"/>
              <a:gd name="connsiteX272" fmla="*/ 5226195 w 5472504"/>
              <a:gd name="connsiteY272" fmla="*/ 1562631 h 4656599"/>
              <a:gd name="connsiteX273" fmla="*/ 5207165 w 5472504"/>
              <a:gd name="connsiteY273" fmla="*/ 1585222 h 4656599"/>
              <a:gd name="connsiteX274" fmla="*/ 5218855 w 5472504"/>
              <a:gd name="connsiteY274" fmla="*/ 1585222 h 4656599"/>
              <a:gd name="connsiteX275" fmla="*/ 5195746 w 5472504"/>
              <a:gd name="connsiteY275" fmla="*/ 1601934 h 4656599"/>
              <a:gd name="connsiteX276" fmla="*/ 5195746 w 5472504"/>
              <a:gd name="connsiteY276" fmla="*/ 1612765 h 4656599"/>
              <a:gd name="connsiteX277" fmla="*/ 5112556 w 5472504"/>
              <a:gd name="connsiteY277" fmla="*/ 1684867 h 4656599"/>
              <a:gd name="connsiteX278" fmla="*/ 5267791 w 5472504"/>
              <a:gd name="connsiteY278" fmla="*/ 1662587 h 4656599"/>
              <a:gd name="connsiteX279" fmla="*/ 5138927 w 5472504"/>
              <a:gd name="connsiteY279" fmla="*/ 1740262 h 4656599"/>
              <a:gd name="connsiteX280" fmla="*/ 5146540 w 5472504"/>
              <a:gd name="connsiteY280" fmla="*/ 1751403 h 4656599"/>
              <a:gd name="connsiteX281" fmla="*/ 5055737 w 5472504"/>
              <a:gd name="connsiteY281" fmla="*/ 1795654 h 4656599"/>
              <a:gd name="connsiteX282" fmla="*/ 4995111 w 5472504"/>
              <a:gd name="connsiteY282" fmla="*/ 1817936 h 4656599"/>
              <a:gd name="connsiteX283" fmla="*/ 4991305 w 5472504"/>
              <a:gd name="connsiteY283" fmla="*/ 1817936 h 4656599"/>
              <a:gd name="connsiteX284" fmla="*/ 4983965 w 5472504"/>
              <a:gd name="connsiteY284" fmla="*/ 1817936 h 4656599"/>
              <a:gd name="connsiteX285" fmla="*/ 4982061 w 5472504"/>
              <a:gd name="connsiteY285" fmla="*/ 1819483 h 4656599"/>
              <a:gd name="connsiteX286" fmla="*/ 4949710 w 5472504"/>
              <a:gd name="connsiteY286" fmla="*/ 1823816 h 4656599"/>
              <a:gd name="connsiteX287" fmla="*/ 5029094 w 5472504"/>
              <a:gd name="connsiteY287" fmla="*/ 1756972 h 4656599"/>
              <a:gd name="connsiteX288" fmla="*/ 4839877 w 5472504"/>
              <a:gd name="connsiteY288" fmla="*/ 1839907 h 4656599"/>
              <a:gd name="connsiteX289" fmla="*/ 4900502 w 5472504"/>
              <a:gd name="connsiteY289" fmla="*/ 1839907 h 4656599"/>
              <a:gd name="connsiteX290" fmla="*/ 4752880 w 5472504"/>
              <a:gd name="connsiteY290" fmla="*/ 1895611 h 4656599"/>
              <a:gd name="connsiteX291" fmla="*/ 4786591 w 5472504"/>
              <a:gd name="connsiteY291" fmla="*/ 1890039 h 4656599"/>
              <a:gd name="connsiteX292" fmla="*/ 4491348 w 5472504"/>
              <a:gd name="connsiteY292" fmla="*/ 2045388 h 4656599"/>
              <a:gd name="connsiteX293" fmla="*/ 4165381 w 5472504"/>
              <a:gd name="connsiteY293" fmla="*/ 2161744 h 4656599"/>
              <a:gd name="connsiteX294" fmla="*/ 4305664 w 5472504"/>
              <a:gd name="connsiteY294" fmla="*/ 2072929 h 4656599"/>
              <a:gd name="connsiteX295" fmla="*/ 4180606 w 5472504"/>
              <a:gd name="connsiteY295" fmla="*/ 2094902 h 4656599"/>
              <a:gd name="connsiteX296" fmla="*/ 4290438 w 5472504"/>
              <a:gd name="connsiteY296" fmla="*/ 2028676 h 4656599"/>
              <a:gd name="connsiteX297" fmla="*/ 4293974 w 5472504"/>
              <a:gd name="connsiteY297" fmla="*/ 2017536 h 4656599"/>
              <a:gd name="connsiteX298" fmla="*/ 4271408 w 5472504"/>
              <a:gd name="connsiteY298" fmla="*/ 2011966 h 4656599"/>
              <a:gd name="connsiteX299" fmla="*/ 4521796 w 5472504"/>
              <a:gd name="connsiteY299" fmla="*/ 1851357 h 4656599"/>
              <a:gd name="connsiteX300" fmla="*/ 4502493 w 5472504"/>
              <a:gd name="connsiteY300" fmla="*/ 1845786 h 4656599"/>
              <a:gd name="connsiteX301" fmla="*/ 4544360 w 5472504"/>
              <a:gd name="connsiteY301" fmla="*/ 1817936 h 4656599"/>
              <a:gd name="connsiteX302" fmla="*/ 4347259 w 5472504"/>
              <a:gd name="connsiteY302" fmla="*/ 1878899 h 4656599"/>
              <a:gd name="connsiteX303" fmla="*/ 4328229 w 5472504"/>
              <a:gd name="connsiteY303" fmla="*/ 1884470 h 4656599"/>
              <a:gd name="connsiteX304" fmla="*/ 4218395 w 5472504"/>
              <a:gd name="connsiteY304" fmla="*/ 1939862 h 4656599"/>
              <a:gd name="connsiteX305" fmla="*/ 4195830 w 5472504"/>
              <a:gd name="connsiteY305" fmla="*/ 1945432 h 4656599"/>
              <a:gd name="connsiteX306" fmla="*/ 3904120 w 5472504"/>
              <a:gd name="connsiteY306" fmla="*/ 2089330 h 4656599"/>
              <a:gd name="connsiteX307" fmla="*/ 3881284 w 5472504"/>
              <a:gd name="connsiteY307" fmla="*/ 2094902 h 4656599"/>
              <a:gd name="connsiteX308" fmla="*/ 3824464 w 5472504"/>
              <a:gd name="connsiteY308" fmla="*/ 2111921 h 4656599"/>
              <a:gd name="connsiteX309" fmla="*/ 3809239 w 5472504"/>
              <a:gd name="connsiteY309" fmla="*/ 2123062 h 4656599"/>
              <a:gd name="connsiteX310" fmla="*/ 3195370 w 5472504"/>
              <a:gd name="connsiteY310" fmla="*/ 2460990 h 4656599"/>
              <a:gd name="connsiteX311" fmla="*/ 3176611 w 5472504"/>
              <a:gd name="connsiteY311" fmla="*/ 2477702 h 4656599"/>
              <a:gd name="connsiteX312" fmla="*/ 3161387 w 5472504"/>
              <a:gd name="connsiteY312" fmla="*/ 2494102 h 4656599"/>
              <a:gd name="connsiteX313" fmla="*/ 3009960 w 5472504"/>
              <a:gd name="connsiteY313" fmla="*/ 2577347 h 4656599"/>
              <a:gd name="connsiteX314" fmla="*/ 2987123 w 5472504"/>
              <a:gd name="connsiteY314" fmla="*/ 2588489 h 4656599"/>
              <a:gd name="connsiteX315" fmla="*/ 2937915 w 5472504"/>
              <a:gd name="connsiteY315" fmla="*/ 2594058 h 4656599"/>
              <a:gd name="connsiteX316" fmla="*/ 2926496 w 5472504"/>
              <a:gd name="connsiteY316" fmla="*/ 2605198 h 4656599"/>
              <a:gd name="connsiteX317" fmla="*/ 2934109 w 5472504"/>
              <a:gd name="connsiteY317" fmla="*/ 2611077 h 4656599"/>
              <a:gd name="connsiteX318" fmla="*/ 2930303 w 5472504"/>
              <a:gd name="connsiteY318" fmla="*/ 2621599 h 4656599"/>
              <a:gd name="connsiteX319" fmla="*/ 2911545 w 5472504"/>
              <a:gd name="connsiteY319" fmla="*/ 2621599 h 4656599"/>
              <a:gd name="connsiteX320" fmla="*/ 2892514 w 5472504"/>
              <a:gd name="connsiteY320" fmla="*/ 2621599 h 4656599"/>
              <a:gd name="connsiteX321" fmla="*/ 2418927 w 5472504"/>
              <a:gd name="connsiteY321" fmla="*/ 2937867 h 4656599"/>
              <a:gd name="connsiteX322" fmla="*/ 2392555 w 5472504"/>
              <a:gd name="connsiteY322" fmla="*/ 2949007 h 4656599"/>
              <a:gd name="connsiteX323" fmla="*/ 2331658 w 5472504"/>
              <a:gd name="connsiteY323" fmla="*/ 2987689 h 4656599"/>
              <a:gd name="connsiteX324" fmla="*/ 2331658 w 5472504"/>
              <a:gd name="connsiteY324" fmla="*/ 2993260 h 4656599"/>
              <a:gd name="connsiteX325" fmla="*/ 2365913 w 5472504"/>
              <a:gd name="connsiteY325" fmla="*/ 2998830 h 4656599"/>
              <a:gd name="connsiteX326" fmla="*/ 2396361 w 5472504"/>
              <a:gd name="connsiteY326" fmla="*/ 2976549 h 4656599"/>
              <a:gd name="connsiteX327" fmla="*/ 2623640 w 5472504"/>
              <a:gd name="connsiteY327" fmla="*/ 2827080 h 4656599"/>
              <a:gd name="connsiteX328" fmla="*/ 2627446 w 5472504"/>
              <a:gd name="connsiteY328" fmla="*/ 2832651 h 4656599"/>
              <a:gd name="connsiteX329" fmla="*/ 2589385 w 5472504"/>
              <a:gd name="connsiteY329" fmla="*/ 2882782 h 4656599"/>
              <a:gd name="connsiteX330" fmla="*/ 2562742 w 5472504"/>
              <a:gd name="connsiteY330" fmla="*/ 2893304 h 4656599"/>
              <a:gd name="connsiteX331" fmla="*/ 2320239 w 5472504"/>
              <a:gd name="connsiteY331" fmla="*/ 3048962 h 4656599"/>
              <a:gd name="connsiteX332" fmla="*/ 2290063 w 5472504"/>
              <a:gd name="connsiteY332" fmla="*/ 3070934 h 4656599"/>
              <a:gd name="connsiteX333" fmla="*/ 2074203 w 5472504"/>
              <a:gd name="connsiteY333" fmla="*/ 3231852 h 4656599"/>
              <a:gd name="connsiteX334" fmla="*/ 2070397 w 5472504"/>
              <a:gd name="connsiteY334" fmla="*/ 3242684 h 4656599"/>
              <a:gd name="connsiteX335" fmla="*/ 2070397 w 5472504"/>
              <a:gd name="connsiteY335" fmla="*/ 3253823 h 4656599"/>
              <a:gd name="connsiteX336" fmla="*/ 221720 w 5472504"/>
              <a:gd name="connsiteY336" fmla="*/ 4551384 h 4656599"/>
              <a:gd name="connsiteX337" fmla="*/ 179854 w 5472504"/>
              <a:gd name="connsiteY337" fmla="*/ 4573356 h 4656599"/>
              <a:gd name="connsiteX338" fmla="*/ 5589 w 5472504"/>
              <a:gd name="connsiteY338" fmla="*/ 4656599 h 4656599"/>
              <a:gd name="connsiteX339" fmla="*/ 267121 w 5472504"/>
              <a:gd name="connsiteY339" fmla="*/ 4434717 h 4656599"/>
              <a:gd name="connsiteX340" fmla="*/ 47455 w 5472504"/>
              <a:gd name="connsiteY340" fmla="*/ 4562216 h 4656599"/>
              <a:gd name="connsiteX341" fmla="*/ 308718 w 5472504"/>
              <a:gd name="connsiteY341" fmla="*/ 4340644 h 4656599"/>
              <a:gd name="connsiteX342" fmla="*/ 123034 w 5472504"/>
              <a:gd name="connsiteY342" fmla="*/ 4407176 h 4656599"/>
              <a:gd name="connsiteX343" fmla="*/ 225254 w 5472504"/>
              <a:gd name="connsiteY343" fmla="*/ 4324241 h 4656599"/>
              <a:gd name="connsiteX344" fmla="*/ 2229436 w 5472504"/>
              <a:gd name="connsiteY344" fmla="*/ 2932298 h 4656599"/>
              <a:gd name="connsiteX345" fmla="*/ 2252273 w 5472504"/>
              <a:gd name="connsiteY345" fmla="*/ 2910325 h 4656599"/>
              <a:gd name="connsiteX346" fmla="*/ 2464328 w 5472504"/>
              <a:gd name="connsiteY346" fmla="*/ 2699584 h 4656599"/>
              <a:gd name="connsiteX347" fmla="*/ 2475746 w 5472504"/>
              <a:gd name="connsiteY347" fmla="*/ 2677303 h 4656599"/>
              <a:gd name="connsiteX348" fmla="*/ 2449103 w 5472504"/>
              <a:gd name="connsiteY348" fmla="*/ 2682872 h 4656599"/>
              <a:gd name="connsiteX349" fmla="*/ 2092961 w 5472504"/>
              <a:gd name="connsiteY349" fmla="*/ 2932298 h 4656599"/>
              <a:gd name="connsiteX350" fmla="*/ 2066591 w 5472504"/>
              <a:gd name="connsiteY350" fmla="*/ 2943436 h 4656599"/>
              <a:gd name="connsiteX351" fmla="*/ 2039948 w 5472504"/>
              <a:gd name="connsiteY351" fmla="*/ 2954577 h 4656599"/>
              <a:gd name="connsiteX352" fmla="*/ 1392096 w 5472504"/>
              <a:gd name="connsiteY352" fmla="*/ 3420004 h 4656599"/>
              <a:gd name="connsiteX353" fmla="*/ 1357841 w 5472504"/>
              <a:gd name="connsiteY353" fmla="*/ 3442593 h 4656599"/>
              <a:gd name="connsiteX354" fmla="*/ 380761 w 5472504"/>
              <a:gd name="connsiteY354" fmla="*/ 4035517 h 4656599"/>
              <a:gd name="connsiteX355" fmla="*/ 342700 w 5472504"/>
              <a:gd name="connsiteY355" fmla="*/ 4063677 h 4656599"/>
              <a:gd name="connsiteX356" fmla="*/ 210303 w 5472504"/>
              <a:gd name="connsiteY356" fmla="*/ 4129901 h 4656599"/>
              <a:gd name="connsiteX357" fmla="*/ 183660 w 5472504"/>
              <a:gd name="connsiteY357" fmla="*/ 4135472 h 4656599"/>
              <a:gd name="connsiteX358" fmla="*/ 214109 w 5472504"/>
              <a:gd name="connsiteY358" fmla="*/ 4096790 h 4656599"/>
              <a:gd name="connsiteX359" fmla="*/ 202418 w 5472504"/>
              <a:gd name="connsiteY359" fmla="*/ 4091218 h 4656599"/>
              <a:gd name="connsiteX360" fmla="*/ 130646 w 5472504"/>
              <a:gd name="connsiteY360" fmla="*/ 4124331 h 4656599"/>
              <a:gd name="connsiteX361" fmla="*/ 134452 w 5472504"/>
              <a:gd name="connsiteY361" fmla="*/ 4091218 h 4656599"/>
              <a:gd name="connsiteX362" fmla="*/ 161095 w 5472504"/>
              <a:gd name="connsiteY362" fmla="*/ 4074817 h 4656599"/>
              <a:gd name="connsiteX363" fmla="*/ 157288 w 5472504"/>
              <a:gd name="connsiteY363" fmla="*/ 4058108 h 4656599"/>
              <a:gd name="connsiteX364" fmla="*/ 179854 w 5472504"/>
              <a:gd name="connsiteY364" fmla="*/ 4030254 h 4656599"/>
              <a:gd name="connsiteX365" fmla="*/ 126839 w 5472504"/>
              <a:gd name="connsiteY365" fmla="*/ 4019116 h 4656599"/>
              <a:gd name="connsiteX366" fmla="*/ 145598 w 5472504"/>
              <a:gd name="connsiteY366" fmla="*/ 3980434 h 4656599"/>
              <a:gd name="connsiteX367" fmla="*/ 145598 w 5472504"/>
              <a:gd name="connsiteY367" fmla="*/ 3974863 h 4656599"/>
              <a:gd name="connsiteX368" fmla="*/ 141793 w 5472504"/>
              <a:gd name="connsiteY368" fmla="*/ 3963722 h 4656599"/>
              <a:gd name="connsiteX369" fmla="*/ 9395 w 5472504"/>
              <a:gd name="connsiteY369" fmla="*/ 4013545 h 4656599"/>
              <a:gd name="connsiteX370" fmla="*/ 123034 w 5472504"/>
              <a:gd name="connsiteY370" fmla="*/ 3852935 h 4656599"/>
              <a:gd name="connsiteX371" fmla="*/ 36037 w 5472504"/>
              <a:gd name="connsiteY371" fmla="*/ 3897189 h 4656599"/>
              <a:gd name="connsiteX372" fmla="*/ 161095 w 5472504"/>
              <a:gd name="connsiteY372" fmla="*/ 3786092 h 4656599"/>
              <a:gd name="connsiteX373" fmla="*/ 47455 w 5472504"/>
              <a:gd name="connsiteY373" fmla="*/ 3819514 h 4656599"/>
              <a:gd name="connsiteX374" fmla="*/ 47455 w 5472504"/>
              <a:gd name="connsiteY374" fmla="*/ 3813635 h 4656599"/>
              <a:gd name="connsiteX375" fmla="*/ 130646 w 5472504"/>
              <a:gd name="connsiteY375" fmla="*/ 3736270 h 4656599"/>
              <a:gd name="connsiteX376" fmla="*/ 172241 w 5472504"/>
              <a:gd name="connsiteY376" fmla="*/ 3697588 h 4656599"/>
              <a:gd name="connsiteX377" fmla="*/ 1305099 w 5472504"/>
              <a:gd name="connsiteY377" fmla="*/ 2937867 h 4656599"/>
              <a:gd name="connsiteX378" fmla="*/ 332773 w 5472504"/>
              <a:gd name="connsiteY378" fmla="*/ 3467214 h 4656599"/>
              <a:gd name="connsiteX379" fmla="*/ 0 w 5472504"/>
              <a:gd name="connsiteY379" fmla="*/ 3647346 h 4656599"/>
              <a:gd name="connsiteX380" fmla="*/ 0 w 5472504"/>
              <a:gd name="connsiteY380" fmla="*/ 3641725 h 4656599"/>
              <a:gd name="connsiteX381" fmla="*/ 47455 w 5472504"/>
              <a:gd name="connsiteY381" fmla="*/ 3603202 h 4656599"/>
              <a:gd name="connsiteX382" fmla="*/ 47455 w 5472504"/>
              <a:gd name="connsiteY382" fmla="*/ 3597632 h 4656599"/>
              <a:gd name="connsiteX383" fmla="*/ 25093 w 5472504"/>
              <a:gd name="connsiteY383" fmla="*/ 3605746 h 4656599"/>
              <a:gd name="connsiteX384" fmla="*/ 0 w 5472504"/>
              <a:gd name="connsiteY384" fmla="*/ 3613021 h 4656599"/>
              <a:gd name="connsiteX385" fmla="*/ 0 w 5472504"/>
              <a:gd name="connsiteY385" fmla="*/ 3049895 h 4656599"/>
              <a:gd name="connsiteX386" fmla="*/ 9395 w 5472504"/>
              <a:gd name="connsiteY386" fmla="*/ 3037822 h 4656599"/>
              <a:gd name="connsiteX387" fmla="*/ 50991 w 5472504"/>
              <a:gd name="connsiteY387" fmla="*/ 3004709 h 4656599"/>
              <a:gd name="connsiteX388" fmla="*/ 179854 w 5472504"/>
              <a:gd name="connsiteY388" fmla="*/ 2932298 h 4656599"/>
              <a:gd name="connsiteX389" fmla="*/ 221720 w 5472504"/>
              <a:gd name="connsiteY389" fmla="*/ 2899185 h 4656599"/>
              <a:gd name="connsiteX390" fmla="*/ 380761 w 5472504"/>
              <a:gd name="connsiteY390" fmla="*/ 2738266 h 4656599"/>
              <a:gd name="connsiteX391" fmla="*/ 426163 w 5472504"/>
              <a:gd name="connsiteY391" fmla="*/ 2715985 h 4656599"/>
              <a:gd name="connsiteX392" fmla="*/ 429696 w 5472504"/>
              <a:gd name="connsiteY392" fmla="*/ 2710415 h 4656599"/>
              <a:gd name="connsiteX393" fmla="*/ 467758 w 5472504"/>
              <a:gd name="connsiteY393" fmla="*/ 2688442 h 4656599"/>
              <a:gd name="connsiteX394" fmla="*/ 786111 w 5472504"/>
              <a:gd name="connsiteY394" fmla="*/ 2439018 h 4656599"/>
              <a:gd name="connsiteX395" fmla="*/ 73679 w 5472504"/>
              <a:gd name="connsiteY395" fmla="*/ 2751606 h 4656599"/>
              <a:gd name="connsiteX396" fmla="*/ 0 w 5472504"/>
              <a:gd name="connsiteY396" fmla="*/ 2783132 h 4656599"/>
              <a:gd name="connsiteX397" fmla="*/ 0 w 5472504"/>
              <a:gd name="connsiteY397" fmla="*/ 2763727 h 4656599"/>
              <a:gd name="connsiteX398" fmla="*/ 160556 w 5472504"/>
              <a:gd name="connsiteY398" fmla="*/ 2682694 h 4656599"/>
              <a:gd name="connsiteX399" fmla="*/ 1093045 w 5472504"/>
              <a:gd name="connsiteY399" fmla="*/ 2172885 h 4656599"/>
              <a:gd name="connsiteX400" fmla="*/ 1036226 w 5472504"/>
              <a:gd name="connsiteY400" fmla="*/ 2261698 h 4656599"/>
              <a:gd name="connsiteX401" fmla="*/ 1498394 w 5472504"/>
              <a:gd name="connsiteY401" fmla="*/ 1961834 h 4656599"/>
              <a:gd name="connsiteX402" fmla="*/ 1399707 w 5472504"/>
              <a:gd name="connsiteY402" fmla="*/ 1984425 h 4656599"/>
              <a:gd name="connsiteX403" fmla="*/ 1483170 w 5472504"/>
              <a:gd name="connsiteY403" fmla="*/ 1917581 h 4656599"/>
              <a:gd name="connsiteX404" fmla="*/ 1308905 w 5472504"/>
              <a:gd name="connsiteY404" fmla="*/ 1901180 h 4656599"/>
              <a:gd name="connsiteX405" fmla="*/ 1354307 w 5472504"/>
              <a:gd name="connsiteY405" fmla="*/ 1851357 h 4656599"/>
              <a:gd name="connsiteX406" fmla="*/ 899750 w 5472504"/>
              <a:gd name="connsiteY406" fmla="*/ 1917581 h 4656599"/>
              <a:gd name="connsiteX407" fmla="*/ 986747 w 5472504"/>
              <a:gd name="connsiteY407" fmla="*/ 1839907 h 4656599"/>
              <a:gd name="connsiteX408" fmla="*/ 827705 w 5472504"/>
              <a:gd name="connsiteY408" fmla="*/ 1912320 h 4656599"/>
              <a:gd name="connsiteX409" fmla="*/ 1032420 w 5472504"/>
              <a:gd name="connsiteY409" fmla="*/ 1690748 h 4656599"/>
              <a:gd name="connsiteX410" fmla="*/ 729290 w 5472504"/>
              <a:gd name="connsiteY410" fmla="*/ 1806794 h 4656599"/>
              <a:gd name="connsiteX411" fmla="*/ 1233055 w 5472504"/>
              <a:gd name="connsiteY411" fmla="*/ 1557371 h 4656599"/>
              <a:gd name="connsiteX412" fmla="*/ 926121 w 5472504"/>
              <a:gd name="connsiteY412" fmla="*/ 1651447 h 4656599"/>
              <a:gd name="connsiteX413" fmla="*/ 1289875 w 5472504"/>
              <a:gd name="connsiteY413" fmla="*/ 1479697 h 4656599"/>
              <a:gd name="connsiteX414" fmla="*/ 1331470 w 5472504"/>
              <a:gd name="connsiteY414" fmla="*/ 1463295 h 4656599"/>
              <a:gd name="connsiteX415" fmla="*/ 1350500 w 5472504"/>
              <a:gd name="connsiteY415" fmla="*/ 1446276 h 4656599"/>
              <a:gd name="connsiteX416" fmla="*/ 1335276 w 5472504"/>
              <a:gd name="connsiteY416" fmla="*/ 1446276 h 4656599"/>
              <a:gd name="connsiteX417" fmla="*/ 1183576 w 5472504"/>
              <a:gd name="connsiteY417" fmla="*/ 1473817 h 4656599"/>
              <a:gd name="connsiteX418" fmla="*/ 1153671 w 5472504"/>
              <a:gd name="connsiteY418" fmla="*/ 1496408 h 4656599"/>
              <a:gd name="connsiteX419" fmla="*/ 1126756 w 5472504"/>
              <a:gd name="connsiteY419" fmla="*/ 1501978 h 4656599"/>
              <a:gd name="connsiteX420" fmla="*/ 1130835 w 5472504"/>
              <a:gd name="connsiteY420" fmla="*/ 1490838 h 4656599"/>
              <a:gd name="connsiteX421" fmla="*/ 1146059 w 5472504"/>
              <a:gd name="connsiteY421" fmla="*/ 1473817 h 4656599"/>
              <a:gd name="connsiteX422" fmla="*/ 1142253 w 5472504"/>
              <a:gd name="connsiteY422" fmla="*/ 1463295 h 4656599"/>
              <a:gd name="connsiteX423" fmla="*/ 1130835 w 5472504"/>
              <a:gd name="connsiteY423" fmla="*/ 1463295 h 4656599"/>
              <a:gd name="connsiteX424" fmla="*/ 1126756 w 5472504"/>
              <a:gd name="connsiteY424" fmla="*/ 1446276 h 4656599"/>
              <a:gd name="connsiteX425" fmla="*/ 1270844 w 5472504"/>
              <a:gd name="connsiteY425" fmla="*/ 1346630 h 4656599"/>
              <a:gd name="connsiteX426" fmla="*/ 1301293 w 5472504"/>
              <a:gd name="connsiteY426" fmla="*/ 1324658 h 4656599"/>
              <a:gd name="connsiteX427" fmla="*/ 1305099 w 5472504"/>
              <a:gd name="connsiteY427" fmla="*/ 1291237 h 4656599"/>
              <a:gd name="connsiteX428" fmla="*/ 1206684 w 5472504"/>
              <a:gd name="connsiteY428" fmla="*/ 1318779 h 4656599"/>
              <a:gd name="connsiteX429" fmla="*/ 1172429 w 5472504"/>
              <a:gd name="connsiteY429" fmla="*/ 1346630 h 4656599"/>
              <a:gd name="connsiteX430" fmla="*/ 1104192 w 5472504"/>
              <a:gd name="connsiteY430" fmla="*/ 1390883 h 4656599"/>
              <a:gd name="connsiteX431" fmla="*/ 1093045 w 5472504"/>
              <a:gd name="connsiteY431" fmla="*/ 1374481 h 4656599"/>
              <a:gd name="connsiteX432" fmla="*/ 1138447 w 5472504"/>
              <a:gd name="connsiteY432" fmla="*/ 1313208 h 4656599"/>
              <a:gd name="connsiteX433" fmla="*/ 1123222 w 5472504"/>
              <a:gd name="connsiteY433" fmla="*/ 1291237 h 4656599"/>
              <a:gd name="connsiteX434" fmla="*/ 979406 w 5472504"/>
              <a:gd name="connsiteY434" fmla="*/ 1374481 h 4656599"/>
              <a:gd name="connsiteX435" fmla="*/ 1054984 w 5472504"/>
              <a:gd name="connsiteY435" fmla="*/ 1257815 h 4656599"/>
              <a:gd name="connsiteX436" fmla="*/ 1054984 w 5472504"/>
              <a:gd name="connsiteY436" fmla="*/ 1252244 h 4656599"/>
              <a:gd name="connsiteX437" fmla="*/ 129032 w 5472504"/>
              <a:gd name="connsiteY437" fmla="*/ 1741818 h 4656599"/>
              <a:gd name="connsiteX438" fmla="*/ 0 w 5472504"/>
              <a:gd name="connsiteY438" fmla="*/ 1810137 h 4656599"/>
              <a:gd name="connsiteX439" fmla="*/ 0 w 5472504"/>
              <a:gd name="connsiteY439" fmla="*/ 1650868 h 4656599"/>
              <a:gd name="connsiteX440" fmla="*/ 310994 w 5472504"/>
              <a:gd name="connsiteY440" fmla="*/ 1503912 h 4656599"/>
              <a:gd name="connsiteX441" fmla="*/ 895672 w 5472504"/>
              <a:gd name="connsiteY441" fmla="*/ 1158170 h 4656599"/>
              <a:gd name="connsiteX442" fmla="*/ 884526 w 5472504"/>
              <a:gd name="connsiteY442" fmla="*/ 1130317 h 4656599"/>
              <a:gd name="connsiteX443" fmla="*/ 186123 w 5472504"/>
              <a:gd name="connsiteY443" fmla="*/ 1454829 h 4656599"/>
              <a:gd name="connsiteX444" fmla="*/ 0 w 5472504"/>
              <a:gd name="connsiteY444" fmla="*/ 1558744 h 4656599"/>
              <a:gd name="connsiteX445" fmla="*/ 0 w 5472504"/>
              <a:gd name="connsiteY445" fmla="*/ 1315894 h 4656599"/>
              <a:gd name="connsiteX446" fmla="*/ 320170 w 5472504"/>
              <a:gd name="connsiteY446" fmla="*/ 1149814 h 4656599"/>
              <a:gd name="connsiteX447" fmla="*/ 687696 w 5472504"/>
              <a:gd name="connsiteY447" fmla="*/ 964139 h 4656599"/>
              <a:gd name="connsiteX448" fmla="*/ 691230 w 5472504"/>
              <a:gd name="connsiteY448" fmla="*/ 964139 h 4656599"/>
              <a:gd name="connsiteX449" fmla="*/ 702648 w 5472504"/>
              <a:gd name="connsiteY449" fmla="*/ 931026 h 4656599"/>
              <a:gd name="connsiteX450" fmla="*/ 687696 w 5472504"/>
              <a:gd name="connsiteY450" fmla="*/ 864184 h 4656599"/>
              <a:gd name="connsiteX451" fmla="*/ 660781 w 5472504"/>
              <a:gd name="connsiteY451" fmla="*/ 853352 h 4656599"/>
              <a:gd name="connsiteX452" fmla="*/ 301105 w 5472504"/>
              <a:gd name="connsiteY452" fmla="*/ 975279 h 4656599"/>
              <a:gd name="connsiteX453" fmla="*/ 327748 w 5472504"/>
              <a:gd name="connsiteY453" fmla="*/ 936597 h 4656599"/>
              <a:gd name="connsiteX454" fmla="*/ 323942 w 5472504"/>
              <a:gd name="connsiteY454" fmla="*/ 919577 h 4656599"/>
              <a:gd name="connsiteX455" fmla="*/ 304912 w 5472504"/>
              <a:gd name="connsiteY455" fmla="*/ 914007 h 4656599"/>
              <a:gd name="connsiteX456" fmla="*/ 282346 w 5472504"/>
              <a:gd name="connsiteY456" fmla="*/ 919577 h 4656599"/>
              <a:gd name="connsiteX457" fmla="*/ 229061 w 5472504"/>
              <a:gd name="connsiteY457" fmla="*/ 886465 h 4656599"/>
              <a:gd name="connsiteX458" fmla="*/ 221720 w 5472504"/>
              <a:gd name="connsiteY458" fmla="*/ 864184 h 4656599"/>
              <a:gd name="connsiteX459" fmla="*/ 274734 w 5472504"/>
              <a:gd name="connsiteY459" fmla="*/ 792081 h 4656599"/>
              <a:gd name="connsiteX460" fmla="*/ 263316 w 5472504"/>
              <a:gd name="connsiteY460" fmla="*/ 775370 h 4656599"/>
              <a:gd name="connsiteX461" fmla="*/ 74200 w 5472504"/>
              <a:gd name="connsiteY461" fmla="*/ 831034 h 4656599"/>
              <a:gd name="connsiteX462" fmla="*/ 0 w 5472504"/>
              <a:gd name="connsiteY462" fmla="*/ 851862 h 4656599"/>
              <a:gd name="connsiteX463" fmla="*/ 0 w 5472504"/>
              <a:gd name="connsiteY463" fmla="*/ 795780 h 4656599"/>
              <a:gd name="connsiteX464" fmla="*/ 149677 w 5472504"/>
              <a:gd name="connsiteY464" fmla="*/ 692435 h 4656599"/>
              <a:gd name="connsiteX465" fmla="*/ 149677 w 5472504"/>
              <a:gd name="connsiteY465" fmla="*/ 686556 h 4656599"/>
              <a:gd name="connsiteX466" fmla="*/ 100470 w 5472504"/>
              <a:gd name="connsiteY466" fmla="*/ 642302 h 4656599"/>
              <a:gd name="connsiteX467" fmla="*/ 100470 w 5472504"/>
              <a:gd name="connsiteY467" fmla="*/ 631472 h 4656599"/>
              <a:gd name="connsiteX468" fmla="*/ 729290 w 5472504"/>
              <a:gd name="connsiteY468" fmla="*/ 315515 h 4656599"/>
              <a:gd name="connsiteX469" fmla="*/ 729290 w 5472504"/>
              <a:gd name="connsiteY469" fmla="*/ 304375 h 4656599"/>
              <a:gd name="connsiteX470" fmla="*/ 721407 w 5472504"/>
              <a:gd name="connsiteY470" fmla="*/ 304375 h 4656599"/>
              <a:gd name="connsiteX471" fmla="*/ 717873 w 5472504"/>
              <a:gd name="connsiteY471" fmla="*/ 298803 h 4656599"/>
              <a:gd name="connsiteX472" fmla="*/ 858154 w 5472504"/>
              <a:gd name="connsiteY472" fmla="*/ 193278 h 4656599"/>
              <a:gd name="connsiteX473" fmla="*/ 888331 w 5472504"/>
              <a:gd name="connsiteY473" fmla="*/ 159857 h 4656599"/>
              <a:gd name="connsiteX474" fmla="*/ 880720 w 5472504"/>
              <a:gd name="connsiteY474" fmla="*/ 148716 h 4656599"/>
              <a:gd name="connsiteX475" fmla="*/ 372878 w 5472504"/>
              <a:gd name="connsiteY475" fmla="*/ 243101 h 4656599"/>
              <a:gd name="connsiteX476" fmla="*/ 650110 w 5472504"/>
              <a:gd name="connsiteY476" fmla="*/ 105160 h 4656599"/>
              <a:gd name="connsiteX477" fmla="*/ 463196 w 5472504"/>
              <a:gd name="connsiteY477" fmla="*/ 0 h 4656599"/>
              <a:gd name="connsiteX478" fmla="*/ 791842 w 5472504"/>
              <a:gd name="connsiteY478" fmla="*/ 0 h 4656599"/>
              <a:gd name="connsiteX479" fmla="*/ 601888 w 5472504"/>
              <a:gd name="connsiteY479" fmla="*/ 42804 h 4656599"/>
              <a:gd name="connsiteX480" fmla="*/ 270927 w 5472504"/>
              <a:gd name="connsiteY480" fmla="*/ 110033 h 4656599"/>
              <a:gd name="connsiteX481" fmla="*/ 386368 w 5472504"/>
              <a:gd name="connsiteY481" fmla="*/ 45589 h 46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5472504" h="4656599">
                <a:moveTo>
                  <a:pt x="4991305" y="1817936"/>
                </a:moveTo>
                <a:cubicBezTo>
                  <a:pt x="4968468" y="1829075"/>
                  <a:pt x="4942097" y="1840217"/>
                  <a:pt x="4919261" y="1851357"/>
                </a:cubicBezTo>
                <a:cubicBezTo>
                  <a:pt x="4915455" y="1851357"/>
                  <a:pt x="4915455" y="1851048"/>
                  <a:pt x="4919261" y="1845786"/>
                </a:cubicBezTo>
                <a:cubicBezTo>
                  <a:pt x="4923067" y="1845786"/>
                  <a:pt x="4927145" y="1845786"/>
                  <a:pt x="4930951" y="1845786"/>
                </a:cubicBezTo>
                <a:cubicBezTo>
                  <a:pt x="4934757" y="1840217"/>
                  <a:pt x="4942097" y="1834338"/>
                  <a:pt x="4945904" y="1834338"/>
                </a:cubicBezTo>
                <a:cubicBezTo>
                  <a:pt x="4945904" y="1828767"/>
                  <a:pt x="4949710" y="1828767"/>
                  <a:pt x="4953516" y="1828767"/>
                </a:cubicBezTo>
                <a:cubicBezTo>
                  <a:pt x="4961128" y="1823196"/>
                  <a:pt x="4968741" y="1823816"/>
                  <a:pt x="4976080" y="1823816"/>
                </a:cubicBezTo>
                <a:lnTo>
                  <a:pt x="4982061" y="1819483"/>
                </a:lnTo>
                <a:close/>
                <a:moveTo>
                  <a:pt x="5251479" y="1467010"/>
                </a:moveTo>
                <a:lnTo>
                  <a:pt x="5247995" y="1468609"/>
                </a:lnTo>
                <a:lnTo>
                  <a:pt x="5245225" y="1468867"/>
                </a:lnTo>
                <a:close/>
                <a:moveTo>
                  <a:pt x="5260179" y="1463295"/>
                </a:moveTo>
                <a:lnTo>
                  <a:pt x="5256170" y="1465909"/>
                </a:lnTo>
                <a:lnTo>
                  <a:pt x="5251479" y="1467010"/>
                </a:lnTo>
                <a:close/>
                <a:moveTo>
                  <a:pt x="4362483" y="1058524"/>
                </a:moveTo>
                <a:cubicBezTo>
                  <a:pt x="4335841" y="1074925"/>
                  <a:pt x="4313275" y="1091635"/>
                  <a:pt x="4286633" y="1108347"/>
                </a:cubicBezTo>
                <a:cubicBezTo>
                  <a:pt x="4282827" y="1108347"/>
                  <a:pt x="4275215" y="1108347"/>
                  <a:pt x="4275215" y="1102777"/>
                </a:cubicBezTo>
                <a:cubicBezTo>
                  <a:pt x="4275215" y="1102777"/>
                  <a:pt x="4279020" y="1097206"/>
                  <a:pt x="4282827" y="1097206"/>
                </a:cubicBezTo>
                <a:cubicBezTo>
                  <a:pt x="4309469" y="1080495"/>
                  <a:pt x="4335841" y="1069356"/>
                  <a:pt x="4362483" y="1058524"/>
                </a:cubicBezTo>
                <a:close/>
                <a:moveTo>
                  <a:pt x="3267363" y="0"/>
                </a:moveTo>
                <a:lnTo>
                  <a:pt x="3270539" y="0"/>
                </a:lnTo>
                <a:lnTo>
                  <a:pt x="3255996" y="4817"/>
                </a:lnTo>
                <a:close/>
                <a:moveTo>
                  <a:pt x="861328" y="0"/>
                </a:moveTo>
                <a:lnTo>
                  <a:pt x="2852438" y="0"/>
                </a:lnTo>
                <a:lnTo>
                  <a:pt x="2843035" y="4817"/>
                </a:lnTo>
                <a:cubicBezTo>
                  <a:pt x="2835423" y="4817"/>
                  <a:pt x="2835694" y="10698"/>
                  <a:pt x="2835694" y="10698"/>
                </a:cubicBezTo>
                <a:cubicBezTo>
                  <a:pt x="2839500" y="10698"/>
                  <a:pt x="2847113" y="10388"/>
                  <a:pt x="2850647" y="4817"/>
                </a:cubicBezTo>
                <a:lnTo>
                  <a:pt x="2860372" y="0"/>
                </a:lnTo>
                <a:lnTo>
                  <a:pt x="3085047" y="0"/>
                </a:lnTo>
                <a:lnTo>
                  <a:pt x="3071095" y="5514"/>
                </a:lnTo>
                <a:cubicBezTo>
                  <a:pt x="2901078" y="72744"/>
                  <a:pt x="2723959" y="143456"/>
                  <a:pt x="2540178" y="221130"/>
                </a:cubicBezTo>
                <a:cubicBezTo>
                  <a:pt x="2131023" y="387618"/>
                  <a:pt x="1687613" y="598359"/>
                  <a:pt x="1221637" y="897607"/>
                </a:cubicBezTo>
                <a:cubicBezTo>
                  <a:pt x="1195266" y="908747"/>
                  <a:pt x="1180042" y="925457"/>
                  <a:pt x="1183576" y="931026"/>
                </a:cubicBezTo>
                <a:cubicBezTo>
                  <a:pt x="1187382" y="936289"/>
                  <a:pt x="1214296" y="930717"/>
                  <a:pt x="1233055" y="919577"/>
                </a:cubicBezTo>
                <a:cubicBezTo>
                  <a:pt x="1229250" y="919577"/>
                  <a:pt x="1225444" y="919577"/>
                  <a:pt x="1221637" y="919577"/>
                </a:cubicBezTo>
                <a:cubicBezTo>
                  <a:pt x="1483170" y="797651"/>
                  <a:pt x="1740625" y="664583"/>
                  <a:pt x="1979322" y="547917"/>
                </a:cubicBezTo>
                <a:cubicBezTo>
                  <a:pt x="2066591" y="531516"/>
                  <a:pt x="2153588" y="503974"/>
                  <a:pt x="2244662" y="476124"/>
                </a:cubicBezTo>
                <a:cubicBezTo>
                  <a:pt x="2161200" y="514806"/>
                  <a:pt x="2070397" y="553488"/>
                  <a:pt x="1979322" y="598049"/>
                </a:cubicBezTo>
                <a:cubicBezTo>
                  <a:pt x="1710449" y="736688"/>
                  <a:pt x="1464139" y="897297"/>
                  <a:pt x="1202878" y="1080186"/>
                </a:cubicBezTo>
                <a:cubicBezTo>
                  <a:pt x="1199072" y="1091326"/>
                  <a:pt x="1202878" y="1091635"/>
                  <a:pt x="1206684" y="1097206"/>
                </a:cubicBezTo>
                <a:cubicBezTo>
                  <a:pt x="1195266" y="1102777"/>
                  <a:pt x="1195266" y="1108347"/>
                  <a:pt x="1206684" y="1108347"/>
                </a:cubicBezTo>
                <a:cubicBezTo>
                  <a:pt x="1218102" y="1108347"/>
                  <a:pt x="1233327" y="1097206"/>
                  <a:pt x="1240939" y="1091635"/>
                </a:cubicBezTo>
                <a:cubicBezTo>
                  <a:pt x="1934192" y="686864"/>
                  <a:pt x="2555402" y="409590"/>
                  <a:pt x="3093421" y="165736"/>
                </a:cubicBezTo>
                <a:cubicBezTo>
                  <a:pt x="3093421" y="165736"/>
                  <a:pt x="3096956" y="165426"/>
                  <a:pt x="3100762" y="159857"/>
                </a:cubicBezTo>
                <a:cubicBezTo>
                  <a:pt x="3199177" y="121175"/>
                  <a:pt x="3297863" y="82492"/>
                  <a:pt x="3388937" y="49380"/>
                </a:cubicBezTo>
                <a:cubicBezTo>
                  <a:pt x="3404162" y="43810"/>
                  <a:pt x="3422649" y="32359"/>
                  <a:pt x="3422649" y="26789"/>
                </a:cubicBezTo>
                <a:cubicBezTo>
                  <a:pt x="3422649" y="21529"/>
                  <a:pt x="3415308" y="21219"/>
                  <a:pt x="3415308" y="21219"/>
                </a:cubicBezTo>
                <a:lnTo>
                  <a:pt x="3457617" y="0"/>
                </a:lnTo>
                <a:lnTo>
                  <a:pt x="3515404" y="0"/>
                </a:lnTo>
                <a:lnTo>
                  <a:pt x="3386716" y="57343"/>
                </a:lnTo>
                <a:cubicBezTo>
                  <a:pt x="3064519" y="210337"/>
                  <a:pt x="2728445" y="398449"/>
                  <a:pt x="2407509" y="614761"/>
                </a:cubicBezTo>
                <a:cubicBezTo>
                  <a:pt x="2399897" y="620330"/>
                  <a:pt x="2399897" y="625901"/>
                  <a:pt x="2403703" y="625901"/>
                </a:cubicBezTo>
                <a:cubicBezTo>
                  <a:pt x="2411314" y="625901"/>
                  <a:pt x="2418927" y="625901"/>
                  <a:pt x="2426539" y="620330"/>
                </a:cubicBezTo>
                <a:cubicBezTo>
                  <a:pt x="2843306" y="365338"/>
                  <a:pt x="3244578" y="160167"/>
                  <a:pt x="3623556" y="4817"/>
                </a:cubicBezTo>
                <a:lnTo>
                  <a:pt x="3645045" y="0"/>
                </a:lnTo>
                <a:lnTo>
                  <a:pt x="4747411" y="0"/>
                </a:lnTo>
                <a:lnTo>
                  <a:pt x="4688177" y="110033"/>
                </a:lnTo>
                <a:cubicBezTo>
                  <a:pt x="4680836" y="115603"/>
                  <a:pt x="4680836" y="121175"/>
                  <a:pt x="4688177" y="121175"/>
                </a:cubicBezTo>
                <a:cubicBezTo>
                  <a:pt x="4691983" y="121175"/>
                  <a:pt x="4695789" y="121175"/>
                  <a:pt x="4703401" y="121175"/>
                </a:cubicBezTo>
                <a:cubicBezTo>
                  <a:pt x="4703401" y="126744"/>
                  <a:pt x="4703129" y="126744"/>
                  <a:pt x="4699596" y="126744"/>
                </a:cubicBezTo>
                <a:cubicBezTo>
                  <a:pt x="4695789" y="132315"/>
                  <a:pt x="4691983" y="132624"/>
                  <a:pt x="4691983" y="137884"/>
                </a:cubicBezTo>
                <a:cubicBezTo>
                  <a:pt x="4688448" y="143456"/>
                  <a:pt x="4688448" y="148716"/>
                  <a:pt x="4691983" y="148716"/>
                </a:cubicBezTo>
                <a:cubicBezTo>
                  <a:pt x="4695789" y="148716"/>
                  <a:pt x="4699596" y="148716"/>
                  <a:pt x="4703401" y="148716"/>
                </a:cubicBezTo>
                <a:cubicBezTo>
                  <a:pt x="4707207" y="148716"/>
                  <a:pt x="4711013" y="148716"/>
                  <a:pt x="4714819" y="148716"/>
                </a:cubicBezTo>
                <a:cubicBezTo>
                  <a:pt x="4741190" y="143146"/>
                  <a:pt x="4771639" y="137884"/>
                  <a:pt x="4798009" y="126744"/>
                </a:cubicBezTo>
                <a:cubicBezTo>
                  <a:pt x="4801816" y="126744"/>
                  <a:pt x="4805622" y="132624"/>
                  <a:pt x="4801816" y="137884"/>
                </a:cubicBezTo>
                <a:cubicBezTo>
                  <a:pt x="4801816" y="143456"/>
                  <a:pt x="4801816" y="148716"/>
                  <a:pt x="4801816" y="148716"/>
                </a:cubicBezTo>
                <a:cubicBezTo>
                  <a:pt x="4798009" y="154285"/>
                  <a:pt x="4794203" y="159857"/>
                  <a:pt x="4790398" y="159857"/>
                </a:cubicBezTo>
                <a:cubicBezTo>
                  <a:pt x="4741190" y="193278"/>
                  <a:pt x="4695789" y="232270"/>
                  <a:pt x="4642774" y="265383"/>
                </a:cubicBezTo>
                <a:cubicBezTo>
                  <a:pt x="4638969" y="270952"/>
                  <a:pt x="4635162" y="276212"/>
                  <a:pt x="4627551" y="281784"/>
                </a:cubicBezTo>
                <a:cubicBezTo>
                  <a:pt x="4513912" y="387308"/>
                  <a:pt x="4396466" y="509545"/>
                  <a:pt x="4275215" y="625901"/>
                </a:cubicBezTo>
                <a:cubicBezTo>
                  <a:pt x="4271408" y="625901"/>
                  <a:pt x="4264069" y="631162"/>
                  <a:pt x="4256456" y="636733"/>
                </a:cubicBezTo>
                <a:cubicBezTo>
                  <a:pt x="4214861" y="670154"/>
                  <a:pt x="4161847" y="697695"/>
                  <a:pt x="4116175" y="731117"/>
                </a:cubicBezTo>
                <a:cubicBezTo>
                  <a:pt x="4112639" y="736688"/>
                  <a:pt x="4104756" y="736688"/>
                  <a:pt x="4100950" y="742257"/>
                </a:cubicBezTo>
                <a:cubicBezTo>
                  <a:pt x="4074579" y="770108"/>
                  <a:pt x="4047936" y="803221"/>
                  <a:pt x="4025372" y="831071"/>
                </a:cubicBezTo>
                <a:cubicBezTo>
                  <a:pt x="4017759" y="831071"/>
                  <a:pt x="4017759" y="836643"/>
                  <a:pt x="4025372" y="836643"/>
                </a:cubicBezTo>
                <a:cubicBezTo>
                  <a:pt x="4032985" y="831071"/>
                  <a:pt x="4044402" y="831071"/>
                  <a:pt x="4055549" y="831071"/>
                </a:cubicBezTo>
                <a:cubicBezTo>
                  <a:pt x="4029178" y="842212"/>
                  <a:pt x="4006341" y="858613"/>
                  <a:pt x="3983505" y="880895"/>
                </a:cubicBezTo>
                <a:cubicBezTo>
                  <a:pt x="3975892" y="880895"/>
                  <a:pt x="3972087" y="886465"/>
                  <a:pt x="3972087" y="892035"/>
                </a:cubicBezTo>
                <a:cubicBezTo>
                  <a:pt x="3968280" y="897607"/>
                  <a:pt x="3972087" y="902866"/>
                  <a:pt x="3975892" y="902866"/>
                </a:cubicBezTo>
                <a:cubicBezTo>
                  <a:pt x="4002536" y="897297"/>
                  <a:pt x="4025372" y="892035"/>
                  <a:pt x="4055549" y="886465"/>
                </a:cubicBezTo>
                <a:cubicBezTo>
                  <a:pt x="4059354" y="886465"/>
                  <a:pt x="4070772" y="886465"/>
                  <a:pt x="4074579" y="880895"/>
                </a:cubicBezTo>
                <a:cubicBezTo>
                  <a:pt x="4275215" y="803221"/>
                  <a:pt x="4468511" y="736998"/>
                  <a:pt x="4646581" y="670462"/>
                </a:cubicBezTo>
                <a:cubicBezTo>
                  <a:pt x="4650387" y="670462"/>
                  <a:pt x="4657999" y="664893"/>
                  <a:pt x="4661805" y="664893"/>
                </a:cubicBezTo>
                <a:cubicBezTo>
                  <a:pt x="4760220" y="620330"/>
                  <a:pt x="4854829" y="586910"/>
                  <a:pt x="4942097" y="553488"/>
                </a:cubicBezTo>
                <a:cubicBezTo>
                  <a:pt x="4945904" y="548227"/>
                  <a:pt x="4953516" y="547917"/>
                  <a:pt x="4953516" y="547917"/>
                </a:cubicBezTo>
                <a:cubicBezTo>
                  <a:pt x="5029366" y="520375"/>
                  <a:pt x="5101137" y="498094"/>
                  <a:pt x="5169376" y="470553"/>
                </a:cubicBezTo>
                <a:cubicBezTo>
                  <a:pt x="5173182" y="470553"/>
                  <a:pt x="5173182" y="470553"/>
                  <a:pt x="5169376" y="476124"/>
                </a:cubicBezTo>
                <a:cubicBezTo>
                  <a:pt x="5169376" y="481693"/>
                  <a:pt x="5165570" y="487265"/>
                  <a:pt x="5169376" y="492834"/>
                </a:cubicBezTo>
                <a:cubicBezTo>
                  <a:pt x="5173182" y="498403"/>
                  <a:pt x="5173182" y="498403"/>
                  <a:pt x="5173182" y="498403"/>
                </a:cubicBezTo>
                <a:cubicBezTo>
                  <a:pt x="5176989" y="503974"/>
                  <a:pt x="5176989" y="509235"/>
                  <a:pt x="5173182" y="514806"/>
                </a:cubicBezTo>
                <a:cubicBezTo>
                  <a:pt x="5161764" y="525947"/>
                  <a:pt x="5150345" y="531826"/>
                  <a:pt x="5138927" y="542966"/>
                </a:cubicBezTo>
                <a:cubicBezTo>
                  <a:pt x="5138927" y="548535"/>
                  <a:pt x="5138927" y="553488"/>
                  <a:pt x="5142733" y="553488"/>
                </a:cubicBezTo>
                <a:cubicBezTo>
                  <a:pt x="5207165" y="537086"/>
                  <a:pt x="5263985" y="520375"/>
                  <a:pt x="5324611" y="509235"/>
                </a:cubicBezTo>
                <a:cubicBezTo>
                  <a:pt x="5298240" y="531516"/>
                  <a:pt x="5275403" y="553798"/>
                  <a:pt x="5252567" y="576079"/>
                </a:cubicBezTo>
                <a:cubicBezTo>
                  <a:pt x="5294162" y="587217"/>
                  <a:pt x="5324883" y="614761"/>
                  <a:pt x="5336300" y="692435"/>
                </a:cubicBezTo>
                <a:cubicBezTo>
                  <a:pt x="5328689" y="714407"/>
                  <a:pt x="5332222" y="725547"/>
                  <a:pt x="5339834" y="736688"/>
                </a:cubicBezTo>
                <a:cubicBezTo>
                  <a:pt x="5336029" y="747826"/>
                  <a:pt x="5328416" y="758968"/>
                  <a:pt x="5320804" y="758968"/>
                </a:cubicBezTo>
                <a:cubicBezTo>
                  <a:pt x="5324611" y="758968"/>
                  <a:pt x="5324611" y="758968"/>
                  <a:pt x="5324611" y="758968"/>
                </a:cubicBezTo>
                <a:cubicBezTo>
                  <a:pt x="5332222" y="770108"/>
                  <a:pt x="5339834" y="775680"/>
                  <a:pt x="5347447" y="786510"/>
                </a:cubicBezTo>
                <a:cubicBezTo>
                  <a:pt x="5351253" y="780939"/>
                  <a:pt x="5355059" y="786510"/>
                  <a:pt x="5355059" y="786510"/>
                </a:cubicBezTo>
                <a:cubicBezTo>
                  <a:pt x="5358865" y="792081"/>
                  <a:pt x="5358865" y="797961"/>
                  <a:pt x="5358865" y="797961"/>
                </a:cubicBezTo>
                <a:cubicBezTo>
                  <a:pt x="5362671" y="803221"/>
                  <a:pt x="5358865" y="803530"/>
                  <a:pt x="5358865" y="809100"/>
                </a:cubicBezTo>
                <a:cubicBezTo>
                  <a:pt x="5123974" y="919886"/>
                  <a:pt x="4866520" y="1030362"/>
                  <a:pt x="4578343" y="1163430"/>
                </a:cubicBezTo>
                <a:cubicBezTo>
                  <a:pt x="4578343" y="1163430"/>
                  <a:pt x="4570731" y="1163430"/>
                  <a:pt x="4566925" y="1163430"/>
                </a:cubicBezTo>
                <a:cubicBezTo>
                  <a:pt x="4555507" y="1169001"/>
                  <a:pt x="4544089" y="1169001"/>
                  <a:pt x="4532942" y="1174570"/>
                </a:cubicBezTo>
                <a:cubicBezTo>
                  <a:pt x="4529135" y="1174570"/>
                  <a:pt x="4529135" y="1169001"/>
                  <a:pt x="4532942" y="1169001"/>
                </a:cubicBezTo>
                <a:cubicBezTo>
                  <a:pt x="4536748" y="1163430"/>
                  <a:pt x="4536748" y="1163430"/>
                  <a:pt x="4536748" y="1163430"/>
                </a:cubicBezTo>
                <a:cubicBezTo>
                  <a:pt x="4540554" y="1157861"/>
                  <a:pt x="4540554" y="1158170"/>
                  <a:pt x="4536748" y="1152599"/>
                </a:cubicBezTo>
                <a:cubicBezTo>
                  <a:pt x="4532942" y="1152599"/>
                  <a:pt x="4532942" y="1152599"/>
                  <a:pt x="4529135" y="1152599"/>
                </a:cubicBezTo>
                <a:cubicBezTo>
                  <a:pt x="4521523" y="1152599"/>
                  <a:pt x="4521523" y="1152599"/>
                  <a:pt x="4529135" y="1147030"/>
                </a:cubicBezTo>
                <a:cubicBezTo>
                  <a:pt x="4570731" y="1135888"/>
                  <a:pt x="4612325" y="1113916"/>
                  <a:pt x="4654193" y="1097206"/>
                </a:cubicBezTo>
                <a:cubicBezTo>
                  <a:pt x="4657999" y="1097206"/>
                  <a:pt x="4661805" y="1091326"/>
                  <a:pt x="4665611" y="1080186"/>
                </a:cubicBezTo>
                <a:cubicBezTo>
                  <a:pt x="4665611" y="1080186"/>
                  <a:pt x="4665611" y="1074616"/>
                  <a:pt x="4657999" y="1074616"/>
                </a:cubicBezTo>
                <a:cubicBezTo>
                  <a:pt x="4536748" y="1124748"/>
                  <a:pt x="4400544" y="1169001"/>
                  <a:pt x="4260263" y="1213562"/>
                </a:cubicBezTo>
                <a:cubicBezTo>
                  <a:pt x="4320887" y="1180142"/>
                  <a:pt x="4385047" y="1147030"/>
                  <a:pt x="4445674" y="1108347"/>
                </a:cubicBezTo>
                <a:cubicBezTo>
                  <a:pt x="4453286" y="1108347"/>
                  <a:pt x="4460899" y="1113916"/>
                  <a:pt x="4460899" y="1113916"/>
                </a:cubicBezTo>
                <a:cubicBezTo>
                  <a:pt x="4464704" y="1119487"/>
                  <a:pt x="4468511" y="1119487"/>
                  <a:pt x="4468511" y="1113916"/>
                </a:cubicBezTo>
                <a:cubicBezTo>
                  <a:pt x="4468511" y="1108347"/>
                  <a:pt x="4472316" y="1102777"/>
                  <a:pt x="4476122" y="1097206"/>
                </a:cubicBezTo>
                <a:cubicBezTo>
                  <a:pt x="4502493" y="1091635"/>
                  <a:pt x="4532942" y="1075235"/>
                  <a:pt x="4559313" y="1069665"/>
                </a:cubicBezTo>
                <a:cubicBezTo>
                  <a:pt x="4563119" y="1064095"/>
                  <a:pt x="4570731" y="1058524"/>
                  <a:pt x="4574538" y="1058524"/>
                </a:cubicBezTo>
                <a:cubicBezTo>
                  <a:pt x="4593568" y="1047384"/>
                  <a:pt x="4612598" y="1036242"/>
                  <a:pt x="4631357" y="1025103"/>
                </a:cubicBezTo>
                <a:cubicBezTo>
                  <a:pt x="4597374" y="1025103"/>
                  <a:pt x="4563119" y="1030362"/>
                  <a:pt x="4529135" y="1035934"/>
                </a:cubicBezTo>
                <a:cubicBezTo>
                  <a:pt x="4521523" y="1035934"/>
                  <a:pt x="4513912" y="1041503"/>
                  <a:pt x="4510105" y="1047074"/>
                </a:cubicBezTo>
                <a:cubicBezTo>
                  <a:pt x="4498686" y="1047074"/>
                  <a:pt x="4487269" y="1047384"/>
                  <a:pt x="4476122" y="1052644"/>
                </a:cubicBezTo>
                <a:cubicBezTo>
                  <a:pt x="4513912" y="1036242"/>
                  <a:pt x="4555507" y="1025103"/>
                  <a:pt x="4593568" y="1008392"/>
                </a:cubicBezTo>
                <a:cubicBezTo>
                  <a:pt x="4597374" y="1008392"/>
                  <a:pt x="4601180" y="1002821"/>
                  <a:pt x="4601180" y="997252"/>
                </a:cubicBezTo>
                <a:cubicBezTo>
                  <a:pt x="4604987" y="997252"/>
                  <a:pt x="4601180" y="991680"/>
                  <a:pt x="4597374" y="991680"/>
                </a:cubicBezTo>
                <a:cubicBezTo>
                  <a:pt x="4529135" y="1013653"/>
                  <a:pt x="4453286" y="1030672"/>
                  <a:pt x="4381241" y="1052644"/>
                </a:cubicBezTo>
                <a:cubicBezTo>
                  <a:pt x="4377435" y="1058216"/>
                  <a:pt x="4366290" y="1058524"/>
                  <a:pt x="4362483" y="1058524"/>
                </a:cubicBezTo>
                <a:cubicBezTo>
                  <a:pt x="4366290" y="1052953"/>
                  <a:pt x="4373902" y="1047074"/>
                  <a:pt x="4373902" y="1047074"/>
                </a:cubicBezTo>
                <a:cubicBezTo>
                  <a:pt x="4377708" y="1041503"/>
                  <a:pt x="4373902" y="1035934"/>
                  <a:pt x="4366290" y="1035934"/>
                </a:cubicBezTo>
                <a:cubicBezTo>
                  <a:pt x="4351065" y="1041503"/>
                  <a:pt x="4332306" y="1047074"/>
                  <a:pt x="4313275" y="1047074"/>
                </a:cubicBezTo>
                <a:cubicBezTo>
                  <a:pt x="4309469" y="1052644"/>
                  <a:pt x="4309469" y="1052644"/>
                  <a:pt x="4309469" y="1047074"/>
                </a:cubicBezTo>
                <a:cubicBezTo>
                  <a:pt x="4309469" y="1047074"/>
                  <a:pt x="4305664" y="1052644"/>
                  <a:pt x="4301857" y="1052644"/>
                </a:cubicBezTo>
                <a:cubicBezTo>
                  <a:pt x="4290438" y="1058216"/>
                  <a:pt x="4282827" y="1058524"/>
                  <a:pt x="4271408" y="1064095"/>
                </a:cubicBezTo>
                <a:cubicBezTo>
                  <a:pt x="4267602" y="1064095"/>
                  <a:pt x="4263796" y="1063785"/>
                  <a:pt x="4263796" y="1058524"/>
                </a:cubicBezTo>
                <a:cubicBezTo>
                  <a:pt x="4263796" y="1058524"/>
                  <a:pt x="4263796" y="1052644"/>
                  <a:pt x="4271408" y="1052644"/>
                </a:cubicBezTo>
                <a:cubicBezTo>
                  <a:pt x="4343453" y="1008392"/>
                  <a:pt x="4415496" y="964139"/>
                  <a:pt x="4487541" y="925147"/>
                </a:cubicBezTo>
                <a:cubicBezTo>
                  <a:pt x="4464704" y="925147"/>
                  <a:pt x="4445674" y="931026"/>
                  <a:pt x="4423109" y="931026"/>
                </a:cubicBezTo>
                <a:cubicBezTo>
                  <a:pt x="4419303" y="931026"/>
                  <a:pt x="4411419" y="936597"/>
                  <a:pt x="4407613" y="936597"/>
                </a:cubicBezTo>
                <a:cubicBezTo>
                  <a:pt x="4233348" y="1019533"/>
                  <a:pt x="4044402" y="1113607"/>
                  <a:pt x="3851106" y="1207683"/>
                </a:cubicBezTo>
                <a:cubicBezTo>
                  <a:pt x="3843494" y="1207683"/>
                  <a:pt x="3839688" y="1213562"/>
                  <a:pt x="3839688" y="1213562"/>
                </a:cubicBezTo>
                <a:cubicBezTo>
                  <a:pt x="3839688" y="1218825"/>
                  <a:pt x="3843494" y="1218825"/>
                  <a:pt x="3847301" y="1213562"/>
                </a:cubicBezTo>
                <a:cubicBezTo>
                  <a:pt x="3851106" y="1218825"/>
                  <a:pt x="3858448" y="1224704"/>
                  <a:pt x="3862253" y="1224704"/>
                </a:cubicBezTo>
                <a:cubicBezTo>
                  <a:pt x="3869865" y="1224704"/>
                  <a:pt x="3877478" y="1219133"/>
                  <a:pt x="3881284" y="1219133"/>
                </a:cubicBezTo>
                <a:cubicBezTo>
                  <a:pt x="3892702" y="1213562"/>
                  <a:pt x="3907654" y="1213253"/>
                  <a:pt x="3919072" y="1207683"/>
                </a:cubicBezTo>
                <a:cubicBezTo>
                  <a:pt x="3922879" y="1207683"/>
                  <a:pt x="3919072" y="1213562"/>
                  <a:pt x="3915267" y="1213562"/>
                </a:cubicBezTo>
                <a:cubicBezTo>
                  <a:pt x="3881012" y="1246675"/>
                  <a:pt x="3851106" y="1280096"/>
                  <a:pt x="3816852" y="1324658"/>
                </a:cubicBezTo>
                <a:cubicBezTo>
                  <a:pt x="3813045" y="1324658"/>
                  <a:pt x="3805433" y="1330230"/>
                  <a:pt x="3797822" y="1330230"/>
                </a:cubicBezTo>
                <a:cubicBezTo>
                  <a:pt x="3797822" y="1330230"/>
                  <a:pt x="3794288" y="1330230"/>
                  <a:pt x="3790481" y="1335799"/>
                </a:cubicBezTo>
                <a:cubicBezTo>
                  <a:pt x="3786675" y="1335799"/>
                  <a:pt x="3782869" y="1329920"/>
                  <a:pt x="3786675" y="1324658"/>
                </a:cubicBezTo>
                <a:cubicBezTo>
                  <a:pt x="3790481" y="1319088"/>
                  <a:pt x="3786675" y="1313518"/>
                  <a:pt x="3782869" y="1318779"/>
                </a:cubicBezTo>
                <a:cubicBezTo>
                  <a:pt x="3748614" y="1335489"/>
                  <a:pt x="3710824" y="1352200"/>
                  <a:pt x="3673035" y="1374481"/>
                </a:cubicBezTo>
                <a:cubicBezTo>
                  <a:pt x="3669230" y="1374481"/>
                  <a:pt x="3661345" y="1385313"/>
                  <a:pt x="3657539" y="1385313"/>
                </a:cubicBezTo>
                <a:cubicBezTo>
                  <a:pt x="3596914" y="1423995"/>
                  <a:pt x="3536560" y="1463295"/>
                  <a:pt x="3475934" y="1501978"/>
                </a:cubicBezTo>
                <a:cubicBezTo>
                  <a:pt x="3468321" y="1507548"/>
                  <a:pt x="3468321" y="1507548"/>
                  <a:pt x="3475934" y="1507548"/>
                </a:cubicBezTo>
                <a:cubicBezTo>
                  <a:pt x="3494965" y="1501978"/>
                  <a:pt x="3517530" y="1501978"/>
                  <a:pt x="3536288" y="1501978"/>
                </a:cubicBezTo>
                <a:cubicBezTo>
                  <a:pt x="3509917" y="1524258"/>
                  <a:pt x="3479468" y="1551802"/>
                  <a:pt x="3449291" y="1573772"/>
                </a:cubicBezTo>
                <a:cubicBezTo>
                  <a:pt x="3445485" y="1579343"/>
                  <a:pt x="3441679" y="1579343"/>
                  <a:pt x="3449291" y="1579343"/>
                </a:cubicBezTo>
                <a:cubicBezTo>
                  <a:pt x="3483275" y="1568512"/>
                  <a:pt x="3513724" y="1557371"/>
                  <a:pt x="3547978" y="1546230"/>
                </a:cubicBezTo>
                <a:cubicBezTo>
                  <a:pt x="3491158" y="1579652"/>
                  <a:pt x="3430260" y="1612456"/>
                  <a:pt x="3369636" y="1651447"/>
                </a:cubicBezTo>
                <a:cubicBezTo>
                  <a:pt x="3362294" y="1651447"/>
                  <a:pt x="3350876" y="1657017"/>
                  <a:pt x="3347070" y="1662587"/>
                </a:cubicBezTo>
                <a:cubicBezTo>
                  <a:pt x="3313088" y="1673729"/>
                  <a:pt x="3279104" y="1690439"/>
                  <a:pt x="3241045" y="1706839"/>
                </a:cubicBezTo>
                <a:cubicBezTo>
                  <a:pt x="3233432" y="1712411"/>
                  <a:pt x="3225819" y="1718290"/>
                  <a:pt x="3218207" y="1718290"/>
                </a:cubicBezTo>
                <a:cubicBezTo>
                  <a:pt x="3206789" y="1729121"/>
                  <a:pt x="3195370" y="1740262"/>
                  <a:pt x="3187759" y="1756972"/>
                </a:cubicBezTo>
                <a:cubicBezTo>
                  <a:pt x="3180147" y="1762543"/>
                  <a:pt x="3180147" y="1768112"/>
                  <a:pt x="3187759" y="1762543"/>
                </a:cubicBezTo>
                <a:cubicBezTo>
                  <a:pt x="3320427" y="1696009"/>
                  <a:pt x="3449291" y="1640616"/>
                  <a:pt x="3566736" y="1579343"/>
                </a:cubicBezTo>
                <a:cubicBezTo>
                  <a:pt x="3574348" y="1579343"/>
                  <a:pt x="3581961" y="1568203"/>
                  <a:pt x="3581961" y="1562631"/>
                </a:cubicBezTo>
                <a:cubicBezTo>
                  <a:pt x="3581961" y="1562631"/>
                  <a:pt x="3586040" y="1557371"/>
                  <a:pt x="3593378" y="1557371"/>
                </a:cubicBezTo>
                <a:cubicBezTo>
                  <a:pt x="3631440" y="1552112"/>
                  <a:pt x="3669230" y="1540661"/>
                  <a:pt x="3707018" y="1535090"/>
                </a:cubicBezTo>
                <a:cubicBezTo>
                  <a:pt x="3665423" y="1562940"/>
                  <a:pt x="3627634" y="1590484"/>
                  <a:pt x="3585767" y="1612765"/>
                </a:cubicBezTo>
                <a:cubicBezTo>
                  <a:pt x="3581961" y="1612765"/>
                  <a:pt x="3567009" y="1618335"/>
                  <a:pt x="3563203" y="1618335"/>
                </a:cubicBezTo>
                <a:cubicBezTo>
                  <a:pt x="3494965" y="1651447"/>
                  <a:pt x="3426727" y="1684867"/>
                  <a:pt x="3354682" y="1723861"/>
                </a:cubicBezTo>
                <a:cubicBezTo>
                  <a:pt x="3350876" y="1723861"/>
                  <a:pt x="3343264" y="1729430"/>
                  <a:pt x="3335652" y="1735002"/>
                </a:cubicBezTo>
                <a:cubicBezTo>
                  <a:pt x="3252190" y="1784823"/>
                  <a:pt x="3169000" y="1828767"/>
                  <a:pt x="3085809" y="1878899"/>
                </a:cubicBezTo>
                <a:cubicBezTo>
                  <a:pt x="3180418" y="1900871"/>
                  <a:pt x="3373713" y="1735002"/>
                  <a:pt x="3475934" y="1684867"/>
                </a:cubicBezTo>
                <a:cubicBezTo>
                  <a:pt x="3873943" y="1507548"/>
                  <a:pt x="4226007" y="1351890"/>
                  <a:pt x="4540554" y="1213562"/>
                </a:cubicBezTo>
                <a:cubicBezTo>
                  <a:pt x="4737383" y="1130317"/>
                  <a:pt x="4919261" y="1047384"/>
                  <a:pt x="5089720" y="975279"/>
                </a:cubicBezTo>
                <a:cubicBezTo>
                  <a:pt x="5226195" y="914316"/>
                  <a:pt x="5358865" y="825192"/>
                  <a:pt x="5472504" y="814052"/>
                </a:cubicBezTo>
                <a:cubicBezTo>
                  <a:pt x="5442328" y="902866"/>
                  <a:pt x="5385237" y="891726"/>
                  <a:pt x="5343641" y="947119"/>
                </a:cubicBezTo>
                <a:cubicBezTo>
                  <a:pt x="5366207" y="963830"/>
                  <a:pt x="5396655" y="964139"/>
                  <a:pt x="5419491" y="975279"/>
                </a:cubicBezTo>
                <a:cubicBezTo>
                  <a:pt x="5241420" y="1080495"/>
                  <a:pt x="5059543" y="1169001"/>
                  <a:pt x="4858635" y="1252244"/>
                </a:cubicBezTo>
                <a:cubicBezTo>
                  <a:pt x="4661805" y="1340751"/>
                  <a:pt x="4449752" y="1441015"/>
                  <a:pt x="4226007" y="1551802"/>
                </a:cubicBezTo>
                <a:cubicBezTo>
                  <a:pt x="4055549" y="1635045"/>
                  <a:pt x="3866331" y="1679298"/>
                  <a:pt x="3676842" y="1806794"/>
                </a:cubicBezTo>
                <a:cubicBezTo>
                  <a:pt x="3665423" y="1784823"/>
                  <a:pt x="3672764" y="1795654"/>
                  <a:pt x="3657539" y="1784513"/>
                </a:cubicBezTo>
                <a:cubicBezTo>
                  <a:pt x="3654005" y="1801225"/>
                  <a:pt x="3654005" y="1812056"/>
                  <a:pt x="3650199" y="1828767"/>
                </a:cubicBezTo>
                <a:cubicBezTo>
                  <a:pt x="3453370" y="1906440"/>
                  <a:pt x="3236966" y="2039818"/>
                  <a:pt x="3013493" y="2200427"/>
                </a:cubicBezTo>
                <a:cubicBezTo>
                  <a:pt x="3142357" y="2133893"/>
                  <a:pt x="3260075" y="2089640"/>
                  <a:pt x="3377519" y="2023107"/>
                </a:cubicBezTo>
                <a:cubicBezTo>
                  <a:pt x="3616216" y="1878899"/>
                  <a:pt x="3835611" y="1779253"/>
                  <a:pt x="4036518" y="1684867"/>
                </a:cubicBezTo>
                <a:cubicBezTo>
                  <a:pt x="4233620" y="1601934"/>
                  <a:pt x="4411690" y="1535090"/>
                  <a:pt x="4578343" y="1452156"/>
                </a:cubicBezTo>
                <a:cubicBezTo>
                  <a:pt x="4582150" y="1452156"/>
                  <a:pt x="4585956" y="1446276"/>
                  <a:pt x="4593568" y="1446276"/>
                </a:cubicBezTo>
                <a:cubicBezTo>
                  <a:pt x="4608520" y="1435444"/>
                  <a:pt x="4631357" y="1424303"/>
                  <a:pt x="4650387" y="1407594"/>
                </a:cubicBezTo>
                <a:cubicBezTo>
                  <a:pt x="4650387" y="1407594"/>
                  <a:pt x="4657999" y="1407594"/>
                  <a:pt x="4661805" y="1407594"/>
                </a:cubicBezTo>
                <a:cubicBezTo>
                  <a:pt x="4892889" y="1291237"/>
                  <a:pt x="5101137" y="1185712"/>
                  <a:pt x="5298240" y="1091635"/>
                </a:cubicBezTo>
                <a:cubicBezTo>
                  <a:pt x="5298240" y="1091635"/>
                  <a:pt x="5305851" y="1091635"/>
                  <a:pt x="5305851" y="1097206"/>
                </a:cubicBezTo>
                <a:cubicBezTo>
                  <a:pt x="5313464" y="1108347"/>
                  <a:pt x="5324883" y="1119179"/>
                  <a:pt x="5336300" y="1130317"/>
                </a:cubicBezTo>
                <a:cubicBezTo>
                  <a:pt x="5336300" y="1135888"/>
                  <a:pt x="5336300" y="1141459"/>
                  <a:pt x="5336300" y="1147030"/>
                </a:cubicBezTo>
                <a:cubicBezTo>
                  <a:pt x="5328689" y="1163740"/>
                  <a:pt x="5313192" y="1180449"/>
                  <a:pt x="5309385" y="1202732"/>
                </a:cubicBezTo>
                <a:cubicBezTo>
                  <a:pt x="5305580" y="1202732"/>
                  <a:pt x="5302047" y="1202732"/>
                  <a:pt x="5302047" y="1202732"/>
                </a:cubicBezTo>
                <a:cubicBezTo>
                  <a:pt x="5302047" y="1202732"/>
                  <a:pt x="5298240" y="1202422"/>
                  <a:pt x="5298240" y="1207683"/>
                </a:cubicBezTo>
                <a:cubicBezTo>
                  <a:pt x="5298240" y="1213253"/>
                  <a:pt x="5298240" y="1213562"/>
                  <a:pt x="5298240" y="1213562"/>
                </a:cubicBezTo>
                <a:cubicBezTo>
                  <a:pt x="5305851" y="1218825"/>
                  <a:pt x="5305580" y="1224704"/>
                  <a:pt x="5313192" y="1230274"/>
                </a:cubicBezTo>
                <a:cubicBezTo>
                  <a:pt x="5294434" y="1241413"/>
                  <a:pt x="5279209" y="1252244"/>
                  <a:pt x="5260179" y="1268956"/>
                </a:cubicBezTo>
                <a:cubicBezTo>
                  <a:pt x="5256372" y="1268956"/>
                  <a:pt x="5252567" y="1274525"/>
                  <a:pt x="5252567" y="1280096"/>
                </a:cubicBezTo>
                <a:cubicBezTo>
                  <a:pt x="5244954" y="1302376"/>
                  <a:pt x="5241420" y="1329920"/>
                  <a:pt x="5233808" y="1352200"/>
                </a:cubicBezTo>
                <a:cubicBezTo>
                  <a:pt x="5233808" y="1357770"/>
                  <a:pt x="5226195" y="1363339"/>
                  <a:pt x="5226195" y="1363339"/>
                </a:cubicBezTo>
                <a:cubicBezTo>
                  <a:pt x="5044319" y="1451847"/>
                  <a:pt x="4851295" y="1557371"/>
                  <a:pt x="4635162" y="1662587"/>
                </a:cubicBezTo>
                <a:cubicBezTo>
                  <a:pt x="4631629" y="1662587"/>
                  <a:pt x="4627551" y="1662587"/>
                  <a:pt x="4631357" y="1657017"/>
                </a:cubicBezTo>
                <a:cubicBezTo>
                  <a:pt x="4631357" y="1657017"/>
                  <a:pt x="4631357" y="1651447"/>
                  <a:pt x="4627551" y="1651447"/>
                </a:cubicBezTo>
                <a:cubicBezTo>
                  <a:pt x="4566925" y="1673729"/>
                  <a:pt x="4506299" y="1696009"/>
                  <a:pt x="4445674" y="1718290"/>
                </a:cubicBezTo>
                <a:cubicBezTo>
                  <a:pt x="4487269" y="1696009"/>
                  <a:pt x="4536748" y="1673729"/>
                  <a:pt x="4578343" y="1651447"/>
                </a:cubicBezTo>
                <a:cubicBezTo>
                  <a:pt x="4582150" y="1651447"/>
                  <a:pt x="4585956" y="1646185"/>
                  <a:pt x="4585956" y="1640616"/>
                </a:cubicBezTo>
                <a:cubicBezTo>
                  <a:pt x="4589489" y="1640616"/>
                  <a:pt x="4585683" y="1635045"/>
                  <a:pt x="4581877" y="1635045"/>
                </a:cubicBezTo>
                <a:cubicBezTo>
                  <a:pt x="4506299" y="1662897"/>
                  <a:pt x="4430721" y="1696009"/>
                  <a:pt x="4347259" y="1723861"/>
                </a:cubicBezTo>
                <a:cubicBezTo>
                  <a:pt x="4351065" y="1712721"/>
                  <a:pt x="4358677" y="1706839"/>
                  <a:pt x="4366290" y="1695699"/>
                </a:cubicBezTo>
                <a:cubicBezTo>
                  <a:pt x="4373902" y="1690130"/>
                  <a:pt x="4373902" y="1690439"/>
                  <a:pt x="4366290" y="1690748"/>
                </a:cubicBezTo>
                <a:cubicBezTo>
                  <a:pt x="4362483" y="1696009"/>
                  <a:pt x="4358405" y="1695699"/>
                  <a:pt x="4354872" y="1695699"/>
                </a:cubicBezTo>
                <a:cubicBezTo>
                  <a:pt x="4404077" y="1668158"/>
                  <a:pt x="4449480" y="1640306"/>
                  <a:pt x="4498686" y="1618335"/>
                </a:cubicBezTo>
                <a:cubicBezTo>
                  <a:pt x="4502493" y="1612765"/>
                  <a:pt x="4506299" y="1612765"/>
                  <a:pt x="4510105" y="1612765"/>
                </a:cubicBezTo>
                <a:cubicBezTo>
                  <a:pt x="4548166" y="1601624"/>
                  <a:pt x="4578343" y="1584912"/>
                  <a:pt x="4612325" y="1573772"/>
                </a:cubicBezTo>
                <a:cubicBezTo>
                  <a:pt x="4616132" y="1573772"/>
                  <a:pt x="4619938" y="1568203"/>
                  <a:pt x="4619938" y="1562631"/>
                </a:cubicBezTo>
                <a:cubicBezTo>
                  <a:pt x="4623744" y="1562631"/>
                  <a:pt x="4619938" y="1557371"/>
                  <a:pt x="4616132" y="1557371"/>
                </a:cubicBezTo>
                <a:cubicBezTo>
                  <a:pt x="4574538" y="1568512"/>
                  <a:pt x="4529135" y="1579652"/>
                  <a:pt x="4483735" y="1590794"/>
                </a:cubicBezTo>
                <a:cubicBezTo>
                  <a:pt x="4479929" y="1590794"/>
                  <a:pt x="4472044" y="1596363"/>
                  <a:pt x="4468511" y="1596363"/>
                </a:cubicBezTo>
                <a:cubicBezTo>
                  <a:pt x="4240959" y="1712721"/>
                  <a:pt x="3991117" y="1840217"/>
                  <a:pt x="3722243" y="1978854"/>
                </a:cubicBezTo>
                <a:cubicBezTo>
                  <a:pt x="3718436" y="1978854"/>
                  <a:pt x="3718436" y="1978854"/>
                  <a:pt x="3718436" y="1978854"/>
                </a:cubicBezTo>
                <a:cubicBezTo>
                  <a:pt x="3593378" y="2039818"/>
                  <a:pt x="3456903" y="2106042"/>
                  <a:pt x="3316893" y="2178145"/>
                </a:cubicBezTo>
                <a:cubicBezTo>
                  <a:pt x="3354682" y="2161435"/>
                  <a:pt x="3392472" y="2145344"/>
                  <a:pt x="3430533" y="2128631"/>
                </a:cubicBezTo>
                <a:cubicBezTo>
                  <a:pt x="3388666" y="2150913"/>
                  <a:pt x="3347070" y="2172575"/>
                  <a:pt x="3309010" y="2194856"/>
                </a:cubicBezTo>
                <a:cubicBezTo>
                  <a:pt x="3301669" y="2200427"/>
                  <a:pt x="3297863" y="2200427"/>
                  <a:pt x="3297863" y="2194856"/>
                </a:cubicBezTo>
                <a:cubicBezTo>
                  <a:pt x="3297863" y="2194856"/>
                  <a:pt x="3301397" y="2183716"/>
                  <a:pt x="3305203" y="2183716"/>
                </a:cubicBezTo>
                <a:cubicBezTo>
                  <a:pt x="3183953" y="2244680"/>
                  <a:pt x="3059166" y="2305643"/>
                  <a:pt x="2930303" y="2366606"/>
                </a:cubicBezTo>
                <a:cubicBezTo>
                  <a:pt x="2926496" y="2372176"/>
                  <a:pt x="2915079" y="2378056"/>
                  <a:pt x="2907466" y="2383625"/>
                </a:cubicBezTo>
                <a:cubicBezTo>
                  <a:pt x="2900126" y="2400026"/>
                  <a:pt x="2896321" y="2421999"/>
                  <a:pt x="2888708" y="2444280"/>
                </a:cubicBezTo>
                <a:cubicBezTo>
                  <a:pt x="2881096" y="2444280"/>
                  <a:pt x="2869949" y="2449850"/>
                  <a:pt x="2862337" y="2455420"/>
                </a:cubicBezTo>
                <a:cubicBezTo>
                  <a:pt x="2805518" y="2488843"/>
                  <a:pt x="2748697" y="2521953"/>
                  <a:pt x="2691878" y="2555376"/>
                </a:cubicBezTo>
                <a:cubicBezTo>
                  <a:pt x="2684266" y="2555376"/>
                  <a:pt x="2676382" y="2560945"/>
                  <a:pt x="2668769" y="2566516"/>
                </a:cubicBezTo>
                <a:cubicBezTo>
                  <a:pt x="2627175" y="2599938"/>
                  <a:pt x="2593191" y="2638311"/>
                  <a:pt x="2558936" y="2671732"/>
                </a:cubicBezTo>
                <a:cubicBezTo>
                  <a:pt x="2555130" y="2677303"/>
                  <a:pt x="2543985" y="2682872"/>
                  <a:pt x="2536372" y="2688442"/>
                </a:cubicBezTo>
                <a:cubicBezTo>
                  <a:pt x="2506195" y="2705153"/>
                  <a:pt x="2475746" y="2721864"/>
                  <a:pt x="2441491" y="2738266"/>
                </a:cubicBezTo>
                <a:cubicBezTo>
                  <a:pt x="2433879" y="2743835"/>
                  <a:pt x="2422733" y="2754977"/>
                  <a:pt x="2415120" y="2760236"/>
                </a:cubicBezTo>
                <a:cubicBezTo>
                  <a:pt x="2407509" y="2771377"/>
                  <a:pt x="2396090" y="2788088"/>
                  <a:pt x="2388478" y="2804799"/>
                </a:cubicBezTo>
                <a:cubicBezTo>
                  <a:pt x="2381137" y="2810368"/>
                  <a:pt x="2380866" y="2815940"/>
                  <a:pt x="2384672" y="2815940"/>
                </a:cubicBezTo>
                <a:cubicBezTo>
                  <a:pt x="2392284" y="2815940"/>
                  <a:pt x="2399897" y="2815940"/>
                  <a:pt x="2403703" y="2815940"/>
                </a:cubicBezTo>
                <a:cubicBezTo>
                  <a:pt x="2411314" y="2815940"/>
                  <a:pt x="2411314" y="2821509"/>
                  <a:pt x="2400168" y="2827080"/>
                </a:cubicBezTo>
                <a:cubicBezTo>
                  <a:pt x="2350688" y="2871334"/>
                  <a:pt x="2293870" y="2915895"/>
                  <a:pt x="2240855" y="2960148"/>
                </a:cubicBezTo>
                <a:cubicBezTo>
                  <a:pt x="2248468" y="2960148"/>
                  <a:pt x="2255808" y="2960148"/>
                  <a:pt x="2263421" y="2965717"/>
                </a:cubicBezTo>
                <a:cubicBezTo>
                  <a:pt x="2271032" y="2954577"/>
                  <a:pt x="2282451" y="2949007"/>
                  <a:pt x="2290063" y="2943436"/>
                </a:cubicBezTo>
                <a:cubicBezTo>
                  <a:pt x="2290063" y="2943436"/>
                  <a:pt x="2717977" y="2688134"/>
                  <a:pt x="2930303" y="2577347"/>
                </a:cubicBezTo>
                <a:cubicBezTo>
                  <a:pt x="3343264" y="2355465"/>
                  <a:pt x="4010147" y="2001135"/>
                  <a:pt x="4010147" y="2001135"/>
                </a:cubicBezTo>
                <a:cubicBezTo>
                  <a:pt x="4013953" y="1995565"/>
                  <a:pt x="4021566" y="1989994"/>
                  <a:pt x="4025372" y="1989994"/>
                </a:cubicBezTo>
                <a:cubicBezTo>
                  <a:pt x="4047936" y="1978854"/>
                  <a:pt x="4078385" y="1972975"/>
                  <a:pt x="4100950" y="1961834"/>
                </a:cubicBezTo>
                <a:cubicBezTo>
                  <a:pt x="4104756" y="1961834"/>
                  <a:pt x="4112639" y="1956573"/>
                  <a:pt x="4116175" y="1951002"/>
                </a:cubicBezTo>
                <a:cubicBezTo>
                  <a:pt x="4169460" y="1923461"/>
                  <a:pt x="4226007" y="1900871"/>
                  <a:pt x="4271408" y="1878899"/>
                </a:cubicBezTo>
                <a:cubicBezTo>
                  <a:pt x="4460899" y="1784513"/>
                  <a:pt x="4635162" y="1696009"/>
                  <a:pt x="4798009" y="1618335"/>
                </a:cubicBezTo>
                <a:cubicBezTo>
                  <a:pt x="4953516" y="1540661"/>
                  <a:pt x="5097332" y="1462985"/>
                  <a:pt x="5233808" y="1390883"/>
                </a:cubicBezTo>
                <a:cubicBezTo>
                  <a:pt x="5233808" y="1435134"/>
                  <a:pt x="5252838" y="1446276"/>
                  <a:pt x="5279481" y="1446276"/>
                </a:cubicBezTo>
                <a:cubicBezTo>
                  <a:pt x="5279481" y="1446276"/>
                  <a:pt x="5279481" y="1446276"/>
                  <a:pt x="5275674" y="1446276"/>
                </a:cubicBezTo>
                <a:cubicBezTo>
                  <a:pt x="5271869" y="1446276"/>
                  <a:pt x="5271869" y="1446276"/>
                  <a:pt x="5271869" y="1446276"/>
                </a:cubicBezTo>
                <a:cubicBezTo>
                  <a:pt x="5271869" y="1451847"/>
                  <a:pt x="5267791" y="1452156"/>
                  <a:pt x="5267791" y="1452156"/>
                </a:cubicBezTo>
                <a:cubicBezTo>
                  <a:pt x="5267791" y="1452156"/>
                  <a:pt x="5263985" y="1457726"/>
                  <a:pt x="5260179" y="1457726"/>
                </a:cubicBezTo>
                <a:cubicBezTo>
                  <a:pt x="5241420" y="1468557"/>
                  <a:pt x="5218583" y="1479697"/>
                  <a:pt x="5199553" y="1490838"/>
                </a:cubicBezTo>
                <a:lnTo>
                  <a:pt x="5247995" y="1468609"/>
                </a:lnTo>
                <a:lnTo>
                  <a:pt x="5252702" y="1468170"/>
                </a:lnTo>
                <a:lnTo>
                  <a:pt x="5256170" y="1465909"/>
                </a:lnTo>
                <a:lnTo>
                  <a:pt x="5339834" y="1446276"/>
                </a:lnTo>
                <a:cubicBezTo>
                  <a:pt x="5226195" y="1501978"/>
                  <a:pt x="5104944" y="1573772"/>
                  <a:pt x="4979886" y="1651447"/>
                </a:cubicBezTo>
                <a:cubicBezTo>
                  <a:pt x="5006528" y="1645875"/>
                  <a:pt x="5021754" y="1640616"/>
                  <a:pt x="5040784" y="1635045"/>
                </a:cubicBezTo>
                <a:cubicBezTo>
                  <a:pt x="4923338" y="1684867"/>
                  <a:pt x="4794476" y="1756972"/>
                  <a:pt x="4661805" y="1839907"/>
                </a:cubicBezTo>
                <a:cubicBezTo>
                  <a:pt x="4817040" y="1778944"/>
                  <a:pt x="4968468" y="1690439"/>
                  <a:pt x="5108750" y="1618335"/>
                </a:cubicBezTo>
                <a:cubicBezTo>
                  <a:pt x="5089720" y="1623904"/>
                  <a:pt x="5070689" y="1629476"/>
                  <a:pt x="5051931" y="1629476"/>
                </a:cubicBezTo>
                <a:cubicBezTo>
                  <a:pt x="5108750" y="1607193"/>
                  <a:pt x="5169376" y="1579343"/>
                  <a:pt x="5226195" y="1562631"/>
                </a:cubicBezTo>
                <a:cubicBezTo>
                  <a:pt x="5222389" y="1573772"/>
                  <a:pt x="5210971" y="1579652"/>
                  <a:pt x="5207165" y="1585222"/>
                </a:cubicBezTo>
                <a:cubicBezTo>
                  <a:pt x="5210971" y="1585222"/>
                  <a:pt x="5215049" y="1585222"/>
                  <a:pt x="5218855" y="1585222"/>
                </a:cubicBezTo>
                <a:cubicBezTo>
                  <a:pt x="5215049" y="1590484"/>
                  <a:pt x="5203359" y="1596363"/>
                  <a:pt x="5195746" y="1601934"/>
                </a:cubicBezTo>
                <a:cubicBezTo>
                  <a:pt x="5195746" y="1601934"/>
                  <a:pt x="5199553" y="1612765"/>
                  <a:pt x="5195746" y="1612765"/>
                </a:cubicBezTo>
                <a:cubicBezTo>
                  <a:pt x="5169376" y="1640306"/>
                  <a:pt x="5138927" y="1662897"/>
                  <a:pt x="5112556" y="1684867"/>
                </a:cubicBezTo>
                <a:cubicBezTo>
                  <a:pt x="5161764" y="1690439"/>
                  <a:pt x="5218583" y="1668158"/>
                  <a:pt x="5267791" y="1662587"/>
                </a:cubicBezTo>
                <a:cubicBezTo>
                  <a:pt x="5230002" y="1684867"/>
                  <a:pt x="5188134" y="1712411"/>
                  <a:pt x="5138927" y="1740262"/>
                </a:cubicBezTo>
                <a:cubicBezTo>
                  <a:pt x="5142733" y="1751093"/>
                  <a:pt x="5142733" y="1751403"/>
                  <a:pt x="5146540" y="1751403"/>
                </a:cubicBezTo>
                <a:cubicBezTo>
                  <a:pt x="5116363" y="1767804"/>
                  <a:pt x="5085914" y="1778944"/>
                  <a:pt x="5055737" y="1795654"/>
                </a:cubicBezTo>
                <a:cubicBezTo>
                  <a:pt x="5036706" y="1801225"/>
                  <a:pt x="5017676" y="1812675"/>
                  <a:pt x="4995111" y="1817936"/>
                </a:cubicBezTo>
                <a:cubicBezTo>
                  <a:pt x="4995111" y="1817936"/>
                  <a:pt x="4995111" y="1817936"/>
                  <a:pt x="4991305" y="1817936"/>
                </a:cubicBezTo>
                <a:cubicBezTo>
                  <a:pt x="4987498" y="1817936"/>
                  <a:pt x="4983965" y="1817936"/>
                  <a:pt x="4983965" y="1817936"/>
                </a:cubicBezTo>
                <a:lnTo>
                  <a:pt x="4982061" y="1819483"/>
                </a:lnTo>
                <a:lnTo>
                  <a:pt x="4949710" y="1823816"/>
                </a:lnTo>
                <a:cubicBezTo>
                  <a:pt x="4972546" y="1795964"/>
                  <a:pt x="5006528" y="1778944"/>
                  <a:pt x="5029094" y="1756972"/>
                </a:cubicBezTo>
                <a:cubicBezTo>
                  <a:pt x="4968468" y="1778944"/>
                  <a:pt x="4904308" y="1806794"/>
                  <a:pt x="4839877" y="1839907"/>
                </a:cubicBezTo>
                <a:cubicBezTo>
                  <a:pt x="4862714" y="1839907"/>
                  <a:pt x="4881471" y="1839907"/>
                  <a:pt x="4900502" y="1839907"/>
                </a:cubicBezTo>
                <a:cubicBezTo>
                  <a:pt x="4862714" y="1856618"/>
                  <a:pt x="4790669" y="1851357"/>
                  <a:pt x="4752880" y="1895611"/>
                </a:cubicBezTo>
                <a:cubicBezTo>
                  <a:pt x="4764027" y="1895611"/>
                  <a:pt x="4775173" y="1890039"/>
                  <a:pt x="4786591" y="1890039"/>
                </a:cubicBezTo>
                <a:cubicBezTo>
                  <a:pt x="4695789" y="1917581"/>
                  <a:pt x="4593568" y="1989994"/>
                  <a:pt x="4491348" y="2045388"/>
                </a:cubicBezTo>
                <a:cubicBezTo>
                  <a:pt x="4404077" y="2089949"/>
                  <a:pt x="4245037" y="2178454"/>
                  <a:pt x="4165381" y="2161744"/>
                </a:cubicBezTo>
                <a:cubicBezTo>
                  <a:pt x="4214589" y="2128322"/>
                  <a:pt x="4259990" y="2100781"/>
                  <a:pt x="4305664" y="2072929"/>
                </a:cubicBezTo>
                <a:cubicBezTo>
                  <a:pt x="4267602" y="2072929"/>
                  <a:pt x="4226007" y="2089330"/>
                  <a:pt x="4180606" y="2094902"/>
                </a:cubicBezTo>
                <a:cubicBezTo>
                  <a:pt x="4218395" y="2072929"/>
                  <a:pt x="4256456" y="2050957"/>
                  <a:pt x="4290438" y="2028676"/>
                </a:cubicBezTo>
                <a:cubicBezTo>
                  <a:pt x="4286905" y="2023107"/>
                  <a:pt x="4293974" y="2017536"/>
                  <a:pt x="4293974" y="2017536"/>
                </a:cubicBezTo>
                <a:cubicBezTo>
                  <a:pt x="4286633" y="2011966"/>
                  <a:pt x="4279020" y="2011966"/>
                  <a:pt x="4271408" y="2011966"/>
                </a:cubicBezTo>
                <a:cubicBezTo>
                  <a:pt x="4343453" y="1923152"/>
                  <a:pt x="4449752" y="1895611"/>
                  <a:pt x="4521796" y="1851357"/>
                </a:cubicBezTo>
                <a:cubicBezTo>
                  <a:pt x="4517990" y="1845786"/>
                  <a:pt x="4510105" y="1845786"/>
                  <a:pt x="4502493" y="1845786"/>
                </a:cubicBezTo>
                <a:cubicBezTo>
                  <a:pt x="4513912" y="1840217"/>
                  <a:pt x="4536748" y="1823506"/>
                  <a:pt x="4544360" y="1817936"/>
                </a:cubicBezTo>
                <a:cubicBezTo>
                  <a:pt x="4483735" y="1829075"/>
                  <a:pt x="4411690" y="1856618"/>
                  <a:pt x="4347259" y="1878899"/>
                </a:cubicBezTo>
                <a:cubicBezTo>
                  <a:pt x="4339917" y="1878899"/>
                  <a:pt x="4335841" y="1884470"/>
                  <a:pt x="4328229" y="1884470"/>
                </a:cubicBezTo>
                <a:cubicBezTo>
                  <a:pt x="4290438" y="1906440"/>
                  <a:pt x="4256456" y="1923461"/>
                  <a:pt x="4218395" y="1939862"/>
                </a:cubicBezTo>
                <a:cubicBezTo>
                  <a:pt x="4206977" y="1939862"/>
                  <a:pt x="4203442" y="1945432"/>
                  <a:pt x="4195830" y="1945432"/>
                </a:cubicBezTo>
                <a:cubicBezTo>
                  <a:pt x="4104756" y="1995565"/>
                  <a:pt x="4002536" y="2045079"/>
                  <a:pt x="3904120" y="2089330"/>
                </a:cubicBezTo>
                <a:cubicBezTo>
                  <a:pt x="3892702" y="2094902"/>
                  <a:pt x="3885090" y="2094902"/>
                  <a:pt x="3881284" y="2094902"/>
                </a:cubicBezTo>
                <a:cubicBezTo>
                  <a:pt x="3862524" y="2100471"/>
                  <a:pt x="3843494" y="2106352"/>
                  <a:pt x="3824464" y="2111921"/>
                </a:cubicBezTo>
                <a:cubicBezTo>
                  <a:pt x="3820658" y="2117182"/>
                  <a:pt x="3813045" y="2117490"/>
                  <a:pt x="3809239" y="2123062"/>
                </a:cubicBezTo>
                <a:cubicBezTo>
                  <a:pt x="3615944" y="2228277"/>
                  <a:pt x="3407696" y="2339063"/>
                  <a:pt x="3195370" y="2460990"/>
                </a:cubicBezTo>
                <a:cubicBezTo>
                  <a:pt x="3188030" y="2460990"/>
                  <a:pt x="3180418" y="2472441"/>
                  <a:pt x="3176611" y="2477702"/>
                </a:cubicBezTo>
                <a:cubicBezTo>
                  <a:pt x="3176611" y="2483271"/>
                  <a:pt x="3169000" y="2494102"/>
                  <a:pt x="3161387" y="2494102"/>
                </a:cubicBezTo>
                <a:cubicBezTo>
                  <a:pt x="3112180" y="2521953"/>
                  <a:pt x="3059166" y="2549495"/>
                  <a:pt x="3009960" y="2577347"/>
                </a:cubicBezTo>
                <a:cubicBezTo>
                  <a:pt x="3002348" y="2582917"/>
                  <a:pt x="2994735" y="2588489"/>
                  <a:pt x="2987123" y="2588489"/>
                </a:cubicBezTo>
                <a:cubicBezTo>
                  <a:pt x="2971899" y="2588489"/>
                  <a:pt x="2956945" y="2588489"/>
                  <a:pt x="2937915" y="2594058"/>
                </a:cubicBezTo>
                <a:cubicBezTo>
                  <a:pt x="2934109" y="2599627"/>
                  <a:pt x="2926496" y="2605198"/>
                  <a:pt x="2926496" y="2605198"/>
                </a:cubicBezTo>
                <a:cubicBezTo>
                  <a:pt x="2926496" y="2610768"/>
                  <a:pt x="2926496" y="2611077"/>
                  <a:pt x="2934109" y="2611077"/>
                </a:cubicBezTo>
                <a:cubicBezTo>
                  <a:pt x="2937915" y="2616339"/>
                  <a:pt x="2937915" y="2621599"/>
                  <a:pt x="2930303" y="2621599"/>
                </a:cubicBezTo>
                <a:cubicBezTo>
                  <a:pt x="2922690" y="2621599"/>
                  <a:pt x="2915079" y="2621599"/>
                  <a:pt x="2911545" y="2621599"/>
                </a:cubicBezTo>
                <a:cubicBezTo>
                  <a:pt x="2907739" y="2616029"/>
                  <a:pt x="2896321" y="2616029"/>
                  <a:pt x="2892514" y="2621599"/>
                </a:cubicBezTo>
                <a:cubicBezTo>
                  <a:pt x="2737279" y="2721554"/>
                  <a:pt x="2581773" y="2826770"/>
                  <a:pt x="2418927" y="2937867"/>
                </a:cubicBezTo>
                <a:cubicBezTo>
                  <a:pt x="2411314" y="2937867"/>
                  <a:pt x="2399897" y="2943436"/>
                  <a:pt x="2392555" y="2949007"/>
                </a:cubicBezTo>
                <a:cubicBezTo>
                  <a:pt x="2369719" y="2960148"/>
                  <a:pt x="2350688" y="2976549"/>
                  <a:pt x="2331658" y="2987689"/>
                </a:cubicBezTo>
                <a:cubicBezTo>
                  <a:pt x="2324318" y="2993260"/>
                  <a:pt x="2324318" y="2998830"/>
                  <a:pt x="2331658" y="2993260"/>
                </a:cubicBezTo>
                <a:cubicBezTo>
                  <a:pt x="2343076" y="2993260"/>
                  <a:pt x="2354494" y="2993568"/>
                  <a:pt x="2365913" y="2998830"/>
                </a:cubicBezTo>
                <a:cubicBezTo>
                  <a:pt x="2373525" y="2987999"/>
                  <a:pt x="2388750" y="2982118"/>
                  <a:pt x="2396361" y="2976549"/>
                </a:cubicBezTo>
                <a:cubicBezTo>
                  <a:pt x="2475746" y="2926726"/>
                  <a:pt x="2547791" y="2882473"/>
                  <a:pt x="2623640" y="2827080"/>
                </a:cubicBezTo>
                <a:cubicBezTo>
                  <a:pt x="2634787" y="2827080"/>
                  <a:pt x="2634787" y="2827080"/>
                  <a:pt x="2627446" y="2832651"/>
                </a:cubicBezTo>
                <a:cubicBezTo>
                  <a:pt x="2612222" y="2854932"/>
                  <a:pt x="2600803" y="2866072"/>
                  <a:pt x="2589385" y="2882782"/>
                </a:cubicBezTo>
                <a:cubicBezTo>
                  <a:pt x="2581773" y="2882782"/>
                  <a:pt x="2570355" y="2893304"/>
                  <a:pt x="2562742" y="2893304"/>
                </a:cubicBezTo>
                <a:cubicBezTo>
                  <a:pt x="2483358" y="2943436"/>
                  <a:pt x="2403703" y="2999140"/>
                  <a:pt x="2320239" y="3048962"/>
                </a:cubicBezTo>
                <a:cubicBezTo>
                  <a:pt x="2308822" y="3054531"/>
                  <a:pt x="2297675" y="3059794"/>
                  <a:pt x="2290063" y="3070934"/>
                </a:cubicBezTo>
                <a:cubicBezTo>
                  <a:pt x="2221825" y="3120757"/>
                  <a:pt x="2146247" y="3176458"/>
                  <a:pt x="2074203" y="3231852"/>
                </a:cubicBezTo>
                <a:cubicBezTo>
                  <a:pt x="2066591" y="3237422"/>
                  <a:pt x="2066591" y="3242684"/>
                  <a:pt x="2070397" y="3242684"/>
                </a:cubicBezTo>
                <a:cubicBezTo>
                  <a:pt x="2078009" y="3242684"/>
                  <a:pt x="2078009" y="3248253"/>
                  <a:pt x="2070397" y="3253823"/>
                </a:cubicBezTo>
                <a:cubicBezTo>
                  <a:pt x="1532378" y="3631054"/>
                  <a:pt x="922587" y="4058108"/>
                  <a:pt x="221720" y="4551384"/>
                </a:cubicBezTo>
                <a:cubicBezTo>
                  <a:pt x="210303" y="4556954"/>
                  <a:pt x="191272" y="4567785"/>
                  <a:pt x="179854" y="4573356"/>
                </a:cubicBezTo>
                <a:cubicBezTo>
                  <a:pt x="126839" y="4601206"/>
                  <a:pt x="62408" y="4634318"/>
                  <a:pt x="5589" y="4656599"/>
                </a:cubicBezTo>
                <a:cubicBezTo>
                  <a:pt x="81439" y="4584496"/>
                  <a:pt x="179854" y="4501253"/>
                  <a:pt x="267121" y="4434717"/>
                </a:cubicBezTo>
                <a:cubicBezTo>
                  <a:pt x="195078" y="4479280"/>
                  <a:pt x="123034" y="4517962"/>
                  <a:pt x="47455" y="4562216"/>
                </a:cubicBezTo>
                <a:cubicBezTo>
                  <a:pt x="130646" y="4490111"/>
                  <a:pt x="221720" y="4418008"/>
                  <a:pt x="308718" y="4340644"/>
                </a:cubicBezTo>
                <a:cubicBezTo>
                  <a:pt x="233139" y="4368184"/>
                  <a:pt x="179854" y="4412747"/>
                  <a:pt x="123034" y="4407176"/>
                </a:cubicBezTo>
                <a:cubicBezTo>
                  <a:pt x="157288" y="4379634"/>
                  <a:pt x="191000" y="4346213"/>
                  <a:pt x="225254" y="4324241"/>
                </a:cubicBezTo>
                <a:cubicBezTo>
                  <a:pt x="2229436" y="2932298"/>
                  <a:pt x="2229436" y="2932298"/>
                  <a:pt x="2229436" y="2932298"/>
                </a:cubicBezTo>
                <a:cubicBezTo>
                  <a:pt x="2233243" y="2926726"/>
                  <a:pt x="2248468" y="2915895"/>
                  <a:pt x="2252273" y="2910325"/>
                </a:cubicBezTo>
                <a:cubicBezTo>
                  <a:pt x="2328124" y="2832651"/>
                  <a:pt x="2396090" y="2766117"/>
                  <a:pt x="2464328" y="2699584"/>
                </a:cubicBezTo>
                <a:cubicBezTo>
                  <a:pt x="2475746" y="2694013"/>
                  <a:pt x="2479552" y="2677303"/>
                  <a:pt x="2475746" y="2677303"/>
                </a:cubicBezTo>
                <a:cubicBezTo>
                  <a:pt x="2464328" y="2677303"/>
                  <a:pt x="2456715" y="2677303"/>
                  <a:pt x="2449103" y="2682872"/>
                </a:cubicBezTo>
                <a:cubicBezTo>
                  <a:pt x="2335464" y="2766117"/>
                  <a:pt x="2218019" y="2843481"/>
                  <a:pt x="2092961" y="2932298"/>
                </a:cubicBezTo>
                <a:cubicBezTo>
                  <a:pt x="2085349" y="2937867"/>
                  <a:pt x="2074203" y="2943436"/>
                  <a:pt x="2066591" y="2943436"/>
                </a:cubicBezTo>
                <a:cubicBezTo>
                  <a:pt x="2058979" y="2943436"/>
                  <a:pt x="2047560" y="2949007"/>
                  <a:pt x="2039948" y="2954577"/>
                </a:cubicBezTo>
                <a:cubicBezTo>
                  <a:pt x="1831701" y="3104355"/>
                  <a:pt x="1615568" y="3253823"/>
                  <a:pt x="1392096" y="3420004"/>
                </a:cubicBezTo>
                <a:cubicBezTo>
                  <a:pt x="1384483" y="3425573"/>
                  <a:pt x="1369259" y="3437023"/>
                  <a:pt x="1357841" y="3442593"/>
                </a:cubicBezTo>
                <a:cubicBezTo>
                  <a:pt x="1058790" y="3625483"/>
                  <a:pt x="729290" y="3824775"/>
                  <a:pt x="380761" y="4035517"/>
                </a:cubicBezTo>
                <a:cubicBezTo>
                  <a:pt x="373149" y="4046657"/>
                  <a:pt x="350312" y="4058108"/>
                  <a:pt x="342700" y="4063677"/>
                </a:cubicBezTo>
                <a:cubicBezTo>
                  <a:pt x="297299" y="4085649"/>
                  <a:pt x="251897" y="4107620"/>
                  <a:pt x="210303" y="4129901"/>
                </a:cubicBezTo>
                <a:cubicBezTo>
                  <a:pt x="195078" y="4135472"/>
                  <a:pt x="183660" y="4141043"/>
                  <a:pt x="183660" y="4135472"/>
                </a:cubicBezTo>
                <a:cubicBezTo>
                  <a:pt x="179854" y="4135472"/>
                  <a:pt x="210303" y="4107930"/>
                  <a:pt x="214109" y="4096790"/>
                </a:cubicBezTo>
                <a:cubicBezTo>
                  <a:pt x="221720" y="4091218"/>
                  <a:pt x="217642" y="4085649"/>
                  <a:pt x="202418" y="4091218"/>
                </a:cubicBezTo>
                <a:cubicBezTo>
                  <a:pt x="179854" y="4102359"/>
                  <a:pt x="153482" y="4113191"/>
                  <a:pt x="130646" y="4124331"/>
                </a:cubicBezTo>
                <a:cubicBezTo>
                  <a:pt x="115422" y="4129901"/>
                  <a:pt x="123306" y="4102359"/>
                  <a:pt x="134452" y="4091218"/>
                </a:cubicBezTo>
                <a:cubicBezTo>
                  <a:pt x="145871" y="4080079"/>
                  <a:pt x="157288" y="4074817"/>
                  <a:pt x="161095" y="4074817"/>
                </a:cubicBezTo>
                <a:cubicBezTo>
                  <a:pt x="161095" y="4074817"/>
                  <a:pt x="161095" y="4068938"/>
                  <a:pt x="157288" y="4058108"/>
                </a:cubicBezTo>
                <a:cubicBezTo>
                  <a:pt x="149677" y="4052536"/>
                  <a:pt x="179854" y="4030254"/>
                  <a:pt x="179854" y="4030254"/>
                </a:cubicBezTo>
                <a:cubicBezTo>
                  <a:pt x="168436" y="4024995"/>
                  <a:pt x="123034" y="4024685"/>
                  <a:pt x="126839" y="4019116"/>
                </a:cubicBezTo>
                <a:cubicBezTo>
                  <a:pt x="126839" y="4007975"/>
                  <a:pt x="138258" y="3991572"/>
                  <a:pt x="145598" y="3980434"/>
                </a:cubicBezTo>
                <a:cubicBezTo>
                  <a:pt x="145598" y="3980434"/>
                  <a:pt x="145598" y="3980434"/>
                  <a:pt x="145598" y="3974863"/>
                </a:cubicBezTo>
                <a:cubicBezTo>
                  <a:pt x="157017" y="3963722"/>
                  <a:pt x="153211" y="3958152"/>
                  <a:pt x="141793" y="3963722"/>
                </a:cubicBezTo>
                <a:cubicBezTo>
                  <a:pt x="96391" y="3980434"/>
                  <a:pt x="50991" y="3996835"/>
                  <a:pt x="9395" y="4013545"/>
                </a:cubicBezTo>
                <a:cubicBezTo>
                  <a:pt x="24619" y="3969292"/>
                  <a:pt x="73827" y="3875217"/>
                  <a:pt x="123034" y="3852935"/>
                </a:cubicBezTo>
                <a:cubicBezTo>
                  <a:pt x="96664" y="3864076"/>
                  <a:pt x="62408" y="3880787"/>
                  <a:pt x="36037" y="3897189"/>
                </a:cubicBezTo>
                <a:cubicBezTo>
                  <a:pt x="73827" y="3858507"/>
                  <a:pt x="123034" y="3825084"/>
                  <a:pt x="161095" y="3786092"/>
                </a:cubicBezTo>
                <a:cubicBezTo>
                  <a:pt x="126839" y="3786092"/>
                  <a:pt x="89051" y="3802803"/>
                  <a:pt x="47455" y="3819514"/>
                </a:cubicBezTo>
                <a:cubicBezTo>
                  <a:pt x="36037" y="3830345"/>
                  <a:pt x="36037" y="3824775"/>
                  <a:pt x="47455" y="3813635"/>
                </a:cubicBezTo>
                <a:cubicBezTo>
                  <a:pt x="73827" y="3786092"/>
                  <a:pt x="100470" y="3764121"/>
                  <a:pt x="130646" y="3736270"/>
                </a:cubicBezTo>
                <a:cubicBezTo>
                  <a:pt x="142064" y="3719558"/>
                  <a:pt x="164630" y="3708727"/>
                  <a:pt x="172241" y="3697588"/>
                </a:cubicBezTo>
                <a:cubicBezTo>
                  <a:pt x="581397" y="3425883"/>
                  <a:pt x="956570" y="3170579"/>
                  <a:pt x="1305099" y="2937867"/>
                </a:cubicBezTo>
                <a:cubicBezTo>
                  <a:pt x="1003738" y="3104046"/>
                  <a:pt x="679132" y="3279799"/>
                  <a:pt x="332773" y="3467214"/>
                </a:cubicBezTo>
                <a:lnTo>
                  <a:pt x="0" y="3647346"/>
                </a:lnTo>
                <a:lnTo>
                  <a:pt x="0" y="3641725"/>
                </a:lnTo>
                <a:lnTo>
                  <a:pt x="47455" y="3603202"/>
                </a:lnTo>
                <a:cubicBezTo>
                  <a:pt x="62679" y="3597632"/>
                  <a:pt x="58874" y="3592062"/>
                  <a:pt x="47455" y="3597632"/>
                </a:cubicBezTo>
                <a:cubicBezTo>
                  <a:pt x="43173" y="3599721"/>
                  <a:pt x="35404" y="3602501"/>
                  <a:pt x="25093" y="3605746"/>
                </a:cubicBezTo>
                <a:lnTo>
                  <a:pt x="0" y="3613021"/>
                </a:lnTo>
                <a:lnTo>
                  <a:pt x="0" y="3049895"/>
                </a:lnTo>
                <a:lnTo>
                  <a:pt x="9395" y="3037822"/>
                </a:lnTo>
                <a:cubicBezTo>
                  <a:pt x="20813" y="3026681"/>
                  <a:pt x="39572" y="3009970"/>
                  <a:pt x="50991" y="3004709"/>
                </a:cubicBezTo>
                <a:cubicBezTo>
                  <a:pt x="96391" y="2982429"/>
                  <a:pt x="138258" y="2954268"/>
                  <a:pt x="179854" y="2932298"/>
                </a:cubicBezTo>
                <a:cubicBezTo>
                  <a:pt x="195078" y="2926726"/>
                  <a:pt x="210303" y="2910015"/>
                  <a:pt x="221720" y="2899185"/>
                </a:cubicBezTo>
                <a:cubicBezTo>
                  <a:pt x="278540" y="2843481"/>
                  <a:pt x="327476" y="2793968"/>
                  <a:pt x="380761" y="2738266"/>
                </a:cubicBezTo>
                <a:cubicBezTo>
                  <a:pt x="391908" y="2733005"/>
                  <a:pt x="411209" y="2721554"/>
                  <a:pt x="426163" y="2715985"/>
                </a:cubicBezTo>
                <a:cubicBezTo>
                  <a:pt x="426163" y="2715985"/>
                  <a:pt x="425890" y="2715985"/>
                  <a:pt x="429696" y="2710415"/>
                </a:cubicBezTo>
                <a:cubicBezTo>
                  <a:pt x="441115" y="2710415"/>
                  <a:pt x="460145" y="2699584"/>
                  <a:pt x="467758" y="2688442"/>
                </a:cubicBezTo>
                <a:cubicBezTo>
                  <a:pt x="569978" y="2599627"/>
                  <a:pt x="676006" y="2516694"/>
                  <a:pt x="786111" y="2439018"/>
                </a:cubicBezTo>
                <a:cubicBezTo>
                  <a:pt x="558764" y="2547174"/>
                  <a:pt x="322855" y="2645930"/>
                  <a:pt x="73679" y="2751606"/>
                </a:cubicBezTo>
                <a:lnTo>
                  <a:pt x="0" y="2783132"/>
                </a:lnTo>
                <a:lnTo>
                  <a:pt x="0" y="2763727"/>
                </a:lnTo>
                <a:lnTo>
                  <a:pt x="160556" y="2682694"/>
                </a:lnTo>
                <a:cubicBezTo>
                  <a:pt x="492718" y="2506578"/>
                  <a:pt x="800452" y="2322585"/>
                  <a:pt x="1093045" y="2172885"/>
                </a:cubicBezTo>
                <a:cubicBezTo>
                  <a:pt x="1077820" y="2200735"/>
                  <a:pt x="1055256" y="2239417"/>
                  <a:pt x="1036226" y="2261698"/>
                </a:cubicBezTo>
                <a:cubicBezTo>
                  <a:pt x="1183848" y="2222708"/>
                  <a:pt x="1369532" y="2061789"/>
                  <a:pt x="1498394" y="1961834"/>
                </a:cubicBezTo>
                <a:cubicBezTo>
                  <a:pt x="1471751" y="1972975"/>
                  <a:pt x="1437769" y="1962144"/>
                  <a:pt x="1399707" y="1984425"/>
                </a:cubicBezTo>
                <a:cubicBezTo>
                  <a:pt x="1426350" y="1956573"/>
                  <a:pt x="1452721" y="1934293"/>
                  <a:pt x="1483170" y="1917581"/>
                </a:cubicBezTo>
                <a:cubicBezTo>
                  <a:pt x="1399707" y="1972975"/>
                  <a:pt x="1327664" y="2001135"/>
                  <a:pt x="1308905" y="1901180"/>
                </a:cubicBezTo>
                <a:cubicBezTo>
                  <a:pt x="1323858" y="1884470"/>
                  <a:pt x="1339354" y="1867758"/>
                  <a:pt x="1354307" y="1851357"/>
                </a:cubicBezTo>
                <a:cubicBezTo>
                  <a:pt x="1267310" y="1779253"/>
                  <a:pt x="1028341" y="1851048"/>
                  <a:pt x="899750" y="1917581"/>
                </a:cubicBezTo>
                <a:cubicBezTo>
                  <a:pt x="929927" y="1895300"/>
                  <a:pt x="963910" y="1862188"/>
                  <a:pt x="986747" y="1839907"/>
                </a:cubicBezTo>
                <a:cubicBezTo>
                  <a:pt x="937538" y="1867758"/>
                  <a:pt x="876914" y="1884779"/>
                  <a:pt x="827705" y="1912320"/>
                </a:cubicBezTo>
                <a:cubicBezTo>
                  <a:pt x="895944" y="1845786"/>
                  <a:pt x="975600" y="1768112"/>
                  <a:pt x="1032420" y="1690748"/>
                </a:cubicBezTo>
                <a:cubicBezTo>
                  <a:pt x="937811" y="1757282"/>
                  <a:pt x="835318" y="1817936"/>
                  <a:pt x="729290" y="1806794"/>
                </a:cubicBezTo>
                <a:cubicBezTo>
                  <a:pt x="857883" y="1679298"/>
                  <a:pt x="1081627" y="1623904"/>
                  <a:pt x="1233055" y="1557371"/>
                </a:cubicBezTo>
                <a:cubicBezTo>
                  <a:pt x="1134641" y="1590794"/>
                  <a:pt x="1024535" y="1623594"/>
                  <a:pt x="926121" y="1651447"/>
                </a:cubicBezTo>
                <a:cubicBezTo>
                  <a:pt x="1047372" y="1596053"/>
                  <a:pt x="1172429" y="1540661"/>
                  <a:pt x="1289875" y="1479697"/>
                </a:cubicBezTo>
                <a:cubicBezTo>
                  <a:pt x="1297487" y="1479697"/>
                  <a:pt x="1323858" y="1468867"/>
                  <a:pt x="1331470" y="1463295"/>
                </a:cubicBezTo>
                <a:cubicBezTo>
                  <a:pt x="1339083" y="1457726"/>
                  <a:pt x="1346695" y="1451847"/>
                  <a:pt x="1350500" y="1446276"/>
                </a:cubicBezTo>
                <a:cubicBezTo>
                  <a:pt x="1354307" y="1441015"/>
                  <a:pt x="1346695" y="1441015"/>
                  <a:pt x="1335276" y="1446276"/>
                </a:cubicBezTo>
                <a:cubicBezTo>
                  <a:pt x="1286068" y="1457416"/>
                  <a:pt x="1236861" y="1462985"/>
                  <a:pt x="1183576" y="1473817"/>
                </a:cubicBezTo>
                <a:cubicBezTo>
                  <a:pt x="1172429" y="1479388"/>
                  <a:pt x="1161284" y="1496408"/>
                  <a:pt x="1153671" y="1496408"/>
                </a:cubicBezTo>
                <a:cubicBezTo>
                  <a:pt x="1146059" y="1501978"/>
                  <a:pt x="1134369" y="1507548"/>
                  <a:pt x="1126756" y="1501978"/>
                </a:cubicBezTo>
                <a:cubicBezTo>
                  <a:pt x="1119416" y="1501978"/>
                  <a:pt x="1123222" y="1496408"/>
                  <a:pt x="1130835" y="1490838"/>
                </a:cubicBezTo>
                <a:cubicBezTo>
                  <a:pt x="1134369" y="1485266"/>
                  <a:pt x="1142253" y="1479388"/>
                  <a:pt x="1146059" y="1473817"/>
                </a:cubicBezTo>
                <a:cubicBezTo>
                  <a:pt x="1153671" y="1462985"/>
                  <a:pt x="1153671" y="1457726"/>
                  <a:pt x="1142253" y="1463295"/>
                </a:cubicBezTo>
                <a:cubicBezTo>
                  <a:pt x="1138447" y="1463295"/>
                  <a:pt x="1134369" y="1463295"/>
                  <a:pt x="1130835" y="1463295"/>
                </a:cubicBezTo>
                <a:cubicBezTo>
                  <a:pt x="1119416" y="1463295"/>
                  <a:pt x="1119416" y="1457416"/>
                  <a:pt x="1126756" y="1446276"/>
                </a:cubicBezTo>
                <a:cubicBezTo>
                  <a:pt x="1176235" y="1413163"/>
                  <a:pt x="1225444" y="1379742"/>
                  <a:pt x="1270844" y="1346630"/>
                </a:cubicBezTo>
                <a:cubicBezTo>
                  <a:pt x="1278456" y="1335489"/>
                  <a:pt x="1289875" y="1324658"/>
                  <a:pt x="1301293" y="1324658"/>
                </a:cubicBezTo>
                <a:cubicBezTo>
                  <a:pt x="1308634" y="1319088"/>
                  <a:pt x="1305099" y="1296807"/>
                  <a:pt x="1305099" y="1291237"/>
                </a:cubicBezTo>
                <a:cubicBezTo>
                  <a:pt x="1206413" y="1319088"/>
                  <a:pt x="1206684" y="1318779"/>
                  <a:pt x="1206684" y="1318779"/>
                </a:cubicBezTo>
                <a:cubicBezTo>
                  <a:pt x="1195266" y="1324349"/>
                  <a:pt x="1183848" y="1335489"/>
                  <a:pt x="1172429" y="1346630"/>
                </a:cubicBezTo>
                <a:cubicBezTo>
                  <a:pt x="1149865" y="1363031"/>
                  <a:pt x="1127028" y="1374171"/>
                  <a:pt x="1104192" y="1390883"/>
                </a:cubicBezTo>
                <a:cubicBezTo>
                  <a:pt x="1092773" y="1396453"/>
                  <a:pt x="1089239" y="1385621"/>
                  <a:pt x="1093045" y="1374481"/>
                </a:cubicBezTo>
                <a:cubicBezTo>
                  <a:pt x="1108269" y="1352200"/>
                  <a:pt x="1123222" y="1335489"/>
                  <a:pt x="1138447" y="1313208"/>
                </a:cubicBezTo>
                <a:cubicBezTo>
                  <a:pt x="1142253" y="1296807"/>
                  <a:pt x="1134641" y="1285975"/>
                  <a:pt x="1123222" y="1291237"/>
                </a:cubicBezTo>
                <a:cubicBezTo>
                  <a:pt x="1077820" y="1324658"/>
                  <a:pt x="1024808" y="1346630"/>
                  <a:pt x="979406" y="1374481"/>
                </a:cubicBezTo>
                <a:cubicBezTo>
                  <a:pt x="1002243" y="1335799"/>
                  <a:pt x="1028613" y="1296497"/>
                  <a:pt x="1054984" y="1257815"/>
                </a:cubicBezTo>
                <a:cubicBezTo>
                  <a:pt x="1066403" y="1252244"/>
                  <a:pt x="1062596" y="1246675"/>
                  <a:pt x="1054984" y="1252244"/>
                </a:cubicBezTo>
                <a:cubicBezTo>
                  <a:pt x="762390" y="1406123"/>
                  <a:pt x="454810" y="1569227"/>
                  <a:pt x="129032" y="1741818"/>
                </a:cubicBezTo>
                <a:lnTo>
                  <a:pt x="0" y="1810137"/>
                </a:lnTo>
                <a:lnTo>
                  <a:pt x="0" y="1650868"/>
                </a:lnTo>
                <a:lnTo>
                  <a:pt x="310994" y="1503912"/>
                </a:lnTo>
                <a:cubicBezTo>
                  <a:pt x="524509" y="1402100"/>
                  <a:pt x="727116" y="1296807"/>
                  <a:pt x="895672" y="1158170"/>
                </a:cubicBezTo>
                <a:cubicBezTo>
                  <a:pt x="895672" y="1147339"/>
                  <a:pt x="888331" y="1135888"/>
                  <a:pt x="884526" y="1130317"/>
                </a:cubicBezTo>
                <a:cubicBezTo>
                  <a:pt x="680016" y="1176040"/>
                  <a:pt x="426417" y="1318546"/>
                  <a:pt x="186123" y="1454829"/>
                </a:cubicBezTo>
                <a:lnTo>
                  <a:pt x="0" y="1558744"/>
                </a:lnTo>
                <a:lnTo>
                  <a:pt x="0" y="1315894"/>
                </a:lnTo>
                <a:lnTo>
                  <a:pt x="320170" y="1149814"/>
                </a:lnTo>
                <a:cubicBezTo>
                  <a:pt x="447096" y="1084673"/>
                  <a:pt x="570251" y="1022317"/>
                  <a:pt x="687696" y="964139"/>
                </a:cubicBezTo>
                <a:cubicBezTo>
                  <a:pt x="691502" y="964139"/>
                  <a:pt x="691230" y="964139"/>
                  <a:pt x="691230" y="964139"/>
                </a:cubicBezTo>
                <a:cubicBezTo>
                  <a:pt x="702648" y="958570"/>
                  <a:pt x="706454" y="941858"/>
                  <a:pt x="702648" y="931026"/>
                </a:cubicBezTo>
                <a:cubicBezTo>
                  <a:pt x="698842" y="914316"/>
                  <a:pt x="691502" y="891726"/>
                  <a:pt x="687696" y="864184"/>
                </a:cubicBezTo>
                <a:cubicBezTo>
                  <a:pt x="683890" y="853044"/>
                  <a:pt x="672200" y="847783"/>
                  <a:pt x="660781" y="853352"/>
                </a:cubicBezTo>
                <a:cubicBezTo>
                  <a:pt x="543335" y="897607"/>
                  <a:pt x="429969" y="936289"/>
                  <a:pt x="301105" y="975279"/>
                </a:cubicBezTo>
                <a:cubicBezTo>
                  <a:pt x="308718" y="964139"/>
                  <a:pt x="320136" y="952998"/>
                  <a:pt x="327748" y="936597"/>
                </a:cubicBezTo>
                <a:cubicBezTo>
                  <a:pt x="338894" y="931026"/>
                  <a:pt x="335087" y="919577"/>
                  <a:pt x="323942" y="919577"/>
                </a:cubicBezTo>
                <a:cubicBezTo>
                  <a:pt x="312523" y="919577"/>
                  <a:pt x="304912" y="914007"/>
                  <a:pt x="304912" y="914007"/>
                </a:cubicBezTo>
                <a:cubicBezTo>
                  <a:pt x="304912" y="908435"/>
                  <a:pt x="297570" y="914007"/>
                  <a:pt x="282346" y="919577"/>
                </a:cubicBezTo>
                <a:cubicBezTo>
                  <a:pt x="267121" y="908747"/>
                  <a:pt x="244285" y="897607"/>
                  <a:pt x="229061" y="886465"/>
                </a:cubicBezTo>
                <a:cubicBezTo>
                  <a:pt x="213837" y="886465"/>
                  <a:pt x="210303" y="880895"/>
                  <a:pt x="221720" y="864184"/>
                </a:cubicBezTo>
                <a:cubicBezTo>
                  <a:pt x="236945" y="841903"/>
                  <a:pt x="255703" y="819931"/>
                  <a:pt x="274734" y="792081"/>
                </a:cubicBezTo>
                <a:cubicBezTo>
                  <a:pt x="282346" y="781249"/>
                  <a:pt x="274463" y="775370"/>
                  <a:pt x="263316" y="775370"/>
                </a:cubicBezTo>
                <a:cubicBezTo>
                  <a:pt x="200787" y="794866"/>
                  <a:pt x="138190" y="812969"/>
                  <a:pt x="74200" y="831034"/>
                </a:cubicBezTo>
                <a:lnTo>
                  <a:pt x="0" y="851862"/>
                </a:lnTo>
                <a:lnTo>
                  <a:pt x="0" y="795780"/>
                </a:lnTo>
                <a:lnTo>
                  <a:pt x="149677" y="692435"/>
                </a:lnTo>
                <a:cubicBezTo>
                  <a:pt x="160823" y="686864"/>
                  <a:pt x="160823" y="686556"/>
                  <a:pt x="149677" y="686556"/>
                </a:cubicBezTo>
                <a:cubicBezTo>
                  <a:pt x="134452" y="675724"/>
                  <a:pt x="119228" y="664583"/>
                  <a:pt x="100470" y="642302"/>
                </a:cubicBezTo>
                <a:cubicBezTo>
                  <a:pt x="89051" y="642302"/>
                  <a:pt x="89051" y="637042"/>
                  <a:pt x="100470" y="631472"/>
                </a:cubicBezTo>
                <a:cubicBezTo>
                  <a:pt x="320136" y="526255"/>
                  <a:pt x="532190" y="415160"/>
                  <a:pt x="729290" y="315515"/>
                </a:cubicBezTo>
                <a:cubicBezTo>
                  <a:pt x="744244" y="309944"/>
                  <a:pt x="744244" y="304375"/>
                  <a:pt x="729290" y="304375"/>
                </a:cubicBezTo>
                <a:cubicBezTo>
                  <a:pt x="725485" y="304375"/>
                  <a:pt x="721407" y="304375"/>
                  <a:pt x="721407" y="304375"/>
                </a:cubicBezTo>
                <a:cubicBezTo>
                  <a:pt x="706454" y="304375"/>
                  <a:pt x="706726" y="304375"/>
                  <a:pt x="717873" y="298803"/>
                </a:cubicBezTo>
                <a:cubicBezTo>
                  <a:pt x="767352" y="265383"/>
                  <a:pt x="812754" y="231960"/>
                  <a:pt x="858154" y="193278"/>
                </a:cubicBezTo>
                <a:cubicBezTo>
                  <a:pt x="869572" y="187707"/>
                  <a:pt x="880991" y="170997"/>
                  <a:pt x="888331" y="159857"/>
                </a:cubicBezTo>
                <a:cubicBezTo>
                  <a:pt x="899750" y="154595"/>
                  <a:pt x="895944" y="143146"/>
                  <a:pt x="880720" y="148716"/>
                </a:cubicBezTo>
                <a:cubicBezTo>
                  <a:pt x="714066" y="176566"/>
                  <a:pt x="547142" y="215248"/>
                  <a:pt x="372878" y="243101"/>
                </a:cubicBezTo>
                <a:cubicBezTo>
                  <a:pt x="465719" y="195909"/>
                  <a:pt x="558628" y="150186"/>
                  <a:pt x="650110" y="105160"/>
                </a:cubicBezTo>
                <a:close/>
                <a:moveTo>
                  <a:pt x="463196" y="0"/>
                </a:moveTo>
                <a:lnTo>
                  <a:pt x="791842" y="0"/>
                </a:lnTo>
                <a:lnTo>
                  <a:pt x="601888" y="42804"/>
                </a:lnTo>
                <a:cubicBezTo>
                  <a:pt x="494400" y="65704"/>
                  <a:pt x="384567" y="87907"/>
                  <a:pt x="270927" y="110033"/>
                </a:cubicBezTo>
                <a:cubicBezTo>
                  <a:pt x="308717" y="87907"/>
                  <a:pt x="347526" y="67096"/>
                  <a:pt x="386368" y="45589"/>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Graphic 4" descr="Users">
            <a:extLst>
              <a:ext uri="{FF2B5EF4-FFF2-40B4-BE49-F238E27FC236}">
                <a16:creationId xmlns:a16="http://schemas.microsoft.com/office/drawing/2014/main" id="{5BDDE64C-0F38-47A8-B9D8-006A5DBE2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8000" y="8963995"/>
            <a:ext cx="4104238" cy="4104238"/>
          </a:xfrm>
          <a:prstGeom prst="rect">
            <a:avLst/>
          </a:prstGeom>
        </p:spPr>
      </p:pic>
      <p:sp>
        <p:nvSpPr>
          <p:cNvPr id="19" name="TextBox 18">
            <a:extLst>
              <a:ext uri="{FF2B5EF4-FFF2-40B4-BE49-F238E27FC236}">
                <a16:creationId xmlns:a16="http://schemas.microsoft.com/office/drawing/2014/main" id="{23D38FB7-FE77-4E8C-8372-0D68994D217D}"/>
              </a:ext>
            </a:extLst>
          </p:cNvPr>
          <p:cNvSpPr txBox="1"/>
          <p:nvPr/>
        </p:nvSpPr>
        <p:spPr>
          <a:xfrm flipH="1">
            <a:off x="2667000" y="-4896937"/>
            <a:ext cx="4861562" cy="22893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48100" b="0" i="0" u="none" strike="noStrike" cap="none" spc="0" normalizeH="0" baseline="0" dirty="0">
                <a:ln>
                  <a:noFill/>
                </a:ln>
                <a:solidFill>
                  <a:schemeClr val="bg2">
                    <a:lumMod val="95000"/>
                  </a:schemeClr>
                </a:solidFill>
                <a:effectLst/>
                <a:uFillTx/>
                <a:latin typeface="Times New Roman" panose="02020603050405020304" pitchFamily="18" charset="0"/>
                <a:cs typeface="Times New Roman" panose="02020603050405020304" pitchFamily="18" charset="0"/>
                <a:sym typeface="Helvetica Light"/>
              </a:rPr>
              <a:t>3</a:t>
            </a:r>
          </a:p>
        </p:txBody>
      </p:sp>
    </p:spTree>
    <p:extLst>
      <p:ext uri="{BB962C8B-B14F-4D97-AF65-F5344CB8AC3E}">
        <p14:creationId xmlns:p14="http://schemas.microsoft.com/office/powerpoint/2010/main" val="168623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Box 20"/>
          <p:cNvSpPr txBox="1"/>
          <p:nvPr/>
        </p:nvSpPr>
        <p:spPr>
          <a:xfrm>
            <a:off x="10109886" y="2092411"/>
            <a:ext cx="10946521" cy="2308324"/>
          </a:xfrm>
          <a:prstGeom prst="rect">
            <a:avLst/>
          </a:prstGeom>
          <a:noFill/>
        </p:spPr>
        <p:txBody>
          <a:bodyPr wrap="square" rtlCol="0">
            <a:spAutoFit/>
          </a:bodyPr>
          <a:lstStyle/>
          <a:p>
            <a:pPr algn="l"/>
            <a:r>
              <a:rPr lang="en-US" sz="7200" b="1" dirty="0">
                <a:solidFill>
                  <a:schemeClr val="tx2">
                    <a:lumMod val="25000"/>
                  </a:schemeClr>
                </a:solidFill>
                <a:latin typeface="Arial" panose="020B0604020202020204" pitchFamily="34" charset="0"/>
                <a:cs typeface="Arial" panose="020B0604020202020204" pitchFamily="34" charset="0"/>
              </a:rPr>
              <a:t>WHY IS THE 3 WAY </a:t>
            </a:r>
          </a:p>
          <a:p>
            <a:pPr algn="l"/>
            <a:r>
              <a:rPr lang="en-US" sz="7200" b="1" dirty="0">
                <a:solidFill>
                  <a:schemeClr val="tx2">
                    <a:lumMod val="25000"/>
                  </a:schemeClr>
                </a:solidFill>
                <a:latin typeface="Arial" panose="020B0604020202020204" pitchFamily="34" charset="0"/>
                <a:cs typeface="Arial" panose="020B0604020202020204" pitchFamily="34" charset="0"/>
              </a:rPr>
              <a:t>CALL IMPORTANT?</a:t>
            </a:r>
          </a:p>
        </p:txBody>
      </p:sp>
      <p:sp>
        <p:nvSpPr>
          <p:cNvPr id="30" name="Content Placeholder 2"/>
          <p:cNvSpPr>
            <a:spLocks noGrp="1"/>
          </p:cNvSpPr>
          <p:nvPr>
            <p:ph idx="1"/>
          </p:nvPr>
        </p:nvSpPr>
        <p:spPr>
          <a:xfrm>
            <a:off x="10134600" y="5257800"/>
            <a:ext cx="13269309" cy="6400800"/>
          </a:xfrm>
        </p:spPr>
        <p:txBody>
          <a:bodyPr>
            <a:normAutofit lnSpcReduction="10000"/>
          </a:bodyPr>
          <a:lstStyle/>
          <a:p>
            <a:pPr marL="685800" indent="-685800" algn="l">
              <a:spcBef>
                <a:spcPts val="600"/>
              </a:spcBef>
              <a:buFont typeface="Arial" panose="020B0604020202020204" pitchFamily="34" charset="0"/>
              <a:buChar char="•"/>
            </a:pPr>
            <a:r>
              <a:rPr lang="en-US" sz="4800" dirty="0">
                <a:solidFill>
                  <a:schemeClr val="tx2">
                    <a:lumMod val="25000"/>
                  </a:schemeClr>
                </a:solidFill>
                <a:latin typeface="Calibri" panose="020F0502020204030204" pitchFamily="34" charset="0"/>
                <a:ea typeface="Charter Roman" charset="0"/>
                <a:cs typeface="Calibri" panose="020F0502020204030204" pitchFamily="34" charset="0"/>
              </a:rPr>
              <a:t>Third Party Validation close the deals for you</a:t>
            </a:r>
          </a:p>
          <a:p>
            <a:pPr marL="685800" indent="-685800" algn="l">
              <a:spcBef>
                <a:spcPts val="600"/>
              </a:spcBef>
              <a:buFont typeface="Arial" panose="020B0604020202020204" pitchFamily="34" charset="0"/>
              <a:buChar char="•"/>
            </a:pPr>
            <a:r>
              <a:rPr lang="en-US" sz="4800" dirty="0">
                <a:solidFill>
                  <a:schemeClr val="tx2">
                    <a:lumMod val="25000"/>
                  </a:schemeClr>
                </a:solidFill>
                <a:latin typeface="Calibri" panose="020F0502020204030204" pitchFamily="34" charset="0"/>
                <a:ea typeface="Charter Roman" charset="0"/>
                <a:cs typeface="Calibri" panose="020F0502020204030204" pitchFamily="34" charset="0"/>
              </a:rPr>
              <a:t>Your prospect may trust you but still need validation from someone else, because you are new</a:t>
            </a:r>
          </a:p>
          <a:p>
            <a:pPr marL="685800" indent="-685800" algn="l">
              <a:spcBef>
                <a:spcPts val="600"/>
              </a:spcBef>
              <a:buFont typeface="Arial" panose="020B0604020202020204" pitchFamily="34" charset="0"/>
              <a:buChar char="•"/>
            </a:pPr>
            <a:r>
              <a:rPr lang="en-US" sz="4800" dirty="0">
                <a:solidFill>
                  <a:schemeClr val="tx2">
                    <a:lumMod val="25000"/>
                  </a:schemeClr>
                </a:solidFill>
                <a:latin typeface="Calibri" panose="020F0502020204030204" pitchFamily="34" charset="0"/>
                <a:ea typeface="Charter Roman" charset="0"/>
                <a:cs typeface="Calibri" panose="020F0502020204030204" pitchFamily="34" charset="0"/>
              </a:rPr>
              <a:t>This process is easily duplicated in your organization</a:t>
            </a:r>
          </a:p>
          <a:p>
            <a:pPr marL="685800" indent="-685800" algn="l">
              <a:spcBef>
                <a:spcPts val="600"/>
              </a:spcBef>
              <a:buFont typeface="Arial" panose="020B0604020202020204" pitchFamily="34" charset="0"/>
              <a:buChar char="•"/>
            </a:pPr>
            <a:r>
              <a:rPr lang="en-US" sz="4800" dirty="0">
                <a:solidFill>
                  <a:schemeClr val="tx2">
                    <a:lumMod val="25000"/>
                  </a:schemeClr>
                </a:solidFill>
                <a:latin typeface="Calibri" panose="020F0502020204030204" pitchFamily="34" charset="0"/>
                <a:ea typeface="Charter Roman" charset="0"/>
                <a:cs typeface="Calibri" panose="020F0502020204030204" pitchFamily="34" charset="0"/>
              </a:rPr>
              <a:t>Saves time chasing the rabbit</a:t>
            </a:r>
          </a:p>
          <a:p>
            <a:pPr marL="685800" indent="-685800" algn="l">
              <a:spcBef>
                <a:spcPts val="600"/>
              </a:spcBef>
              <a:buFont typeface="Arial" panose="020B0604020202020204" pitchFamily="34" charset="0"/>
              <a:buChar char="•"/>
            </a:pPr>
            <a:r>
              <a:rPr lang="en-US" sz="4800" dirty="0">
                <a:solidFill>
                  <a:schemeClr val="tx2">
                    <a:lumMod val="25000"/>
                  </a:schemeClr>
                </a:solidFill>
                <a:latin typeface="Calibri" panose="020F0502020204030204" pitchFamily="34" charset="0"/>
                <a:ea typeface="Charter Roman" charset="0"/>
                <a:cs typeface="Calibri" panose="020F0502020204030204" pitchFamily="34" charset="0"/>
              </a:rPr>
              <a:t>The leader will edify you and confirm the decision you made</a:t>
            </a:r>
            <a:endParaRPr lang="en-US" sz="4000" dirty="0">
              <a:solidFill>
                <a:schemeClr val="tx2">
                  <a:lumMod val="25000"/>
                </a:schemeClr>
              </a:solidFill>
              <a:latin typeface="Calibri" panose="020F0502020204030204" pitchFamily="34" charset="0"/>
              <a:ea typeface="Charter Roman" charset="0"/>
              <a:cs typeface="Calibri" panose="020F0502020204030204" pitchFamily="34" charset="0"/>
            </a:endParaRPr>
          </a:p>
        </p:txBody>
      </p:sp>
      <p:pic>
        <p:nvPicPr>
          <p:cNvPr id="5" name="Picture 6" descr="Image result for red green blue yellow background">
            <a:extLst>
              <a:ext uri="{FF2B5EF4-FFF2-40B4-BE49-F238E27FC236}">
                <a16:creationId xmlns:a16="http://schemas.microsoft.com/office/drawing/2014/main" id="{F609CA25-00C4-46A0-B813-1DEA0D654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135" y="0"/>
            <a:ext cx="15430500" cy="13716000"/>
          </a:xfrm>
          <a:prstGeom prst="parallelogram">
            <a:avLst>
              <a:gd name="adj" fmla="val 5617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55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bg/>
                                          </p:spTgt>
                                        </p:tgtEl>
                                        <p:attrNameLst>
                                          <p:attrName>style.visibility</p:attrName>
                                        </p:attrNameLst>
                                      </p:cBhvr>
                                      <p:to>
                                        <p:strVal val="visible"/>
                                      </p:to>
                                    </p:set>
                                    <p:animEffect transition="in" filter="fade">
                                      <p:cBhvr>
                                        <p:cTn id="13" dur="1000"/>
                                        <p:tgtEl>
                                          <p:spTgt spid="30">
                                            <p:bg/>
                                          </p:spTgt>
                                        </p:tgtEl>
                                      </p:cBhvr>
                                    </p:animEffect>
                                    <p:anim calcmode="lin" valueType="num">
                                      <p:cBhvr>
                                        <p:cTn id="14" dur="1000" fill="hold"/>
                                        <p:tgtEl>
                                          <p:spTgt spid="30">
                                            <p:bg/>
                                          </p:spTgt>
                                        </p:tgtEl>
                                        <p:attrNameLst>
                                          <p:attrName>ppt_x</p:attrName>
                                        </p:attrNameLst>
                                      </p:cBhvr>
                                      <p:tavLst>
                                        <p:tav tm="0">
                                          <p:val>
                                            <p:strVal val="#ppt_x"/>
                                          </p:val>
                                        </p:tav>
                                        <p:tav tm="100000">
                                          <p:val>
                                            <p:strVal val="#ppt_x"/>
                                          </p:val>
                                        </p:tav>
                                      </p:tavLst>
                                    </p:anim>
                                    <p:anim calcmode="lin" valueType="num">
                                      <p:cBhvr>
                                        <p:cTn id="15" dur="1000" fill="hold"/>
                                        <p:tgtEl>
                                          <p:spTgt spid="30">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1000"/>
                                        <p:tgtEl>
                                          <p:spTgt spid="30">
                                            <p:txEl>
                                              <p:pRg st="0" end="0"/>
                                            </p:txEl>
                                          </p:spTgt>
                                        </p:tgtEl>
                                      </p:cBhvr>
                                    </p:animEffect>
                                    <p:anim calcmode="lin" valueType="num">
                                      <p:cBhvr>
                                        <p:cTn id="21"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1000"/>
                                        <p:tgtEl>
                                          <p:spTgt spid="30">
                                            <p:txEl>
                                              <p:pRg st="1" end="1"/>
                                            </p:txEl>
                                          </p:spTgt>
                                        </p:tgtEl>
                                      </p:cBhvr>
                                    </p:animEffect>
                                    <p:anim calcmode="lin" valueType="num">
                                      <p:cBhvr>
                                        <p:cTn id="28"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
                                            <p:txEl>
                                              <p:pRg st="2" end="2"/>
                                            </p:txEl>
                                          </p:spTgt>
                                        </p:tgtEl>
                                        <p:attrNameLst>
                                          <p:attrName>style.visibility</p:attrName>
                                        </p:attrNameLst>
                                      </p:cBhvr>
                                      <p:to>
                                        <p:strVal val="visible"/>
                                      </p:to>
                                    </p:set>
                                    <p:animEffect transition="in" filter="fade">
                                      <p:cBhvr>
                                        <p:cTn id="34" dur="1000"/>
                                        <p:tgtEl>
                                          <p:spTgt spid="30">
                                            <p:txEl>
                                              <p:pRg st="2" end="2"/>
                                            </p:txEl>
                                          </p:spTgt>
                                        </p:tgtEl>
                                      </p:cBhvr>
                                    </p:animEffect>
                                    <p:anim calcmode="lin" valueType="num">
                                      <p:cBhvr>
                                        <p:cTn id="35"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0">
                                            <p:txEl>
                                              <p:pRg st="3" end="3"/>
                                            </p:txEl>
                                          </p:spTgt>
                                        </p:tgtEl>
                                        <p:attrNameLst>
                                          <p:attrName>style.visibility</p:attrName>
                                        </p:attrNameLst>
                                      </p:cBhvr>
                                      <p:to>
                                        <p:strVal val="visible"/>
                                      </p:to>
                                    </p:set>
                                    <p:animEffect transition="in" filter="fade">
                                      <p:cBhvr>
                                        <p:cTn id="41" dur="1000"/>
                                        <p:tgtEl>
                                          <p:spTgt spid="30">
                                            <p:txEl>
                                              <p:pRg st="3" end="3"/>
                                            </p:txEl>
                                          </p:spTgt>
                                        </p:tgtEl>
                                      </p:cBhvr>
                                    </p:animEffect>
                                    <p:anim calcmode="lin" valueType="num">
                                      <p:cBhvr>
                                        <p:cTn id="42"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xEl>
                                              <p:pRg st="4" end="4"/>
                                            </p:txEl>
                                          </p:spTgt>
                                        </p:tgtEl>
                                        <p:attrNameLst>
                                          <p:attrName>style.visibility</p:attrName>
                                        </p:attrNameLst>
                                      </p:cBhvr>
                                      <p:to>
                                        <p:strVal val="visible"/>
                                      </p:to>
                                    </p:set>
                                    <p:animEffect transition="in" filter="fade">
                                      <p:cBhvr>
                                        <p:cTn id="48" dur="1000"/>
                                        <p:tgtEl>
                                          <p:spTgt spid="30">
                                            <p:txEl>
                                              <p:pRg st="4" end="4"/>
                                            </p:txEl>
                                          </p:spTgt>
                                        </p:tgtEl>
                                      </p:cBhvr>
                                    </p:animEffect>
                                    <p:anim calcmode="lin" valueType="num">
                                      <p:cBhvr>
                                        <p:cTn id="49"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Image result for 3 way call">
            <a:extLst>
              <a:ext uri="{FF2B5EF4-FFF2-40B4-BE49-F238E27FC236}">
                <a16:creationId xmlns:a16="http://schemas.microsoft.com/office/drawing/2014/main" id="{86113F54-886C-486D-828D-1B456F906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18613"/>
            <a:ext cx="9363620" cy="78787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CC6DC49-FB63-4DF7-A2DC-5ADA61767048}"/>
              </a:ext>
            </a:extLst>
          </p:cNvPr>
          <p:cNvSpPr/>
          <p:nvPr/>
        </p:nvSpPr>
        <p:spPr>
          <a:xfrm>
            <a:off x="9363620" y="4483466"/>
            <a:ext cx="13274886" cy="7863691"/>
          </a:xfrm>
          <a:prstGeom prst="rect">
            <a:avLst/>
          </a:prstGeom>
        </p:spPr>
        <p:txBody>
          <a:bodyPr wrap="square">
            <a:spAutoFit/>
          </a:bodyPr>
          <a:lstStyle/>
          <a:p>
            <a:pPr marL="685800" indent="-685800">
              <a:spcBef>
                <a:spcPts val="600"/>
              </a:spcBef>
              <a:buFont typeface="Arial" panose="020B0604020202020204" pitchFamily="34" charset="0"/>
              <a:buChar char="•"/>
            </a:pPr>
            <a:r>
              <a:rPr lang="en-US" sz="4800" dirty="0">
                <a:latin typeface="Calibri" panose="020F0502020204030204" pitchFamily="34" charset="0"/>
                <a:cs typeface="Calibri" panose="020F0502020204030204" pitchFamily="34" charset="0"/>
              </a:rPr>
              <a:t>Who do I do a 3-way call with?</a:t>
            </a:r>
          </a:p>
          <a:p>
            <a:pPr marL="685800" indent="-685800">
              <a:spcBef>
                <a:spcPts val="600"/>
              </a:spcBef>
              <a:buFont typeface="Arial" panose="020B0604020202020204" pitchFamily="34" charset="0"/>
              <a:buChar char="•"/>
            </a:pPr>
            <a:endParaRPr lang="en-US" sz="4800" dirty="0">
              <a:latin typeface="Calibri" panose="020F0502020204030204" pitchFamily="34" charset="0"/>
              <a:cs typeface="Calibri" panose="020F0502020204030204" pitchFamily="34" charset="0"/>
            </a:endParaRPr>
          </a:p>
          <a:p>
            <a:pPr marL="685800" indent="-685800">
              <a:spcBef>
                <a:spcPts val="600"/>
              </a:spcBef>
              <a:buFont typeface="Arial" panose="020B0604020202020204" pitchFamily="34" charset="0"/>
              <a:buChar char="•"/>
            </a:pPr>
            <a:r>
              <a:rPr lang="en-US" sz="4800" dirty="0">
                <a:latin typeface="Calibri" panose="020F0502020204030204" pitchFamily="34" charset="0"/>
                <a:cs typeface="Calibri" panose="020F0502020204030204" pitchFamily="34" charset="0"/>
              </a:rPr>
              <a:t>Set An Appointment</a:t>
            </a:r>
          </a:p>
          <a:p>
            <a:pPr marL="685800" indent="-685800">
              <a:spcBef>
                <a:spcPts val="600"/>
              </a:spcBef>
              <a:buFont typeface="Arial" panose="020B0604020202020204" pitchFamily="34" charset="0"/>
              <a:buChar char="•"/>
            </a:pPr>
            <a:endParaRPr lang="en-US" sz="4800" dirty="0">
              <a:latin typeface="Calibri" panose="020F0502020204030204" pitchFamily="34" charset="0"/>
              <a:cs typeface="Calibri" panose="020F0502020204030204" pitchFamily="34" charset="0"/>
            </a:endParaRPr>
          </a:p>
          <a:p>
            <a:pPr marL="685800" indent="-685800">
              <a:spcBef>
                <a:spcPts val="600"/>
              </a:spcBef>
              <a:buFont typeface="Arial" panose="020B0604020202020204" pitchFamily="34" charset="0"/>
              <a:buChar char="•"/>
            </a:pPr>
            <a:r>
              <a:rPr lang="en-US" sz="4800" dirty="0">
                <a:latin typeface="Calibri" panose="020F0502020204030204" pitchFamily="34" charset="0"/>
                <a:cs typeface="Calibri" panose="020F0502020204030204" pitchFamily="34" charset="0"/>
              </a:rPr>
              <a:t>Edify who they will hear from:</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cs typeface="Calibri" panose="020F0502020204030204" pitchFamily="34" charset="0"/>
              </a:rPr>
              <a:t>He/She is having fun</a:t>
            </a:r>
            <a:br>
              <a:rPr lang="en-US" sz="4000" i="1" dirty="0">
                <a:latin typeface="Calibri" panose="020F0502020204030204" pitchFamily="34" charset="0"/>
                <a:cs typeface="Calibri" panose="020F0502020204030204" pitchFamily="34" charset="0"/>
              </a:rPr>
            </a:br>
            <a:r>
              <a:rPr lang="en-US" sz="4000" i="1" dirty="0">
                <a:latin typeface="Calibri" panose="020F0502020204030204" pitchFamily="34" charset="0"/>
                <a:cs typeface="Calibri" panose="020F0502020204030204" pitchFamily="34" charset="0"/>
              </a:rPr>
              <a:t>-He/She loves helping people</a:t>
            </a:r>
            <a:br>
              <a:rPr lang="en-US" sz="4000" i="1" dirty="0">
                <a:latin typeface="Calibri" panose="020F0502020204030204" pitchFamily="34" charset="0"/>
                <a:cs typeface="Calibri" panose="020F0502020204030204" pitchFamily="34" charset="0"/>
              </a:rPr>
            </a:br>
            <a:r>
              <a:rPr lang="en-US" sz="4000" i="1" dirty="0">
                <a:latin typeface="Calibri" panose="020F0502020204030204" pitchFamily="34" charset="0"/>
                <a:cs typeface="Calibri" panose="020F0502020204030204" pitchFamily="34" charset="0"/>
              </a:rPr>
              <a:t>-He/She is showing people how to earn a full-time </a:t>
            </a:r>
          </a:p>
          <a:p>
            <a:pPr>
              <a:spcBef>
                <a:spcPts val="600"/>
              </a:spcBef>
            </a:pPr>
            <a:r>
              <a:rPr lang="en-US" sz="4000" i="1" dirty="0">
                <a:latin typeface="Calibri" panose="020F0502020204030204" pitchFamily="34" charset="0"/>
                <a:cs typeface="Calibri" panose="020F0502020204030204" pitchFamily="34" charset="0"/>
              </a:rPr>
              <a:t>income on a part time basis</a:t>
            </a:r>
            <a:br>
              <a:rPr lang="en-US" sz="4000" i="1" dirty="0">
                <a:latin typeface="Calibri" panose="020F0502020204030204" pitchFamily="34" charset="0"/>
                <a:cs typeface="Calibri" panose="020F0502020204030204" pitchFamily="34" charset="0"/>
              </a:rPr>
            </a:br>
            <a:r>
              <a:rPr lang="en-US" sz="4000" i="1" dirty="0">
                <a:latin typeface="Calibri" panose="020F0502020204030204" pitchFamily="34" charset="0"/>
                <a:cs typeface="Calibri" panose="020F0502020204030204" pitchFamily="34" charset="0"/>
              </a:rPr>
              <a:t>-He/She have 100% of the information</a:t>
            </a: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EF7CD09-B3DB-4FD7-9C3A-F43B25ABD6F7}"/>
              </a:ext>
            </a:extLst>
          </p:cNvPr>
          <p:cNvSpPr txBox="1"/>
          <p:nvPr/>
        </p:nvSpPr>
        <p:spPr>
          <a:xfrm>
            <a:off x="9257363" y="2159882"/>
            <a:ext cx="13487400" cy="1200329"/>
          </a:xfrm>
          <a:prstGeom prst="rect">
            <a:avLst/>
          </a:prstGeom>
          <a:noFill/>
        </p:spPr>
        <p:txBody>
          <a:bodyPr wrap="square" rtlCol="0">
            <a:spAutoFit/>
          </a:bodyPr>
          <a:lstStyle/>
          <a:p>
            <a:r>
              <a:rPr lang="en-US" sz="7200" b="1" dirty="0">
                <a:solidFill>
                  <a:schemeClr val="tx2">
                    <a:lumMod val="25000"/>
                  </a:schemeClr>
                </a:solidFill>
                <a:latin typeface="Arial" panose="020B0604020202020204" pitchFamily="34" charset="0"/>
                <a:cs typeface="Arial" panose="020B0604020202020204" pitchFamily="34" charset="0"/>
              </a:rPr>
              <a:t> PREPARE FOR THE CALL</a:t>
            </a:r>
          </a:p>
        </p:txBody>
      </p:sp>
    </p:spTree>
    <p:extLst>
      <p:ext uri="{BB962C8B-B14F-4D97-AF65-F5344CB8AC3E}">
        <p14:creationId xmlns:p14="http://schemas.microsoft.com/office/powerpoint/2010/main" val="3661309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15">
            <a:extLst>
              <a:ext uri="{FF2B5EF4-FFF2-40B4-BE49-F238E27FC236}">
                <a16:creationId xmlns:a16="http://schemas.microsoft.com/office/drawing/2014/main" id="{AA777FF0-EE91-4E2F-A1C1-68C725950387}"/>
              </a:ext>
            </a:extLst>
          </p:cNvPr>
          <p:cNvSpPr/>
          <p:nvPr/>
        </p:nvSpPr>
        <p:spPr>
          <a:xfrm>
            <a:off x="-228600" y="0"/>
            <a:ext cx="24612600" cy="6019800"/>
          </a:xfrm>
          <a:custGeom>
            <a:avLst/>
            <a:gdLst>
              <a:gd name="connsiteX0" fmla="*/ 1766459 w 12271099"/>
              <a:gd name="connsiteY0" fmla="*/ 5234419 h 5299449"/>
              <a:gd name="connsiteX1" fmla="*/ 1788615 w 12271099"/>
              <a:gd name="connsiteY1" fmla="*/ 5238649 h 5299449"/>
              <a:gd name="connsiteX2" fmla="*/ 1805750 w 12271099"/>
              <a:gd name="connsiteY2" fmla="*/ 5243018 h 5299449"/>
              <a:gd name="connsiteX3" fmla="*/ 1782683 w 12271099"/>
              <a:gd name="connsiteY3" fmla="*/ 5274576 h 5299449"/>
              <a:gd name="connsiteX4" fmla="*/ 1756667 w 12271099"/>
              <a:gd name="connsiteY4" fmla="*/ 5291397 h 5299449"/>
              <a:gd name="connsiteX5" fmla="*/ 1718498 w 12271099"/>
              <a:gd name="connsiteY5" fmla="*/ 5294058 h 5299449"/>
              <a:gd name="connsiteX6" fmla="*/ 1700063 w 12271099"/>
              <a:gd name="connsiteY6" fmla="*/ 5268009 h 5299449"/>
              <a:gd name="connsiteX7" fmla="*/ 1713130 w 12271099"/>
              <a:gd name="connsiteY7" fmla="*/ 5247387 h 5299449"/>
              <a:gd name="connsiteX8" fmla="*/ 1739222 w 12271099"/>
              <a:gd name="connsiteY8" fmla="*/ 5240833 h 5299449"/>
              <a:gd name="connsiteX9" fmla="*/ 1766459 w 12271099"/>
              <a:gd name="connsiteY9" fmla="*/ 5234419 h 5299449"/>
              <a:gd name="connsiteX10" fmla="*/ 1232425 w 12271099"/>
              <a:gd name="connsiteY10" fmla="*/ 4997588 h 5299449"/>
              <a:gd name="connsiteX11" fmla="*/ 1250806 w 12271099"/>
              <a:gd name="connsiteY11" fmla="*/ 4998348 h 5299449"/>
              <a:gd name="connsiteX12" fmla="*/ 1247888 w 12271099"/>
              <a:gd name="connsiteY12" fmla="*/ 5007846 h 5299449"/>
              <a:gd name="connsiteX13" fmla="*/ 1229507 w 12271099"/>
              <a:gd name="connsiteY13" fmla="*/ 5007086 h 5299449"/>
              <a:gd name="connsiteX14" fmla="*/ 1232425 w 12271099"/>
              <a:gd name="connsiteY14" fmla="*/ 4997588 h 5299449"/>
              <a:gd name="connsiteX15" fmla="*/ 4536862 w 12271099"/>
              <a:gd name="connsiteY15" fmla="*/ 4740571 h 5299449"/>
              <a:gd name="connsiteX16" fmla="*/ 4541718 w 12271099"/>
              <a:gd name="connsiteY16" fmla="*/ 4759826 h 5299449"/>
              <a:gd name="connsiteX17" fmla="*/ 4508619 w 12271099"/>
              <a:gd name="connsiteY17" fmla="*/ 4773405 h 5299449"/>
              <a:gd name="connsiteX18" fmla="*/ 4467990 w 12271099"/>
              <a:gd name="connsiteY18" fmla="*/ 4784262 h 5299449"/>
              <a:gd name="connsiteX19" fmla="*/ 4423880 w 12271099"/>
              <a:gd name="connsiteY19" fmla="*/ 4788295 h 5299449"/>
              <a:gd name="connsiteX20" fmla="*/ 4325903 w 12271099"/>
              <a:gd name="connsiteY20" fmla="*/ 4795412 h 5299449"/>
              <a:gd name="connsiteX21" fmla="*/ 4238043 w 12271099"/>
              <a:gd name="connsiteY21" fmla="*/ 4792952 h 5299449"/>
              <a:gd name="connsiteX22" fmla="*/ 4328895 w 12271099"/>
              <a:gd name="connsiteY22" fmla="*/ 4775664 h 5299449"/>
              <a:gd name="connsiteX23" fmla="*/ 4394529 w 12271099"/>
              <a:gd name="connsiteY23" fmla="*/ 4762417 h 5299449"/>
              <a:gd name="connsiteX24" fmla="*/ 4449481 w 12271099"/>
              <a:gd name="connsiteY24" fmla="*/ 4749310 h 5299449"/>
              <a:gd name="connsiteX25" fmla="*/ 4498960 w 12271099"/>
              <a:gd name="connsiteY25" fmla="*/ 4744941 h 5299449"/>
              <a:gd name="connsiteX26" fmla="*/ 4536862 w 12271099"/>
              <a:gd name="connsiteY26" fmla="*/ 4740571 h 5299449"/>
              <a:gd name="connsiteX27" fmla="*/ 4843084 w 12271099"/>
              <a:gd name="connsiteY27" fmla="*/ 4628360 h 5299449"/>
              <a:gd name="connsiteX28" fmla="*/ 4849516 w 12271099"/>
              <a:gd name="connsiteY28" fmla="*/ 4630999 h 5299449"/>
              <a:gd name="connsiteX29" fmla="*/ 4863487 w 12271099"/>
              <a:gd name="connsiteY29" fmla="*/ 4628705 h 5299449"/>
              <a:gd name="connsiteX30" fmla="*/ 4843084 w 12271099"/>
              <a:gd name="connsiteY30" fmla="*/ 4628360 h 5299449"/>
              <a:gd name="connsiteX31" fmla="*/ 6016541 w 12271099"/>
              <a:gd name="connsiteY31" fmla="*/ 4626975 h 5299449"/>
              <a:gd name="connsiteX32" fmla="*/ 6048489 w 12271099"/>
              <a:gd name="connsiteY32" fmla="*/ 4633528 h 5299449"/>
              <a:gd name="connsiteX33" fmla="*/ 6016541 w 12271099"/>
              <a:gd name="connsiteY33" fmla="*/ 4640082 h 5299449"/>
              <a:gd name="connsiteX34" fmla="*/ 5984591 w 12271099"/>
              <a:gd name="connsiteY34" fmla="*/ 4633528 h 5299449"/>
              <a:gd name="connsiteX35" fmla="*/ 6016541 w 12271099"/>
              <a:gd name="connsiteY35" fmla="*/ 4626975 h 5299449"/>
              <a:gd name="connsiteX36" fmla="*/ 5406846 w 12271099"/>
              <a:gd name="connsiteY36" fmla="*/ 4615344 h 5299449"/>
              <a:gd name="connsiteX37" fmla="*/ 5420158 w 12271099"/>
              <a:gd name="connsiteY37" fmla="*/ 4617546 h 5299449"/>
              <a:gd name="connsiteX38" fmla="*/ 5433470 w 12271099"/>
              <a:gd name="connsiteY38" fmla="*/ 4615344 h 5299449"/>
              <a:gd name="connsiteX39" fmla="*/ 5406846 w 12271099"/>
              <a:gd name="connsiteY39" fmla="*/ 4615344 h 5299449"/>
              <a:gd name="connsiteX40" fmla="*/ 5342948 w 12271099"/>
              <a:gd name="connsiteY40" fmla="*/ 4615344 h 5299449"/>
              <a:gd name="connsiteX41" fmla="*/ 5356260 w 12271099"/>
              <a:gd name="connsiteY41" fmla="*/ 4617546 h 5299449"/>
              <a:gd name="connsiteX42" fmla="*/ 5369572 w 12271099"/>
              <a:gd name="connsiteY42" fmla="*/ 4615344 h 5299449"/>
              <a:gd name="connsiteX43" fmla="*/ 5342948 w 12271099"/>
              <a:gd name="connsiteY43" fmla="*/ 4615344 h 5299449"/>
              <a:gd name="connsiteX44" fmla="*/ 6168298 w 12271099"/>
              <a:gd name="connsiteY44" fmla="*/ 4613929 h 5299449"/>
              <a:gd name="connsiteX45" fmla="*/ 6218884 w 12271099"/>
              <a:gd name="connsiteY45" fmla="*/ 4620421 h 5299449"/>
              <a:gd name="connsiteX46" fmla="*/ 6176913 w 12271099"/>
              <a:gd name="connsiteY46" fmla="*/ 4626975 h 5299449"/>
              <a:gd name="connsiteX47" fmla="*/ 6128361 w 12271099"/>
              <a:gd name="connsiteY47" fmla="*/ 4631344 h 5299449"/>
              <a:gd name="connsiteX48" fmla="*/ 6095784 w 12271099"/>
              <a:gd name="connsiteY48" fmla="*/ 4635713 h 5299449"/>
              <a:gd name="connsiteX49" fmla="*/ 6069789 w 12271099"/>
              <a:gd name="connsiteY49" fmla="*/ 4627486 h 5299449"/>
              <a:gd name="connsiteX50" fmla="*/ 6168298 w 12271099"/>
              <a:gd name="connsiteY50" fmla="*/ 4613929 h 5299449"/>
              <a:gd name="connsiteX51" fmla="*/ 7368422 w 12271099"/>
              <a:gd name="connsiteY51" fmla="*/ 4535224 h 5299449"/>
              <a:gd name="connsiteX52" fmla="*/ 7394567 w 12271099"/>
              <a:gd name="connsiteY52" fmla="*/ 4550122 h 5299449"/>
              <a:gd name="connsiteX53" fmla="*/ 7347751 w 12271099"/>
              <a:gd name="connsiteY53" fmla="*/ 4546146 h 5299449"/>
              <a:gd name="connsiteX54" fmla="*/ 7368422 w 12271099"/>
              <a:gd name="connsiteY54" fmla="*/ 4535224 h 5299449"/>
              <a:gd name="connsiteX55" fmla="*/ 6959037 w 12271099"/>
              <a:gd name="connsiteY55" fmla="*/ 4530855 h 5299449"/>
              <a:gd name="connsiteX56" fmla="*/ 6985661 w 12271099"/>
              <a:gd name="connsiteY56" fmla="*/ 4537408 h 5299449"/>
              <a:gd name="connsiteX57" fmla="*/ 6959037 w 12271099"/>
              <a:gd name="connsiteY57" fmla="*/ 4543962 h 5299449"/>
              <a:gd name="connsiteX58" fmla="*/ 6932413 w 12271099"/>
              <a:gd name="connsiteY58" fmla="*/ 4537408 h 5299449"/>
              <a:gd name="connsiteX59" fmla="*/ 6959037 w 12271099"/>
              <a:gd name="connsiteY59" fmla="*/ 4530855 h 5299449"/>
              <a:gd name="connsiteX60" fmla="*/ 6799291 w 12271099"/>
              <a:gd name="connsiteY60" fmla="*/ 4530855 h 5299449"/>
              <a:gd name="connsiteX61" fmla="*/ 6815267 w 12271099"/>
              <a:gd name="connsiteY61" fmla="*/ 4537408 h 5299449"/>
              <a:gd name="connsiteX62" fmla="*/ 6799291 w 12271099"/>
              <a:gd name="connsiteY62" fmla="*/ 4543962 h 5299449"/>
              <a:gd name="connsiteX63" fmla="*/ 6783317 w 12271099"/>
              <a:gd name="connsiteY63" fmla="*/ 4537408 h 5299449"/>
              <a:gd name="connsiteX64" fmla="*/ 6799291 w 12271099"/>
              <a:gd name="connsiteY64" fmla="*/ 4530855 h 5299449"/>
              <a:gd name="connsiteX65" fmla="*/ 6362718 w 12271099"/>
              <a:gd name="connsiteY65" fmla="*/ 4524895 h 5299449"/>
              <a:gd name="connsiteX66" fmla="*/ 6378629 w 12271099"/>
              <a:gd name="connsiteY66" fmla="*/ 4528806 h 5299449"/>
              <a:gd name="connsiteX67" fmla="*/ 6352698 w 12271099"/>
              <a:gd name="connsiteY67" fmla="*/ 4531313 h 5299449"/>
              <a:gd name="connsiteX68" fmla="*/ 6362718 w 12271099"/>
              <a:gd name="connsiteY68" fmla="*/ 4524895 h 5299449"/>
              <a:gd name="connsiteX69" fmla="*/ 6676821 w 12271099"/>
              <a:gd name="connsiteY69" fmla="*/ 4522117 h 5299449"/>
              <a:gd name="connsiteX70" fmla="*/ 6719419 w 12271099"/>
              <a:gd name="connsiteY70" fmla="*/ 4530855 h 5299449"/>
              <a:gd name="connsiteX71" fmla="*/ 6676821 w 12271099"/>
              <a:gd name="connsiteY71" fmla="*/ 4539593 h 5299449"/>
              <a:gd name="connsiteX72" fmla="*/ 6634222 w 12271099"/>
              <a:gd name="connsiteY72" fmla="*/ 4530855 h 5299449"/>
              <a:gd name="connsiteX73" fmla="*/ 6676821 w 12271099"/>
              <a:gd name="connsiteY73" fmla="*/ 4522117 h 5299449"/>
              <a:gd name="connsiteX74" fmla="*/ 6234858 w 12271099"/>
              <a:gd name="connsiteY74" fmla="*/ 4522117 h 5299449"/>
              <a:gd name="connsiteX75" fmla="*/ 6250833 w 12271099"/>
              <a:gd name="connsiteY75" fmla="*/ 4530855 h 5299449"/>
              <a:gd name="connsiteX76" fmla="*/ 6234858 w 12271099"/>
              <a:gd name="connsiteY76" fmla="*/ 4539593 h 5299449"/>
              <a:gd name="connsiteX77" fmla="*/ 6218884 w 12271099"/>
              <a:gd name="connsiteY77" fmla="*/ 4530855 h 5299449"/>
              <a:gd name="connsiteX78" fmla="*/ 6234858 w 12271099"/>
              <a:gd name="connsiteY78" fmla="*/ 4522117 h 5299449"/>
              <a:gd name="connsiteX79" fmla="*/ 6427000 w 12271099"/>
              <a:gd name="connsiteY79" fmla="*/ 4504640 h 5299449"/>
              <a:gd name="connsiteX80" fmla="*/ 6476936 w 12271099"/>
              <a:gd name="connsiteY80" fmla="*/ 4513378 h 5299449"/>
              <a:gd name="connsiteX81" fmla="*/ 6540387 w 12271099"/>
              <a:gd name="connsiteY81" fmla="*/ 4522117 h 5299449"/>
              <a:gd name="connsiteX82" fmla="*/ 6580973 w 12271099"/>
              <a:gd name="connsiteY82" fmla="*/ 4530855 h 5299449"/>
              <a:gd name="connsiteX83" fmla="*/ 6533049 w 12271099"/>
              <a:gd name="connsiteY83" fmla="*/ 4539593 h 5299449"/>
              <a:gd name="connsiteX84" fmla="*/ 6485126 w 12271099"/>
              <a:gd name="connsiteY84" fmla="*/ 4543962 h 5299449"/>
              <a:gd name="connsiteX85" fmla="*/ 6469151 w 12271099"/>
              <a:gd name="connsiteY85" fmla="*/ 4548331 h 5299449"/>
              <a:gd name="connsiteX86" fmla="*/ 6453177 w 12271099"/>
              <a:gd name="connsiteY86" fmla="*/ 4543962 h 5299449"/>
              <a:gd name="connsiteX87" fmla="*/ 6441772 w 12271099"/>
              <a:gd name="connsiteY87" fmla="*/ 4539593 h 5299449"/>
              <a:gd name="connsiteX88" fmla="*/ 6399929 w 12271099"/>
              <a:gd name="connsiteY88" fmla="*/ 4515873 h 5299449"/>
              <a:gd name="connsiteX89" fmla="*/ 6427000 w 12271099"/>
              <a:gd name="connsiteY89" fmla="*/ 4504640 h 5299449"/>
              <a:gd name="connsiteX90" fmla="*/ 9105953 w 12271099"/>
              <a:gd name="connsiteY90" fmla="*/ 4483029 h 5299449"/>
              <a:gd name="connsiteX91" fmla="*/ 9138952 w 12271099"/>
              <a:gd name="connsiteY91" fmla="*/ 4490838 h 5299449"/>
              <a:gd name="connsiteX92" fmla="*/ 9177665 w 12271099"/>
              <a:gd name="connsiteY92" fmla="*/ 4504282 h 5299449"/>
              <a:gd name="connsiteX93" fmla="*/ 9196632 w 12271099"/>
              <a:gd name="connsiteY93" fmla="*/ 4515899 h 5299449"/>
              <a:gd name="connsiteX94" fmla="*/ 9201135 w 12271099"/>
              <a:gd name="connsiteY94" fmla="*/ 4522117 h 5299449"/>
              <a:gd name="connsiteX95" fmla="*/ 9211445 w 12271099"/>
              <a:gd name="connsiteY95" fmla="*/ 4530855 h 5299449"/>
              <a:gd name="connsiteX96" fmla="*/ 9175950 w 12271099"/>
              <a:gd name="connsiteY96" fmla="*/ 4536679 h 5299449"/>
              <a:gd name="connsiteX97" fmla="*/ 9168847 w 12271099"/>
              <a:gd name="connsiteY97" fmla="*/ 4525756 h 5299449"/>
              <a:gd name="connsiteX98" fmla="*/ 9144885 w 12271099"/>
              <a:gd name="connsiteY98" fmla="*/ 4517721 h 5299449"/>
              <a:gd name="connsiteX99" fmla="*/ 9083649 w 12271099"/>
              <a:gd name="connsiteY99" fmla="*/ 4486810 h 5299449"/>
              <a:gd name="connsiteX100" fmla="*/ 9105953 w 12271099"/>
              <a:gd name="connsiteY100" fmla="*/ 4483029 h 5299449"/>
              <a:gd name="connsiteX101" fmla="*/ 6196296 w 12271099"/>
              <a:gd name="connsiteY101" fmla="*/ 4476569 h 5299449"/>
              <a:gd name="connsiteX102" fmla="*/ 6272133 w 12271099"/>
              <a:gd name="connsiteY102" fmla="*/ 4491852 h 5299449"/>
              <a:gd name="connsiteX103" fmla="*/ 6247638 w 12271099"/>
              <a:gd name="connsiteY103" fmla="*/ 4495902 h 5299449"/>
              <a:gd name="connsiteX104" fmla="*/ 6212323 w 12271099"/>
              <a:gd name="connsiteY104" fmla="*/ 4500345 h 5299449"/>
              <a:gd name="connsiteX105" fmla="*/ 6194219 w 12271099"/>
              <a:gd name="connsiteY105" fmla="*/ 4501800 h 5299449"/>
              <a:gd name="connsiteX106" fmla="*/ 6196296 w 12271099"/>
              <a:gd name="connsiteY106" fmla="*/ 4476569 h 5299449"/>
              <a:gd name="connsiteX107" fmla="*/ 6123664 w 12271099"/>
              <a:gd name="connsiteY107" fmla="*/ 4465318 h 5299449"/>
              <a:gd name="connsiteX108" fmla="*/ 6107062 w 12271099"/>
              <a:gd name="connsiteY108" fmla="*/ 4469687 h 5299449"/>
              <a:gd name="connsiteX109" fmla="*/ 6117083 w 12271099"/>
              <a:gd name="connsiteY109" fmla="*/ 4474056 h 5299449"/>
              <a:gd name="connsiteX110" fmla="*/ 6133687 w 12271099"/>
              <a:gd name="connsiteY110" fmla="*/ 4469687 h 5299449"/>
              <a:gd name="connsiteX111" fmla="*/ 6123664 w 12271099"/>
              <a:gd name="connsiteY111" fmla="*/ 4465318 h 5299449"/>
              <a:gd name="connsiteX112" fmla="*/ 7752439 w 12271099"/>
              <a:gd name="connsiteY112" fmla="*/ 4447842 h 5299449"/>
              <a:gd name="connsiteX113" fmla="*/ 7773738 w 12271099"/>
              <a:gd name="connsiteY113" fmla="*/ 4458764 h 5299449"/>
              <a:gd name="connsiteX114" fmla="*/ 7752439 w 12271099"/>
              <a:gd name="connsiteY114" fmla="*/ 4469687 h 5299449"/>
              <a:gd name="connsiteX115" fmla="*/ 7731139 w 12271099"/>
              <a:gd name="connsiteY115" fmla="*/ 4458764 h 5299449"/>
              <a:gd name="connsiteX116" fmla="*/ 7752439 w 12271099"/>
              <a:gd name="connsiteY116" fmla="*/ 4447842 h 5299449"/>
              <a:gd name="connsiteX117" fmla="*/ 10674072 w 12271099"/>
              <a:gd name="connsiteY117" fmla="*/ 4442053 h 5299449"/>
              <a:gd name="connsiteX118" fmla="*/ 10681102 w 12271099"/>
              <a:gd name="connsiteY118" fmla="*/ 4450756 h 5299449"/>
              <a:gd name="connsiteX119" fmla="*/ 10644573 w 12271099"/>
              <a:gd name="connsiteY119" fmla="*/ 4452705 h 5299449"/>
              <a:gd name="connsiteX120" fmla="*/ 10674072 w 12271099"/>
              <a:gd name="connsiteY120" fmla="*/ 4442053 h 5299449"/>
              <a:gd name="connsiteX121" fmla="*/ 7324807 w 12271099"/>
              <a:gd name="connsiteY121" fmla="*/ 4441029 h 5299449"/>
              <a:gd name="connsiteX122" fmla="*/ 7326451 w 12271099"/>
              <a:gd name="connsiteY122" fmla="*/ 4443530 h 5299449"/>
              <a:gd name="connsiteX123" fmla="*/ 7400115 w 12271099"/>
              <a:gd name="connsiteY123" fmla="*/ 4446278 h 5299449"/>
              <a:gd name="connsiteX124" fmla="*/ 7353075 w 12271099"/>
              <a:gd name="connsiteY124" fmla="*/ 4442031 h 5299449"/>
              <a:gd name="connsiteX125" fmla="*/ 7324807 w 12271099"/>
              <a:gd name="connsiteY125" fmla="*/ 4441029 h 5299449"/>
              <a:gd name="connsiteX126" fmla="*/ 7526133 w 12271099"/>
              <a:gd name="connsiteY126" fmla="*/ 4439934 h 5299449"/>
              <a:gd name="connsiteX127" fmla="*/ 7566069 w 12271099"/>
              <a:gd name="connsiteY127" fmla="*/ 4447842 h 5299449"/>
              <a:gd name="connsiteX128" fmla="*/ 7526133 w 12271099"/>
              <a:gd name="connsiteY128" fmla="*/ 4455750 h 5299449"/>
              <a:gd name="connsiteX129" fmla="*/ 7486197 w 12271099"/>
              <a:gd name="connsiteY129" fmla="*/ 4447842 h 5299449"/>
              <a:gd name="connsiteX130" fmla="*/ 7526133 w 12271099"/>
              <a:gd name="connsiteY130" fmla="*/ 4439934 h 5299449"/>
              <a:gd name="connsiteX131" fmla="*/ 7464897 w 12271099"/>
              <a:gd name="connsiteY131" fmla="*/ 4436919 h 5299449"/>
              <a:gd name="connsiteX132" fmla="*/ 7475547 w 12271099"/>
              <a:gd name="connsiteY132" fmla="*/ 4441546 h 5299449"/>
              <a:gd name="connsiteX133" fmla="*/ 7464897 w 12271099"/>
              <a:gd name="connsiteY133" fmla="*/ 4443473 h 5299449"/>
              <a:gd name="connsiteX134" fmla="*/ 7454248 w 12271099"/>
              <a:gd name="connsiteY134" fmla="*/ 4438846 h 5299449"/>
              <a:gd name="connsiteX135" fmla="*/ 7464897 w 12271099"/>
              <a:gd name="connsiteY135" fmla="*/ 4436919 h 5299449"/>
              <a:gd name="connsiteX136" fmla="*/ 10197800 w 12271099"/>
              <a:gd name="connsiteY136" fmla="*/ 4436595 h 5299449"/>
              <a:gd name="connsiteX137" fmla="*/ 10236477 w 12271099"/>
              <a:gd name="connsiteY137" fmla="*/ 4437426 h 5299449"/>
              <a:gd name="connsiteX138" fmla="*/ 10291855 w 12271099"/>
              <a:gd name="connsiteY138" fmla="*/ 4444032 h 5299449"/>
              <a:gd name="connsiteX139" fmla="*/ 10358416 w 12271099"/>
              <a:gd name="connsiteY139" fmla="*/ 4447842 h 5299449"/>
              <a:gd name="connsiteX140" fmla="*/ 10414860 w 12271099"/>
              <a:gd name="connsiteY140" fmla="*/ 4454395 h 5299449"/>
              <a:gd name="connsiteX141" fmla="*/ 10342974 w 12271099"/>
              <a:gd name="connsiteY141" fmla="*/ 4460215 h 5299449"/>
              <a:gd name="connsiteX142" fmla="*/ 10231152 w 12271099"/>
              <a:gd name="connsiteY142" fmla="*/ 4457769 h 5299449"/>
              <a:gd name="connsiteX143" fmla="*/ 10191216 w 12271099"/>
              <a:gd name="connsiteY143" fmla="*/ 4445342 h 5299449"/>
              <a:gd name="connsiteX144" fmla="*/ 10197800 w 12271099"/>
              <a:gd name="connsiteY144" fmla="*/ 4436595 h 5299449"/>
              <a:gd name="connsiteX145" fmla="*/ 6770006 w 12271099"/>
              <a:gd name="connsiteY145" fmla="*/ 4436211 h 5299449"/>
              <a:gd name="connsiteX146" fmla="*/ 6783317 w 12271099"/>
              <a:gd name="connsiteY146" fmla="*/ 4438413 h 5299449"/>
              <a:gd name="connsiteX147" fmla="*/ 6796629 w 12271099"/>
              <a:gd name="connsiteY147" fmla="*/ 4436211 h 5299449"/>
              <a:gd name="connsiteX148" fmla="*/ 6770006 w 12271099"/>
              <a:gd name="connsiteY148" fmla="*/ 4436211 h 5299449"/>
              <a:gd name="connsiteX149" fmla="*/ 8982476 w 12271099"/>
              <a:gd name="connsiteY149" fmla="*/ 4434735 h 5299449"/>
              <a:gd name="connsiteX150" fmla="*/ 8998452 w 12271099"/>
              <a:gd name="connsiteY150" fmla="*/ 4441288 h 5299449"/>
              <a:gd name="connsiteX151" fmla="*/ 8982476 w 12271099"/>
              <a:gd name="connsiteY151" fmla="*/ 4447842 h 5299449"/>
              <a:gd name="connsiteX152" fmla="*/ 8966503 w 12271099"/>
              <a:gd name="connsiteY152" fmla="*/ 4441288 h 5299449"/>
              <a:gd name="connsiteX153" fmla="*/ 8982476 w 12271099"/>
              <a:gd name="connsiteY153" fmla="*/ 4434735 h 5299449"/>
              <a:gd name="connsiteX154" fmla="*/ 7044234 w 12271099"/>
              <a:gd name="connsiteY154" fmla="*/ 4434735 h 5299449"/>
              <a:gd name="connsiteX155" fmla="*/ 7070859 w 12271099"/>
              <a:gd name="connsiteY155" fmla="*/ 4441288 h 5299449"/>
              <a:gd name="connsiteX156" fmla="*/ 7044234 w 12271099"/>
              <a:gd name="connsiteY156" fmla="*/ 4447842 h 5299449"/>
              <a:gd name="connsiteX157" fmla="*/ 7017611 w 12271099"/>
              <a:gd name="connsiteY157" fmla="*/ 4441288 h 5299449"/>
              <a:gd name="connsiteX158" fmla="*/ 7044234 w 12271099"/>
              <a:gd name="connsiteY158" fmla="*/ 4434735 h 5299449"/>
              <a:gd name="connsiteX159" fmla="*/ 10133271 w 12271099"/>
              <a:gd name="connsiteY159" fmla="*/ 4425996 h 5299449"/>
              <a:gd name="connsiteX160" fmla="*/ 10148617 w 12271099"/>
              <a:gd name="connsiteY160" fmla="*/ 4434735 h 5299449"/>
              <a:gd name="connsiteX161" fmla="*/ 10111343 w 12271099"/>
              <a:gd name="connsiteY161" fmla="*/ 4439104 h 5299449"/>
              <a:gd name="connsiteX162" fmla="*/ 10133271 w 12271099"/>
              <a:gd name="connsiteY162" fmla="*/ 4425996 h 5299449"/>
              <a:gd name="connsiteX163" fmla="*/ 7337420 w 12271099"/>
              <a:gd name="connsiteY163" fmla="*/ 4425970 h 5299449"/>
              <a:gd name="connsiteX164" fmla="*/ 7354854 w 12271099"/>
              <a:gd name="connsiteY164" fmla="*/ 4432873 h 5299449"/>
              <a:gd name="connsiteX165" fmla="*/ 7386473 w 12271099"/>
              <a:gd name="connsiteY165" fmla="*/ 4437159 h 5299449"/>
              <a:gd name="connsiteX166" fmla="*/ 7411649 w 12271099"/>
              <a:gd name="connsiteY166" fmla="*/ 4440331 h 5299449"/>
              <a:gd name="connsiteX167" fmla="*/ 7334971 w 12271099"/>
              <a:gd name="connsiteY167" fmla="*/ 4456580 h 5299449"/>
              <a:gd name="connsiteX168" fmla="*/ 7283853 w 12271099"/>
              <a:gd name="connsiteY168" fmla="*/ 4449738 h 5299449"/>
              <a:gd name="connsiteX169" fmla="*/ 7337420 w 12271099"/>
              <a:gd name="connsiteY169" fmla="*/ 4425970 h 5299449"/>
              <a:gd name="connsiteX170" fmla="*/ 9540779 w 12271099"/>
              <a:gd name="connsiteY170" fmla="*/ 4361068 h 5299449"/>
              <a:gd name="connsiteX171" fmla="*/ 9585973 w 12271099"/>
              <a:gd name="connsiteY171" fmla="*/ 4362081 h 5299449"/>
              <a:gd name="connsiteX172" fmla="*/ 9680479 w 12271099"/>
              <a:gd name="connsiteY172" fmla="*/ 4369491 h 5299449"/>
              <a:gd name="connsiteX173" fmla="*/ 9758562 w 12271099"/>
              <a:gd name="connsiteY173" fmla="*/ 4376809 h 5299449"/>
              <a:gd name="connsiteX174" fmla="*/ 9829127 w 12271099"/>
              <a:gd name="connsiteY174" fmla="*/ 4387273 h 5299449"/>
              <a:gd name="connsiteX175" fmla="*/ 9783333 w 12271099"/>
              <a:gd name="connsiteY175" fmla="*/ 4395413 h 5299449"/>
              <a:gd name="connsiteX176" fmla="*/ 9726665 w 12271099"/>
              <a:gd name="connsiteY176" fmla="*/ 4390952 h 5299449"/>
              <a:gd name="connsiteX177" fmla="*/ 9644322 w 12271099"/>
              <a:gd name="connsiteY177" fmla="*/ 4383752 h 5299449"/>
              <a:gd name="connsiteX178" fmla="*/ 9567240 w 12271099"/>
              <a:gd name="connsiteY178" fmla="*/ 4377290 h 5299449"/>
              <a:gd name="connsiteX179" fmla="*/ 9530306 w 12271099"/>
              <a:gd name="connsiteY179" fmla="*/ 4373567 h 5299449"/>
              <a:gd name="connsiteX180" fmla="*/ 9498987 w 12271099"/>
              <a:gd name="connsiteY180" fmla="*/ 4366611 h 5299449"/>
              <a:gd name="connsiteX181" fmla="*/ 9540779 w 12271099"/>
              <a:gd name="connsiteY181" fmla="*/ 4361068 h 5299449"/>
              <a:gd name="connsiteX182" fmla="*/ 9343523 w 12271099"/>
              <a:gd name="connsiteY182" fmla="*/ 4346199 h 5299449"/>
              <a:gd name="connsiteX183" fmla="*/ 9328592 w 12271099"/>
              <a:gd name="connsiteY183" fmla="*/ 4360460 h 5299449"/>
              <a:gd name="connsiteX184" fmla="*/ 9307292 w 12271099"/>
              <a:gd name="connsiteY184" fmla="*/ 4354373 h 5299449"/>
              <a:gd name="connsiteX185" fmla="*/ 9343523 w 12271099"/>
              <a:gd name="connsiteY185" fmla="*/ 4346199 h 5299449"/>
              <a:gd name="connsiteX186" fmla="*/ 9248719 w 12271099"/>
              <a:gd name="connsiteY186" fmla="*/ 4338614 h 5299449"/>
              <a:gd name="connsiteX187" fmla="*/ 9296643 w 12271099"/>
              <a:gd name="connsiteY187" fmla="*/ 4345168 h 5299449"/>
              <a:gd name="connsiteX188" fmla="*/ 9248719 w 12271099"/>
              <a:gd name="connsiteY188" fmla="*/ 4351722 h 5299449"/>
              <a:gd name="connsiteX189" fmla="*/ 9200796 w 12271099"/>
              <a:gd name="connsiteY189" fmla="*/ 4345168 h 5299449"/>
              <a:gd name="connsiteX190" fmla="*/ 9248719 w 12271099"/>
              <a:gd name="connsiteY190" fmla="*/ 4338614 h 5299449"/>
              <a:gd name="connsiteX191" fmla="*/ 10119 w 12271099"/>
              <a:gd name="connsiteY191" fmla="*/ 4255602 h 5299449"/>
              <a:gd name="connsiteX192" fmla="*/ 20769 w 12271099"/>
              <a:gd name="connsiteY192" fmla="*/ 4262155 h 5299449"/>
              <a:gd name="connsiteX193" fmla="*/ 31420 w 12271099"/>
              <a:gd name="connsiteY193" fmla="*/ 4268709 h 5299449"/>
              <a:gd name="connsiteX194" fmla="*/ 42069 w 12271099"/>
              <a:gd name="connsiteY194" fmla="*/ 4277447 h 5299449"/>
              <a:gd name="connsiteX195" fmla="*/ 6183 w 12271099"/>
              <a:gd name="connsiteY195" fmla="*/ 4276355 h 5299449"/>
              <a:gd name="connsiteX196" fmla="*/ 10119 w 12271099"/>
              <a:gd name="connsiteY196" fmla="*/ 4255602 h 5299449"/>
              <a:gd name="connsiteX197" fmla="*/ 79099 w 12271099"/>
              <a:gd name="connsiteY197" fmla="*/ 0 h 5299449"/>
              <a:gd name="connsiteX198" fmla="*/ 12271099 w 12271099"/>
              <a:gd name="connsiteY198" fmla="*/ 0 h 5299449"/>
              <a:gd name="connsiteX199" fmla="*/ 12271099 w 12271099"/>
              <a:gd name="connsiteY199" fmla="*/ 4147004 h 5299449"/>
              <a:gd name="connsiteX200" fmla="*/ 12022286 w 12271099"/>
              <a:gd name="connsiteY200" fmla="*/ 4147004 h 5299449"/>
              <a:gd name="connsiteX201" fmla="*/ 12017837 w 12271099"/>
              <a:gd name="connsiteY201" fmla="*/ 4151652 h 5299449"/>
              <a:gd name="connsiteX202" fmla="*/ 11969712 w 12271099"/>
              <a:gd name="connsiteY202" fmla="*/ 4154098 h 5299449"/>
              <a:gd name="connsiteX203" fmla="*/ 11863216 w 12271099"/>
              <a:gd name="connsiteY203" fmla="*/ 4172855 h 5299449"/>
              <a:gd name="connsiteX204" fmla="*/ 11753524 w 12271099"/>
              <a:gd name="connsiteY204" fmla="*/ 4180685 h 5299449"/>
              <a:gd name="connsiteX205" fmla="*/ 11623066 w 12271099"/>
              <a:gd name="connsiteY205" fmla="*/ 4185805 h 5299449"/>
              <a:gd name="connsiteX206" fmla="*/ 11575674 w 12271099"/>
              <a:gd name="connsiteY206" fmla="*/ 4200940 h 5299449"/>
              <a:gd name="connsiteX207" fmla="*/ 11551925 w 12271099"/>
              <a:gd name="connsiteY207" fmla="*/ 4212444 h 5299449"/>
              <a:gd name="connsiteX208" fmla="*/ 11501126 w 12271099"/>
              <a:gd name="connsiteY208" fmla="*/ 4233441 h 5299449"/>
              <a:gd name="connsiteX209" fmla="*/ 11480466 w 12271099"/>
              <a:gd name="connsiteY209" fmla="*/ 4238121 h 5299449"/>
              <a:gd name="connsiteX210" fmla="*/ 11453416 w 12271099"/>
              <a:gd name="connsiteY210" fmla="*/ 4242354 h 5299449"/>
              <a:gd name="connsiteX211" fmla="*/ 11394205 w 12271099"/>
              <a:gd name="connsiteY211" fmla="*/ 4256528 h 5299449"/>
              <a:gd name="connsiteX212" fmla="*/ 11341381 w 12271099"/>
              <a:gd name="connsiteY212" fmla="*/ 4269775 h 5299449"/>
              <a:gd name="connsiteX213" fmla="*/ 11320082 w 12271099"/>
              <a:gd name="connsiteY213" fmla="*/ 4273073 h 5299449"/>
              <a:gd name="connsiteX214" fmla="*/ 11298782 w 12271099"/>
              <a:gd name="connsiteY214" fmla="*/ 4268704 h 5299449"/>
              <a:gd name="connsiteX215" fmla="*/ 11268644 w 12271099"/>
              <a:gd name="connsiteY215" fmla="*/ 4264335 h 5299449"/>
              <a:gd name="connsiteX216" fmla="*/ 11230412 w 12271099"/>
              <a:gd name="connsiteY216" fmla="*/ 4261058 h 5299449"/>
              <a:gd name="connsiteX217" fmla="*/ 11215396 w 12271099"/>
              <a:gd name="connsiteY217" fmla="*/ 4257445 h 5299449"/>
              <a:gd name="connsiteX218" fmla="*/ 11110390 w 12271099"/>
              <a:gd name="connsiteY218" fmla="*/ 4253627 h 5299449"/>
              <a:gd name="connsiteX219" fmla="*/ 11006876 w 12271099"/>
              <a:gd name="connsiteY219" fmla="*/ 4244133 h 5299449"/>
              <a:gd name="connsiteX220" fmla="*/ 10895054 w 12271099"/>
              <a:gd name="connsiteY220" fmla="*/ 4238121 h 5299449"/>
              <a:gd name="connsiteX221" fmla="*/ 10782273 w 12271099"/>
              <a:gd name="connsiteY221" fmla="*/ 4233751 h 5299449"/>
              <a:gd name="connsiteX222" fmla="*/ 10721890 w 12271099"/>
              <a:gd name="connsiteY222" fmla="*/ 4233695 h 5299449"/>
              <a:gd name="connsiteX223" fmla="*/ 10669706 w 12271099"/>
              <a:gd name="connsiteY223" fmla="*/ 4240733 h 5299449"/>
              <a:gd name="connsiteX224" fmla="*/ 10603933 w 12271099"/>
              <a:gd name="connsiteY224" fmla="*/ 4236421 h 5299449"/>
              <a:gd name="connsiteX225" fmla="*/ 10499066 w 12271099"/>
              <a:gd name="connsiteY225" fmla="*/ 4244465 h 5299449"/>
              <a:gd name="connsiteX226" fmla="*/ 10455946 w 12271099"/>
              <a:gd name="connsiteY226" fmla="*/ 4257401 h 5299449"/>
              <a:gd name="connsiteX227" fmla="*/ 10401984 w 12271099"/>
              <a:gd name="connsiteY227" fmla="*/ 4264278 h 5299449"/>
              <a:gd name="connsiteX228" fmla="*/ 10352824 w 12271099"/>
              <a:gd name="connsiteY228" fmla="*/ 4268818 h 5299449"/>
              <a:gd name="connsiteX229" fmla="*/ 10308363 w 12271099"/>
              <a:gd name="connsiteY229" fmla="*/ 4268337 h 5299449"/>
              <a:gd name="connsiteX230" fmla="*/ 10188277 w 12271099"/>
              <a:gd name="connsiteY230" fmla="*/ 4272239 h 5299449"/>
              <a:gd name="connsiteX231" fmla="*/ 9978223 w 12271099"/>
              <a:gd name="connsiteY231" fmla="*/ 4292555 h 5299449"/>
              <a:gd name="connsiteX232" fmla="*/ 9965442 w 12271099"/>
              <a:gd name="connsiteY232" fmla="*/ 4307152 h 5299449"/>
              <a:gd name="connsiteX233" fmla="*/ 9834451 w 12271099"/>
              <a:gd name="connsiteY233" fmla="*/ 4308026 h 5299449"/>
              <a:gd name="connsiteX234" fmla="*/ 9701331 w 12271099"/>
              <a:gd name="connsiteY234" fmla="*/ 4308026 h 5299449"/>
              <a:gd name="connsiteX235" fmla="*/ 9595142 w 12271099"/>
              <a:gd name="connsiteY235" fmla="*/ 4300144 h 5299449"/>
              <a:gd name="connsiteX236" fmla="*/ 9605792 w 12271099"/>
              <a:gd name="connsiteY236" fmla="*/ 4294749 h 5299449"/>
              <a:gd name="connsiteX237" fmla="*/ 9602820 w 12271099"/>
              <a:gd name="connsiteY237" fmla="*/ 4290620 h 5299449"/>
              <a:gd name="connsiteX238" fmla="*/ 9584184 w 12271099"/>
              <a:gd name="connsiteY238" fmla="*/ 4296772 h 5299449"/>
              <a:gd name="connsiteX239" fmla="*/ 9551829 w 12271099"/>
              <a:gd name="connsiteY239" fmla="*/ 4296370 h 5299449"/>
              <a:gd name="connsiteX240" fmla="*/ 9488337 w 12271099"/>
              <a:gd name="connsiteY240" fmla="*/ 4303290 h 5299449"/>
              <a:gd name="connsiteX241" fmla="*/ 9448400 w 12271099"/>
              <a:gd name="connsiteY241" fmla="*/ 4311530 h 5299449"/>
              <a:gd name="connsiteX242" fmla="*/ 9397814 w 12271099"/>
              <a:gd name="connsiteY242" fmla="*/ 4312277 h 5299449"/>
              <a:gd name="connsiteX243" fmla="*/ 9328592 w 12271099"/>
              <a:gd name="connsiteY243" fmla="*/ 4305842 h 5299449"/>
              <a:gd name="connsiteX244" fmla="*/ 9339241 w 12271099"/>
              <a:gd name="connsiteY244" fmla="*/ 4299288 h 5299449"/>
              <a:gd name="connsiteX245" fmla="*/ 9349891 w 12271099"/>
              <a:gd name="connsiteY245" fmla="*/ 4292735 h 5299449"/>
              <a:gd name="connsiteX246" fmla="*/ 9324033 w 12271099"/>
              <a:gd name="connsiteY246" fmla="*/ 4286181 h 5299449"/>
              <a:gd name="connsiteX247" fmla="*/ 9282190 w 12271099"/>
              <a:gd name="connsiteY247" fmla="*/ 4292735 h 5299449"/>
              <a:gd name="connsiteX248" fmla="*/ 9168847 w 12271099"/>
              <a:gd name="connsiteY248" fmla="*/ 4294919 h 5299449"/>
              <a:gd name="connsiteX249" fmla="*/ 9043574 w 12271099"/>
              <a:gd name="connsiteY249" fmla="*/ 4294451 h 5299449"/>
              <a:gd name="connsiteX250" fmla="*/ 8995789 w 12271099"/>
              <a:gd name="connsiteY250" fmla="*/ 4303094 h 5299449"/>
              <a:gd name="connsiteX251" fmla="*/ 8966503 w 12271099"/>
              <a:gd name="connsiteY251" fmla="*/ 4318390 h 5299449"/>
              <a:gd name="connsiteX252" fmla="*/ 8950527 w 12271099"/>
              <a:gd name="connsiteY252" fmla="*/ 4331453 h 5299449"/>
              <a:gd name="connsiteX253" fmla="*/ 8988675 w 12271099"/>
              <a:gd name="connsiteY253" fmla="*/ 4351717 h 5299449"/>
              <a:gd name="connsiteX254" fmla="*/ 9009101 w 12271099"/>
              <a:gd name="connsiteY254" fmla="*/ 4355794 h 5299449"/>
              <a:gd name="connsiteX255" fmla="*/ 9032573 w 12271099"/>
              <a:gd name="connsiteY255" fmla="*/ 4362924 h 5299449"/>
              <a:gd name="connsiteX256" fmla="*/ 9083649 w 12271099"/>
              <a:gd name="connsiteY256" fmla="*/ 4386093 h 5299449"/>
              <a:gd name="connsiteX257" fmla="*/ 9033063 w 12271099"/>
              <a:gd name="connsiteY257" fmla="*/ 4397877 h 5299449"/>
              <a:gd name="connsiteX258" fmla="*/ 8971827 w 12271099"/>
              <a:gd name="connsiteY258" fmla="*/ 4404111 h 5299449"/>
              <a:gd name="connsiteX259" fmla="*/ 8913488 w 12271099"/>
              <a:gd name="connsiteY259" fmla="*/ 4409830 h 5299449"/>
              <a:gd name="connsiteX260" fmla="*/ 8862007 w 12271099"/>
              <a:gd name="connsiteY260" fmla="*/ 4416974 h 5299449"/>
              <a:gd name="connsiteX261" fmla="*/ 8838556 w 12271099"/>
              <a:gd name="connsiteY261" fmla="*/ 4421623 h 5299449"/>
              <a:gd name="connsiteX262" fmla="*/ 8815489 w 12271099"/>
              <a:gd name="connsiteY262" fmla="*/ 4431453 h 5299449"/>
              <a:gd name="connsiteX263" fmla="*/ 8749057 w 12271099"/>
              <a:gd name="connsiteY263" fmla="*/ 4437898 h 5299449"/>
              <a:gd name="connsiteX264" fmla="*/ 8571005 w 12271099"/>
              <a:gd name="connsiteY264" fmla="*/ 4431418 h 5299449"/>
              <a:gd name="connsiteX265" fmla="*/ 8404157 w 12271099"/>
              <a:gd name="connsiteY265" fmla="*/ 4426372 h 5299449"/>
              <a:gd name="connsiteX266" fmla="*/ 8343496 w 12271099"/>
              <a:gd name="connsiteY266" fmla="*/ 4425996 h 5299449"/>
              <a:gd name="connsiteX267" fmla="*/ 8229640 w 12271099"/>
              <a:gd name="connsiteY267" fmla="*/ 4415227 h 5299449"/>
              <a:gd name="connsiteX268" fmla="*/ 8116242 w 12271099"/>
              <a:gd name="connsiteY268" fmla="*/ 4411141 h 5299449"/>
              <a:gd name="connsiteX269" fmla="*/ 8015592 w 12271099"/>
              <a:gd name="connsiteY269" fmla="*/ 4405523 h 5299449"/>
              <a:gd name="connsiteX270" fmla="*/ 7907998 w 12271099"/>
              <a:gd name="connsiteY270" fmla="*/ 4399777 h 5299449"/>
              <a:gd name="connsiteX271" fmla="*/ 7795037 w 12271099"/>
              <a:gd name="connsiteY271" fmla="*/ 4404146 h 5299449"/>
              <a:gd name="connsiteX272" fmla="*/ 7779062 w 12271099"/>
              <a:gd name="connsiteY272" fmla="*/ 4408515 h 5299449"/>
              <a:gd name="connsiteX273" fmla="*/ 7763088 w 12271099"/>
              <a:gd name="connsiteY273" fmla="*/ 4415069 h 5299449"/>
              <a:gd name="connsiteX274" fmla="*/ 7773738 w 12271099"/>
              <a:gd name="connsiteY274" fmla="*/ 4421623 h 5299449"/>
              <a:gd name="connsiteX275" fmla="*/ 7784388 w 12271099"/>
              <a:gd name="connsiteY275" fmla="*/ 4427827 h 5299449"/>
              <a:gd name="connsiteX276" fmla="*/ 7680553 w 12271099"/>
              <a:gd name="connsiteY276" fmla="*/ 4431842 h 5299449"/>
              <a:gd name="connsiteX277" fmla="*/ 7550095 w 12271099"/>
              <a:gd name="connsiteY277" fmla="*/ 4413597 h 5299449"/>
              <a:gd name="connsiteX278" fmla="*/ 7510158 w 12271099"/>
              <a:gd name="connsiteY278" fmla="*/ 4398213 h 5299449"/>
              <a:gd name="connsiteX279" fmla="*/ 7415036 w 12271099"/>
              <a:gd name="connsiteY279" fmla="*/ 4395461 h 5299449"/>
              <a:gd name="connsiteX280" fmla="*/ 7352830 w 12271099"/>
              <a:gd name="connsiteY280" fmla="*/ 4404466 h 5299449"/>
              <a:gd name="connsiteX281" fmla="*/ 7304193 w 12271099"/>
              <a:gd name="connsiteY281" fmla="*/ 4410635 h 5299449"/>
              <a:gd name="connsiteX282" fmla="*/ 7262553 w 12271099"/>
              <a:gd name="connsiteY282" fmla="*/ 4417009 h 5299449"/>
              <a:gd name="connsiteX283" fmla="*/ 7208037 w 12271099"/>
              <a:gd name="connsiteY283" fmla="*/ 4426682 h 5299449"/>
              <a:gd name="connsiteX284" fmla="*/ 7076332 w 12271099"/>
              <a:gd name="connsiteY284" fmla="*/ 4421623 h 5299449"/>
              <a:gd name="connsiteX285" fmla="*/ 6964362 w 12271099"/>
              <a:gd name="connsiteY285" fmla="*/ 4428644 h 5299449"/>
              <a:gd name="connsiteX286" fmla="*/ 6949143 w 12271099"/>
              <a:gd name="connsiteY286" fmla="*/ 4433271 h 5299449"/>
              <a:gd name="connsiteX287" fmla="*/ 6894734 w 12271099"/>
              <a:gd name="connsiteY287" fmla="*/ 4427857 h 5299449"/>
              <a:gd name="connsiteX288" fmla="*/ 6862306 w 12271099"/>
              <a:gd name="connsiteY288" fmla="*/ 4433581 h 5299449"/>
              <a:gd name="connsiteX289" fmla="*/ 6840048 w 12271099"/>
              <a:gd name="connsiteY289" fmla="*/ 4450118 h 5299449"/>
              <a:gd name="connsiteX290" fmla="*/ 6806938 w 12271099"/>
              <a:gd name="connsiteY290" fmla="*/ 4452879 h 5299449"/>
              <a:gd name="connsiteX291" fmla="*/ 6772412 w 12271099"/>
              <a:gd name="connsiteY291" fmla="*/ 4447837 h 5299449"/>
              <a:gd name="connsiteX292" fmla="*/ 6735393 w 12271099"/>
              <a:gd name="connsiteY292" fmla="*/ 4443468 h 5299449"/>
              <a:gd name="connsiteX293" fmla="*/ 6697492 w 12271099"/>
              <a:gd name="connsiteY293" fmla="*/ 4439099 h 5299449"/>
              <a:gd name="connsiteX294" fmla="*/ 6666171 w 12271099"/>
              <a:gd name="connsiteY294" fmla="*/ 4434730 h 5299449"/>
              <a:gd name="connsiteX295" fmla="*/ 6591623 w 12271099"/>
              <a:gd name="connsiteY295" fmla="*/ 4430361 h 5299449"/>
              <a:gd name="connsiteX296" fmla="*/ 6517075 w 12271099"/>
              <a:gd name="connsiteY296" fmla="*/ 4436451 h 5299449"/>
              <a:gd name="connsiteX297" fmla="*/ 6340482 w 12271099"/>
              <a:gd name="connsiteY297" fmla="*/ 4447837 h 5299449"/>
              <a:gd name="connsiteX298" fmla="*/ 6197585 w 12271099"/>
              <a:gd name="connsiteY298" fmla="*/ 4452206 h 5299449"/>
              <a:gd name="connsiteX299" fmla="*/ 6170960 w 12271099"/>
              <a:gd name="connsiteY299" fmla="*/ 4456575 h 5299449"/>
              <a:gd name="connsiteX300" fmla="*/ 6144336 w 12271099"/>
              <a:gd name="connsiteY300" fmla="*/ 4469683 h 5299449"/>
              <a:gd name="connsiteX301" fmla="*/ 6112387 w 12271099"/>
              <a:gd name="connsiteY301" fmla="*/ 4482790 h 5299449"/>
              <a:gd name="connsiteX302" fmla="*/ 6080439 w 12271099"/>
              <a:gd name="connsiteY302" fmla="*/ 4487159 h 5299449"/>
              <a:gd name="connsiteX303" fmla="*/ 6057221 w 12271099"/>
              <a:gd name="connsiteY303" fmla="*/ 4481746 h 5299449"/>
              <a:gd name="connsiteX304" fmla="*/ 6016541 w 12271099"/>
              <a:gd name="connsiteY304" fmla="*/ 4476022 h 5299449"/>
              <a:gd name="connsiteX305" fmla="*/ 5932951 w 12271099"/>
              <a:gd name="connsiteY305" fmla="*/ 4480138 h 5299449"/>
              <a:gd name="connsiteX306" fmla="*/ 5841300 w 12271099"/>
              <a:gd name="connsiteY306" fmla="*/ 4487679 h 5299449"/>
              <a:gd name="connsiteX307" fmla="*/ 5828264 w 12271099"/>
              <a:gd name="connsiteY307" fmla="*/ 4490436 h 5299449"/>
              <a:gd name="connsiteX308" fmla="*/ 5800106 w 12271099"/>
              <a:gd name="connsiteY308" fmla="*/ 4482144 h 5299449"/>
              <a:gd name="connsiteX309" fmla="*/ 5633152 w 12271099"/>
              <a:gd name="connsiteY309" fmla="*/ 4486980 h 5299449"/>
              <a:gd name="connsiteX310" fmla="*/ 5588699 w 12271099"/>
              <a:gd name="connsiteY310" fmla="*/ 4492713 h 5299449"/>
              <a:gd name="connsiteX311" fmla="*/ 5484057 w 12271099"/>
              <a:gd name="connsiteY311" fmla="*/ 4531575 h 5299449"/>
              <a:gd name="connsiteX312" fmla="*/ 5518966 w 12271099"/>
              <a:gd name="connsiteY312" fmla="*/ 4543957 h 5299449"/>
              <a:gd name="connsiteX313" fmla="*/ 5572108 w 12271099"/>
              <a:gd name="connsiteY313" fmla="*/ 4535219 h 5299449"/>
              <a:gd name="connsiteX314" fmla="*/ 5619732 w 12271099"/>
              <a:gd name="connsiteY314" fmla="*/ 4526149 h 5299449"/>
              <a:gd name="connsiteX315" fmla="*/ 5744813 w 12271099"/>
              <a:gd name="connsiteY315" fmla="*/ 4523794 h 5299449"/>
              <a:gd name="connsiteX316" fmla="*/ 5853973 w 12271099"/>
              <a:gd name="connsiteY316" fmla="*/ 4529334 h 5299449"/>
              <a:gd name="connsiteX317" fmla="*/ 5867445 w 12271099"/>
              <a:gd name="connsiteY317" fmla="*/ 4531689 h 5299449"/>
              <a:gd name="connsiteX318" fmla="*/ 5899394 w 12271099"/>
              <a:gd name="connsiteY318" fmla="*/ 4526481 h 5299449"/>
              <a:gd name="connsiteX319" fmla="*/ 5931343 w 12271099"/>
              <a:gd name="connsiteY319" fmla="*/ 4533035 h 5299449"/>
              <a:gd name="connsiteX320" fmla="*/ 5971471 w 12271099"/>
              <a:gd name="connsiteY320" fmla="*/ 4530850 h 5299449"/>
              <a:gd name="connsiteX321" fmla="*/ 6043164 w 12271099"/>
              <a:gd name="connsiteY321" fmla="*/ 4526481 h 5299449"/>
              <a:gd name="connsiteX322" fmla="*/ 6075741 w 12271099"/>
              <a:gd name="connsiteY322" fmla="*/ 4530850 h 5299449"/>
              <a:gd name="connsiteX323" fmla="*/ 6101738 w 12271099"/>
              <a:gd name="connsiteY323" fmla="*/ 4543957 h 5299449"/>
              <a:gd name="connsiteX324" fmla="*/ 6101738 w 12271099"/>
              <a:gd name="connsiteY324" fmla="*/ 4557065 h 5299449"/>
              <a:gd name="connsiteX325" fmla="*/ 5941992 w 12271099"/>
              <a:gd name="connsiteY325" fmla="*/ 4557065 h 5299449"/>
              <a:gd name="connsiteX326" fmla="*/ 5782247 w 12271099"/>
              <a:gd name="connsiteY326" fmla="*/ 4550511 h 5299449"/>
              <a:gd name="connsiteX327" fmla="*/ 5766272 w 12271099"/>
              <a:gd name="connsiteY327" fmla="*/ 4543957 h 5299449"/>
              <a:gd name="connsiteX328" fmla="*/ 5750299 w 12271099"/>
              <a:gd name="connsiteY328" fmla="*/ 4556335 h 5299449"/>
              <a:gd name="connsiteX329" fmla="*/ 5750299 w 12271099"/>
              <a:gd name="connsiteY329" fmla="*/ 4568708 h 5299449"/>
              <a:gd name="connsiteX330" fmla="*/ 5608807 w 12271099"/>
              <a:gd name="connsiteY330" fmla="*/ 4567935 h 5299449"/>
              <a:gd name="connsiteX331" fmla="*/ 5467325 w 12271099"/>
              <a:gd name="connsiteY331" fmla="*/ 4575223 h 5299449"/>
              <a:gd name="connsiteX332" fmla="*/ 5496356 w 12271099"/>
              <a:gd name="connsiteY332" fmla="*/ 4583279 h 5299449"/>
              <a:gd name="connsiteX333" fmla="*/ 5531980 w 12271099"/>
              <a:gd name="connsiteY333" fmla="*/ 4587648 h 5299449"/>
              <a:gd name="connsiteX334" fmla="*/ 5639999 w 12271099"/>
              <a:gd name="connsiteY334" fmla="*/ 4592018 h 5299449"/>
              <a:gd name="connsiteX335" fmla="*/ 5737060 w 12271099"/>
              <a:gd name="connsiteY335" fmla="*/ 4597388 h 5299449"/>
              <a:gd name="connsiteX336" fmla="*/ 5751555 w 12271099"/>
              <a:gd name="connsiteY336" fmla="*/ 4611054 h 5299449"/>
              <a:gd name="connsiteX337" fmla="*/ 5861523 w 12271099"/>
              <a:gd name="connsiteY337" fmla="*/ 4617394 h 5299449"/>
              <a:gd name="connsiteX338" fmla="*/ 5952642 w 12271099"/>
              <a:gd name="connsiteY338" fmla="*/ 4623497 h 5299449"/>
              <a:gd name="connsiteX339" fmla="*/ 5683812 w 12271099"/>
              <a:gd name="connsiteY339" fmla="*/ 4638710 h 5299449"/>
              <a:gd name="connsiteX340" fmla="*/ 5451096 w 12271099"/>
              <a:gd name="connsiteY340" fmla="*/ 4642804 h 5299449"/>
              <a:gd name="connsiteX341" fmla="*/ 5249763 w 12271099"/>
              <a:gd name="connsiteY341" fmla="*/ 4653797 h 5299449"/>
              <a:gd name="connsiteX342" fmla="*/ 5145545 w 12271099"/>
              <a:gd name="connsiteY342" fmla="*/ 4658791 h 5299449"/>
              <a:gd name="connsiteX343" fmla="*/ 4959421 w 12271099"/>
              <a:gd name="connsiteY343" fmla="*/ 4664470 h 5299449"/>
              <a:gd name="connsiteX344" fmla="*/ 4783201 w 12271099"/>
              <a:gd name="connsiteY344" fmla="*/ 4670360 h 5299449"/>
              <a:gd name="connsiteX345" fmla="*/ 4739729 w 12271099"/>
              <a:gd name="connsiteY345" fmla="*/ 4675030 h 5299449"/>
              <a:gd name="connsiteX346" fmla="*/ 4679376 w 12271099"/>
              <a:gd name="connsiteY346" fmla="*/ 4681449 h 5299449"/>
              <a:gd name="connsiteX347" fmla="*/ 4518896 w 12271099"/>
              <a:gd name="connsiteY347" fmla="*/ 4683647 h 5299449"/>
              <a:gd name="connsiteX348" fmla="*/ 4480472 w 12271099"/>
              <a:gd name="connsiteY348" fmla="*/ 4688016 h 5299449"/>
              <a:gd name="connsiteX349" fmla="*/ 4420834 w 12271099"/>
              <a:gd name="connsiteY349" fmla="*/ 4696876 h 5299449"/>
              <a:gd name="connsiteX350" fmla="*/ 4374423 w 12271099"/>
              <a:gd name="connsiteY350" fmla="*/ 4702717 h 5299449"/>
              <a:gd name="connsiteX351" fmla="*/ 4269832 w 12271099"/>
              <a:gd name="connsiteY351" fmla="*/ 4711578 h 5299449"/>
              <a:gd name="connsiteX352" fmla="*/ 4167648 w 12271099"/>
              <a:gd name="connsiteY352" fmla="*/ 4721028 h 5299449"/>
              <a:gd name="connsiteX353" fmla="*/ 4142930 w 12271099"/>
              <a:gd name="connsiteY353" fmla="*/ 4727460 h 5299449"/>
              <a:gd name="connsiteX354" fmla="*/ 4099597 w 12271099"/>
              <a:gd name="connsiteY354" fmla="*/ 4744543 h 5299449"/>
              <a:gd name="connsiteX355" fmla="*/ 4126753 w 12271099"/>
              <a:gd name="connsiteY355" fmla="*/ 4751936 h 5299449"/>
              <a:gd name="connsiteX356" fmla="*/ 4150087 w 12271099"/>
              <a:gd name="connsiteY356" fmla="*/ 4761849 h 5299449"/>
              <a:gd name="connsiteX357" fmla="*/ 4133580 w 12271099"/>
              <a:gd name="connsiteY357" fmla="*/ 4767878 h 5299449"/>
              <a:gd name="connsiteX358" fmla="*/ 4120897 w 12271099"/>
              <a:gd name="connsiteY358" fmla="*/ 4775524 h 5299449"/>
              <a:gd name="connsiteX359" fmla="*/ 4141568 w 12271099"/>
              <a:gd name="connsiteY359" fmla="*/ 4784262 h 5299449"/>
              <a:gd name="connsiteX360" fmla="*/ 4136870 w 12271099"/>
              <a:gd name="connsiteY360" fmla="*/ 4800970 h 5299449"/>
              <a:gd name="connsiteX361" fmla="*/ 4003750 w 12271099"/>
              <a:gd name="connsiteY361" fmla="*/ 4812570 h 5299449"/>
              <a:gd name="connsiteX362" fmla="*/ 3894590 w 12271099"/>
              <a:gd name="connsiteY362" fmla="*/ 4823523 h 5299449"/>
              <a:gd name="connsiteX363" fmla="*/ 3812908 w 12271099"/>
              <a:gd name="connsiteY363" fmla="*/ 4831968 h 5299449"/>
              <a:gd name="connsiteX364" fmla="*/ 3714397 w 12271099"/>
              <a:gd name="connsiteY364" fmla="*/ 4840541 h 5299449"/>
              <a:gd name="connsiteX365" fmla="*/ 3567113 w 12271099"/>
              <a:gd name="connsiteY365" fmla="*/ 4850292 h 5299449"/>
              <a:gd name="connsiteX366" fmla="*/ 3544759 w 12271099"/>
              <a:gd name="connsiteY366" fmla="*/ 4854168 h 5299449"/>
              <a:gd name="connsiteX367" fmla="*/ 3488849 w 12271099"/>
              <a:gd name="connsiteY367" fmla="*/ 4860350 h 5299449"/>
              <a:gd name="connsiteX368" fmla="*/ 3404704 w 12271099"/>
              <a:gd name="connsiteY368" fmla="*/ 4869355 h 5299449"/>
              <a:gd name="connsiteX369" fmla="*/ 3354119 w 12271099"/>
              <a:gd name="connsiteY369" fmla="*/ 4875869 h 5299449"/>
              <a:gd name="connsiteX370" fmla="*/ 3298208 w 12271099"/>
              <a:gd name="connsiteY370" fmla="*/ 4882401 h 5299449"/>
              <a:gd name="connsiteX371" fmla="*/ 3170880 w 12271099"/>
              <a:gd name="connsiteY371" fmla="*/ 4898283 h 5299449"/>
              <a:gd name="connsiteX372" fmla="*/ 3109645 w 12271099"/>
              <a:gd name="connsiteY372" fmla="*/ 4904889 h 5299449"/>
              <a:gd name="connsiteX373" fmla="*/ 3066578 w 12271099"/>
              <a:gd name="connsiteY373" fmla="*/ 4911207 h 5299449"/>
              <a:gd name="connsiteX374" fmla="*/ 3005342 w 12271099"/>
              <a:gd name="connsiteY374" fmla="*/ 4917743 h 5299449"/>
              <a:gd name="connsiteX375" fmla="*/ 2933456 w 12271099"/>
              <a:gd name="connsiteY375" fmla="*/ 4924218 h 5299449"/>
              <a:gd name="connsiteX376" fmla="*/ 2882029 w 12271099"/>
              <a:gd name="connsiteY376" fmla="*/ 4930784 h 5299449"/>
              <a:gd name="connsiteX377" fmla="*/ 2829739 w 12271099"/>
              <a:gd name="connsiteY377" fmla="*/ 4944285 h 5299449"/>
              <a:gd name="connsiteX378" fmla="*/ 2766683 w 12271099"/>
              <a:gd name="connsiteY378" fmla="*/ 4954657 h 5299449"/>
              <a:gd name="connsiteX379" fmla="*/ 2715138 w 12271099"/>
              <a:gd name="connsiteY379" fmla="*/ 4959026 h 5299449"/>
              <a:gd name="connsiteX380" fmla="*/ 2682603 w 12271099"/>
              <a:gd name="connsiteY380" fmla="*/ 4963395 h 5299449"/>
              <a:gd name="connsiteX381" fmla="*/ 2550089 w 12271099"/>
              <a:gd name="connsiteY381" fmla="*/ 4985228 h 5299449"/>
              <a:gd name="connsiteX382" fmla="*/ 2508831 w 12271099"/>
              <a:gd name="connsiteY382" fmla="*/ 4989610 h 5299449"/>
              <a:gd name="connsiteX383" fmla="*/ 2443570 w 12271099"/>
              <a:gd name="connsiteY383" fmla="*/ 5002717 h 5299449"/>
              <a:gd name="connsiteX384" fmla="*/ 2394966 w 12271099"/>
              <a:gd name="connsiteY384" fmla="*/ 5015825 h 5299449"/>
              <a:gd name="connsiteX385" fmla="*/ 2363699 w 12271099"/>
              <a:gd name="connsiteY385" fmla="*/ 5022378 h 5299449"/>
              <a:gd name="connsiteX386" fmla="*/ 2335775 w 12271099"/>
              <a:gd name="connsiteY386" fmla="*/ 5028932 h 5299449"/>
              <a:gd name="connsiteX387" fmla="*/ 2321100 w 12271099"/>
              <a:gd name="connsiteY387" fmla="*/ 5033100 h 5299449"/>
              <a:gd name="connsiteX388" fmla="*/ 2281163 w 12271099"/>
              <a:gd name="connsiteY388" fmla="*/ 5040318 h 5299449"/>
              <a:gd name="connsiteX389" fmla="*/ 2228170 w 12271099"/>
              <a:gd name="connsiteY389" fmla="*/ 5050939 h 5299449"/>
              <a:gd name="connsiteX390" fmla="*/ 2186945 w 12271099"/>
              <a:gd name="connsiteY390" fmla="*/ 5061416 h 5299449"/>
              <a:gd name="connsiteX391" fmla="*/ 2143334 w 12271099"/>
              <a:gd name="connsiteY391" fmla="*/ 5070652 h 5299449"/>
              <a:gd name="connsiteX392" fmla="*/ 2107349 w 12271099"/>
              <a:gd name="connsiteY392" fmla="*/ 5076992 h 5299449"/>
              <a:gd name="connsiteX393" fmla="*/ 2086807 w 12271099"/>
              <a:gd name="connsiteY393" fmla="*/ 5081361 h 5299449"/>
              <a:gd name="connsiteX394" fmla="*/ 2072823 w 12271099"/>
              <a:gd name="connsiteY394" fmla="*/ 5085730 h 5299449"/>
              <a:gd name="connsiteX395" fmla="*/ 2028233 w 12271099"/>
              <a:gd name="connsiteY395" fmla="*/ 5098837 h 5299449"/>
              <a:gd name="connsiteX396" fmla="*/ 1983643 w 12271099"/>
              <a:gd name="connsiteY396" fmla="*/ 5111945 h 5299449"/>
              <a:gd name="connsiteX397" fmla="*/ 1969660 w 12271099"/>
              <a:gd name="connsiteY397" fmla="*/ 5118498 h 5299449"/>
              <a:gd name="connsiteX398" fmla="*/ 1958658 w 12271099"/>
              <a:gd name="connsiteY398" fmla="*/ 5125052 h 5299449"/>
              <a:gd name="connsiteX399" fmla="*/ 1916412 w 12271099"/>
              <a:gd name="connsiteY399" fmla="*/ 5138159 h 5299449"/>
              <a:gd name="connsiteX400" fmla="*/ 1827412 w 12271099"/>
              <a:gd name="connsiteY400" fmla="*/ 5144713 h 5299449"/>
              <a:gd name="connsiteX401" fmla="*/ 1769903 w 12271099"/>
              <a:gd name="connsiteY401" fmla="*/ 5143214 h 5299449"/>
              <a:gd name="connsiteX402" fmla="*/ 1740169 w 12271099"/>
              <a:gd name="connsiteY402" fmla="*/ 5142345 h 5299449"/>
              <a:gd name="connsiteX403" fmla="*/ 1726400 w 12271099"/>
              <a:gd name="connsiteY403" fmla="*/ 5105688 h 5299449"/>
              <a:gd name="connsiteX404" fmla="*/ 1711404 w 12271099"/>
              <a:gd name="connsiteY404" fmla="*/ 5073471 h 5299449"/>
              <a:gd name="connsiteX405" fmla="*/ 1692768 w 12271099"/>
              <a:gd name="connsiteY405" fmla="*/ 5078853 h 5299449"/>
              <a:gd name="connsiteX406" fmla="*/ 1682119 w 12271099"/>
              <a:gd name="connsiteY406" fmla="*/ 5085730 h 5299449"/>
              <a:gd name="connsiteX407" fmla="*/ 1671469 w 12271099"/>
              <a:gd name="connsiteY407" fmla="*/ 5092284 h 5299449"/>
              <a:gd name="connsiteX408" fmla="*/ 1655494 w 12271099"/>
              <a:gd name="connsiteY408" fmla="*/ 5098837 h 5299449"/>
              <a:gd name="connsiteX409" fmla="*/ 1652832 w 12271099"/>
              <a:gd name="connsiteY409" fmla="*/ 5139409 h 5299449"/>
              <a:gd name="connsiteX410" fmla="*/ 1652832 w 12271099"/>
              <a:gd name="connsiteY410" fmla="*/ 5150633 h 5299449"/>
              <a:gd name="connsiteX411" fmla="*/ 1649328 w 12271099"/>
              <a:gd name="connsiteY411" fmla="*/ 5173112 h 5299449"/>
              <a:gd name="connsiteX412" fmla="*/ 1663578 w 12271099"/>
              <a:gd name="connsiteY412" fmla="*/ 5204312 h 5299449"/>
              <a:gd name="connsiteX413" fmla="*/ 1639892 w 12271099"/>
              <a:gd name="connsiteY413" fmla="*/ 5201695 h 5299449"/>
              <a:gd name="connsiteX414" fmla="*/ 1600946 w 12271099"/>
              <a:gd name="connsiteY414" fmla="*/ 5194958 h 5299449"/>
              <a:gd name="connsiteX415" fmla="*/ 1575622 w 12271099"/>
              <a:gd name="connsiteY415" fmla="*/ 5214618 h 5299449"/>
              <a:gd name="connsiteX416" fmla="*/ 1548997 w 12271099"/>
              <a:gd name="connsiteY416" fmla="*/ 5234280 h 5299449"/>
              <a:gd name="connsiteX417" fmla="*/ 1522373 w 12271099"/>
              <a:gd name="connsiteY417" fmla="*/ 5225541 h 5299449"/>
              <a:gd name="connsiteX418" fmla="*/ 1504758 w 12271099"/>
              <a:gd name="connsiteY418" fmla="*/ 5216803 h 5299449"/>
              <a:gd name="connsiteX419" fmla="*/ 1493438 w 12271099"/>
              <a:gd name="connsiteY419" fmla="*/ 5134974 h 5299449"/>
              <a:gd name="connsiteX420" fmla="*/ 1511042 w 12271099"/>
              <a:gd name="connsiteY420" fmla="*/ 5051598 h 5299449"/>
              <a:gd name="connsiteX421" fmla="*/ 1522373 w 12271099"/>
              <a:gd name="connsiteY421" fmla="*/ 5039964 h 5299449"/>
              <a:gd name="connsiteX422" fmla="*/ 1494843 w 12271099"/>
              <a:gd name="connsiteY422" fmla="*/ 5027044 h 5299449"/>
              <a:gd name="connsiteX423" fmla="*/ 1426526 w 12271099"/>
              <a:gd name="connsiteY423" fmla="*/ 5035778 h 5299449"/>
              <a:gd name="connsiteX424" fmla="*/ 1415877 w 12271099"/>
              <a:gd name="connsiteY424" fmla="*/ 5042039 h 5299449"/>
              <a:gd name="connsiteX425" fmla="*/ 1405227 w 12271099"/>
              <a:gd name="connsiteY425" fmla="*/ 5050777 h 5299449"/>
              <a:gd name="connsiteX426" fmla="*/ 1389252 w 12271099"/>
              <a:gd name="connsiteY426" fmla="*/ 5059516 h 5299449"/>
              <a:gd name="connsiteX427" fmla="*/ 1373278 w 12271099"/>
              <a:gd name="connsiteY427" fmla="*/ 5050777 h 5299449"/>
              <a:gd name="connsiteX428" fmla="*/ 1362628 w 12271099"/>
              <a:gd name="connsiteY428" fmla="*/ 5042039 h 5299449"/>
              <a:gd name="connsiteX429" fmla="*/ 1351979 w 12271099"/>
              <a:gd name="connsiteY429" fmla="*/ 5024563 h 5299449"/>
              <a:gd name="connsiteX430" fmla="*/ 1392053 w 12271099"/>
              <a:gd name="connsiteY430" fmla="*/ 5013819 h 5299449"/>
              <a:gd name="connsiteX431" fmla="*/ 1437176 w 12271099"/>
              <a:gd name="connsiteY431" fmla="*/ 5005269 h 5299449"/>
              <a:gd name="connsiteX432" fmla="*/ 1421542 w 12271099"/>
              <a:gd name="connsiteY432" fmla="*/ 4987167 h 5299449"/>
              <a:gd name="connsiteX433" fmla="*/ 1405567 w 12271099"/>
              <a:gd name="connsiteY433" fmla="*/ 4968721 h 5299449"/>
              <a:gd name="connsiteX434" fmla="*/ 1389252 w 12271099"/>
              <a:gd name="connsiteY434" fmla="*/ 4956239 h 5299449"/>
              <a:gd name="connsiteX435" fmla="*/ 1373278 w 12271099"/>
              <a:gd name="connsiteY435" fmla="*/ 4947636 h 5299449"/>
              <a:gd name="connsiteX436" fmla="*/ 1305003 w 12271099"/>
              <a:gd name="connsiteY436" fmla="*/ 4952472 h 5299449"/>
              <a:gd name="connsiteX437" fmla="*/ 1210753 w 12271099"/>
              <a:gd name="connsiteY437" fmla="*/ 4953119 h 5299449"/>
              <a:gd name="connsiteX438" fmla="*/ 1170327 w 12271099"/>
              <a:gd name="connsiteY438" fmla="*/ 4940737 h 5299449"/>
              <a:gd name="connsiteX439" fmla="*/ 1154959 w 12271099"/>
              <a:gd name="connsiteY439" fmla="*/ 4917153 h 5299449"/>
              <a:gd name="connsiteX440" fmla="*/ 1130997 w 12271099"/>
              <a:gd name="connsiteY440" fmla="*/ 4894276 h 5299449"/>
              <a:gd name="connsiteX441" fmla="*/ 1107036 w 12271099"/>
              <a:gd name="connsiteY441" fmla="*/ 4882261 h 5299449"/>
              <a:gd name="connsiteX442" fmla="*/ 1096386 w 12271099"/>
              <a:gd name="connsiteY442" fmla="*/ 4871644 h 5299449"/>
              <a:gd name="connsiteX443" fmla="*/ 1085736 w 12271099"/>
              <a:gd name="connsiteY443" fmla="*/ 4858537 h 5299449"/>
              <a:gd name="connsiteX444" fmla="*/ 1070922 w 12271099"/>
              <a:gd name="connsiteY444" fmla="*/ 4845430 h 5299449"/>
              <a:gd name="connsiteX445" fmla="*/ 1049416 w 12271099"/>
              <a:gd name="connsiteY445" fmla="*/ 4834507 h 5299449"/>
              <a:gd name="connsiteX446" fmla="*/ 1032287 w 12271099"/>
              <a:gd name="connsiteY446" fmla="*/ 4823584 h 5299449"/>
              <a:gd name="connsiteX447" fmla="*/ 1021839 w 12271099"/>
              <a:gd name="connsiteY447" fmla="*/ 4818534 h 5299449"/>
              <a:gd name="connsiteX448" fmla="*/ 995785 w 12271099"/>
              <a:gd name="connsiteY448" fmla="*/ 4799471 h 5299449"/>
              <a:gd name="connsiteX449" fmla="*/ 962039 w 12271099"/>
              <a:gd name="connsiteY449" fmla="*/ 4772889 h 5299449"/>
              <a:gd name="connsiteX450" fmla="*/ 940171 w 12271099"/>
              <a:gd name="connsiteY450" fmla="*/ 4754500 h 5299449"/>
              <a:gd name="connsiteX451" fmla="*/ 925992 w 12271099"/>
              <a:gd name="connsiteY451" fmla="*/ 4742446 h 5299449"/>
              <a:gd name="connsiteX452" fmla="*/ 889347 w 12271099"/>
              <a:gd name="connsiteY452" fmla="*/ 4736202 h 5299449"/>
              <a:gd name="connsiteX453" fmla="*/ 846120 w 12271099"/>
              <a:gd name="connsiteY453" fmla="*/ 4731833 h 5299449"/>
              <a:gd name="connsiteX454" fmla="*/ 814785 w 12271099"/>
              <a:gd name="connsiteY454" fmla="*/ 4727464 h 5299449"/>
              <a:gd name="connsiteX455" fmla="*/ 777043 w 12271099"/>
              <a:gd name="connsiteY455" fmla="*/ 4698484 h 5299449"/>
              <a:gd name="connsiteX456" fmla="*/ 754980 w 12271099"/>
              <a:gd name="connsiteY456" fmla="*/ 4686810 h 5299449"/>
              <a:gd name="connsiteX457" fmla="*/ 736343 w 12271099"/>
              <a:gd name="connsiteY457" fmla="*/ 4663951 h 5299449"/>
              <a:gd name="connsiteX458" fmla="*/ 695418 w 12271099"/>
              <a:gd name="connsiteY458" fmla="*/ 4624284 h 5299449"/>
              <a:gd name="connsiteX459" fmla="*/ 630188 w 12271099"/>
              <a:gd name="connsiteY459" fmla="*/ 4605129 h 5299449"/>
              <a:gd name="connsiteX460" fmla="*/ 602775 w 12271099"/>
              <a:gd name="connsiteY460" fmla="*/ 4592022 h 5299449"/>
              <a:gd name="connsiteX461" fmla="*/ 558845 w 12271099"/>
              <a:gd name="connsiteY461" fmla="*/ 4578915 h 5299449"/>
              <a:gd name="connsiteX462" fmla="*/ 521304 w 12271099"/>
              <a:gd name="connsiteY462" fmla="*/ 4572361 h 5299449"/>
              <a:gd name="connsiteX463" fmla="*/ 537279 w 12271099"/>
              <a:gd name="connsiteY463" fmla="*/ 4565808 h 5299449"/>
              <a:gd name="connsiteX464" fmla="*/ 553253 w 12271099"/>
              <a:gd name="connsiteY464" fmla="*/ 4554885 h 5299449"/>
              <a:gd name="connsiteX465" fmla="*/ 533811 w 12271099"/>
              <a:gd name="connsiteY465" fmla="*/ 4543962 h 5299449"/>
              <a:gd name="connsiteX466" fmla="*/ 468056 w 12271099"/>
              <a:gd name="connsiteY466" fmla="*/ 4516908 h 5299449"/>
              <a:gd name="connsiteX467" fmla="*/ 450977 w 12271099"/>
              <a:gd name="connsiteY467" fmla="*/ 4504264 h 5299449"/>
              <a:gd name="connsiteX468" fmla="*/ 439280 w 12271099"/>
              <a:gd name="connsiteY468" fmla="*/ 4481991 h 5299449"/>
              <a:gd name="connsiteX469" fmla="*/ 379606 w 12271099"/>
              <a:gd name="connsiteY469" fmla="*/ 4412666 h 5299449"/>
              <a:gd name="connsiteX470" fmla="*/ 340260 w 12271099"/>
              <a:gd name="connsiteY470" fmla="*/ 4391100 h 5299449"/>
              <a:gd name="connsiteX471" fmla="*/ 330852 w 12271099"/>
              <a:gd name="connsiteY471" fmla="*/ 4386674 h 5299449"/>
              <a:gd name="connsiteX472" fmla="*/ 315943 w 12271099"/>
              <a:gd name="connsiteY472" fmla="*/ 4378041 h 5299449"/>
              <a:gd name="connsiteX473" fmla="*/ 280088 w 12271099"/>
              <a:gd name="connsiteY473" fmla="*/ 4363933 h 5299449"/>
              <a:gd name="connsiteX474" fmla="*/ 241221 w 12271099"/>
              <a:gd name="connsiteY474" fmla="*/ 4352906 h 5299449"/>
              <a:gd name="connsiteX475" fmla="*/ 216499 w 12271099"/>
              <a:gd name="connsiteY475" fmla="*/ 4347353 h 5299449"/>
              <a:gd name="connsiteX476" fmla="*/ 164124 w 12271099"/>
              <a:gd name="connsiteY476" fmla="*/ 4319583 h 5299449"/>
              <a:gd name="connsiteX477" fmla="*/ 147380 w 12271099"/>
              <a:gd name="connsiteY477" fmla="*/ 4303662 h 5299449"/>
              <a:gd name="connsiteX478" fmla="*/ 155083 w 12271099"/>
              <a:gd name="connsiteY478" fmla="*/ 4282677 h 5299449"/>
              <a:gd name="connsiteX479" fmla="*/ 164886 w 12271099"/>
              <a:gd name="connsiteY479" fmla="*/ 4264986 h 5299449"/>
              <a:gd name="connsiteX480" fmla="*/ 148364 w 12271099"/>
              <a:gd name="connsiteY480" fmla="*/ 4251232 h 5299449"/>
              <a:gd name="connsiteX481" fmla="*/ 131860 w 12271099"/>
              <a:gd name="connsiteY481" fmla="*/ 4220649 h 5299449"/>
              <a:gd name="connsiteX482" fmla="*/ 116801 w 12271099"/>
              <a:gd name="connsiteY482" fmla="*/ 4190065 h 5299449"/>
              <a:gd name="connsiteX483" fmla="*/ 96810 w 12271099"/>
              <a:gd name="connsiteY483" fmla="*/ 4159150 h 5299449"/>
              <a:gd name="connsiteX484" fmla="*/ 92970 w 12271099"/>
              <a:gd name="connsiteY484" fmla="*/ 4147004 h 5299449"/>
              <a:gd name="connsiteX485" fmla="*/ 79099 w 12271099"/>
              <a:gd name="connsiteY485" fmla="*/ 4147004 h 529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2271099" h="5299449">
                <a:moveTo>
                  <a:pt x="1766459" y="5234419"/>
                </a:moveTo>
                <a:cubicBezTo>
                  <a:pt x="1777960" y="5233910"/>
                  <a:pt x="1788615" y="5235175"/>
                  <a:pt x="1788615" y="5238649"/>
                </a:cubicBezTo>
                <a:cubicBezTo>
                  <a:pt x="1788615" y="5241052"/>
                  <a:pt x="1796326" y="5243018"/>
                  <a:pt x="1805750" y="5243018"/>
                </a:cubicBezTo>
                <a:cubicBezTo>
                  <a:pt x="1830820" y="5243018"/>
                  <a:pt x="1815495" y="5263989"/>
                  <a:pt x="1782683" y="5274576"/>
                </a:cubicBezTo>
                <a:cubicBezTo>
                  <a:pt x="1768381" y="5279194"/>
                  <a:pt x="1756667" y="5286766"/>
                  <a:pt x="1756667" y="5291397"/>
                </a:cubicBezTo>
                <a:cubicBezTo>
                  <a:pt x="1756667" y="5300851"/>
                  <a:pt x="1736017" y="5302293"/>
                  <a:pt x="1718498" y="5294058"/>
                </a:cubicBezTo>
                <a:cubicBezTo>
                  <a:pt x="1712150" y="5291073"/>
                  <a:pt x="1703854" y="5279351"/>
                  <a:pt x="1700063" y="5268009"/>
                </a:cubicBezTo>
                <a:cubicBezTo>
                  <a:pt x="1693972" y="5249755"/>
                  <a:pt x="1695473" y="5247387"/>
                  <a:pt x="1713130" y="5247387"/>
                </a:cubicBezTo>
                <a:cubicBezTo>
                  <a:pt x="1724110" y="5247387"/>
                  <a:pt x="1735846" y="5244438"/>
                  <a:pt x="1739222" y="5240833"/>
                </a:cubicBezTo>
                <a:cubicBezTo>
                  <a:pt x="1742608" y="5237211"/>
                  <a:pt x="1754957" y="5234928"/>
                  <a:pt x="1766459" y="5234419"/>
                </a:cubicBezTo>
                <a:close/>
                <a:moveTo>
                  <a:pt x="1232425" y="4997588"/>
                </a:moveTo>
                <a:cubicBezTo>
                  <a:pt x="1239528" y="4994674"/>
                  <a:pt x="1245652" y="4994927"/>
                  <a:pt x="1250806" y="4998348"/>
                </a:cubicBezTo>
                <a:cubicBezTo>
                  <a:pt x="1255056" y="5001171"/>
                  <a:pt x="1253745" y="5005443"/>
                  <a:pt x="1247888" y="5007846"/>
                </a:cubicBezTo>
                <a:cubicBezTo>
                  <a:pt x="1240785" y="5010761"/>
                  <a:pt x="1234661" y="5010507"/>
                  <a:pt x="1229507" y="5007086"/>
                </a:cubicBezTo>
                <a:cubicBezTo>
                  <a:pt x="1225258" y="5004264"/>
                  <a:pt x="1226567" y="4999991"/>
                  <a:pt x="1232425" y="4997588"/>
                </a:cubicBezTo>
                <a:close/>
                <a:moveTo>
                  <a:pt x="4536862" y="4740571"/>
                </a:moveTo>
                <a:cubicBezTo>
                  <a:pt x="4577597" y="4740571"/>
                  <a:pt x="4581431" y="4755736"/>
                  <a:pt x="4541718" y="4759826"/>
                </a:cubicBezTo>
                <a:cubicBezTo>
                  <a:pt x="4525403" y="4761508"/>
                  <a:pt x="4512719" y="4766707"/>
                  <a:pt x="4508619" y="4773405"/>
                </a:cubicBezTo>
                <a:cubicBezTo>
                  <a:pt x="4503283" y="4782130"/>
                  <a:pt x="4495307" y="4784262"/>
                  <a:pt x="4467990" y="4784262"/>
                </a:cubicBezTo>
                <a:cubicBezTo>
                  <a:pt x="4449290" y="4784262"/>
                  <a:pt x="4429449" y="4786076"/>
                  <a:pt x="4423880" y="4788295"/>
                </a:cubicBezTo>
                <a:cubicBezTo>
                  <a:pt x="4418321" y="4790514"/>
                  <a:pt x="4374231" y="4793717"/>
                  <a:pt x="4325903" y="4795412"/>
                </a:cubicBezTo>
                <a:cubicBezTo>
                  <a:pt x="4258063" y="4797794"/>
                  <a:pt x="4238043" y="4797234"/>
                  <a:pt x="4238043" y="4792952"/>
                </a:cubicBezTo>
                <a:cubicBezTo>
                  <a:pt x="4238043" y="4782790"/>
                  <a:pt x="4274752" y="4775804"/>
                  <a:pt x="4328895" y="4775664"/>
                </a:cubicBezTo>
                <a:cubicBezTo>
                  <a:pt x="4378513" y="4775533"/>
                  <a:pt x="4383357" y="4774559"/>
                  <a:pt x="4394529" y="4762417"/>
                </a:cubicBezTo>
                <a:cubicBezTo>
                  <a:pt x="4405179" y="4750843"/>
                  <a:pt x="4411601" y="4749310"/>
                  <a:pt x="4449481" y="4749310"/>
                </a:cubicBezTo>
                <a:cubicBezTo>
                  <a:pt x="4473081" y="4749310"/>
                  <a:pt x="4495338" y="4747344"/>
                  <a:pt x="4498960" y="4744941"/>
                </a:cubicBezTo>
                <a:cubicBezTo>
                  <a:pt x="4502581" y="4742537"/>
                  <a:pt x="4519642" y="4740571"/>
                  <a:pt x="4536862" y="4740571"/>
                </a:cubicBezTo>
                <a:close/>
                <a:moveTo>
                  <a:pt x="4843084" y="4628360"/>
                </a:moveTo>
                <a:cubicBezTo>
                  <a:pt x="4834586" y="4629754"/>
                  <a:pt x="4837109" y="4630789"/>
                  <a:pt x="4849516" y="4630999"/>
                </a:cubicBezTo>
                <a:cubicBezTo>
                  <a:pt x="4860740" y="4631191"/>
                  <a:pt x="4867034" y="4630156"/>
                  <a:pt x="4863487" y="4628705"/>
                </a:cubicBezTo>
                <a:cubicBezTo>
                  <a:pt x="4859952" y="4627254"/>
                  <a:pt x="4850772" y="4627097"/>
                  <a:pt x="4843084" y="4628360"/>
                </a:cubicBezTo>
                <a:close/>
                <a:moveTo>
                  <a:pt x="6016541" y="4626975"/>
                </a:moveTo>
                <a:cubicBezTo>
                  <a:pt x="6037840" y="4626975"/>
                  <a:pt x="6048489" y="4629159"/>
                  <a:pt x="6048489" y="4633528"/>
                </a:cubicBezTo>
                <a:cubicBezTo>
                  <a:pt x="6048489" y="4637897"/>
                  <a:pt x="6037840" y="4640082"/>
                  <a:pt x="6016541" y="4640082"/>
                </a:cubicBezTo>
                <a:cubicBezTo>
                  <a:pt x="5995241" y="4640082"/>
                  <a:pt x="5984591" y="4637897"/>
                  <a:pt x="5984591" y="4633528"/>
                </a:cubicBezTo>
                <a:cubicBezTo>
                  <a:pt x="5984591" y="4629159"/>
                  <a:pt x="5995241" y="4626975"/>
                  <a:pt x="6016541" y="4626975"/>
                </a:cubicBezTo>
                <a:close/>
                <a:moveTo>
                  <a:pt x="5406846" y="4615344"/>
                </a:moveTo>
                <a:cubicBezTo>
                  <a:pt x="5399530" y="4616555"/>
                  <a:pt x="5405514" y="4617546"/>
                  <a:pt x="5420158" y="4617546"/>
                </a:cubicBezTo>
                <a:cubicBezTo>
                  <a:pt x="5434801" y="4617546"/>
                  <a:pt x="5440796" y="4616555"/>
                  <a:pt x="5433470" y="4615344"/>
                </a:cubicBezTo>
                <a:cubicBezTo>
                  <a:pt x="5426153" y="4614130"/>
                  <a:pt x="5414173" y="4614130"/>
                  <a:pt x="5406846" y="4615344"/>
                </a:cubicBezTo>
                <a:close/>
                <a:moveTo>
                  <a:pt x="5342948" y="4615344"/>
                </a:moveTo>
                <a:cubicBezTo>
                  <a:pt x="5335631" y="4616555"/>
                  <a:pt x="5341616" y="4617546"/>
                  <a:pt x="5356260" y="4617546"/>
                </a:cubicBezTo>
                <a:cubicBezTo>
                  <a:pt x="5370903" y="4617546"/>
                  <a:pt x="5376898" y="4616555"/>
                  <a:pt x="5369572" y="4615344"/>
                </a:cubicBezTo>
                <a:cubicBezTo>
                  <a:pt x="5362255" y="4614130"/>
                  <a:pt x="5350275" y="4614130"/>
                  <a:pt x="5342948" y="4615344"/>
                </a:cubicBezTo>
                <a:close/>
                <a:moveTo>
                  <a:pt x="6168298" y="4613929"/>
                </a:moveTo>
                <a:cubicBezTo>
                  <a:pt x="6206232" y="4613881"/>
                  <a:pt x="6218884" y="4615506"/>
                  <a:pt x="6218884" y="4620421"/>
                </a:cubicBezTo>
                <a:cubicBezTo>
                  <a:pt x="6218884" y="4625140"/>
                  <a:pt x="6207127" y="4626975"/>
                  <a:pt x="6176913" y="4626975"/>
                </a:cubicBezTo>
                <a:cubicBezTo>
                  <a:pt x="6153836" y="4626975"/>
                  <a:pt x="6131983" y="4628941"/>
                  <a:pt x="6128361" y="4631344"/>
                </a:cubicBezTo>
                <a:cubicBezTo>
                  <a:pt x="6124741" y="4633747"/>
                  <a:pt x="6110086" y="4635713"/>
                  <a:pt x="6095784" y="4635713"/>
                </a:cubicBezTo>
                <a:cubicBezTo>
                  <a:pt x="6077424" y="4635713"/>
                  <a:pt x="6069789" y="4633297"/>
                  <a:pt x="6069789" y="4627486"/>
                </a:cubicBezTo>
                <a:cubicBezTo>
                  <a:pt x="6069789" y="4617795"/>
                  <a:pt x="6097286" y="4614012"/>
                  <a:pt x="6168298" y="4613929"/>
                </a:cubicBezTo>
                <a:close/>
                <a:moveTo>
                  <a:pt x="7368422" y="4535224"/>
                </a:moveTo>
                <a:cubicBezTo>
                  <a:pt x="7393513" y="4535224"/>
                  <a:pt x="7403299" y="4540794"/>
                  <a:pt x="7394567" y="4550122"/>
                </a:cubicBezTo>
                <a:cubicBezTo>
                  <a:pt x="7383661" y="4561783"/>
                  <a:pt x="7347751" y="4558734"/>
                  <a:pt x="7347751" y="4546146"/>
                </a:cubicBezTo>
                <a:cubicBezTo>
                  <a:pt x="7347751" y="4538247"/>
                  <a:pt x="7353470" y="4535224"/>
                  <a:pt x="7368422" y="4535224"/>
                </a:cubicBezTo>
                <a:close/>
                <a:moveTo>
                  <a:pt x="6959037" y="4530855"/>
                </a:moveTo>
                <a:cubicBezTo>
                  <a:pt x="6975608" y="4530855"/>
                  <a:pt x="6985661" y="4533332"/>
                  <a:pt x="6985661" y="4537408"/>
                </a:cubicBezTo>
                <a:cubicBezTo>
                  <a:pt x="6985661" y="4541485"/>
                  <a:pt x="6975608" y="4543962"/>
                  <a:pt x="6959037" y="4543962"/>
                </a:cubicBezTo>
                <a:cubicBezTo>
                  <a:pt x="6942477" y="4543962"/>
                  <a:pt x="6932413" y="4541485"/>
                  <a:pt x="6932413" y="4537408"/>
                </a:cubicBezTo>
                <a:cubicBezTo>
                  <a:pt x="6932413" y="4533332"/>
                  <a:pt x="6942477" y="4530855"/>
                  <a:pt x="6959037" y="4530855"/>
                </a:cubicBezTo>
                <a:close/>
                <a:moveTo>
                  <a:pt x="6799291" y="4530855"/>
                </a:moveTo>
                <a:cubicBezTo>
                  <a:pt x="6808078" y="4530855"/>
                  <a:pt x="6815267" y="4533804"/>
                  <a:pt x="6815267" y="4537408"/>
                </a:cubicBezTo>
                <a:cubicBezTo>
                  <a:pt x="6815267" y="4541013"/>
                  <a:pt x="6808078" y="4543962"/>
                  <a:pt x="6799291" y="4543962"/>
                </a:cubicBezTo>
                <a:cubicBezTo>
                  <a:pt x="6790506" y="4543962"/>
                  <a:pt x="6783317" y="4541013"/>
                  <a:pt x="6783317" y="4537408"/>
                </a:cubicBezTo>
                <a:cubicBezTo>
                  <a:pt x="6783317" y="4533804"/>
                  <a:pt x="6790506" y="4530855"/>
                  <a:pt x="6799291" y="4530855"/>
                </a:cubicBezTo>
                <a:close/>
                <a:moveTo>
                  <a:pt x="6362718" y="4524895"/>
                </a:moveTo>
                <a:cubicBezTo>
                  <a:pt x="6372388" y="4523375"/>
                  <a:pt x="6378629" y="4524908"/>
                  <a:pt x="6378629" y="4528806"/>
                </a:cubicBezTo>
                <a:cubicBezTo>
                  <a:pt x="6378629" y="4535875"/>
                  <a:pt x="6361995" y="4537482"/>
                  <a:pt x="6352698" y="4531313"/>
                </a:cubicBezTo>
                <a:cubicBezTo>
                  <a:pt x="6349460" y="4529159"/>
                  <a:pt x="6353965" y="4526276"/>
                  <a:pt x="6362718" y="4524895"/>
                </a:cubicBezTo>
                <a:close/>
                <a:moveTo>
                  <a:pt x="6676821" y="4522117"/>
                </a:moveTo>
                <a:cubicBezTo>
                  <a:pt x="6712326" y="4522117"/>
                  <a:pt x="6719419" y="4523572"/>
                  <a:pt x="6719419" y="4530855"/>
                </a:cubicBezTo>
                <a:cubicBezTo>
                  <a:pt x="6719419" y="4538138"/>
                  <a:pt x="6712326" y="4539593"/>
                  <a:pt x="6676821" y="4539593"/>
                </a:cubicBezTo>
                <a:cubicBezTo>
                  <a:pt x="6641325" y="4539593"/>
                  <a:pt x="6634222" y="4538138"/>
                  <a:pt x="6634222" y="4530855"/>
                </a:cubicBezTo>
                <a:cubicBezTo>
                  <a:pt x="6634222" y="4523572"/>
                  <a:pt x="6641325" y="4522117"/>
                  <a:pt x="6676821" y="4522117"/>
                </a:cubicBezTo>
                <a:close/>
                <a:moveTo>
                  <a:pt x="6234858" y="4522117"/>
                </a:moveTo>
                <a:cubicBezTo>
                  <a:pt x="6243740" y="4522117"/>
                  <a:pt x="6250833" y="4526001"/>
                  <a:pt x="6250833" y="4530855"/>
                </a:cubicBezTo>
                <a:cubicBezTo>
                  <a:pt x="6250833" y="4535709"/>
                  <a:pt x="6243740" y="4539593"/>
                  <a:pt x="6234858" y="4539593"/>
                </a:cubicBezTo>
                <a:cubicBezTo>
                  <a:pt x="6225987" y="4539593"/>
                  <a:pt x="6218884" y="4535709"/>
                  <a:pt x="6218884" y="4530855"/>
                </a:cubicBezTo>
                <a:cubicBezTo>
                  <a:pt x="6218884" y="4526001"/>
                  <a:pt x="6225987" y="4522117"/>
                  <a:pt x="6234858" y="4522117"/>
                </a:cubicBezTo>
                <a:close/>
                <a:moveTo>
                  <a:pt x="6427000" y="4504640"/>
                </a:moveTo>
                <a:cubicBezTo>
                  <a:pt x="6441888" y="4504640"/>
                  <a:pt x="6464359" y="4508572"/>
                  <a:pt x="6476936" y="4513378"/>
                </a:cubicBezTo>
                <a:cubicBezTo>
                  <a:pt x="6491505" y="4518949"/>
                  <a:pt x="6514519" y="4522117"/>
                  <a:pt x="6540387" y="4522117"/>
                </a:cubicBezTo>
                <a:cubicBezTo>
                  <a:pt x="6573880" y="4522117"/>
                  <a:pt x="6580973" y="4523646"/>
                  <a:pt x="6580973" y="4530855"/>
                </a:cubicBezTo>
                <a:cubicBezTo>
                  <a:pt x="6580973" y="4538299"/>
                  <a:pt x="6573880" y="4539593"/>
                  <a:pt x="6533049" y="4539593"/>
                </a:cubicBezTo>
                <a:cubicBezTo>
                  <a:pt x="6506692" y="4539593"/>
                  <a:pt x="6485126" y="4541559"/>
                  <a:pt x="6485126" y="4543962"/>
                </a:cubicBezTo>
                <a:cubicBezTo>
                  <a:pt x="6485126" y="4546365"/>
                  <a:pt x="6477938" y="4548331"/>
                  <a:pt x="6469151" y="4548331"/>
                </a:cubicBezTo>
                <a:cubicBezTo>
                  <a:pt x="6460365" y="4548331"/>
                  <a:pt x="6453177" y="4546365"/>
                  <a:pt x="6453177" y="4543962"/>
                </a:cubicBezTo>
                <a:cubicBezTo>
                  <a:pt x="6453177" y="4541559"/>
                  <a:pt x="6448044" y="4539593"/>
                  <a:pt x="6441772" y="4539593"/>
                </a:cubicBezTo>
                <a:cubicBezTo>
                  <a:pt x="6421441" y="4539593"/>
                  <a:pt x="6399929" y="4527394"/>
                  <a:pt x="6399929" y="4515873"/>
                </a:cubicBezTo>
                <a:cubicBezTo>
                  <a:pt x="6399929" y="4506755"/>
                  <a:pt x="6405030" y="4504640"/>
                  <a:pt x="6427000" y="4504640"/>
                </a:cubicBezTo>
                <a:close/>
                <a:moveTo>
                  <a:pt x="9105953" y="4483029"/>
                </a:moveTo>
                <a:cubicBezTo>
                  <a:pt x="9117997" y="4483907"/>
                  <a:pt x="9131822" y="4486716"/>
                  <a:pt x="9138952" y="4490838"/>
                </a:cubicBezTo>
                <a:cubicBezTo>
                  <a:pt x="9146610" y="4495264"/>
                  <a:pt x="9164032" y="4501315"/>
                  <a:pt x="9177665" y="4504282"/>
                </a:cubicBezTo>
                <a:cubicBezTo>
                  <a:pt x="9192307" y="4507471"/>
                  <a:pt x="9200071" y="4512225"/>
                  <a:pt x="9196632" y="4515899"/>
                </a:cubicBezTo>
                <a:cubicBezTo>
                  <a:pt x="9193436" y="4519320"/>
                  <a:pt x="9195459" y="4522117"/>
                  <a:pt x="9201135" y="4522117"/>
                </a:cubicBezTo>
                <a:cubicBezTo>
                  <a:pt x="9206802" y="4522117"/>
                  <a:pt x="9211445" y="4526048"/>
                  <a:pt x="9211445" y="4530855"/>
                </a:cubicBezTo>
                <a:cubicBezTo>
                  <a:pt x="9211445" y="4539274"/>
                  <a:pt x="9190603" y="4542695"/>
                  <a:pt x="9175950" y="4536679"/>
                </a:cubicBezTo>
                <a:cubicBezTo>
                  <a:pt x="9172041" y="4535079"/>
                  <a:pt x="9168847" y="4530164"/>
                  <a:pt x="9168847" y="4525756"/>
                </a:cubicBezTo>
                <a:cubicBezTo>
                  <a:pt x="9168847" y="4520373"/>
                  <a:pt x="9160998" y="4517739"/>
                  <a:pt x="9144885" y="4517721"/>
                </a:cubicBezTo>
                <a:cubicBezTo>
                  <a:pt x="9122755" y="4517695"/>
                  <a:pt x="9083649" y="4497956"/>
                  <a:pt x="9083649" y="4486810"/>
                </a:cubicBezTo>
                <a:cubicBezTo>
                  <a:pt x="9083649" y="4483205"/>
                  <a:pt x="9093910" y="4482151"/>
                  <a:pt x="9105953" y="4483029"/>
                </a:cubicBezTo>
                <a:close/>
                <a:moveTo>
                  <a:pt x="6196296" y="4476569"/>
                </a:moveTo>
                <a:cubicBezTo>
                  <a:pt x="6208170" y="4473558"/>
                  <a:pt x="6272133" y="4486447"/>
                  <a:pt x="6272133" y="4491852"/>
                </a:cubicBezTo>
                <a:cubicBezTo>
                  <a:pt x="6272133" y="4494080"/>
                  <a:pt x="6261110" y="4495902"/>
                  <a:pt x="6247638" y="4495902"/>
                </a:cubicBezTo>
                <a:cubicBezTo>
                  <a:pt x="6234166" y="4495902"/>
                  <a:pt x="6218277" y="4497903"/>
                  <a:pt x="6212323" y="4500345"/>
                </a:cubicBezTo>
                <a:cubicBezTo>
                  <a:pt x="6206360" y="4502787"/>
                  <a:pt x="6198212" y="4503443"/>
                  <a:pt x="6194219" y="4501800"/>
                </a:cubicBezTo>
                <a:cubicBezTo>
                  <a:pt x="6183751" y="4497506"/>
                  <a:pt x="6185241" y="4479369"/>
                  <a:pt x="6196296" y="4476569"/>
                </a:cubicBezTo>
                <a:close/>
                <a:moveTo>
                  <a:pt x="6123664" y="4465318"/>
                </a:moveTo>
                <a:cubicBezTo>
                  <a:pt x="6118159" y="4465318"/>
                  <a:pt x="6110683" y="4467284"/>
                  <a:pt x="6107062" y="4469687"/>
                </a:cubicBezTo>
                <a:cubicBezTo>
                  <a:pt x="6103442" y="4472090"/>
                  <a:pt x="6107956" y="4474056"/>
                  <a:pt x="6117083" y="4474056"/>
                </a:cubicBezTo>
                <a:cubicBezTo>
                  <a:pt x="6126221" y="4474056"/>
                  <a:pt x="6133687" y="4472090"/>
                  <a:pt x="6133687" y="4469687"/>
                </a:cubicBezTo>
                <a:cubicBezTo>
                  <a:pt x="6133687" y="4467284"/>
                  <a:pt x="6129181" y="4465318"/>
                  <a:pt x="6123664" y="4465318"/>
                </a:cubicBezTo>
                <a:close/>
                <a:moveTo>
                  <a:pt x="7752439" y="4447842"/>
                </a:moveTo>
                <a:cubicBezTo>
                  <a:pt x="7768062" y="4447842"/>
                  <a:pt x="7773738" y="4450756"/>
                  <a:pt x="7773738" y="4458764"/>
                </a:cubicBezTo>
                <a:cubicBezTo>
                  <a:pt x="7773738" y="4466773"/>
                  <a:pt x="7768062" y="4469687"/>
                  <a:pt x="7752439" y="4469687"/>
                </a:cubicBezTo>
                <a:cubicBezTo>
                  <a:pt x="7736826" y="4469687"/>
                  <a:pt x="7731139" y="4466773"/>
                  <a:pt x="7731139" y="4458764"/>
                </a:cubicBezTo>
                <a:cubicBezTo>
                  <a:pt x="7731139" y="4450756"/>
                  <a:pt x="7736826" y="4447842"/>
                  <a:pt x="7752439" y="4447842"/>
                </a:cubicBezTo>
                <a:close/>
                <a:moveTo>
                  <a:pt x="10674072" y="4442053"/>
                </a:moveTo>
                <a:cubicBezTo>
                  <a:pt x="10677906" y="4443634"/>
                  <a:pt x="10681102" y="4447549"/>
                  <a:pt x="10681102" y="4450756"/>
                </a:cubicBezTo>
                <a:cubicBezTo>
                  <a:pt x="10681102" y="4457262"/>
                  <a:pt x="10653625" y="4458730"/>
                  <a:pt x="10644573" y="4452705"/>
                </a:cubicBezTo>
                <a:cubicBezTo>
                  <a:pt x="10637331" y="4447894"/>
                  <a:pt x="10664488" y="4438103"/>
                  <a:pt x="10674072" y="4442053"/>
                </a:cubicBezTo>
                <a:close/>
                <a:moveTo>
                  <a:pt x="7324807" y="4441029"/>
                </a:moveTo>
                <a:cubicBezTo>
                  <a:pt x="7320418" y="4441276"/>
                  <a:pt x="7321015" y="4442107"/>
                  <a:pt x="7326451" y="4443530"/>
                </a:cubicBezTo>
                <a:cubicBezTo>
                  <a:pt x="7341010" y="4447335"/>
                  <a:pt x="7410456" y="4449926"/>
                  <a:pt x="7400115" y="4446278"/>
                </a:cubicBezTo>
                <a:cubicBezTo>
                  <a:pt x="7397676" y="4445413"/>
                  <a:pt x="7376504" y="4443503"/>
                  <a:pt x="7353075" y="4442031"/>
                </a:cubicBezTo>
                <a:cubicBezTo>
                  <a:pt x="7338570" y="4441118"/>
                  <a:pt x="7329196" y="4440781"/>
                  <a:pt x="7324807" y="4441029"/>
                </a:cubicBezTo>
                <a:close/>
                <a:moveTo>
                  <a:pt x="7526133" y="4439934"/>
                </a:moveTo>
                <a:cubicBezTo>
                  <a:pt x="7553065" y="4440847"/>
                  <a:pt x="7566069" y="4443425"/>
                  <a:pt x="7566069" y="4447842"/>
                </a:cubicBezTo>
                <a:cubicBezTo>
                  <a:pt x="7566069" y="4452263"/>
                  <a:pt x="7553065" y="4454837"/>
                  <a:pt x="7526133" y="4455750"/>
                </a:cubicBezTo>
                <a:cubicBezTo>
                  <a:pt x="7491500" y="4456930"/>
                  <a:pt x="7486197" y="4455876"/>
                  <a:pt x="7486197" y="4447842"/>
                </a:cubicBezTo>
                <a:cubicBezTo>
                  <a:pt x="7486197" y="4439807"/>
                  <a:pt x="7491500" y="4438758"/>
                  <a:pt x="7526133" y="4439934"/>
                </a:cubicBezTo>
                <a:close/>
                <a:moveTo>
                  <a:pt x="7464897" y="4436919"/>
                </a:moveTo>
                <a:cubicBezTo>
                  <a:pt x="7470754" y="4438405"/>
                  <a:pt x="7475547" y="4440484"/>
                  <a:pt x="7475547" y="4441546"/>
                </a:cubicBezTo>
                <a:cubicBezTo>
                  <a:pt x="7475547" y="4442608"/>
                  <a:pt x="7470754" y="4443473"/>
                  <a:pt x="7464897" y="4443473"/>
                </a:cubicBezTo>
                <a:cubicBezTo>
                  <a:pt x="7459040" y="4443473"/>
                  <a:pt x="7454248" y="4441388"/>
                  <a:pt x="7454248" y="4438846"/>
                </a:cubicBezTo>
                <a:cubicBezTo>
                  <a:pt x="7454248" y="4436303"/>
                  <a:pt x="7459040" y="4435434"/>
                  <a:pt x="7464897" y="4436919"/>
                </a:cubicBezTo>
                <a:close/>
                <a:moveTo>
                  <a:pt x="10197800" y="4436595"/>
                </a:moveTo>
                <a:cubicBezTo>
                  <a:pt x="10203766" y="4435552"/>
                  <a:pt x="10215081" y="4436104"/>
                  <a:pt x="10236477" y="4437426"/>
                </a:cubicBezTo>
                <a:cubicBezTo>
                  <a:pt x="10261376" y="4438964"/>
                  <a:pt x="10286296" y="4441935"/>
                  <a:pt x="10291855" y="4444032"/>
                </a:cubicBezTo>
                <a:cubicBezTo>
                  <a:pt x="10297425" y="4446129"/>
                  <a:pt x="10327371" y="4447842"/>
                  <a:pt x="10358416" y="4447842"/>
                </a:cubicBezTo>
                <a:cubicBezTo>
                  <a:pt x="10401494" y="4447842"/>
                  <a:pt x="10414860" y="4449393"/>
                  <a:pt x="10414860" y="4454395"/>
                </a:cubicBezTo>
                <a:cubicBezTo>
                  <a:pt x="10414860" y="4459647"/>
                  <a:pt x="10400567" y="4460805"/>
                  <a:pt x="10342974" y="4460215"/>
                </a:cubicBezTo>
                <a:cubicBezTo>
                  <a:pt x="10303442" y="4459809"/>
                  <a:pt x="10253122" y="4458708"/>
                  <a:pt x="10231152" y="4457769"/>
                </a:cubicBezTo>
                <a:cubicBezTo>
                  <a:pt x="10196998" y="4456300"/>
                  <a:pt x="10191216" y="4454500"/>
                  <a:pt x="10191216" y="4445342"/>
                </a:cubicBezTo>
                <a:cubicBezTo>
                  <a:pt x="10191216" y="4440279"/>
                  <a:pt x="10191833" y="4437639"/>
                  <a:pt x="10197800" y="4436595"/>
                </a:cubicBezTo>
                <a:close/>
                <a:moveTo>
                  <a:pt x="6770006" y="4436211"/>
                </a:moveTo>
                <a:cubicBezTo>
                  <a:pt x="6762689" y="4437422"/>
                  <a:pt x="6768674" y="4438413"/>
                  <a:pt x="6783317" y="4438413"/>
                </a:cubicBezTo>
                <a:cubicBezTo>
                  <a:pt x="6797961" y="4438413"/>
                  <a:pt x="6803956" y="4437422"/>
                  <a:pt x="6796629" y="4436211"/>
                </a:cubicBezTo>
                <a:cubicBezTo>
                  <a:pt x="6789313" y="4434996"/>
                  <a:pt x="6777332" y="4434996"/>
                  <a:pt x="6770006" y="4436211"/>
                </a:cubicBezTo>
                <a:close/>
                <a:moveTo>
                  <a:pt x="8982476" y="4434735"/>
                </a:moveTo>
                <a:cubicBezTo>
                  <a:pt x="8991263" y="4434735"/>
                  <a:pt x="8998452" y="4437684"/>
                  <a:pt x="8998452" y="4441288"/>
                </a:cubicBezTo>
                <a:cubicBezTo>
                  <a:pt x="8998452" y="4444892"/>
                  <a:pt x="8991263" y="4447842"/>
                  <a:pt x="8982476" y="4447842"/>
                </a:cubicBezTo>
                <a:cubicBezTo>
                  <a:pt x="8973691" y="4447842"/>
                  <a:pt x="8966503" y="4444892"/>
                  <a:pt x="8966503" y="4441288"/>
                </a:cubicBezTo>
                <a:cubicBezTo>
                  <a:pt x="8966503" y="4437684"/>
                  <a:pt x="8973691" y="4434735"/>
                  <a:pt x="8982476" y="4434735"/>
                </a:cubicBezTo>
                <a:close/>
                <a:moveTo>
                  <a:pt x="7044234" y="4434735"/>
                </a:moveTo>
                <a:cubicBezTo>
                  <a:pt x="7060805" y="4434735"/>
                  <a:pt x="7070859" y="4437212"/>
                  <a:pt x="7070859" y="4441288"/>
                </a:cubicBezTo>
                <a:cubicBezTo>
                  <a:pt x="7070859" y="4445364"/>
                  <a:pt x="7060805" y="4447842"/>
                  <a:pt x="7044234" y="4447842"/>
                </a:cubicBezTo>
                <a:cubicBezTo>
                  <a:pt x="7027674" y="4447842"/>
                  <a:pt x="7017611" y="4445364"/>
                  <a:pt x="7017611" y="4441288"/>
                </a:cubicBezTo>
                <a:cubicBezTo>
                  <a:pt x="7017611" y="4437212"/>
                  <a:pt x="7027674" y="4434735"/>
                  <a:pt x="7044234" y="4434735"/>
                </a:cubicBezTo>
                <a:close/>
                <a:moveTo>
                  <a:pt x="10133271" y="4425996"/>
                </a:moveTo>
                <a:cubicBezTo>
                  <a:pt x="10141716" y="4425996"/>
                  <a:pt x="10148617" y="4429928"/>
                  <a:pt x="10148617" y="4434735"/>
                </a:cubicBezTo>
                <a:cubicBezTo>
                  <a:pt x="10148617" y="4443779"/>
                  <a:pt x="10122930" y="4446793"/>
                  <a:pt x="10111343" y="4439104"/>
                </a:cubicBezTo>
                <a:cubicBezTo>
                  <a:pt x="10102429" y="4433188"/>
                  <a:pt x="10114464" y="4425996"/>
                  <a:pt x="10133271" y="4425996"/>
                </a:cubicBezTo>
                <a:close/>
                <a:moveTo>
                  <a:pt x="7337420" y="4425970"/>
                </a:moveTo>
                <a:cubicBezTo>
                  <a:pt x="7344781" y="4426676"/>
                  <a:pt x="7351097" y="4428857"/>
                  <a:pt x="7354854" y="4432873"/>
                </a:cubicBezTo>
                <a:cubicBezTo>
                  <a:pt x="7359285" y="4437609"/>
                  <a:pt x="7369145" y="4438946"/>
                  <a:pt x="7386473" y="4437159"/>
                </a:cubicBezTo>
                <a:cubicBezTo>
                  <a:pt x="7403416" y="4435416"/>
                  <a:pt x="7411649" y="4436451"/>
                  <a:pt x="7411649" y="4440331"/>
                </a:cubicBezTo>
                <a:cubicBezTo>
                  <a:pt x="7411649" y="4451167"/>
                  <a:pt x="7386101" y="4456580"/>
                  <a:pt x="7334971" y="4456580"/>
                </a:cubicBezTo>
                <a:cubicBezTo>
                  <a:pt x="7295684" y="4456580"/>
                  <a:pt x="7283853" y="4454998"/>
                  <a:pt x="7283853" y="4449738"/>
                </a:cubicBezTo>
                <a:cubicBezTo>
                  <a:pt x="7283853" y="4435012"/>
                  <a:pt x="7315338" y="4423852"/>
                  <a:pt x="7337420" y="4425970"/>
                </a:cubicBezTo>
                <a:close/>
                <a:moveTo>
                  <a:pt x="9540779" y="4361068"/>
                </a:moveTo>
                <a:cubicBezTo>
                  <a:pt x="9552445" y="4361208"/>
                  <a:pt x="9567246" y="4361560"/>
                  <a:pt x="9585973" y="4362081"/>
                </a:cubicBezTo>
                <a:cubicBezTo>
                  <a:pt x="9633811" y="4363409"/>
                  <a:pt x="9676336" y="4366747"/>
                  <a:pt x="9680479" y="4369491"/>
                </a:cubicBezTo>
                <a:cubicBezTo>
                  <a:pt x="9684610" y="4372239"/>
                  <a:pt x="9719754" y="4375529"/>
                  <a:pt x="9758562" y="4376809"/>
                </a:cubicBezTo>
                <a:cubicBezTo>
                  <a:pt x="9818275" y="4378775"/>
                  <a:pt x="9829127" y="4380383"/>
                  <a:pt x="9829127" y="4387273"/>
                </a:cubicBezTo>
                <a:cubicBezTo>
                  <a:pt x="9829127" y="4393953"/>
                  <a:pt x="9820905" y="4395413"/>
                  <a:pt x="9783333" y="4395413"/>
                </a:cubicBezTo>
                <a:cubicBezTo>
                  <a:pt x="9758146" y="4395413"/>
                  <a:pt x="9732650" y="4393407"/>
                  <a:pt x="9726665" y="4390952"/>
                </a:cubicBezTo>
                <a:cubicBezTo>
                  <a:pt x="9720691" y="4388501"/>
                  <a:pt x="9683630" y="4385259"/>
                  <a:pt x="9644322" y="4383752"/>
                </a:cubicBezTo>
                <a:cubicBezTo>
                  <a:pt x="9605014" y="4382249"/>
                  <a:pt x="9570328" y="4379339"/>
                  <a:pt x="9567240" y="4377290"/>
                </a:cubicBezTo>
                <a:cubicBezTo>
                  <a:pt x="9564152" y="4375245"/>
                  <a:pt x="9547538" y="4373567"/>
                  <a:pt x="9530306" y="4373567"/>
                </a:cubicBezTo>
                <a:cubicBezTo>
                  <a:pt x="9508762" y="4373567"/>
                  <a:pt x="9498987" y="4371396"/>
                  <a:pt x="9498987" y="4366611"/>
                </a:cubicBezTo>
                <a:cubicBezTo>
                  <a:pt x="9498987" y="4362123"/>
                  <a:pt x="9505780" y="4360646"/>
                  <a:pt x="9540779" y="4361068"/>
                </a:cubicBezTo>
                <a:close/>
                <a:moveTo>
                  <a:pt x="9343523" y="4346199"/>
                </a:moveTo>
                <a:cubicBezTo>
                  <a:pt x="9357548" y="4351949"/>
                  <a:pt x="9348644" y="4360460"/>
                  <a:pt x="9328592" y="4360460"/>
                </a:cubicBezTo>
                <a:cubicBezTo>
                  <a:pt x="9316877" y="4360460"/>
                  <a:pt x="9307292" y="4357721"/>
                  <a:pt x="9307292" y="4354373"/>
                </a:cubicBezTo>
                <a:cubicBezTo>
                  <a:pt x="9307292" y="4347785"/>
                  <a:pt x="9333160" y="4341944"/>
                  <a:pt x="9343523" y="4346199"/>
                </a:cubicBezTo>
                <a:close/>
                <a:moveTo>
                  <a:pt x="9248719" y="4338614"/>
                </a:moveTo>
                <a:cubicBezTo>
                  <a:pt x="9284225" y="4338614"/>
                  <a:pt x="9296643" y="4340314"/>
                  <a:pt x="9296643" y="4345168"/>
                </a:cubicBezTo>
                <a:cubicBezTo>
                  <a:pt x="9296643" y="4350022"/>
                  <a:pt x="9284225" y="4351722"/>
                  <a:pt x="9248719" y="4351722"/>
                </a:cubicBezTo>
                <a:cubicBezTo>
                  <a:pt x="9213223" y="4351722"/>
                  <a:pt x="9200796" y="4350022"/>
                  <a:pt x="9200796" y="4345168"/>
                </a:cubicBezTo>
                <a:cubicBezTo>
                  <a:pt x="9200796" y="4340314"/>
                  <a:pt x="9213223" y="4338614"/>
                  <a:pt x="9248719" y="4338614"/>
                </a:cubicBezTo>
                <a:close/>
                <a:moveTo>
                  <a:pt x="10119" y="4255602"/>
                </a:moveTo>
                <a:cubicBezTo>
                  <a:pt x="15977" y="4255602"/>
                  <a:pt x="20769" y="4258550"/>
                  <a:pt x="20769" y="4262155"/>
                </a:cubicBezTo>
                <a:cubicBezTo>
                  <a:pt x="20769" y="4265759"/>
                  <a:pt x="25562" y="4268709"/>
                  <a:pt x="31420" y="4268709"/>
                </a:cubicBezTo>
                <a:cubicBezTo>
                  <a:pt x="37276" y="4268709"/>
                  <a:pt x="42069" y="4272641"/>
                  <a:pt x="42069" y="4277447"/>
                </a:cubicBezTo>
                <a:cubicBezTo>
                  <a:pt x="42069" y="4289379"/>
                  <a:pt x="14136" y="4288531"/>
                  <a:pt x="6183" y="4276355"/>
                </a:cubicBezTo>
                <a:cubicBezTo>
                  <a:pt x="-3171" y="4262037"/>
                  <a:pt x="-1950" y="4255602"/>
                  <a:pt x="10119" y="4255602"/>
                </a:cubicBezTo>
                <a:close/>
                <a:moveTo>
                  <a:pt x="79099" y="0"/>
                </a:moveTo>
                <a:lnTo>
                  <a:pt x="12271099" y="0"/>
                </a:lnTo>
                <a:lnTo>
                  <a:pt x="12271099" y="4147004"/>
                </a:lnTo>
                <a:lnTo>
                  <a:pt x="12022286" y="4147004"/>
                </a:lnTo>
                <a:lnTo>
                  <a:pt x="12017837" y="4151652"/>
                </a:lnTo>
                <a:cubicBezTo>
                  <a:pt x="12010129" y="4153035"/>
                  <a:pt x="11995592" y="4153581"/>
                  <a:pt x="11969712" y="4154098"/>
                </a:cubicBezTo>
                <a:cubicBezTo>
                  <a:pt x="11901556" y="4155466"/>
                  <a:pt x="11863216" y="4162216"/>
                  <a:pt x="11863216" y="4172855"/>
                </a:cubicBezTo>
                <a:cubicBezTo>
                  <a:pt x="11863216" y="4183690"/>
                  <a:pt x="11846709" y="4184866"/>
                  <a:pt x="11753524" y="4180685"/>
                </a:cubicBezTo>
                <a:cubicBezTo>
                  <a:pt x="11680574" y="4177416"/>
                  <a:pt x="11664493" y="4178045"/>
                  <a:pt x="11623066" y="4185805"/>
                </a:cubicBezTo>
                <a:cubicBezTo>
                  <a:pt x="11596973" y="4190668"/>
                  <a:pt x="11575674" y="4197479"/>
                  <a:pt x="11575674" y="4200940"/>
                </a:cubicBezTo>
                <a:cubicBezTo>
                  <a:pt x="11575674" y="4204400"/>
                  <a:pt x="11565024" y="4209577"/>
                  <a:pt x="11551925" y="4212444"/>
                </a:cubicBezTo>
                <a:cubicBezTo>
                  <a:pt x="11521361" y="4219154"/>
                  <a:pt x="11501126" y="4227521"/>
                  <a:pt x="11501126" y="4233441"/>
                </a:cubicBezTo>
                <a:cubicBezTo>
                  <a:pt x="11501126" y="4236015"/>
                  <a:pt x="11491861" y="4238121"/>
                  <a:pt x="11480466" y="4238121"/>
                </a:cubicBezTo>
                <a:cubicBezTo>
                  <a:pt x="11469071" y="4238121"/>
                  <a:pt x="11456931" y="4240026"/>
                  <a:pt x="11453416" y="4242354"/>
                </a:cubicBezTo>
                <a:cubicBezTo>
                  <a:pt x="11449902" y="4244683"/>
                  <a:pt x="11423278" y="4251062"/>
                  <a:pt x="11394205" y="4256528"/>
                </a:cubicBezTo>
                <a:cubicBezTo>
                  <a:pt x="11365131" y="4261998"/>
                  <a:pt x="11341381" y="4267957"/>
                  <a:pt x="11341381" y="4269775"/>
                </a:cubicBezTo>
                <a:cubicBezTo>
                  <a:pt x="11341381" y="4271588"/>
                  <a:pt x="11331797" y="4273073"/>
                  <a:pt x="11320082" y="4273073"/>
                </a:cubicBezTo>
                <a:cubicBezTo>
                  <a:pt x="11308368" y="4273073"/>
                  <a:pt x="11298782" y="4271107"/>
                  <a:pt x="11298782" y="4268704"/>
                </a:cubicBezTo>
                <a:cubicBezTo>
                  <a:pt x="11298782" y="4266302"/>
                  <a:pt x="11285258" y="4264335"/>
                  <a:pt x="11268644" y="4264335"/>
                </a:cubicBezTo>
                <a:cubicBezTo>
                  <a:pt x="11252031" y="4264335"/>
                  <a:pt x="11234884" y="4262863"/>
                  <a:pt x="11230412" y="4261058"/>
                </a:cubicBezTo>
                <a:cubicBezTo>
                  <a:pt x="11226046" y="4259258"/>
                  <a:pt x="11219230" y="4257633"/>
                  <a:pt x="11215396" y="4257445"/>
                </a:cubicBezTo>
                <a:cubicBezTo>
                  <a:pt x="11211455" y="4257257"/>
                  <a:pt x="11164171" y="4255540"/>
                  <a:pt x="11110390" y="4253627"/>
                </a:cubicBezTo>
                <a:cubicBezTo>
                  <a:pt x="11043403" y="4251241"/>
                  <a:pt x="11010709" y="4248248"/>
                  <a:pt x="11006876" y="4244133"/>
                </a:cubicBezTo>
                <a:cubicBezTo>
                  <a:pt x="11002615" y="4239589"/>
                  <a:pt x="10975352" y="4238121"/>
                  <a:pt x="10895054" y="4238121"/>
                </a:cubicBezTo>
                <a:cubicBezTo>
                  <a:pt x="10835734" y="4238121"/>
                  <a:pt x="10786001" y="4236194"/>
                  <a:pt x="10782273" y="4233751"/>
                </a:cubicBezTo>
                <a:cubicBezTo>
                  <a:pt x="10773753" y="4228111"/>
                  <a:pt x="10726575" y="4228063"/>
                  <a:pt x="10721890" y="4233695"/>
                </a:cubicBezTo>
                <a:cubicBezTo>
                  <a:pt x="10719973" y="4236063"/>
                  <a:pt x="10696437" y="4239231"/>
                  <a:pt x="10669706" y="4240733"/>
                </a:cubicBezTo>
                <a:cubicBezTo>
                  <a:pt x="10632655" y="4242813"/>
                  <a:pt x="10617011" y="4241786"/>
                  <a:pt x="10603933" y="4236421"/>
                </a:cubicBezTo>
                <a:cubicBezTo>
                  <a:pt x="10575904" y="4224922"/>
                  <a:pt x="10537171" y="4227893"/>
                  <a:pt x="10499066" y="4244465"/>
                </a:cubicBezTo>
                <a:cubicBezTo>
                  <a:pt x="10480003" y="4252757"/>
                  <a:pt x="10460599" y="4258581"/>
                  <a:pt x="10455946" y="4257401"/>
                </a:cubicBezTo>
                <a:cubicBezTo>
                  <a:pt x="10451302" y="4256222"/>
                  <a:pt x="10427021" y="4259320"/>
                  <a:pt x="10401984" y="4264278"/>
                </a:cubicBezTo>
                <a:cubicBezTo>
                  <a:pt x="10375008" y="4269626"/>
                  <a:pt x="10354987" y="4271479"/>
                  <a:pt x="10352824" y="4268818"/>
                </a:cubicBezTo>
                <a:cubicBezTo>
                  <a:pt x="10348321" y="4263265"/>
                  <a:pt x="10308363" y="4262832"/>
                  <a:pt x="10308363" y="4268337"/>
                </a:cubicBezTo>
                <a:cubicBezTo>
                  <a:pt x="10308363" y="4270535"/>
                  <a:pt x="10254325" y="4272291"/>
                  <a:pt x="10188277" y="4272239"/>
                </a:cubicBezTo>
                <a:cubicBezTo>
                  <a:pt x="10045645" y="4272121"/>
                  <a:pt x="9978223" y="4278644"/>
                  <a:pt x="9978223" y="4292555"/>
                </a:cubicBezTo>
                <a:cubicBezTo>
                  <a:pt x="9978223" y="4297702"/>
                  <a:pt x="9972471" y="4304269"/>
                  <a:pt x="9965442" y="4307152"/>
                </a:cubicBezTo>
                <a:cubicBezTo>
                  <a:pt x="9950021" y="4313483"/>
                  <a:pt x="9843738" y="4314191"/>
                  <a:pt x="9834451" y="4308026"/>
                </a:cubicBezTo>
                <a:cubicBezTo>
                  <a:pt x="9825857" y="4302320"/>
                  <a:pt x="9701331" y="4302320"/>
                  <a:pt x="9701331" y="4308026"/>
                </a:cubicBezTo>
                <a:cubicBezTo>
                  <a:pt x="9701331" y="4316965"/>
                  <a:pt x="9641969" y="4312557"/>
                  <a:pt x="9595142" y="4300144"/>
                </a:cubicBezTo>
                <a:cubicBezTo>
                  <a:pt x="9592383" y="4299415"/>
                  <a:pt x="9597176" y="4296986"/>
                  <a:pt x="9605792" y="4294749"/>
                </a:cubicBezTo>
                <a:cubicBezTo>
                  <a:pt x="9618934" y="4291341"/>
                  <a:pt x="9618454" y="4290677"/>
                  <a:pt x="9602820" y="4290620"/>
                </a:cubicBezTo>
                <a:cubicBezTo>
                  <a:pt x="9592575" y="4290585"/>
                  <a:pt x="9584184" y="4293351"/>
                  <a:pt x="9584184" y="4296772"/>
                </a:cubicBezTo>
                <a:cubicBezTo>
                  <a:pt x="9584184" y="4302063"/>
                  <a:pt x="9579360" y="4302001"/>
                  <a:pt x="9551829" y="4296370"/>
                </a:cubicBezTo>
                <a:cubicBezTo>
                  <a:pt x="9513544" y="4288531"/>
                  <a:pt x="9488337" y="4291280"/>
                  <a:pt x="9488337" y="4303290"/>
                </a:cubicBezTo>
                <a:cubicBezTo>
                  <a:pt x="9488337" y="4310438"/>
                  <a:pt x="9481425" y="4311862"/>
                  <a:pt x="9448400" y="4311530"/>
                </a:cubicBezTo>
                <a:cubicBezTo>
                  <a:pt x="9426440" y="4311303"/>
                  <a:pt x="9403672" y="4311644"/>
                  <a:pt x="9397814" y="4312277"/>
                </a:cubicBezTo>
                <a:cubicBezTo>
                  <a:pt x="9367985" y="4315515"/>
                  <a:pt x="9328592" y="4311854"/>
                  <a:pt x="9328592" y="4305842"/>
                </a:cubicBezTo>
                <a:cubicBezTo>
                  <a:pt x="9328592" y="4302237"/>
                  <a:pt x="9333384" y="4299288"/>
                  <a:pt x="9339241" y="4299288"/>
                </a:cubicBezTo>
                <a:cubicBezTo>
                  <a:pt x="9345098" y="4299288"/>
                  <a:pt x="9349891" y="4296339"/>
                  <a:pt x="9349891" y="4292735"/>
                </a:cubicBezTo>
                <a:cubicBezTo>
                  <a:pt x="9349891" y="4288710"/>
                  <a:pt x="9339922" y="4286181"/>
                  <a:pt x="9324033" y="4286181"/>
                </a:cubicBezTo>
                <a:cubicBezTo>
                  <a:pt x="9309805" y="4286181"/>
                  <a:pt x="9290977" y="4289130"/>
                  <a:pt x="9282190" y="4292735"/>
                </a:cubicBezTo>
                <a:cubicBezTo>
                  <a:pt x="9264235" y="4300105"/>
                  <a:pt x="9168847" y="4301944"/>
                  <a:pt x="9168847" y="4294919"/>
                </a:cubicBezTo>
                <a:cubicBezTo>
                  <a:pt x="9168847" y="4289501"/>
                  <a:pt x="9068824" y="4289125"/>
                  <a:pt x="9043574" y="4294451"/>
                </a:cubicBezTo>
                <a:cubicBezTo>
                  <a:pt x="9033404" y="4296597"/>
                  <a:pt x="9011902" y="4300485"/>
                  <a:pt x="8995789" y="4303094"/>
                </a:cubicBezTo>
                <a:cubicBezTo>
                  <a:pt x="8975117" y="4306445"/>
                  <a:pt x="8966503" y="4310945"/>
                  <a:pt x="8966503" y="4318390"/>
                </a:cubicBezTo>
                <a:cubicBezTo>
                  <a:pt x="8966503" y="4324192"/>
                  <a:pt x="8959314" y="4330073"/>
                  <a:pt x="8950527" y="4331453"/>
                </a:cubicBezTo>
                <a:cubicBezTo>
                  <a:pt x="8913243" y="4337325"/>
                  <a:pt x="8940336" y="4351717"/>
                  <a:pt x="8988675" y="4351717"/>
                </a:cubicBezTo>
                <a:cubicBezTo>
                  <a:pt x="8999910" y="4351717"/>
                  <a:pt x="9009101" y="4353552"/>
                  <a:pt x="9009101" y="4355794"/>
                </a:cubicBezTo>
                <a:cubicBezTo>
                  <a:pt x="9009101" y="4358035"/>
                  <a:pt x="9019666" y="4361242"/>
                  <a:pt x="9032573" y="4362924"/>
                </a:cubicBezTo>
                <a:cubicBezTo>
                  <a:pt x="9064852" y="4367127"/>
                  <a:pt x="9083649" y="4375656"/>
                  <a:pt x="9083649" y="4386093"/>
                </a:cubicBezTo>
                <a:cubicBezTo>
                  <a:pt x="9083649" y="4393237"/>
                  <a:pt x="9074214" y="4395434"/>
                  <a:pt x="9033063" y="4397877"/>
                </a:cubicBezTo>
                <a:cubicBezTo>
                  <a:pt x="9005246" y="4399528"/>
                  <a:pt x="8977684" y="4402333"/>
                  <a:pt x="8971827" y="4404111"/>
                </a:cubicBezTo>
                <a:cubicBezTo>
                  <a:pt x="8965970" y="4405885"/>
                  <a:pt x="8939718" y="4408459"/>
                  <a:pt x="8913488" y="4409830"/>
                </a:cubicBezTo>
                <a:cubicBezTo>
                  <a:pt x="8887258" y="4411202"/>
                  <a:pt x="8864094" y="4414418"/>
                  <a:pt x="8862007" y="4416974"/>
                </a:cubicBezTo>
                <a:cubicBezTo>
                  <a:pt x="8859931" y="4419530"/>
                  <a:pt x="8849377" y="4421623"/>
                  <a:pt x="8838556" y="4421623"/>
                </a:cubicBezTo>
                <a:cubicBezTo>
                  <a:pt x="8826267" y="4421623"/>
                  <a:pt x="8817609" y="4425315"/>
                  <a:pt x="8815489" y="4431453"/>
                </a:cubicBezTo>
                <a:cubicBezTo>
                  <a:pt x="8811422" y="4443210"/>
                  <a:pt x="8771453" y="4447086"/>
                  <a:pt x="8749057" y="4437898"/>
                </a:cubicBezTo>
                <a:cubicBezTo>
                  <a:pt x="8737460" y="4433140"/>
                  <a:pt x="8696554" y="4431650"/>
                  <a:pt x="8571005" y="4431418"/>
                </a:cubicBezTo>
                <a:cubicBezTo>
                  <a:pt x="8463794" y="4431222"/>
                  <a:pt x="8406690" y="4429492"/>
                  <a:pt x="8404157" y="4426372"/>
                </a:cubicBezTo>
                <a:cubicBezTo>
                  <a:pt x="8399311" y="4420413"/>
                  <a:pt x="8352346" y="4420120"/>
                  <a:pt x="8343496" y="4425996"/>
                </a:cubicBezTo>
                <a:cubicBezTo>
                  <a:pt x="8329407" y="4435351"/>
                  <a:pt x="8252015" y="4428032"/>
                  <a:pt x="8229640" y="4415227"/>
                </a:cubicBezTo>
                <a:cubicBezTo>
                  <a:pt x="8225582" y="4412911"/>
                  <a:pt x="8174560" y="4411071"/>
                  <a:pt x="8116242" y="4411141"/>
                </a:cubicBezTo>
                <a:cubicBezTo>
                  <a:pt x="8032920" y="4411242"/>
                  <a:pt x="8011364" y="4410036"/>
                  <a:pt x="8015592" y="4405523"/>
                </a:cubicBezTo>
                <a:cubicBezTo>
                  <a:pt x="8019820" y="4401001"/>
                  <a:pt x="7996954" y="4399777"/>
                  <a:pt x="7907998" y="4399777"/>
                </a:cubicBezTo>
                <a:cubicBezTo>
                  <a:pt x="7839797" y="4399777"/>
                  <a:pt x="7795037" y="4401512"/>
                  <a:pt x="7795037" y="4404146"/>
                </a:cubicBezTo>
                <a:cubicBezTo>
                  <a:pt x="7795037" y="4406549"/>
                  <a:pt x="7787849" y="4408515"/>
                  <a:pt x="7779062" y="4408515"/>
                </a:cubicBezTo>
                <a:cubicBezTo>
                  <a:pt x="7770277" y="4408515"/>
                  <a:pt x="7763088" y="4411465"/>
                  <a:pt x="7763088" y="4415069"/>
                </a:cubicBezTo>
                <a:cubicBezTo>
                  <a:pt x="7763088" y="4418674"/>
                  <a:pt x="7767881" y="4421623"/>
                  <a:pt x="7773738" y="4421623"/>
                </a:cubicBezTo>
                <a:cubicBezTo>
                  <a:pt x="7779595" y="4421623"/>
                  <a:pt x="7784388" y="4424415"/>
                  <a:pt x="7784388" y="4427827"/>
                </a:cubicBezTo>
                <a:cubicBezTo>
                  <a:pt x="7784388" y="4432913"/>
                  <a:pt x="7765654" y="4433638"/>
                  <a:pt x="7680553" y="4431842"/>
                </a:cubicBezTo>
                <a:cubicBezTo>
                  <a:pt x="7551042" y="4429111"/>
                  <a:pt x="7550095" y="4428980"/>
                  <a:pt x="7550095" y="4413597"/>
                </a:cubicBezTo>
                <a:cubicBezTo>
                  <a:pt x="7550095" y="4402346"/>
                  <a:pt x="7545611" y="4400621"/>
                  <a:pt x="7510158" y="4398213"/>
                </a:cubicBezTo>
                <a:cubicBezTo>
                  <a:pt x="7488198" y="4396723"/>
                  <a:pt x="7445387" y="4395487"/>
                  <a:pt x="7415036" y="4395461"/>
                </a:cubicBezTo>
                <a:cubicBezTo>
                  <a:pt x="7368485" y="4395421"/>
                  <a:pt x="7358740" y="4396828"/>
                  <a:pt x="7352830" y="4404466"/>
                </a:cubicBezTo>
                <a:cubicBezTo>
                  <a:pt x="7346760" y="4412312"/>
                  <a:pt x="7340264" y="4413138"/>
                  <a:pt x="7304193" y="4410635"/>
                </a:cubicBezTo>
                <a:cubicBezTo>
                  <a:pt x="7266663" y="4408035"/>
                  <a:pt x="7262553" y="4408664"/>
                  <a:pt x="7262553" y="4417009"/>
                </a:cubicBezTo>
                <a:cubicBezTo>
                  <a:pt x="7262553" y="4428456"/>
                  <a:pt x="7234438" y="4433446"/>
                  <a:pt x="7208037" y="4426682"/>
                </a:cubicBezTo>
                <a:cubicBezTo>
                  <a:pt x="7196344" y="4423685"/>
                  <a:pt x="7142680" y="4421623"/>
                  <a:pt x="7076332" y="4421623"/>
                </a:cubicBezTo>
                <a:cubicBezTo>
                  <a:pt x="6980592" y="4421623"/>
                  <a:pt x="6964362" y="4422641"/>
                  <a:pt x="6964362" y="4428644"/>
                </a:cubicBezTo>
                <a:cubicBezTo>
                  <a:pt x="6964362" y="4432939"/>
                  <a:pt x="6958452" y="4434735"/>
                  <a:pt x="6949143" y="4433271"/>
                </a:cubicBezTo>
                <a:cubicBezTo>
                  <a:pt x="6940773" y="4431956"/>
                  <a:pt x="6916289" y="4429518"/>
                  <a:pt x="6894734" y="4427857"/>
                </a:cubicBezTo>
                <a:cubicBezTo>
                  <a:pt x="6858920" y="4425101"/>
                  <a:pt x="6856119" y="4425595"/>
                  <a:pt x="6862306" y="4433581"/>
                </a:cubicBezTo>
                <a:cubicBezTo>
                  <a:pt x="6867291" y="4440034"/>
                  <a:pt x="6861464" y="4444359"/>
                  <a:pt x="6840048" y="4450118"/>
                </a:cubicBezTo>
                <a:cubicBezTo>
                  <a:pt x="6820261" y="4455440"/>
                  <a:pt x="6809729" y="4456314"/>
                  <a:pt x="6806938" y="4452879"/>
                </a:cubicBezTo>
                <a:cubicBezTo>
                  <a:pt x="6804691" y="4450109"/>
                  <a:pt x="6789153" y="4447837"/>
                  <a:pt x="6772412" y="4447837"/>
                </a:cubicBezTo>
                <a:cubicBezTo>
                  <a:pt x="6755671" y="4447837"/>
                  <a:pt x="6739015" y="4445871"/>
                  <a:pt x="6735393" y="4443468"/>
                </a:cubicBezTo>
                <a:cubicBezTo>
                  <a:pt x="6731773" y="4441066"/>
                  <a:pt x="6714722" y="4439099"/>
                  <a:pt x="6697492" y="4439099"/>
                </a:cubicBezTo>
                <a:cubicBezTo>
                  <a:pt x="6680271" y="4439099"/>
                  <a:pt x="6666171" y="4437133"/>
                  <a:pt x="6666171" y="4434730"/>
                </a:cubicBezTo>
                <a:cubicBezTo>
                  <a:pt x="6666171" y="4432235"/>
                  <a:pt x="6634222" y="4430361"/>
                  <a:pt x="6591623" y="4430361"/>
                </a:cubicBezTo>
                <a:cubicBezTo>
                  <a:pt x="6535009" y="4430361"/>
                  <a:pt x="6517075" y="4431829"/>
                  <a:pt x="6517075" y="4436451"/>
                </a:cubicBezTo>
                <a:cubicBezTo>
                  <a:pt x="6517075" y="4446212"/>
                  <a:pt x="6491814" y="4447837"/>
                  <a:pt x="6340482" y="4447837"/>
                </a:cubicBezTo>
                <a:cubicBezTo>
                  <a:pt x="6252325" y="4447837"/>
                  <a:pt x="6197585" y="4449515"/>
                  <a:pt x="6197585" y="4452206"/>
                </a:cubicBezTo>
                <a:cubicBezTo>
                  <a:pt x="6197585" y="4454609"/>
                  <a:pt x="6185604" y="4456575"/>
                  <a:pt x="6170960" y="4456575"/>
                </a:cubicBezTo>
                <a:cubicBezTo>
                  <a:pt x="6148479" y="4456575"/>
                  <a:pt x="6144336" y="4458616"/>
                  <a:pt x="6144336" y="4469683"/>
                </a:cubicBezTo>
                <a:cubicBezTo>
                  <a:pt x="6144336" y="4481335"/>
                  <a:pt x="6140790" y="4482790"/>
                  <a:pt x="6112387" y="4482790"/>
                </a:cubicBezTo>
                <a:cubicBezTo>
                  <a:pt x="6094815" y="4482790"/>
                  <a:pt x="6080439" y="4484757"/>
                  <a:pt x="6080439" y="4487159"/>
                </a:cubicBezTo>
                <a:cubicBezTo>
                  <a:pt x="6080439" y="4495906"/>
                  <a:pt x="6060533" y="4491262"/>
                  <a:pt x="6057221" y="4481746"/>
                </a:cubicBezTo>
                <a:cubicBezTo>
                  <a:pt x="6053281" y="4470413"/>
                  <a:pt x="6016541" y="4465244"/>
                  <a:pt x="6016541" y="4476022"/>
                </a:cubicBezTo>
                <a:cubicBezTo>
                  <a:pt x="6016541" y="4482061"/>
                  <a:pt x="6005315" y="4482611"/>
                  <a:pt x="5932951" y="4480138"/>
                </a:cubicBezTo>
                <a:cubicBezTo>
                  <a:pt x="5851512" y="4477351"/>
                  <a:pt x="5849159" y="4477543"/>
                  <a:pt x="5841300" y="4487679"/>
                </a:cubicBezTo>
                <a:cubicBezTo>
                  <a:pt x="5834644" y="4496273"/>
                  <a:pt x="5832375" y="4496754"/>
                  <a:pt x="5828264" y="4490436"/>
                </a:cubicBezTo>
                <a:cubicBezTo>
                  <a:pt x="5825527" y="4486233"/>
                  <a:pt x="5812853" y="4482502"/>
                  <a:pt x="5800106" y="4482144"/>
                </a:cubicBezTo>
                <a:cubicBezTo>
                  <a:pt x="5749649" y="4480737"/>
                  <a:pt x="5638179" y="4483966"/>
                  <a:pt x="5633152" y="4486980"/>
                </a:cubicBezTo>
                <a:cubicBezTo>
                  <a:pt x="5630222" y="4488741"/>
                  <a:pt x="5610222" y="4491319"/>
                  <a:pt x="5588699" y="4492713"/>
                </a:cubicBezTo>
                <a:cubicBezTo>
                  <a:pt x="5536229" y="4496107"/>
                  <a:pt x="5484057" y="4515480"/>
                  <a:pt x="5484057" y="4531575"/>
                </a:cubicBezTo>
                <a:cubicBezTo>
                  <a:pt x="5484057" y="4542656"/>
                  <a:pt x="5487730" y="4543957"/>
                  <a:pt x="5518966" y="4543957"/>
                </a:cubicBezTo>
                <a:cubicBezTo>
                  <a:pt x="5540691" y="4543957"/>
                  <a:pt x="5560755" y="4540659"/>
                  <a:pt x="5572108" y="4535219"/>
                </a:cubicBezTo>
                <a:cubicBezTo>
                  <a:pt x="5582139" y="4530418"/>
                  <a:pt x="5603577" y="4526332"/>
                  <a:pt x="5619732" y="4526149"/>
                </a:cubicBezTo>
                <a:cubicBezTo>
                  <a:pt x="5635899" y="4525965"/>
                  <a:pt x="5692183" y="4524908"/>
                  <a:pt x="5744813" y="4523794"/>
                </a:cubicBezTo>
                <a:cubicBezTo>
                  <a:pt x="5826847" y="4522060"/>
                  <a:pt x="5842418" y="4522850"/>
                  <a:pt x="5853973" y="4529334"/>
                </a:cubicBezTo>
                <a:cubicBezTo>
                  <a:pt x="5861385" y="4533489"/>
                  <a:pt x="5867445" y="4534551"/>
                  <a:pt x="5867445" y="4531689"/>
                </a:cubicBezTo>
                <a:cubicBezTo>
                  <a:pt x="5867445" y="4528819"/>
                  <a:pt x="5881780" y="4526481"/>
                  <a:pt x="5899394" y="4526481"/>
                </a:cubicBezTo>
                <a:cubicBezTo>
                  <a:pt x="5920693" y="4526481"/>
                  <a:pt x="5931343" y="4528666"/>
                  <a:pt x="5931343" y="4533035"/>
                </a:cubicBezTo>
                <a:cubicBezTo>
                  <a:pt x="5931343" y="4542446"/>
                  <a:pt x="5955858" y="4541114"/>
                  <a:pt x="5971471" y="4530850"/>
                </a:cubicBezTo>
                <a:cubicBezTo>
                  <a:pt x="5985368" y="4521728"/>
                  <a:pt x="6031747" y="4518901"/>
                  <a:pt x="6043164" y="4526481"/>
                </a:cubicBezTo>
                <a:cubicBezTo>
                  <a:pt x="6046785" y="4528884"/>
                  <a:pt x="6061450" y="4530850"/>
                  <a:pt x="6075741" y="4530850"/>
                </a:cubicBezTo>
                <a:cubicBezTo>
                  <a:pt x="6097530" y="4530850"/>
                  <a:pt x="6101738" y="4532978"/>
                  <a:pt x="6101738" y="4543957"/>
                </a:cubicBezTo>
                <a:lnTo>
                  <a:pt x="6101738" y="4557065"/>
                </a:lnTo>
                <a:lnTo>
                  <a:pt x="5941992" y="4557065"/>
                </a:lnTo>
                <a:cubicBezTo>
                  <a:pt x="5807103" y="4557065"/>
                  <a:pt x="5782247" y="4556047"/>
                  <a:pt x="5782247" y="4550511"/>
                </a:cubicBezTo>
                <a:cubicBezTo>
                  <a:pt x="5782247" y="4546907"/>
                  <a:pt x="5775059" y="4543957"/>
                  <a:pt x="5766272" y="4543957"/>
                </a:cubicBezTo>
                <a:cubicBezTo>
                  <a:pt x="5755835" y="4543957"/>
                  <a:pt x="5750299" y="4548248"/>
                  <a:pt x="5750299" y="4556335"/>
                </a:cubicBezTo>
                <a:lnTo>
                  <a:pt x="5750299" y="4568708"/>
                </a:lnTo>
                <a:lnTo>
                  <a:pt x="5608807" y="4567935"/>
                </a:lnTo>
                <a:cubicBezTo>
                  <a:pt x="5477709" y="4567218"/>
                  <a:pt x="5467325" y="4567752"/>
                  <a:pt x="5467325" y="4575223"/>
                </a:cubicBezTo>
                <a:cubicBezTo>
                  <a:pt x="5467325" y="4581086"/>
                  <a:pt x="5475238" y="4583279"/>
                  <a:pt x="5496356" y="4583279"/>
                </a:cubicBezTo>
                <a:cubicBezTo>
                  <a:pt x="5512330" y="4583279"/>
                  <a:pt x="5528359" y="4585246"/>
                  <a:pt x="5531980" y="4587648"/>
                </a:cubicBezTo>
                <a:cubicBezTo>
                  <a:pt x="5535622" y="4590069"/>
                  <a:pt x="5583865" y="4592018"/>
                  <a:pt x="5639999" y="4592018"/>
                </a:cubicBezTo>
                <a:cubicBezTo>
                  <a:pt x="5715452" y="4592018"/>
                  <a:pt x="5740309" y="4593394"/>
                  <a:pt x="5737060" y="4597388"/>
                </a:cubicBezTo>
                <a:cubicBezTo>
                  <a:pt x="5734664" y="4600341"/>
                  <a:pt x="5741181" y="4606488"/>
                  <a:pt x="5751555" y="4611054"/>
                </a:cubicBezTo>
                <a:cubicBezTo>
                  <a:pt x="5768008" y="4618302"/>
                  <a:pt x="5781991" y="4619106"/>
                  <a:pt x="5861523" y="4617394"/>
                </a:cubicBezTo>
                <a:cubicBezTo>
                  <a:pt x="5944728" y="4615602"/>
                  <a:pt x="5952642" y="4616131"/>
                  <a:pt x="5952642" y="4623497"/>
                </a:cubicBezTo>
                <a:cubicBezTo>
                  <a:pt x="5952642" y="4637129"/>
                  <a:pt x="5909735" y="4639558"/>
                  <a:pt x="5683812" y="4638710"/>
                </a:cubicBezTo>
                <a:cubicBezTo>
                  <a:pt x="5535824" y="4638155"/>
                  <a:pt x="5461276" y="4639470"/>
                  <a:pt x="5451096" y="4642804"/>
                </a:cubicBezTo>
                <a:cubicBezTo>
                  <a:pt x="5431308" y="4649301"/>
                  <a:pt x="5360775" y="4653150"/>
                  <a:pt x="5249763" y="4653797"/>
                </a:cubicBezTo>
                <a:cubicBezTo>
                  <a:pt x="5199975" y="4654085"/>
                  <a:pt x="5153085" y="4656335"/>
                  <a:pt x="5145545" y="4658791"/>
                </a:cubicBezTo>
                <a:cubicBezTo>
                  <a:pt x="5137877" y="4661294"/>
                  <a:pt x="5056045" y="4663789"/>
                  <a:pt x="4959421" y="4664470"/>
                </a:cubicBezTo>
                <a:cubicBezTo>
                  <a:pt x="4848973" y="4665248"/>
                  <a:pt x="4785639" y="4667367"/>
                  <a:pt x="4783201" y="4670360"/>
                </a:cubicBezTo>
                <a:cubicBezTo>
                  <a:pt x="4781113" y="4672929"/>
                  <a:pt x="4761549" y="4675030"/>
                  <a:pt x="4739729" y="4675030"/>
                </a:cubicBezTo>
                <a:cubicBezTo>
                  <a:pt x="4717907" y="4675030"/>
                  <a:pt x="4690750" y="4677918"/>
                  <a:pt x="4679376" y="4681449"/>
                </a:cubicBezTo>
                <a:cubicBezTo>
                  <a:pt x="4655318" y="4688916"/>
                  <a:pt x="4535722" y="4690554"/>
                  <a:pt x="4518896" y="4683647"/>
                </a:cubicBezTo>
                <a:cubicBezTo>
                  <a:pt x="4511388" y="4680566"/>
                  <a:pt x="4499289" y="4681942"/>
                  <a:pt x="4480472" y="4688016"/>
                </a:cubicBezTo>
                <a:cubicBezTo>
                  <a:pt x="4465360" y="4692892"/>
                  <a:pt x="4438523" y="4696876"/>
                  <a:pt x="4420834" y="4696876"/>
                </a:cubicBezTo>
                <a:cubicBezTo>
                  <a:pt x="4403134" y="4696876"/>
                  <a:pt x="4382261" y="4699506"/>
                  <a:pt x="4374423" y="4702717"/>
                </a:cubicBezTo>
                <a:cubicBezTo>
                  <a:pt x="4366244" y="4706077"/>
                  <a:pt x="4321791" y="4709844"/>
                  <a:pt x="4269832" y="4711578"/>
                </a:cubicBezTo>
                <a:cubicBezTo>
                  <a:pt x="4209778" y="4713588"/>
                  <a:pt x="4175508" y="4716755"/>
                  <a:pt x="4167648" y="4721028"/>
                </a:cubicBezTo>
                <a:cubicBezTo>
                  <a:pt x="4161142" y="4724567"/>
                  <a:pt x="4150022" y="4727460"/>
                  <a:pt x="4142930" y="4727460"/>
                </a:cubicBezTo>
                <a:cubicBezTo>
                  <a:pt x="4127063" y="4727460"/>
                  <a:pt x="4099597" y="4738286"/>
                  <a:pt x="4099597" y="4744543"/>
                </a:cubicBezTo>
                <a:cubicBezTo>
                  <a:pt x="4099597" y="4747073"/>
                  <a:pt x="4111822" y="4750398"/>
                  <a:pt x="4126753" y="4751936"/>
                </a:cubicBezTo>
                <a:cubicBezTo>
                  <a:pt x="4144549" y="4753770"/>
                  <a:pt x="4152589" y="4757187"/>
                  <a:pt x="4150087" y="4761849"/>
                </a:cubicBezTo>
                <a:cubicBezTo>
                  <a:pt x="4147978" y="4765764"/>
                  <a:pt x="4140556" y="4768477"/>
                  <a:pt x="4133580" y="4767878"/>
                </a:cubicBezTo>
                <a:cubicBezTo>
                  <a:pt x="4126604" y="4767275"/>
                  <a:pt x="4120897" y="4770718"/>
                  <a:pt x="4120897" y="4775524"/>
                </a:cubicBezTo>
                <a:cubicBezTo>
                  <a:pt x="4120897" y="4781261"/>
                  <a:pt x="4128000" y="4784262"/>
                  <a:pt x="4141568" y="4784262"/>
                </a:cubicBezTo>
                <a:cubicBezTo>
                  <a:pt x="4181663" y="4784262"/>
                  <a:pt x="4177435" y="4799292"/>
                  <a:pt x="4136870" y="4800970"/>
                </a:cubicBezTo>
                <a:cubicBezTo>
                  <a:pt x="4025613" y="4805584"/>
                  <a:pt x="4003750" y="4807489"/>
                  <a:pt x="4003750" y="4812570"/>
                </a:cubicBezTo>
                <a:cubicBezTo>
                  <a:pt x="4003750" y="4820001"/>
                  <a:pt x="3969383" y="4823449"/>
                  <a:pt x="3894590" y="4823523"/>
                </a:cubicBezTo>
                <a:cubicBezTo>
                  <a:pt x="3848541" y="4823567"/>
                  <a:pt x="3828286" y="4825664"/>
                  <a:pt x="3812908" y="4831968"/>
                </a:cubicBezTo>
                <a:cubicBezTo>
                  <a:pt x="3796582" y="4838671"/>
                  <a:pt x="3776784" y="4840392"/>
                  <a:pt x="3714397" y="4840541"/>
                </a:cubicBezTo>
                <a:cubicBezTo>
                  <a:pt x="3625537" y="4840755"/>
                  <a:pt x="3567113" y="4844622"/>
                  <a:pt x="3567113" y="4850292"/>
                </a:cubicBezTo>
                <a:cubicBezTo>
                  <a:pt x="3567113" y="4852425"/>
                  <a:pt x="3557059" y="4854168"/>
                  <a:pt x="3544759" y="4854168"/>
                </a:cubicBezTo>
                <a:cubicBezTo>
                  <a:pt x="3532469" y="4854168"/>
                  <a:pt x="3507304" y="4856951"/>
                  <a:pt x="3488849" y="4860350"/>
                </a:cubicBezTo>
                <a:cubicBezTo>
                  <a:pt x="3470393" y="4863754"/>
                  <a:pt x="3432532" y="4867804"/>
                  <a:pt x="3404704" y="4869355"/>
                </a:cubicBezTo>
                <a:cubicBezTo>
                  <a:pt x="3376888" y="4870906"/>
                  <a:pt x="3354119" y="4873838"/>
                  <a:pt x="3354119" y="4875869"/>
                </a:cubicBezTo>
                <a:cubicBezTo>
                  <a:pt x="3354119" y="4877901"/>
                  <a:pt x="3328965" y="4880837"/>
                  <a:pt x="3298208" y="4882401"/>
                </a:cubicBezTo>
                <a:cubicBezTo>
                  <a:pt x="3246366" y="4885031"/>
                  <a:pt x="3217025" y="4888693"/>
                  <a:pt x="3170880" y="4898283"/>
                </a:cubicBezTo>
                <a:cubicBezTo>
                  <a:pt x="3160880" y="4900363"/>
                  <a:pt x="3133329" y="4903334"/>
                  <a:pt x="3109645" y="4904889"/>
                </a:cubicBezTo>
                <a:cubicBezTo>
                  <a:pt x="3085960" y="4906440"/>
                  <a:pt x="3066578" y="4909284"/>
                  <a:pt x="3066578" y="4911207"/>
                </a:cubicBezTo>
                <a:cubicBezTo>
                  <a:pt x="3066578" y="4913129"/>
                  <a:pt x="3039027" y="4916069"/>
                  <a:pt x="3005342" y="4917743"/>
                </a:cubicBezTo>
                <a:cubicBezTo>
                  <a:pt x="2971668" y="4919412"/>
                  <a:pt x="2939314" y="4922326"/>
                  <a:pt x="2933456" y="4924218"/>
                </a:cubicBezTo>
                <a:cubicBezTo>
                  <a:pt x="2927599" y="4926110"/>
                  <a:pt x="2904456" y="4929067"/>
                  <a:pt x="2882029" y="4930784"/>
                </a:cubicBezTo>
                <a:cubicBezTo>
                  <a:pt x="2853818" y="4932947"/>
                  <a:pt x="2837705" y="4937107"/>
                  <a:pt x="2829739" y="4944285"/>
                </a:cubicBezTo>
                <a:cubicBezTo>
                  <a:pt x="2819920" y="4953119"/>
                  <a:pt x="2810591" y="4954657"/>
                  <a:pt x="2766683" y="4954657"/>
                </a:cubicBezTo>
                <a:cubicBezTo>
                  <a:pt x="2738333" y="4954657"/>
                  <a:pt x="2715138" y="4956619"/>
                  <a:pt x="2715138" y="4959026"/>
                </a:cubicBezTo>
                <a:cubicBezTo>
                  <a:pt x="2715138" y="4961425"/>
                  <a:pt x="2700505" y="4963395"/>
                  <a:pt x="2682603" y="4963395"/>
                </a:cubicBezTo>
                <a:cubicBezTo>
                  <a:pt x="2648428" y="4963395"/>
                  <a:pt x="2561367" y="4977739"/>
                  <a:pt x="2550089" y="4985228"/>
                </a:cubicBezTo>
                <a:cubicBezTo>
                  <a:pt x="2546457" y="4987635"/>
                  <a:pt x="2527895" y="4989610"/>
                  <a:pt x="2508831" y="4989610"/>
                </a:cubicBezTo>
                <a:cubicBezTo>
                  <a:pt x="2484232" y="4989610"/>
                  <a:pt x="2465307" y="4993411"/>
                  <a:pt x="2443570" y="5002717"/>
                </a:cubicBezTo>
                <a:cubicBezTo>
                  <a:pt x="2426733" y="5009926"/>
                  <a:pt x="2404860" y="5015825"/>
                  <a:pt x="2394966" y="5015825"/>
                </a:cubicBezTo>
                <a:cubicBezTo>
                  <a:pt x="2385062" y="5015825"/>
                  <a:pt x="2370993" y="5018769"/>
                  <a:pt x="2363699" y="5022378"/>
                </a:cubicBezTo>
                <a:cubicBezTo>
                  <a:pt x="2356414" y="5025978"/>
                  <a:pt x="2343837" y="5028932"/>
                  <a:pt x="2335775" y="5028932"/>
                </a:cubicBezTo>
                <a:cubicBezTo>
                  <a:pt x="2327702" y="5028932"/>
                  <a:pt x="2321100" y="5030806"/>
                  <a:pt x="2321100" y="5033100"/>
                </a:cubicBezTo>
                <a:cubicBezTo>
                  <a:pt x="2321100" y="5035394"/>
                  <a:pt x="2303134" y="5038644"/>
                  <a:pt x="2281163" y="5040318"/>
                </a:cubicBezTo>
                <a:cubicBezTo>
                  <a:pt x="2259203" y="5041996"/>
                  <a:pt x="2235348" y="5046775"/>
                  <a:pt x="2228170" y="5050939"/>
                </a:cubicBezTo>
                <a:cubicBezTo>
                  <a:pt x="2220981" y="5055107"/>
                  <a:pt x="2202431" y="5059822"/>
                  <a:pt x="2186945" y="5061416"/>
                </a:cubicBezTo>
                <a:cubicBezTo>
                  <a:pt x="2171449" y="5063011"/>
                  <a:pt x="2151833" y="5067166"/>
                  <a:pt x="2143334" y="5070652"/>
                </a:cubicBezTo>
                <a:cubicBezTo>
                  <a:pt x="2134836" y="5074139"/>
                  <a:pt x="2118638" y="5076992"/>
                  <a:pt x="2107349" y="5076992"/>
                </a:cubicBezTo>
                <a:cubicBezTo>
                  <a:pt x="2096050" y="5076992"/>
                  <a:pt x="2086807" y="5078954"/>
                  <a:pt x="2086807" y="5081361"/>
                </a:cubicBezTo>
                <a:cubicBezTo>
                  <a:pt x="2086807" y="5083760"/>
                  <a:pt x="2080512" y="5085730"/>
                  <a:pt x="2072823" y="5085730"/>
                </a:cubicBezTo>
                <a:cubicBezTo>
                  <a:pt x="2065134" y="5085730"/>
                  <a:pt x="2045070" y="5091624"/>
                  <a:pt x="2028233" y="5098837"/>
                </a:cubicBezTo>
                <a:cubicBezTo>
                  <a:pt x="2011396" y="5106046"/>
                  <a:pt x="1991332" y="5111945"/>
                  <a:pt x="1983643" y="5111945"/>
                </a:cubicBezTo>
                <a:cubicBezTo>
                  <a:pt x="1975954" y="5111945"/>
                  <a:pt x="1969660" y="5114890"/>
                  <a:pt x="1969660" y="5118498"/>
                </a:cubicBezTo>
                <a:cubicBezTo>
                  <a:pt x="1969660" y="5122099"/>
                  <a:pt x="1964707" y="5125052"/>
                  <a:pt x="1958658" y="5125052"/>
                </a:cubicBezTo>
                <a:cubicBezTo>
                  <a:pt x="1952599" y="5125052"/>
                  <a:pt x="1933589" y="5130946"/>
                  <a:pt x="1916412" y="5138159"/>
                </a:cubicBezTo>
                <a:cubicBezTo>
                  <a:pt x="1882088" y="5152564"/>
                  <a:pt x="1851959" y="5154779"/>
                  <a:pt x="1827412" y="5144713"/>
                </a:cubicBezTo>
                <a:cubicBezTo>
                  <a:pt x="1808296" y="5136870"/>
                  <a:pt x="1786740" y="5136307"/>
                  <a:pt x="1769903" y="5143214"/>
                </a:cubicBezTo>
                <a:cubicBezTo>
                  <a:pt x="1760564" y="5147046"/>
                  <a:pt x="1753354" y="5146836"/>
                  <a:pt x="1740169" y="5142345"/>
                </a:cubicBezTo>
                <a:cubicBezTo>
                  <a:pt x="1726357" y="5137644"/>
                  <a:pt x="1723513" y="5130077"/>
                  <a:pt x="1726400" y="5105688"/>
                </a:cubicBezTo>
                <a:cubicBezTo>
                  <a:pt x="1729541" y="5079194"/>
                  <a:pt x="1727476" y="5074755"/>
                  <a:pt x="1711404" y="5073471"/>
                </a:cubicBezTo>
                <a:cubicBezTo>
                  <a:pt x="1700020" y="5072557"/>
                  <a:pt x="1692768" y="5074654"/>
                  <a:pt x="1692768" y="5078853"/>
                </a:cubicBezTo>
                <a:cubicBezTo>
                  <a:pt x="1692768" y="5082637"/>
                  <a:pt x="1687975" y="5085730"/>
                  <a:pt x="1682119" y="5085730"/>
                </a:cubicBezTo>
                <a:cubicBezTo>
                  <a:pt x="1676261" y="5085730"/>
                  <a:pt x="1671469" y="5088675"/>
                  <a:pt x="1671469" y="5092284"/>
                </a:cubicBezTo>
                <a:cubicBezTo>
                  <a:pt x="1671469" y="5095884"/>
                  <a:pt x="1664280" y="5098837"/>
                  <a:pt x="1655494" y="5098837"/>
                </a:cubicBezTo>
                <a:cubicBezTo>
                  <a:pt x="1635089" y="5098837"/>
                  <a:pt x="1632618" y="5136403"/>
                  <a:pt x="1652832" y="5139409"/>
                </a:cubicBezTo>
                <a:cubicBezTo>
                  <a:pt x="1663482" y="5140990"/>
                  <a:pt x="1663482" y="5143236"/>
                  <a:pt x="1652832" y="5150633"/>
                </a:cubicBezTo>
                <a:cubicBezTo>
                  <a:pt x="1637198" y="5161499"/>
                  <a:pt x="1635387" y="5173112"/>
                  <a:pt x="1649328" y="5173112"/>
                </a:cubicBezTo>
                <a:cubicBezTo>
                  <a:pt x="1663482" y="5173112"/>
                  <a:pt x="1675494" y="5199423"/>
                  <a:pt x="1663578" y="5204312"/>
                </a:cubicBezTo>
                <a:cubicBezTo>
                  <a:pt x="1657283" y="5206894"/>
                  <a:pt x="1648443" y="5205920"/>
                  <a:pt x="1639892" y="5201695"/>
                </a:cubicBezTo>
                <a:cubicBezTo>
                  <a:pt x="1632394" y="5197990"/>
                  <a:pt x="1614865" y="5194958"/>
                  <a:pt x="1600946" y="5194958"/>
                </a:cubicBezTo>
                <a:cubicBezTo>
                  <a:pt x="1578039" y="5194958"/>
                  <a:pt x="1575622" y="5196828"/>
                  <a:pt x="1575622" y="5214618"/>
                </a:cubicBezTo>
                <a:cubicBezTo>
                  <a:pt x="1575622" y="5232676"/>
                  <a:pt x="1573459" y="5234280"/>
                  <a:pt x="1548997" y="5234280"/>
                </a:cubicBezTo>
                <a:cubicBezTo>
                  <a:pt x="1529477" y="5234280"/>
                  <a:pt x="1522373" y="5231947"/>
                  <a:pt x="1522373" y="5225541"/>
                </a:cubicBezTo>
                <a:cubicBezTo>
                  <a:pt x="1522373" y="5220325"/>
                  <a:pt x="1515280" y="5216803"/>
                  <a:pt x="1504758" y="5216803"/>
                </a:cubicBezTo>
                <a:cubicBezTo>
                  <a:pt x="1488784" y="5216803"/>
                  <a:pt x="1487730" y="5209223"/>
                  <a:pt x="1493438" y="5134974"/>
                </a:cubicBezTo>
                <a:cubicBezTo>
                  <a:pt x="1497410" y="5083257"/>
                  <a:pt x="1503885" y="5052577"/>
                  <a:pt x="1511042" y="5051598"/>
                </a:cubicBezTo>
                <a:cubicBezTo>
                  <a:pt x="1517283" y="5050747"/>
                  <a:pt x="1522373" y="5045512"/>
                  <a:pt x="1522373" y="5039964"/>
                </a:cubicBezTo>
                <a:cubicBezTo>
                  <a:pt x="1522373" y="5032763"/>
                  <a:pt x="1514503" y="5029067"/>
                  <a:pt x="1494843" y="5027044"/>
                </a:cubicBezTo>
                <a:cubicBezTo>
                  <a:pt x="1459806" y="5023435"/>
                  <a:pt x="1426526" y="5027691"/>
                  <a:pt x="1426526" y="5035778"/>
                </a:cubicBezTo>
                <a:cubicBezTo>
                  <a:pt x="1426526" y="5039221"/>
                  <a:pt x="1421733" y="5042039"/>
                  <a:pt x="1415877" y="5042039"/>
                </a:cubicBezTo>
                <a:cubicBezTo>
                  <a:pt x="1410019" y="5042039"/>
                  <a:pt x="1405227" y="5045971"/>
                  <a:pt x="1405227" y="5050777"/>
                </a:cubicBezTo>
                <a:cubicBezTo>
                  <a:pt x="1405227" y="5055631"/>
                  <a:pt x="1398134" y="5059516"/>
                  <a:pt x="1389252" y="5059516"/>
                </a:cubicBezTo>
                <a:cubicBezTo>
                  <a:pt x="1380381" y="5059516"/>
                  <a:pt x="1373278" y="5055631"/>
                  <a:pt x="1373278" y="5050777"/>
                </a:cubicBezTo>
                <a:cubicBezTo>
                  <a:pt x="1373278" y="5045971"/>
                  <a:pt x="1368485" y="5042039"/>
                  <a:pt x="1362628" y="5042039"/>
                </a:cubicBezTo>
                <a:cubicBezTo>
                  <a:pt x="1356771" y="5042039"/>
                  <a:pt x="1351979" y="5034175"/>
                  <a:pt x="1351979" y="5024563"/>
                </a:cubicBezTo>
                <a:cubicBezTo>
                  <a:pt x="1351979" y="5006199"/>
                  <a:pt x="1373714" y="5000371"/>
                  <a:pt x="1392053" y="5013819"/>
                </a:cubicBezTo>
                <a:cubicBezTo>
                  <a:pt x="1404928" y="5023256"/>
                  <a:pt x="1437176" y="5017148"/>
                  <a:pt x="1437176" y="5005269"/>
                </a:cubicBezTo>
                <a:cubicBezTo>
                  <a:pt x="1437176" y="4999978"/>
                  <a:pt x="1430147" y="4991834"/>
                  <a:pt x="1421542" y="4987167"/>
                </a:cubicBezTo>
                <a:cubicBezTo>
                  <a:pt x="1412947" y="4982506"/>
                  <a:pt x="1405759" y="4974200"/>
                  <a:pt x="1405567" y="4968721"/>
                </a:cubicBezTo>
                <a:cubicBezTo>
                  <a:pt x="1405386" y="4963238"/>
                  <a:pt x="1398038" y="4957620"/>
                  <a:pt x="1389252" y="4956239"/>
                </a:cubicBezTo>
                <a:cubicBezTo>
                  <a:pt x="1380466" y="4954854"/>
                  <a:pt x="1373278" y="4950983"/>
                  <a:pt x="1373278" y="4947636"/>
                </a:cubicBezTo>
                <a:cubicBezTo>
                  <a:pt x="1373278" y="4938286"/>
                  <a:pt x="1343629" y="4940383"/>
                  <a:pt x="1305003" y="4952472"/>
                </a:cubicBezTo>
                <a:cubicBezTo>
                  <a:pt x="1261583" y="4966056"/>
                  <a:pt x="1242606" y="4966187"/>
                  <a:pt x="1210753" y="4953119"/>
                </a:cubicBezTo>
                <a:cubicBezTo>
                  <a:pt x="1196972" y="4947466"/>
                  <a:pt x="1178782" y="4941895"/>
                  <a:pt x="1170327" y="4940737"/>
                </a:cubicBezTo>
                <a:cubicBezTo>
                  <a:pt x="1159720" y="4939287"/>
                  <a:pt x="1154959" y="4931990"/>
                  <a:pt x="1154959" y="4917153"/>
                </a:cubicBezTo>
                <a:cubicBezTo>
                  <a:pt x="1154959" y="4898204"/>
                  <a:pt x="1152137" y="4895508"/>
                  <a:pt x="1130997" y="4894276"/>
                </a:cubicBezTo>
                <a:cubicBezTo>
                  <a:pt x="1113659" y="4893267"/>
                  <a:pt x="1107036" y="4889951"/>
                  <a:pt x="1107036" y="4882261"/>
                </a:cubicBezTo>
                <a:cubicBezTo>
                  <a:pt x="1107036" y="4876424"/>
                  <a:pt x="1102243" y="4871644"/>
                  <a:pt x="1096386" y="4871644"/>
                </a:cubicBezTo>
                <a:cubicBezTo>
                  <a:pt x="1090528" y="4871644"/>
                  <a:pt x="1085736" y="4865746"/>
                  <a:pt x="1085736" y="4858537"/>
                </a:cubicBezTo>
                <a:cubicBezTo>
                  <a:pt x="1085736" y="4850253"/>
                  <a:pt x="1080283" y="4845430"/>
                  <a:pt x="1070922" y="4845430"/>
                </a:cubicBezTo>
                <a:cubicBezTo>
                  <a:pt x="1062767" y="4845430"/>
                  <a:pt x="1053092" y="4840514"/>
                  <a:pt x="1049416" y="4834507"/>
                </a:cubicBezTo>
                <a:cubicBezTo>
                  <a:pt x="1045740" y="4828500"/>
                  <a:pt x="1038032" y="4823584"/>
                  <a:pt x="1032287" y="4823584"/>
                </a:cubicBezTo>
                <a:cubicBezTo>
                  <a:pt x="1026541" y="4823584"/>
                  <a:pt x="1021839" y="4821312"/>
                  <a:pt x="1021839" y="4818534"/>
                </a:cubicBezTo>
                <a:cubicBezTo>
                  <a:pt x="1021839" y="4815759"/>
                  <a:pt x="1010114" y="4807178"/>
                  <a:pt x="995785" y="4799471"/>
                </a:cubicBezTo>
                <a:cubicBezTo>
                  <a:pt x="981453" y="4791764"/>
                  <a:pt x="966268" y="4779802"/>
                  <a:pt x="962039" y="4772889"/>
                </a:cubicBezTo>
                <a:cubicBezTo>
                  <a:pt x="957809" y="4765973"/>
                  <a:pt x="947969" y="4757702"/>
                  <a:pt x="940171" y="4754500"/>
                </a:cubicBezTo>
                <a:cubicBezTo>
                  <a:pt x="932373" y="4751302"/>
                  <a:pt x="925992" y="4745875"/>
                  <a:pt x="925992" y="4742446"/>
                </a:cubicBezTo>
                <a:cubicBezTo>
                  <a:pt x="925992" y="4738243"/>
                  <a:pt x="914006" y="4736202"/>
                  <a:pt x="889347" y="4736202"/>
                </a:cubicBezTo>
                <a:cubicBezTo>
                  <a:pt x="869193" y="4736202"/>
                  <a:pt x="849739" y="4734236"/>
                  <a:pt x="846120" y="4731833"/>
                </a:cubicBezTo>
                <a:cubicBezTo>
                  <a:pt x="842500" y="4729430"/>
                  <a:pt x="828399" y="4727464"/>
                  <a:pt x="814785" y="4727464"/>
                </a:cubicBezTo>
                <a:cubicBezTo>
                  <a:pt x="789544" y="4727464"/>
                  <a:pt x="777348" y="4718101"/>
                  <a:pt x="777043" y="4698484"/>
                </a:cubicBezTo>
                <a:cubicBezTo>
                  <a:pt x="776958" y="4692778"/>
                  <a:pt x="768391" y="4688247"/>
                  <a:pt x="754980" y="4686810"/>
                </a:cubicBezTo>
                <a:cubicBezTo>
                  <a:pt x="736139" y="4684787"/>
                  <a:pt x="733524" y="4681580"/>
                  <a:pt x="736343" y="4663951"/>
                </a:cubicBezTo>
                <a:cubicBezTo>
                  <a:pt x="739361" y="4645085"/>
                  <a:pt x="736082" y="4641904"/>
                  <a:pt x="695418" y="4624284"/>
                </a:cubicBezTo>
                <a:cubicBezTo>
                  <a:pt x="671104" y="4613750"/>
                  <a:pt x="641750" y="4605129"/>
                  <a:pt x="630188" y="4605129"/>
                </a:cubicBezTo>
                <a:cubicBezTo>
                  <a:pt x="615349" y="4605129"/>
                  <a:pt x="607285" y="4601276"/>
                  <a:pt x="602775" y="4592022"/>
                </a:cubicBezTo>
                <a:cubicBezTo>
                  <a:pt x="597126" y="4580435"/>
                  <a:pt x="592037" y="4578915"/>
                  <a:pt x="558845" y="4578915"/>
                </a:cubicBezTo>
                <a:cubicBezTo>
                  <a:pt x="532575" y="4578915"/>
                  <a:pt x="521304" y="4576949"/>
                  <a:pt x="521304" y="4572361"/>
                </a:cubicBezTo>
                <a:cubicBezTo>
                  <a:pt x="521304" y="4568756"/>
                  <a:pt x="528493" y="4565808"/>
                  <a:pt x="537279" y="4565808"/>
                </a:cubicBezTo>
                <a:cubicBezTo>
                  <a:pt x="547219" y="4565808"/>
                  <a:pt x="553253" y="4561683"/>
                  <a:pt x="553253" y="4554885"/>
                </a:cubicBezTo>
                <a:cubicBezTo>
                  <a:pt x="553253" y="4547221"/>
                  <a:pt x="547450" y="4543962"/>
                  <a:pt x="533811" y="4543962"/>
                </a:cubicBezTo>
                <a:cubicBezTo>
                  <a:pt x="510508" y="4543962"/>
                  <a:pt x="468056" y="4526494"/>
                  <a:pt x="468056" y="4516908"/>
                </a:cubicBezTo>
                <a:cubicBezTo>
                  <a:pt x="468056" y="4513151"/>
                  <a:pt x="460370" y="4507463"/>
                  <a:pt x="450977" y="4504264"/>
                </a:cubicBezTo>
                <a:cubicBezTo>
                  <a:pt x="438714" y="4500088"/>
                  <a:pt x="435416" y="4493809"/>
                  <a:pt x="439280" y="4481991"/>
                </a:cubicBezTo>
                <a:cubicBezTo>
                  <a:pt x="447047" y="4458231"/>
                  <a:pt x="424755" y="4432336"/>
                  <a:pt x="379606" y="4412666"/>
                </a:cubicBezTo>
                <a:cubicBezTo>
                  <a:pt x="357965" y="4403238"/>
                  <a:pt x="340260" y="4393534"/>
                  <a:pt x="340260" y="4391100"/>
                </a:cubicBezTo>
                <a:cubicBezTo>
                  <a:pt x="340260" y="4388667"/>
                  <a:pt x="336026" y="4386674"/>
                  <a:pt x="330852" y="4386674"/>
                </a:cubicBezTo>
                <a:cubicBezTo>
                  <a:pt x="325679" y="4386674"/>
                  <a:pt x="318968" y="4382790"/>
                  <a:pt x="315943" y="4378041"/>
                </a:cubicBezTo>
                <a:cubicBezTo>
                  <a:pt x="312916" y="4373292"/>
                  <a:pt x="296782" y="4366944"/>
                  <a:pt x="280088" y="4363933"/>
                </a:cubicBezTo>
                <a:cubicBezTo>
                  <a:pt x="263396" y="4360923"/>
                  <a:pt x="245905" y="4355960"/>
                  <a:pt x="241221" y="4352906"/>
                </a:cubicBezTo>
                <a:cubicBezTo>
                  <a:pt x="236538" y="4349852"/>
                  <a:pt x="225412" y="4347353"/>
                  <a:pt x="216499" y="4347353"/>
                </a:cubicBezTo>
                <a:cubicBezTo>
                  <a:pt x="191501" y="4347353"/>
                  <a:pt x="172127" y="4337081"/>
                  <a:pt x="164124" y="4319583"/>
                </a:cubicBezTo>
                <a:cubicBezTo>
                  <a:pt x="160121" y="4310827"/>
                  <a:pt x="152586" y="4303662"/>
                  <a:pt x="147380" y="4303662"/>
                </a:cubicBezTo>
                <a:cubicBezTo>
                  <a:pt x="130951" y="4303662"/>
                  <a:pt x="137141" y="4286797"/>
                  <a:pt x="155083" y="4282677"/>
                </a:cubicBezTo>
                <a:cubicBezTo>
                  <a:pt x="167986" y="4279714"/>
                  <a:pt x="170420" y="4275324"/>
                  <a:pt x="164886" y="4264986"/>
                </a:cubicBezTo>
                <a:cubicBezTo>
                  <a:pt x="160836" y="4257419"/>
                  <a:pt x="153402" y="4251232"/>
                  <a:pt x="148364" y="4251232"/>
                </a:cubicBezTo>
                <a:cubicBezTo>
                  <a:pt x="143327" y="4251232"/>
                  <a:pt x="135900" y="4237470"/>
                  <a:pt x="131860" y="4220649"/>
                </a:cubicBezTo>
                <a:cubicBezTo>
                  <a:pt x="127820" y="4203828"/>
                  <a:pt x="121044" y="4190065"/>
                  <a:pt x="116801" y="4190065"/>
                </a:cubicBezTo>
                <a:cubicBezTo>
                  <a:pt x="111739" y="4190065"/>
                  <a:pt x="103142" y="4174939"/>
                  <a:pt x="96810" y="4159150"/>
                </a:cubicBezTo>
                <a:lnTo>
                  <a:pt x="92970" y="4147004"/>
                </a:lnTo>
                <a:lnTo>
                  <a:pt x="79099" y="4147004"/>
                </a:lnTo>
                <a:close/>
              </a:path>
            </a:pathLst>
          </a:custGeom>
          <a:solidFill>
            <a:schemeClr val="accent4">
              <a:lumMod val="20000"/>
              <a:lumOff val="80000"/>
              <a:alpha val="80000"/>
            </a:schemeClr>
          </a:solidFill>
          <a:ln w="80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4400"/>
          </a:p>
        </p:txBody>
      </p:sp>
      <p:sp>
        <p:nvSpPr>
          <p:cNvPr id="72" name="TextBox 71"/>
          <p:cNvSpPr txBox="1"/>
          <p:nvPr/>
        </p:nvSpPr>
        <p:spPr>
          <a:xfrm>
            <a:off x="403524" y="7974509"/>
            <a:ext cx="12895040" cy="1200329"/>
          </a:xfrm>
          <a:prstGeom prst="rect">
            <a:avLst/>
          </a:prstGeom>
          <a:noFill/>
        </p:spPr>
        <p:txBody>
          <a:bodyPr wrap="square" rtlCol="0">
            <a:spAutoFit/>
          </a:bodyPr>
          <a:lstStyle/>
          <a:p>
            <a:pPr algn="ctr"/>
            <a:r>
              <a:rPr lang="en-US" sz="7200" b="1" dirty="0">
                <a:latin typeface="Calibri" panose="020F0502020204030204" pitchFamily="34" charset="0"/>
                <a:cs typeface="Calibri" panose="020F0502020204030204" pitchFamily="34" charset="0"/>
              </a:rPr>
              <a:t>S</a:t>
            </a:r>
            <a:r>
              <a:rPr lang="en-US" sz="7200" dirty="0">
                <a:latin typeface="Calibri" panose="020F0502020204030204" pitchFamily="34" charset="0"/>
                <a:cs typeface="Calibri" panose="020F0502020204030204" pitchFamily="34" charset="0"/>
              </a:rPr>
              <a:t>AVE </a:t>
            </a:r>
            <a:r>
              <a:rPr lang="en-US" sz="7200" b="1" dirty="0">
                <a:latin typeface="Calibri" panose="020F0502020204030204" pitchFamily="34" charset="0"/>
                <a:cs typeface="Calibri" panose="020F0502020204030204" pitchFamily="34" charset="0"/>
              </a:rPr>
              <a:t>Y</a:t>
            </a:r>
            <a:r>
              <a:rPr lang="en-US" sz="7200" dirty="0">
                <a:latin typeface="Calibri" panose="020F0502020204030204" pitchFamily="34" charset="0"/>
                <a:cs typeface="Calibri" panose="020F0502020204030204" pitchFamily="34" charset="0"/>
              </a:rPr>
              <a:t>OUR </a:t>
            </a:r>
            <a:r>
              <a:rPr lang="en-US" sz="7200" b="1" dirty="0">
                <a:latin typeface="Calibri" panose="020F0502020204030204" pitchFamily="34" charset="0"/>
                <a:cs typeface="Calibri" panose="020F0502020204030204" pitchFamily="34" charset="0"/>
              </a:rPr>
              <a:t>S</a:t>
            </a:r>
            <a:r>
              <a:rPr lang="en-US" sz="7200" dirty="0">
                <a:latin typeface="Calibri" panose="020F0502020204030204" pitchFamily="34" charset="0"/>
                <a:cs typeface="Calibri" panose="020F0502020204030204" pitchFamily="34" charset="0"/>
              </a:rPr>
              <a:t>ELF . . . </a:t>
            </a:r>
          </a:p>
        </p:txBody>
      </p:sp>
      <p:sp>
        <p:nvSpPr>
          <p:cNvPr id="86" name="TextBox 85"/>
          <p:cNvSpPr txBox="1"/>
          <p:nvPr/>
        </p:nvSpPr>
        <p:spPr>
          <a:xfrm>
            <a:off x="7160464" y="8066843"/>
            <a:ext cx="5410762" cy="1015663"/>
          </a:xfrm>
          <a:prstGeom prst="rect">
            <a:avLst/>
          </a:prstGeom>
          <a:noFill/>
        </p:spPr>
        <p:txBody>
          <a:bodyPr wrap="square" rtlCol="0">
            <a:spAutoFit/>
          </a:bodyPr>
          <a:lstStyle/>
          <a:p>
            <a:pPr algn="r"/>
            <a:r>
              <a:rPr lang="en-US" sz="6000" b="1" dirty="0">
                <a:latin typeface="Calibri" panose="020F0502020204030204" pitchFamily="34" charset="0"/>
                <a:cs typeface="Calibri" panose="020F0502020204030204" pitchFamily="34" charset="0"/>
              </a:rPr>
              <a:t>TIME</a:t>
            </a:r>
          </a:p>
        </p:txBody>
      </p:sp>
      <p:sp>
        <p:nvSpPr>
          <p:cNvPr id="90" name="TextBox 89"/>
          <p:cNvSpPr txBox="1"/>
          <p:nvPr/>
        </p:nvSpPr>
        <p:spPr>
          <a:xfrm>
            <a:off x="10789995" y="8074009"/>
            <a:ext cx="5410762" cy="1015663"/>
          </a:xfrm>
          <a:prstGeom prst="rect">
            <a:avLst/>
          </a:prstGeom>
          <a:noFill/>
        </p:spPr>
        <p:txBody>
          <a:bodyPr wrap="square" rtlCol="0">
            <a:spAutoFit/>
          </a:bodyPr>
          <a:lstStyle/>
          <a:p>
            <a:pPr algn="r"/>
            <a:r>
              <a:rPr lang="en-US" sz="6000" b="1" dirty="0">
                <a:latin typeface="Calibri" panose="020F0502020204030204" pitchFamily="34" charset="0"/>
                <a:cs typeface="Calibri" panose="020F0502020204030204" pitchFamily="34" charset="0"/>
              </a:rPr>
              <a:t>ENERGY</a:t>
            </a:r>
          </a:p>
        </p:txBody>
      </p:sp>
      <p:sp>
        <p:nvSpPr>
          <p:cNvPr id="94" name="TextBox 93"/>
          <p:cNvSpPr txBox="1"/>
          <p:nvPr/>
        </p:nvSpPr>
        <p:spPr>
          <a:xfrm>
            <a:off x="14113575" y="8052137"/>
            <a:ext cx="5410762" cy="1015663"/>
          </a:xfrm>
          <a:prstGeom prst="rect">
            <a:avLst/>
          </a:prstGeom>
          <a:noFill/>
        </p:spPr>
        <p:txBody>
          <a:bodyPr wrap="square" rtlCol="0">
            <a:spAutoFit/>
          </a:bodyPr>
          <a:lstStyle/>
          <a:p>
            <a:pPr algn="r"/>
            <a:r>
              <a:rPr lang="en-US" sz="6000" b="1" dirty="0">
                <a:latin typeface="Calibri" panose="020F0502020204030204" pitchFamily="34" charset="0"/>
                <a:cs typeface="Calibri" panose="020F0502020204030204" pitchFamily="34" charset="0"/>
              </a:rPr>
              <a:t>MONEY</a:t>
            </a:r>
          </a:p>
        </p:txBody>
      </p:sp>
      <p:pic>
        <p:nvPicPr>
          <p:cNvPr id="3" name="Graphic 2" descr="Money">
            <a:extLst>
              <a:ext uri="{FF2B5EF4-FFF2-40B4-BE49-F238E27FC236}">
                <a16:creationId xmlns:a16="http://schemas.microsoft.com/office/drawing/2014/main" id="{3917F2BC-08C2-42C9-BD9D-A70343C7B9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97400" y="8991600"/>
            <a:ext cx="1828800" cy="1828800"/>
          </a:xfrm>
          <a:prstGeom prst="rect">
            <a:avLst/>
          </a:prstGeom>
        </p:spPr>
      </p:pic>
      <p:pic>
        <p:nvPicPr>
          <p:cNvPr id="5" name="Graphic 4" descr="Run">
            <a:extLst>
              <a:ext uri="{FF2B5EF4-FFF2-40B4-BE49-F238E27FC236}">
                <a16:creationId xmlns:a16="http://schemas.microsoft.com/office/drawing/2014/main" id="{38E1AE12-73D0-4367-A62D-99B0BDF591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99892" y="8942753"/>
            <a:ext cx="1828800" cy="1828800"/>
          </a:xfrm>
          <a:prstGeom prst="rect">
            <a:avLst/>
          </a:prstGeom>
        </p:spPr>
      </p:pic>
      <p:pic>
        <p:nvPicPr>
          <p:cNvPr id="7" name="Graphic 6" descr="Clock">
            <a:extLst>
              <a:ext uri="{FF2B5EF4-FFF2-40B4-BE49-F238E27FC236}">
                <a16:creationId xmlns:a16="http://schemas.microsoft.com/office/drawing/2014/main" id="{28BC2F1C-9540-4816-A037-EC3C5BA965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76508" y="8961287"/>
            <a:ext cx="1828800" cy="1828800"/>
          </a:xfrm>
          <a:prstGeom prst="rect">
            <a:avLst/>
          </a:prstGeom>
        </p:spPr>
      </p:pic>
      <p:sp>
        <p:nvSpPr>
          <p:cNvPr id="2" name="Rectangle 1">
            <a:extLst>
              <a:ext uri="{FF2B5EF4-FFF2-40B4-BE49-F238E27FC236}">
                <a16:creationId xmlns:a16="http://schemas.microsoft.com/office/drawing/2014/main" id="{6F12693E-C8D8-4435-84B7-33B8426B7F97}"/>
              </a:ext>
            </a:extLst>
          </p:cNvPr>
          <p:cNvSpPr/>
          <p:nvPr/>
        </p:nvSpPr>
        <p:spPr>
          <a:xfrm>
            <a:off x="3027561" y="1529936"/>
            <a:ext cx="17348018" cy="2862322"/>
          </a:xfrm>
          <a:prstGeom prst="rect">
            <a:avLst/>
          </a:prstGeom>
        </p:spPr>
        <p:txBody>
          <a:bodyPr wrap="none">
            <a:spAutoFit/>
          </a:bodyPr>
          <a:lstStyle/>
          <a:p>
            <a:r>
              <a:rPr lang="en-US" sz="6000" b="1" dirty="0">
                <a:solidFill>
                  <a:schemeClr val="accent6"/>
                </a:solidFill>
                <a:latin typeface="Calibri" panose="020F0502020204030204" pitchFamily="34" charset="0"/>
                <a:cs typeface="Calibri" panose="020F0502020204030204" pitchFamily="34" charset="0"/>
              </a:rPr>
              <a:t>BY KNOWING YOUR PROSPECTS PERSONALITY COLOR</a:t>
            </a:r>
          </a:p>
          <a:p>
            <a:r>
              <a:rPr lang="en-US" sz="6000" b="1" dirty="0">
                <a:solidFill>
                  <a:schemeClr val="accent6"/>
                </a:solidFill>
                <a:latin typeface="Calibri" panose="020F0502020204030204" pitchFamily="34" charset="0"/>
                <a:cs typeface="Calibri" panose="020F0502020204030204" pitchFamily="34" charset="0"/>
              </a:rPr>
              <a:t>YOU CAN BETTER GUIDE THEM THROUGH THE PS3. </a:t>
            </a:r>
          </a:p>
          <a:p>
            <a:endParaRPr lang="en-US" sz="6000" b="1" dirty="0">
              <a:solidFill>
                <a:schemeClr val="accent6"/>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26A2B20-6FF2-4F20-B35E-5ED8E865A995}"/>
              </a:ext>
            </a:extLst>
          </p:cNvPr>
          <p:cNvSpPr/>
          <p:nvPr/>
        </p:nvSpPr>
        <p:spPr>
          <a:xfrm>
            <a:off x="6959640" y="6396335"/>
            <a:ext cx="10464724" cy="1107996"/>
          </a:xfrm>
          <a:prstGeom prst="rect">
            <a:avLst/>
          </a:prstGeom>
        </p:spPr>
        <p:txBody>
          <a:bodyPr wrap="none">
            <a:spAutoFit/>
          </a:bodyPr>
          <a:lstStyle/>
          <a:p>
            <a:r>
              <a:rPr lang="en-US" sz="6600" b="1" dirty="0">
                <a:solidFill>
                  <a:schemeClr val="accent6"/>
                </a:solidFill>
                <a:latin typeface="Calibri" panose="020F0502020204030204" pitchFamily="34" charset="0"/>
                <a:cs typeface="Calibri" panose="020F0502020204030204" pitchFamily="34" charset="0"/>
              </a:rPr>
              <a:t>SO…FOLLOW THE S.Y.S.T.E.M</a:t>
            </a:r>
            <a:endParaRPr lang="en-US" sz="6000" dirty="0"/>
          </a:p>
        </p:txBody>
      </p:sp>
    </p:spTree>
    <p:extLst>
      <p:ext uri="{BB962C8B-B14F-4D97-AF65-F5344CB8AC3E}">
        <p14:creationId xmlns:p14="http://schemas.microsoft.com/office/powerpoint/2010/main" val="1177883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1000"/>
                                        <p:tgtEl>
                                          <p:spTgt spid="72"/>
                                        </p:tgtEl>
                                      </p:cBhvr>
                                    </p:animEffect>
                                    <p:anim calcmode="lin" valueType="num">
                                      <p:cBhvr>
                                        <p:cTn id="19" dur="1000" fill="hold"/>
                                        <p:tgtEl>
                                          <p:spTgt spid="72"/>
                                        </p:tgtEl>
                                        <p:attrNameLst>
                                          <p:attrName>ppt_x</p:attrName>
                                        </p:attrNameLst>
                                      </p:cBhvr>
                                      <p:tavLst>
                                        <p:tav tm="0">
                                          <p:val>
                                            <p:strVal val="#ppt_x"/>
                                          </p:val>
                                        </p:tav>
                                        <p:tav tm="100000">
                                          <p:val>
                                            <p:strVal val="#ppt_x"/>
                                          </p:val>
                                        </p:tav>
                                      </p:tavLst>
                                    </p:anim>
                                    <p:anim calcmode="lin" valueType="num">
                                      <p:cBhvr>
                                        <p:cTn id="20" dur="1000" fill="hold"/>
                                        <p:tgtEl>
                                          <p:spTgt spid="7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1000"/>
                                        <p:tgtEl>
                                          <p:spTgt spid="86"/>
                                        </p:tgtEl>
                                      </p:cBhvr>
                                    </p:animEffect>
                                    <p:anim calcmode="lin" valueType="num">
                                      <p:cBhvr>
                                        <p:cTn id="24" dur="1000" fill="hold"/>
                                        <p:tgtEl>
                                          <p:spTgt spid="86"/>
                                        </p:tgtEl>
                                        <p:attrNameLst>
                                          <p:attrName>ppt_x</p:attrName>
                                        </p:attrNameLst>
                                      </p:cBhvr>
                                      <p:tavLst>
                                        <p:tav tm="0">
                                          <p:val>
                                            <p:strVal val="#ppt_x"/>
                                          </p:val>
                                        </p:tav>
                                        <p:tav tm="100000">
                                          <p:val>
                                            <p:strVal val="#ppt_x"/>
                                          </p:val>
                                        </p:tav>
                                      </p:tavLst>
                                    </p:anim>
                                    <p:anim calcmode="lin" valueType="num">
                                      <p:cBhvr>
                                        <p:cTn id="25" dur="1000" fill="hold"/>
                                        <p:tgtEl>
                                          <p:spTgt spid="8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1000"/>
                                        <p:tgtEl>
                                          <p:spTgt spid="90"/>
                                        </p:tgtEl>
                                      </p:cBhvr>
                                    </p:animEffect>
                                    <p:anim calcmode="lin" valueType="num">
                                      <p:cBhvr>
                                        <p:cTn id="34" dur="1000" fill="hold"/>
                                        <p:tgtEl>
                                          <p:spTgt spid="90"/>
                                        </p:tgtEl>
                                        <p:attrNameLst>
                                          <p:attrName>ppt_x</p:attrName>
                                        </p:attrNameLst>
                                      </p:cBhvr>
                                      <p:tavLst>
                                        <p:tav tm="0">
                                          <p:val>
                                            <p:strVal val="#ppt_x"/>
                                          </p:val>
                                        </p:tav>
                                        <p:tav tm="100000">
                                          <p:val>
                                            <p:strVal val="#ppt_x"/>
                                          </p:val>
                                        </p:tav>
                                      </p:tavLst>
                                    </p:anim>
                                    <p:anim calcmode="lin" valueType="num">
                                      <p:cBhvr>
                                        <p:cTn id="35" dur="1000" fill="hold"/>
                                        <p:tgtEl>
                                          <p:spTgt spid="9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1000"/>
                                        <p:tgtEl>
                                          <p:spTgt spid="94"/>
                                        </p:tgtEl>
                                      </p:cBhvr>
                                    </p:animEffect>
                                    <p:anim calcmode="lin" valueType="num">
                                      <p:cBhvr>
                                        <p:cTn id="44" dur="1000" fill="hold"/>
                                        <p:tgtEl>
                                          <p:spTgt spid="94"/>
                                        </p:tgtEl>
                                        <p:attrNameLst>
                                          <p:attrName>ppt_x</p:attrName>
                                        </p:attrNameLst>
                                      </p:cBhvr>
                                      <p:tavLst>
                                        <p:tav tm="0">
                                          <p:val>
                                            <p:strVal val="#ppt_x"/>
                                          </p:val>
                                        </p:tav>
                                        <p:tav tm="100000">
                                          <p:val>
                                            <p:strVal val="#ppt_x"/>
                                          </p:val>
                                        </p:tav>
                                      </p:tavLst>
                                    </p:anim>
                                    <p:anim calcmode="lin" valueType="num">
                                      <p:cBhvr>
                                        <p:cTn id="45" dur="1000" fill="hold"/>
                                        <p:tgtEl>
                                          <p:spTgt spid="9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2" grpId="0"/>
      <p:bldP spid="86" grpId="0"/>
      <p:bldP spid="90" grpId="0"/>
      <p:bldP spid="9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AA24-D938-4968-BE4D-5CDD299AA76F}"/>
              </a:ext>
            </a:extLst>
          </p:cNvPr>
          <p:cNvSpPr>
            <a:spLocks noGrp="1"/>
          </p:cNvSpPr>
          <p:nvPr>
            <p:ph type="title"/>
          </p:nvPr>
        </p:nvSpPr>
        <p:spPr>
          <a:xfrm>
            <a:off x="2378676" y="1524000"/>
            <a:ext cx="20707524" cy="1940900"/>
          </a:xfrm>
        </p:spPr>
        <p:txBody>
          <a:bodyPr>
            <a:normAutofit/>
          </a:bodyPr>
          <a:lstStyle/>
          <a:p>
            <a:pPr algn="l"/>
            <a:r>
              <a:rPr lang="en-US" dirty="0">
                <a:solidFill>
                  <a:schemeClr val="tx2">
                    <a:lumMod val="25000"/>
                  </a:schemeClr>
                </a:solidFill>
                <a:latin typeface="Arial" panose="020B0604020202020204" pitchFamily="34" charset="0"/>
                <a:cs typeface="Arial" panose="020B0604020202020204" pitchFamily="34" charset="0"/>
              </a:rPr>
              <a:t>HOW TO CONDUCT THE CALL</a:t>
            </a:r>
          </a:p>
        </p:txBody>
      </p:sp>
      <p:sp>
        <p:nvSpPr>
          <p:cNvPr id="8" name="Text Placeholder 7">
            <a:extLst>
              <a:ext uri="{FF2B5EF4-FFF2-40B4-BE49-F238E27FC236}">
                <a16:creationId xmlns:a16="http://schemas.microsoft.com/office/drawing/2014/main" id="{7B9FA68F-D190-4D23-9497-57898CF8B328}"/>
              </a:ext>
            </a:extLst>
          </p:cNvPr>
          <p:cNvSpPr>
            <a:spLocks noGrp="1"/>
          </p:cNvSpPr>
          <p:nvPr>
            <p:ph type="body" sz="half" idx="17"/>
          </p:nvPr>
        </p:nvSpPr>
        <p:spPr>
          <a:xfrm>
            <a:off x="2362200" y="4038600"/>
            <a:ext cx="15859130" cy="6438900"/>
          </a:xfrm>
        </p:spPr>
        <p:txBody>
          <a:bodyPr>
            <a:noAutofit/>
          </a:bodyPr>
          <a:lstStyle/>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Edify your 3 Way Call Leader prior to adding them on the line</a:t>
            </a:r>
          </a:p>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Always CALL your Prospect FIRST</a:t>
            </a:r>
          </a:p>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Once on the call, Make the brief introduction</a:t>
            </a:r>
          </a:p>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Prospect’s First &amp; Last Name</a:t>
            </a:r>
          </a:p>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Leader’s Salutation - Mr. or Ms.</a:t>
            </a:r>
          </a:p>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Keep Your Phone on MUTE</a:t>
            </a:r>
          </a:p>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Take Notes During the call &amp; have your calendar in hand</a:t>
            </a:r>
          </a:p>
          <a:p>
            <a:pPr marL="571500" indent="-571500" algn="l">
              <a:spcBef>
                <a:spcPts val="600"/>
              </a:spcBef>
              <a:buFont typeface="Wingdings" panose="05000000000000000000" pitchFamily="2" charset="2"/>
              <a:buChar char="ü"/>
            </a:pPr>
            <a:r>
              <a:rPr lang="en-US" sz="4000" dirty="0">
                <a:solidFill>
                  <a:schemeClr val="tx2">
                    <a:lumMod val="25000"/>
                  </a:schemeClr>
                </a:solidFill>
                <a:latin typeface="Calibri" panose="020F0502020204030204" pitchFamily="34" charset="0"/>
                <a:cs typeface="Calibri" panose="020F0502020204030204" pitchFamily="34" charset="0"/>
              </a:rPr>
              <a:t>Follow Up Date is provided</a:t>
            </a:r>
          </a:p>
        </p:txBody>
      </p:sp>
      <p:sp>
        <p:nvSpPr>
          <p:cNvPr id="6" name="Freeform: Shape 5">
            <a:extLst>
              <a:ext uri="{FF2B5EF4-FFF2-40B4-BE49-F238E27FC236}">
                <a16:creationId xmlns:a16="http://schemas.microsoft.com/office/drawing/2014/main" id="{CBDCDCE3-E635-4238-A84B-560B21FAEE4E}"/>
              </a:ext>
            </a:extLst>
          </p:cNvPr>
          <p:cNvSpPr/>
          <p:nvPr/>
        </p:nvSpPr>
        <p:spPr>
          <a:xfrm rot="10800000">
            <a:off x="13563600" y="4299330"/>
            <a:ext cx="10972800" cy="9416670"/>
          </a:xfrm>
          <a:custGeom>
            <a:avLst/>
            <a:gdLst>
              <a:gd name="connsiteX0" fmla="*/ 4991305 w 5472504"/>
              <a:gd name="connsiteY0" fmla="*/ 1817936 h 4656599"/>
              <a:gd name="connsiteX1" fmla="*/ 4919261 w 5472504"/>
              <a:gd name="connsiteY1" fmla="*/ 1851357 h 4656599"/>
              <a:gd name="connsiteX2" fmla="*/ 4919261 w 5472504"/>
              <a:gd name="connsiteY2" fmla="*/ 1845786 h 4656599"/>
              <a:gd name="connsiteX3" fmla="*/ 4930951 w 5472504"/>
              <a:gd name="connsiteY3" fmla="*/ 1845786 h 4656599"/>
              <a:gd name="connsiteX4" fmla="*/ 4945904 w 5472504"/>
              <a:gd name="connsiteY4" fmla="*/ 1834338 h 4656599"/>
              <a:gd name="connsiteX5" fmla="*/ 4953516 w 5472504"/>
              <a:gd name="connsiteY5" fmla="*/ 1828767 h 4656599"/>
              <a:gd name="connsiteX6" fmla="*/ 4976080 w 5472504"/>
              <a:gd name="connsiteY6" fmla="*/ 1823816 h 4656599"/>
              <a:gd name="connsiteX7" fmla="*/ 4982061 w 5472504"/>
              <a:gd name="connsiteY7" fmla="*/ 1819483 h 4656599"/>
              <a:gd name="connsiteX8" fmla="*/ 5251479 w 5472504"/>
              <a:gd name="connsiteY8" fmla="*/ 1467010 h 4656599"/>
              <a:gd name="connsiteX9" fmla="*/ 5247995 w 5472504"/>
              <a:gd name="connsiteY9" fmla="*/ 1468609 h 4656599"/>
              <a:gd name="connsiteX10" fmla="*/ 5245225 w 5472504"/>
              <a:gd name="connsiteY10" fmla="*/ 1468867 h 4656599"/>
              <a:gd name="connsiteX11" fmla="*/ 5260179 w 5472504"/>
              <a:gd name="connsiteY11" fmla="*/ 1463295 h 4656599"/>
              <a:gd name="connsiteX12" fmla="*/ 5256170 w 5472504"/>
              <a:gd name="connsiteY12" fmla="*/ 1465909 h 4656599"/>
              <a:gd name="connsiteX13" fmla="*/ 5251479 w 5472504"/>
              <a:gd name="connsiteY13" fmla="*/ 1467010 h 4656599"/>
              <a:gd name="connsiteX14" fmla="*/ 4362483 w 5472504"/>
              <a:gd name="connsiteY14" fmla="*/ 1058524 h 4656599"/>
              <a:gd name="connsiteX15" fmla="*/ 4286633 w 5472504"/>
              <a:gd name="connsiteY15" fmla="*/ 1108347 h 4656599"/>
              <a:gd name="connsiteX16" fmla="*/ 4275215 w 5472504"/>
              <a:gd name="connsiteY16" fmla="*/ 1102777 h 4656599"/>
              <a:gd name="connsiteX17" fmla="*/ 4282827 w 5472504"/>
              <a:gd name="connsiteY17" fmla="*/ 1097206 h 4656599"/>
              <a:gd name="connsiteX18" fmla="*/ 4362483 w 5472504"/>
              <a:gd name="connsiteY18" fmla="*/ 1058524 h 4656599"/>
              <a:gd name="connsiteX19" fmla="*/ 3267363 w 5472504"/>
              <a:gd name="connsiteY19" fmla="*/ 0 h 4656599"/>
              <a:gd name="connsiteX20" fmla="*/ 3270539 w 5472504"/>
              <a:gd name="connsiteY20" fmla="*/ 0 h 4656599"/>
              <a:gd name="connsiteX21" fmla="*/ 3255996 w 5472504"/>
              <a:gd name="connsiteY21" fmla="*/ 4817 h 4656599"/>
              <a:gd name="connsiteX22" fmla="*/ 861328 w 5472504"/>
              <a:gd name="connsiteY22" fmla="*/ 0 h 4656599"/>
              <a:gd name="connsiteX23" fmla="*/ 2852438 w 5472504"/>
              <a:gd name="connsiteY23" fmla="*/ 0 h 4656599"/>
              <a:gd name="connsiteX24" fmla="*/ 2843035 w 5472504"/>
              <a:gd name="connsiteY24" fmla="*/ 4817 h 4656599"/>
              <a:gd name="connsiteX25" fmla="*/ 2835694 w 5472504"/>
              <a:gd name="connsiteY25" fmla="*/ 10698 h 4656599"/>
              <a:gd name="connsiteX26" fmla="*/ 2850647 w 5472504"/>
              <a:gd name="connsiteY26" fmla="*/ 4817 h 4656599"/>
              <a:gd name="connsiteX27" fmla="*/ 2860372 w 5472504"/>
              <a:gd name="connsiteY27" fmla="*/ 0 h 4656599"/>
              <a:gd name="connsiteX28" fmla="*/ 3085047 w 5472504"/>
              <a:gd name="connsiteY28" fmla="*/ 0 h 4656599"/>
              <a:gd name="connsiteX29" fmla="*/ 3071095 w 5472504"/>
              <a:gd name="connsiteY29" fmla="*/ 5514 h 4656599"/>
              <a:gd name="connsiteX30" fmla="*/ 2540178 w 5472504"/>
              <a:gd name="connsiteY30" fmla="*/ 221130 h 4656599"/>
              <a:gd name="connsiteX31" fmla="*/ 1221637 w 5472504"/>
              <a:gd name="connsiteY31" fmla="*/ 897607 h 4656599"/>
              <a:gd name="connsiteX32" fmla="*/ 1183576 w 5472504"/>
              <a:gd name="connsiteY32" fmla="*/ 931026 h 4656599"/>
              <a:gd name="connsiteX33" fmla="*/ 1233055 w 5472504"/>
              <a:gd name="connsiteY33" fmla="*/ 919577 h 4656599"/>
              <a:gd name="connsiteX34" fmla="*/ 1221637 w 5472504"/>
              <a:gd name="connsiteY34" fmla="*/ 919577 h 4656599"/>
              <a:gd name="connsiteX35" fmla="*/ 1979322 w 5472504"/>
              <a:gd name="connsiteY35" fmla="*/ 547917 h 4656599"/>
              <a:gd name="connsiteX36" fmla="*/ 2244662 w 5472504"/>
              <a:gd name="connsiteY36" fmla="*/ 476124 h 4656599"/>
              <a:gd name="connsiteX37" fmla="*/ 1979322 w 5472504"/>
              <a:gd name="connsiteY37" fmla="*/ 598049 h 4656599"/>
              <a:gd name="connsiteX38" fmla="*/ 1202878 w 5472504"/>
              <a:gd name="connsiteY38" fmla="*/ 1080186 h 4656599"/>
              <a:gd name="connsiteX39" fmla="*/ 1206684 w 5472504"/>
              <a:gd name="connsiteY39" fmla="*/ 1097206 h 4656599"/>
              <a:gd name="connsiteX40" fmla="*/ 1206684 w 5472504"/>
              <a:gd name="connsiteY40" fmla="*/ 1108347 h 4656599"/>
              <a:gd name="connsiteX41" fmla="*/ 1240939 w 5472504"/>
              <a:gd name="connsiteY41" fmla="*/ 1091635 h 4656599"/>
              <a:gd name="connsiteX42" fmla="*/ 3093421 w 5472504"/>
              <a:gd name="connsiteY42" fmla="*/ 165736 h 4656599"/>
              <a:gd name="connsiteX43" fmla="*/ 3100762 w 5472504"/>
              <a:gd name="connsiteY43" fmla="*/ 159857 h 4656599"/>
              <a:gd name="connsiteX44" fmla="*/ 3388937 w 5472504"/>
              <a:gd name="connsiteY44" fmla="*/ 49380 h 4656599"/>
              <a:gd name="connsiteX45" fmla="*/ 3422649 w 5472504"/>
              <a:gd name="connsiteY45" fmla="*/ 26789 h 4656599"/>
              <a:gd name="connsiteX46" fmla="*/ 3415308 w 5472504"/>
              <a:gd name="connsiteY46" fmla="*/ 21219 h 4656599"/>
              <a:gd name="connsiteX47" fmla="*/ 3457617 w 5472504"/>
              <a:gd name="connsiteY47" fmla="*/ 0 h 4656599"/>
              <a:gd name="connsiteX48" fmla="*/ 3515404 w 5472504"/>
              <a:gd name="connsiteY48" fmla="*/ 0 h 4656599"/>
              <a:gd name="connsiteX49" fmla="*/ 3386716 w 5472504"/>
              <a:gd name="connsiteY49" fmla="*/ 57343 h 4656599"/>
              <a:gd name="connsiteX50" fmla="*/ 2407509 w 5472504"/>
              <a:gd name="connsiteY50" fmla="*/ 614761 h 4656599"/>
              <a:gd name="connsiteX51" fmla="*/ 2403703 w 5472504"/>
              <a:gd name="connsiteY51" fmla="*/ 625901 h 4656599"/>
              <a:gd name="connsiteX52" fmla="*/ 2426539 w 5472504"/>
              <a:gd name="connsiteY52" fmla="*/ 620330 h 4656599"/>
              <a:gd name="connsiteX53" fmla="*/ 3623556 w 5472504"/>
              <a:gd name="connsiteY53" fmla="*/ 4817 h 4656599"/>
              <a:gd name="connsiteX54" fmla="*/ 3645045 w 5472504"/>
              <a:gd name="connsiteY54" fmla="*/ 0 h 4656599"/>
              <a:gd name="connsiteX55" fmla="*/ 4747411 w 5472504"/>
              <a:gd name="connsiteY55" fmla="*/ 0 h 4656599"/>
              <a:gd name="connsiteX56" fmla="*/ 4688177 w 5472504"/>
              <a:gd name="connsiteY56" fmla="*/ 110033 h 4656599"/>
              <a:gd name="connsiteX57" fmla="*/ 4688177 w 5472504"/>
              <a:gd name="connsiteY57" fmla="*/ 121175 h 4656599"/>
              <a:gd name="connsiteX58" fmla="*/ 4703401 w 5472504"/>
              <a:gd name="connsiteY58" fmla="*/ 121175 h 4656599"/>
              <a:gd name="connsiteX59" fmla="*/ 4699596 w 5472504"/>
              <a:gd name="connsiteY59" fmla="*/ 126744 h 4656599"/>
              <a:gd name="connsiteX60" fmla="*/ 4691983 w 5472504"/>
              <a:gd name="connsiteY60" fmla="*/ 137884 h 4656599"/>
              <a:gd name="connsiteX61" fmla="*/ 4691983 w 5472504"/>
              <a:gd name="connsiteY61" fmla="*/ 148716 h 4656599"/>
              <a:gd name="connsiteX62" fmla="*/ 4703401 w 5472504"/>
              <a:gd name="connsiteY62" fmla="*/ 148716 h 4656599"/>
              <a:gd name="connsiteX63" fmla="*/ 4714819 w 5472504"/>
              <a:gd name="connsiteY63" fmla="*/ 148716 h 4656599"/>
              <a:gd name="connsiteX64" fmla="*/ 4798009 w 5472504"/>
              <a:gd name="connsiteY64" fmla="*/ 126744 h 4656599"/>
              <a:gd name="connsiteX65" fmla="*/ 4801816 w 5472504"/>
              <a:gd name="connsiteY65" fmla="*/ 137884 h 4656599"/>
              <a:gd name="connsiteX66" fmla="*/ 4801816 w 5472504"/>
              <a:gd name="connsiteY66" fmla="*/ 148716 h 4656599"/>
              <a:gd name="connsiteX67" fmla="*/ 4790398 w 5472504"/>
              <a:gd name="connsiteY67" fmla="*/ 159857 h 4656599"/>
              <a:gd name="connsiteX68" fmla="*/ 4642774 w 5472504"/>
              <a:gd name="connsiteY68" fmla="*/ 265383 h 4656599"/>
              <a:gd name="connsiteX69" fmla="*/ 4627551 w 5472504"/>
              <a:gd name="connsiteY69" fmla="*/ 281784 h 4656599"/>
              <a:gd name="connsiteX70" fmla="*/ 4275215 w 5472504"/>
              <a:gd name="connsiteY70" fmla="*/ 625901 h 4656599"/>
              <a:gd name="connsiteX71" fmla="*/ 4256456 w 5472504"/>
              <a:gd name="connsiteY71" fmla="*/ 636733 h 4656599"/>
              <a:gd name="connsiteX72" fmla="*/ 4116175 w 5472504"/>
              <a:gd name="connsiteY72" fmla="*/ 731117 h 4656599"/>
              <a:gd name="connsiteX73" fmla="*/ 4100950 w 5472504"/>
              <a:gd name="connsiteY73" fmla="*/ 742257 h 4656599"/>
              <a:gd name="connsiteX74" fmla="*/ 4025372 w 5472504"/>
              <a:gd name="connsiteY74" fmla="*/ 831071 h 4656599"/>
              <a:gd name="connsiteX75" fmla="*/ 4025372 w 5472504"/>
              <a:gd name="connsiteY75" fmla="*/ 836643 h 4656599"/>
              <a:gd name="connsiteX76" fmla="*/ 4055549 w 5472504"/>
              <a:gd name="connsiteY76" fmla="*/ 831071 h 4656599"/>
              <a:gd name="connsiteX77" fmla="*/ 3983505 w 5472504"/>
              <a:gd name="connsiteY77" fmla="*/ 880895 h 4656599"/>
              <a:gd name="connsiteX78" fmla="*/ 3972087 w 5472504"/>
              <a:gd name="connsiteY78" fmla="*/ 892035 h 4656599"/>
              <a:gd name="connsiteX79" fmla="*/ 3975892 w 5472504"/>
              <a:gd name="connsiteY79" fmla="*/ 902866 h 4656599"/>
              <a:gd name="connsiteX80" fmla="*/ 4055549 w 5472504"/>
              <a:gd name="connsiteY80" fmla="*/ 886465 h 4656599"/>
              <a:gd name="connsiteX81" fmla="*/ 4074579 w 5472504"/>
              <a:gd name="connsiteY81" fmla="*/ 880895 h 4656599"/>
              <a:gd name="connsiteX82" fmla="*/ 4646581 w 5472504"/>
              <a:gd name="connsiteY82" fmla="*/ 670462 h 4656599"/>
              <a:gd name="connsiteX83" fmla="*/ 4661805 w 5472504"/>
              <a:gd name="connsiteY83" fmla="*/ 664893 h 4656599"/>
              <a:gd name="connsiteX84" fmla="*/ 4942097 w 5472504"/>
              <a:gd name="connsiteY84" fmla="*/ 553488 h 4656599"/>
              <a:gd name="connsiteX85" fmla="*/ 4953516 w 5472504"/>
              <a:gd name="connsiteY85" fmla="*/ 547917 h 4656599"/>
              <a:gd name="connsiteX86" fmla="*/ 5169376 w 5472504"/>
              <a:gd name="connsiteY86" fmla="*/ 470553 h 4656599"/>
              <a:gd name="connsiteX87" fmla="*/ 5169376 w 5472504"/>
              <a:gd name="connsiteY87" fmla="*/ 476124 h 4656599"/>
              <a:gd name="connsiteX88" fmla="*/ 5169376 w 5472504"/>
              <a:gd name="connsiteY88" fmla="*/ 492834 h 4656599"/>
              <a:gd name="connsiteX89" fmla="*/ 5173182 w 5472504"/>
              <a:gd name="connsiteY89" fmla="*/ 498403 h 4656599"/>
              <a:gd name="connsiteX90" fmla="*/ 5173182 w 5472504"/>
              <a:gd name="connsiteY90" fmla="*/ 514806 h 4656599"/>
              <a:gd name="connsiteX91" fmla="*/ 5138927 w 5472504"/>
              <a:gd name="connsiteY91" fmla="*/ 542966 h 4656599"/>
              <a:gd name="connsiteX92" fmla="*/ 5142733 w 5472504"/>
              <a:gd name="connsiteY92" fmla="*/ 553488 h 4656599"/>
              <a:gd name="connsiteX93" fmla="*/ 5324611 w 5472504"/>
              <a:gd name="connsiteY93" fmla="*/ 509235 h 4656599"/>
              <a:gd name="connsiteX94" fmla="*/ 5252567 w 5472504"/>
              <a:gd name="connsiteY94" fmla="*/ 576079 h 4656599"/>
              <a:gd name="connsiteX95" fmla="*/ 5336300 w 5472504"/>
              <a:gd name="connsiteY95" fmla="*/ 692435 h 4656599"/>
              <a:gd name="connsiteX96" fmla="*/ 5339834 w 5472504"/>
              <a:gd name="connsiteY96" fmla="*/ 736688 h 4656599"/>
              <a:gd name="connsiteX97" fmla="*/ 5320804 w 5472504"/>
              <a:gd name="connsiteY97" fmla="*/ 758968 h 4656599"/>
              <a:gd name="connsiteX98" fmla="*/ 5324611 w 5472504"/>
              <a:gd name="connsiteY98" fmla="*/ 758968 h 4656599"/>
              <a:gd name="connsiteX99" fmla="*/ 5347447 w 5472504"/>
              <a:gd name="connsiteY99" fmla="*/ 786510 h 4656599"/>
              <a:gd name="connsiteX100" fmla="*/ 5355059 w 5472504"/>
              <a:gd name="connsiteY100" fmla="*/ 786510 h 4656599"/>
              <a:gd name="connsiteX101" fmla="*/ 5358865 w 5472504"/>
              <a:gd name="connsiteY101" fmla="*/ 797961 h 4656599"/>
              <a:gd name="connsiteX102" fmla="*/ 5358865 w 5472504"/>
              <a:gd name="connsiteY102" fmla="*/ 809100 h 4656599"/>
              <a:gd name="connsiteX103" fmla="*/ 4578343 w 5472504"/>
              <a:gd name="connsiteY103" fmla="*/ 1163430 h 4656599"/>
              <a:gd name="connsiteX104" fmla="*/ 4566925 w 5472504"/>
              <a:gd name="connsiteY104" fmla="*/ 1163430 h 4656599"/>
              <a:gd name="connsiteX105" fmla="*/ 4532942 w 5472504"/>
              <a:gd name="connsiteY105" fmla="*/ 1174570 h 4656599"/>
              <a:gd name="connsiteX106" fmla="*/ 4532942 w 5472504"/>
              <a:gd name="connsiteY106" fmla="*/ 1169001 h 4656599"/>
              <a:gd name="connsiteX107" fmla="*/ 4536748 w 5472504"/>
              <a:gd name="connsiteY107" fmla="*/ 1163430 h 4656599"/>
              <a:gd name="connsiteX108" fmla="*/ 4536748 w 5472504"/>
              <a:gd name="connsiteY108" fmla="*/ 1152599 h 4656599"/>
              <a:gd name="connsiteX109" fmla="*/ 4529135 w 5472504"/>
              <a:gd name="connsiteY109" fmla="*/ 1152599 h 4656599"/>
              <a:gd name="connsiteX110" fmla="*/ 4529135 w 5472504"/>
              <a:gd name="connsiteY110" fmla="*/ 1147030 h 4656599"/>
              <a:gd name="connsiteX111" fmla="*/ 4654193 w 5472504"/>
              <a:gd name="connsiteY111" fmla="*/ 1097206 h 4656599"/>
              <a:gd name="connsiteX112" fmla="*/ 4665611 w 5472504"/>
              <a:gd name="connsiteY112" fmla="*/ 1080186 h 4656599"/>
              <a:gd name="connsiteX113" fmla="*/ 4657999 w 5472504"/>
              <a:gd name="connsiteY113" fmla="*/ 1074616 h 4656599"/>
              <a:gd name="connsiteX114" fmla="*/ 4260263 w 5472504"/>
              <a:gd name="connsiteY114" fmla="*/ 1213562 h 4656599"/>
              <a:gd name="connsiteX115" fmla="*/ 4445674 w 5472504"/>
              <a:gd name="connsiteY115" fmla="*/ 1108347 h 4656599"/>
              <a:gd name="connsiteX116" fmla="*/ 4460899 w 5472504"/>
              <a:gd name="connsiteY116" fmla="*/ 1113916 h 4656599"/>
              <a:gd name="connsiteX117" fmla="*/ 4468511 w 5472504"/>
              <a:gd name="connsiteY117" fmla="*/ 1113916 h 4656599"/>
              <a:gd name="connsiteX118" fmla="*/ 4476122 w 5472504"/>
              <a:gd name="connsiteY118" fmla="*/ 1097206 h 4656599"/>
              <a:gd name="connsiteX119" fmla="*/ 4559313 w 5472504"/>
              <a:gd name="connsiteY119" fmla="*/ 1069665 h 4656599"/>
              <a:gd name="connsiteX120" fmla="*/ 4574538 w 5472504"/>
              <a:gd name="connsiteY120" fmla="*/ 1058524 h 4656599"/>
              <a:gd name="connsiteX121" fmla="*/ 4631357 w 5472504"/>
              <a:gd name="connsiteY121" fmla="*/ 1025103 h 4656599"/>
              <a:gd name="connsiteX122" fmla="*/ 4529135 w 5472504"/>
              <a:gd name="connsiteY122" fmla="*/ 1035934 h 4656599"/>
              <a:gd name="connsiteX123" fmla="*/ 4510105 w 5472504"/>
              <a:gd name="connsiteY123" fmla="*/ 1047074 h 4656599"/>
              <a:gd name="connsiteX124" fmla="*/ 4476122 w 5472504"/>
              <a:gd name="connsiteY124" fmla="*/ 1052644 h 4656599"/>
              <a:gd name="connsiteX125" fmla="*/ 4593568 w 5472504"/>
              <a:gd name="connsiteY125" fmla="*/ 1008392 h 4656599"/>
              <a:gd name="connsiteX126" fmla="*/ 4601180 w 5472504"/>
              <a:gd name="connsiteY126" fmla="*/ 997252 h 4656599"/>
              <a:gd name="connsiteX127" fmla="*/ 4597374 w 5472504"/>
              <a:gd name="connsiteY127" fmla="*/ 991680 h 4656599"/>
              <a:gd name="connsiteX128" fmla="*/ 4381241 w 5472504"/>
              <a:gd name="connsiteY128" fmla="*/ 1052644 h 4656599"/>
              <a:gd name="connsiteX129" fmla="*/ 4362483 w 5472504"/>
              <a:gd name="connsiteY129" fmla="*/ 1058524 h 4656599"/>
              <a:gd name="connsiteX130" fmla="*/ 4373902 w 5472504"/>
              <a:gd name="connsiteY130" fmla="*/ 1047074 h 4656599"/>
              <a:gd name="connsiteX131" fmla="*/ 4366290 w 5472504"/>
              <a:gd name="connsiteY131" fmla="*/ 1035934 h 4656599"/>
              <a:gd name="connsiteX132" fmla="*/ 4313275 w 5472504"/>
              <a:gd name="connsiteY132" fmla="*/ 1047074 h 4656599"/>
              <a:gd name="connsiteX133" fmla="*/ 4309469 w 5472504"/>
              <a:gd name="connsiteY133" fmla="*/ 1047074 h 4656599"/>
              <a:gd name="connsiteX134" fmla="*/ 4301857 w 5472504"/>
              <a:gd name="connsiteY134" fmla="*/ 1052644 h 4656599"/>
              <a:gd name="connsiteX135" fmla="*/ 4271408 w 5472504"/>
              <a:gd name="connsiteY135" fmla="*/ 1064095 h 4656599"/>
              <a:gd name="connsiteX136" fmla="*/ 4263796 w 5472504"/>
              <a:gd name="connsiteY136" fmla="*/ 1058524 h 4656599"/>
              <a:gd name="connsiteX137" fmla="*/ 4271408 w 5472504"/>
              <a:gd name="connsiteY137" fmla="*/ 1052644 h 4656599"/>
              <a:gd name="connsiteX138" fmla="*/ 4487541 w 5472504"/>
              <a:gd name="connsiteY138" fmla="*/ 925147 h 4656599"/>
              <a:gd name="connsiteX139" fmla="*/ 4423109 w 5472504"/>
              <a:gd name="connsiteY139" fmla="*/ 931026 h 4656599"/>
              <a:gd name="connsiteX140" fmla="*/ 4407613 w 5472504"/>
              <a:gd name="connsiteY140" fmla="*/ 936597 h 4656599"/>
              <a:gd name="connsiteX141" fmla="*/ 3851106 w 5472504"/>
              <a:gd name="connsiteY141" fmla="*/ 1207683 h 4656599"/>
              <a:gd name="connsiteX142" fmla="*/ 3839688 w 5472504"/>
              <a:gd name="connsiteY142" fmla="*/ 1213562 h 4656599"/>
              <a:gd name="connsiteX143" fmla="*/ 3847301 w 5472504"/>
              <a:gd name="connsiteY143" fmla="*/ 1213562 h 4656599"/>
              <a:gd name="connsiteX144" fmla="*/ 3862253 w 5472504"/>
              <a:gd name="connsiteY144" fmla="*/ 1224704 h 4656599"/>
              <a:gd name="connsiteX145" fmla="*/ 3881284 w 5472504"/>
              <a:gd name="connsiteY145" fmla="*/ 1219133 h 4656599"/>
              <a:gd name="connsiteX146" fmla="*/ 3919072 w 5472504"/>
              <a:gd name="connsiteY146" fmla="*/ 1207683 h 4656599"/>
              <a:gd name="connsiteX147" fmla="*/ 3915267 w 5472504"/>
              <a:gd name="connsiteY147" fmla="*/ 1213562 h 4656599"/>
              <a:gd name="connsiteX148" fmla="*/ 3816852 w 5472504"/>
              <a:gd name="connsiteY148" fmla="*/ 1324658 h 4656599"/>
              <a:gd name="connsiteX149" fmla="*/ 3797822 w 5472504"/>
              <a:gd name="connsiteY149" fmla="*/ 1330230 h 4656599"/>
              <a:gd name="connsiteX150" fmla="*/ 3790481 w 5472504"/>
              <a:gd name="connsiteY150" fmla="*/ 1335799 h 4656599"/>
              <a:gd name="connsiteX151" fmla="*/ 3786675 w 5472504"/>
              <a:gd name="connsiteY151" fmla="*/ 1324658 h 4656599"/>
              <a:gd name="connsiteX152" fmla="*/ 3782869 w 5472504"/>
              <a:gd name="connsiteY152" fmla="*/ 1318779 h 4656599"/>
              <a:gd name="connsiteX153" fmla="*/ 3673035 w 5472504"/>
              <a:gd name="connsiteY153" fmla="*/ 1374481 h 4656599"/>
              <a:gd name="connsiteX154" fmla="*/ 3657539 w 5472504"/>
              <a:gd name="connsiteY154" fmla="*/ 1385313 h 4656599"/>
              <a:gd name="connsiteX155" fmla="*/ 3475934 w 5472504"/>
              <a:gd name="connsiteY155" fmla="*/ 1501978 h 4656599"/>
              <a:gd name="connsiteX156" fmla="*/ 3475934 w 5472504"/>
              <a:gd name="connsiteY156" fmla="*/ 1507548 h 4656599"/>
              <a:gd name="connsiteX157" fmla="*/ 3536288 w 5472504"/>
              <a:gd name="connsiteY157" fmla="*/ 1501978 h 4656599"/>
              <a:gd name="connsiteX158" fmla="*/ 3449291 w 5472504"/>
              <a:gd name="connsiteY158" fmla="*/ 1573772 h 4656599"/>
              <a:gd name="connsiteX159" fmla="*/ 3449291 w 5472504"/>
              <a:gd name="connsiteY159" fmla="*/ 1579343 h 4656599"/>
              <a:gd name="connsiteX160" fmla="*/ 3547978 w 5472504"/>
              <a:gd name="connsiteY160" fmla="*/ 1546230 h 4656599"/>
              <a:gd name="connsiteX161" fmla="*/ 3369636 w 5472504"/>
              <a:gd name="connsiteY161" fmla="*/ 1651447 h 4656599"/>
              <a:gd name="connsiteX162" fmla="*/ 3347070 w 5472504"/>
              <a:gd name="connsiteY162" fmla="*/ 1662587 h 4656599"/>
              <a:gd name="connsiteX163" fmla="*/ 3241045 w 5472504"/>
              <a:gd name="connsiteY163" fmla="*/ 1706839 h 4656599"/>
              <a:gd name="connsiteX164" fmla="*/ 3218207 w 5472504"/>
              <a:gd name="connsiteY164" fmla="*/ 1718290 h 4656599"/>
              <a:gd name="connsiteX165" fmla="*/ 3187759 w 5472504"/>
              <a:gd name="connsiteY165" fmla="*/ 1756972 h 4656599"/>
              <a:gd name="connsiteX166" fmla="*/ 3187759 w 5472504"/>
              <a:gd name="connsiteY166" fmla="*/ 1762543 h 4656599"/>
              <a:gd name="connsiteX167" fmla="*/ 3566736 w 5472504"/>
              <a:gd name="connsiteY167" fmla="*/ 1579343 h 4656599"/>
              <a:gd name="connsiteX168" fmla="*/ 3581961 w 5472504"/>
              <a:gd name="connsiteY168" fmla="*/ 1562631 h 4656599"/>
              <a:gd name="connsiteX169" fmla="*/ 3593378 w 5472504"/>
              <a:gd name="connsiteY169" fmla="*/ 1557371 h 4656599"/>
              <a:gd name="connsiteX170" fmla="*/ 3707018 w 5472504"/>
              <a:gd name="connsiteY170" fmla="*/ 1535090 h 4656599"/>
              <a:gd name="connsiteX171" fmla="*/ 3585767 w 5472504"/>
              <a:gd name="connsiteY171" fmla="*/ 1612765 h 4656599"/>
              <a:gd name="connsiteX172" fmla="*/ 3563203 w 5472504"/>
              <a:gd name="connsiteY172" fmla="*/ 1618335 h 4656599"/>
              <a:gd name="connsiteX173" fmla="*/ 3354682 w 5472504"/>
              <a:gd name="connsiteY173" fmla="*/ 1723861 h 4656599"/>
              <a:gd name="connsiteX174" fmla="*/ 3335652 w 5472504"/>
              <a:gd name="connsiteY174" fmla="*/ 1735002 h 4656599"/>
              <a:gd name="connsiteX175" fmla="*/ 3085809 w 5472504"/>
              <a:gd name="connsiteY175" fmla="*/ 1878899 h 4656599"/>
              <a:gd name="connsiteX176" fmla="*/ 3475934 w 5472504"/>
              <a:gd name="connsiteY176" fmla="*/ 1684867 h 4656599"/>
              <a:gd name="connsiteX177" fmla="*/ 4540554 w 5472504"/>
              <a:gd name="connsiteY177" fmla="*/ 1213562 h 4656599"/>
              <a:gd name="connsiteX178" fmla="*/ 5089720 w 5472504"/>
              <a:gd name="connsiteY178" fmla="*/ 975279 h 4656599"/>
              <a:gd name="connsiteX179" fmla="*/ 5472504 w 5472504"/>
              <a:gd name="connsiteY179" fmla="*/ 814052 h 4656599"/>
              <a:gd name="connsiteX180" fmla="*/ 5343641 w 5472504"/>
              <a:gd name="connsiteY180" fmla="*/ 947119 h 4656599"/>
              <a:gd name="connsiteX181" fmla="*/ 5419491 w 5472504"/>
              <a:gd name="connsiteY181" fmla="*/ 975279 h 4656599"/>
              <a:gd name="connsiteX182" fmla="*/ 4858635 w 5472504"/>
              <a:gd name="connsiteY182" fmla="*/ 1252244 h 4656599"/>
              <a:gd name="connsiteX183" fmla="*/ 4226007 w 5472504"/>
              <a:gd name="connsiteY183" fmla="*/ 1551802 h 4656599"/>
              <a:gd name="connsiteX184" fmla="*/ 3676842 w 5472504"/>
              <a:gd name="connsiteY184" fmla="*/ 1806794 h 4656599"/>
              <a:gd name="connsiteX185" fmla="*/ 3657539 w 5472504"/>
              <a:gd name="connsiteY185" fmla="*/ 1784513 h 4656599"/>
              <a:gd name="connsiteX186" fmla="*/ 3650199 w 5472504"/>
              <a:gd name="connsiteY186" fmla="*/ 1828767 h 4656599"/>
              <a:gd name="connsiteX187" fmla="*/ 3013493 w 5472504"/>
              <a:gd name="connsiteY187" fmla="*/ 2200427 h 4656599"/>
              <a:gd name="connsiteX188" fmla="*/ 3377519 w 5472504"/>
              <a:gd name="connsiteY188" fmla="*/ 2023107 h 4656599"/>
              <a:gd name="connsiteX189" fmla="*/ 4036518 w 5472504"/>
              <a:gd name="connsiteY189" fmla="*/ 1684867 h 4656599"/>
              <a:gd name="connsiteX190" fmla="*/ 4578343 w 5472504"/>
              <a:gd name="connsiteY190" fmla="*/ 1452156 h 4656599"/>
              <a:gd name="connsiteX191" fmla="*/ 4593568 w 5472504"/>
              <a:gd name="connsiteY191" fmla="*/ 1446276 h 4656599"/>
              <a:gd name="connsiteX192" fmla="*/ 4650387 w 5472504"/>
              <a:gd name="connsiteY192" fmla="*/ 1407594 h 4656599"/>
              <a:gd name="connsiteX193" fmla="*/ 4661805 w 5472504"/>
              <a:gd name="connsiteY193" fmla="*/ 1407594 h 4656599"/>
              <a:gd name="connsiteX194" fmla="*/ 5298240 w 5472504"/>
              <a:gd name="connsiteY194" fmla="*/ 1091635 h 4656599"/>
              <a:gd name="connsiteX195" fmla="*/ 5305851 w 5472504"/>
              <a:gd name="connsiteY195" fmla="*/ 1097206 h 4656599"/>
              <a:gd name="connsiteX196" fmla="*/ 5336300 w 5472504"/>
              <a:gd name="connsiteY196" fmla="*/ 1130317 h 4656599"/>
              <a:gd name="connsiteX197" fmla="*/ 5336300 w 5472504"/>
              <a:gd name="connsiteY197" fmla="*/ 1147030 h 4656599"/>
              <a:gd name="connsiteX198" fmla="*/ 5309385 w 5472504"/>
              <a:gd name="connsiteY198" fmla="*/ 1202732 h 4656599"/>
              <a:gd name="connsiteX199" fmla="*/ 5302047 w 5472504"/>
              <a:gd name="connsiteY199" fmla="*/ 1202732 h 4656599"/>
              <a:gd name="connsiteX200" fmla="*/ 5298240 w 5472504"/>
              <a:gd name="connsiteY200" fmla="*/ 1207683 h 4656599"/>
              <a:gd name="connsiteX201" fmla="*/ 5298240 w 5472504"/>
              <a:gd name="connsiteY201" fmla="*/ 1213562 h 4656599"/>
              <a:gd name="connsiteX202" fmla="*/ 5313192 w 5472504"/>
              <a:gd name="connsiteY202" fmla="*/ 1230274 h 4656599"/>
              <a:gd name="connsiteX203" fmla="*/ 5260179 w 5472504"/>
              <a:gd name="connsiteY203" fmla="*/ 1268956 h 4656599"/>
              <a:gd name="connsiteX204" fmla="*/ 5252567 w 5472504"/>
              <a:gd name="connsiteY204" fmla="*/ 1280096 h 4656599"/>
              <a:gd name="connsiteX205" fmla="*/ 5233808 w 5472504"/>
              <a:gd name="connsiteY205" fmla="*/ 1352200 h 4656599"/>
              <a:gd name="connsiteX206" fmla="*/ 5226195 w 5472504"/>
              <a:gd name="connsiteY206" fmla="*/ 1363339 h 4656599"/>
              <a:gd name="connsiteX207" fmla="*/ 4635162 w 5472504"/>
              <a:gd name="connsiteY207" fmla="*/ 1662587 h 4656599"/>
              <a:gd name="connsiteX208" fmla="*/ 4631357 w 5472504"/>
              <a:gd name="connsiteY208" fmla="*/ 1657017 h 4656599"/>
              <a:gd name="connsiteX209" fmla="*/ 4627551 w 5472504"/>
              <a:gd name="connsiteY209" fmla="*/ 1651447 h 4656599"/>
              <a:gd name="connsiteX210" fmla="*/ 4445674 w 5472504"/>
              <a:gd name="connsiteY210" fmla="*/ 1718290 h 4656599"/>
              <a:gd name="connsiteX211" fmla="*/ 4578343 w 5472504"/>
              <a:gd name="connsiteY211" fmla="*/ 1651447 h 4656599"/>
              <a:gd name="connsiteX212" fmla="*/ 4585956 w 5472504"/>
              <a:gd name="connsiteY212" fmla="*/ 1640616 h 4656599"/>
              <a:gd name="connsiteX213" fmla="*/ 4581877 w 5472504"/>
              <a:gd name="connsiteY213" fmla="*/ 1635045 h 4656599"/>
              <a:gd name="connsiteX214" fmla="*/ 4347259 w 5472504"/>
              <a:gd name="connsiteY214" fmla="*/ 1723861 h 4656599"/>
              <a:gd name="connsiteX215" fmla="*/ 4366290 w 5472504"/>
              <a:gd name="connsiteY215" fmla="*/ 1695699 h 4656599"/>
              <a:gd name="connsiteX216" fmla="*/ 4366290 w 5472504"/>
              <a:gd name="connsiteY216" fmla="*/ 1690748 h 4656599"/>
              <a:gd name="connsiteX217" fmla="*/ 4354872 w 5472504"/>
              <a:gd name="connsiteY217" fmla="*/ 1695699 h 4656599"/>
              <a:gd name="connsiteX218" fmla="*/ 4498686 w 5472504"/>
              <a:gd name="connsiteY218" fmla="*/ 1618335 h 4656599"/>
              <a:gd name="connsiteX219" fmla="*/ 4510105 w 5472504"/>
              <a:gd name="connsiteY219" fmla="*/ 1612765 h 4656599"/>
              <a:gd name="connsiteX220" fmla="*/ 4612325 w 5472504"/>
              <a:gd name="connsiteY220" fmla="*/ 1573772 h 4656599"/>
              <a:gd name="connsiteX221" fmla="*/ 4619938 w 5472504"/>
              <a:gd name="connsiteY221" fmla="*/ 1562631 h 4656599"/>
              <a:gd name="connsiteX222" fmla="*/ 4616132 w 5472504"/>
              <a:gd name="connsiteY222" fmla="*/ 1557371 h 4656599"/>
              <a:gd name="connsiteX223" fmla="*/ 4483735 w 5472504"/>
              <a:gd name="connsiteY223" fmla="*/ 1590794 h 4656599"/>
              <a:gd name="connsiteX224" fmla="*/ 4468511 w 5472504"/>
              <a:gd name="connsiteY224" fmla="*/ 1596363 h 4656599"/>
              <a:gd name="connsiteX225" fmla="*/ 3722243 w 5472504"/>
              <a:gd name="connsiteY225" fmla="*/ 1978854 h 4656599"/>
              <a:gd name="connsiteX226" fmla="*/ 3718436 w 5472504"/>
              <a:gd name="connsiteY226" fmla="*/ 1978854 h 4656599"/>
              <a:gd name="connsiteX227" fmla="*/ 3316893 w 5472504"/>
              <a:gd name="connsiteY227" fmla="*/ 2178145 h 4656599"/>
              <a:gd name="connsiteX228" fmla="*/ 3430533 w 5472504"/>
              <a:gd name="connsiteY228" fmla="*/ 2128631 h 4656599"/>
              <a:gd name="connsiteX229" fmla="*/ 3309010 w 5472504"/>
              <a:gd name="connsiteY229" fmla="*/ 2194856 h 4656599"/>
              <a:gd name="connsiteX230" fmla="*/ 3297863 w 5472504"/>
              <a:gd name="connsiteY230" fmla="*/ 2194856 h 4656599"/>
              <a:gd name="connsiteX231" fmla="*/ 3305203 w 5472504"/>
              <a:gd name="connsiteY231" fmla="*/ 2183716 h 4656599"/>
              <a:gd name="connsiteX232" fmla="*/ 2930303 w 5472504"/>
              <a:gd name="connsiteY232" fmla="*/ 2366606 h 4656599"/>
              <a:gd name="connsiteX233" fmla="*/ 2907466 w 5472504"/>
              <a:gd name="connsiteY233" fmla="*/ 2383625 h 4656599"/>
              <a:gd name="connsiteX234" fmla="*/ 2888708 w 5472504"/>
              <a:gd name="connsiteY234" fmla="*/ 2444280 h 4656599"/>
              <a:gd name="connsiteX235" fmla="*/ 2862337 w 5472504"/>
              <a:gd name="connsiteY235" fmla="*/ 2455420 h 4656599"/>
              <a:gd name="connsiteX236" fmla="*/ 2691878 w 5472504"/>
              <a:gd name="connsiteY236" fmla="*/ 2555376 h 4656599"/>
              <a:gd name="connsiteX237" fmla="*/ 2668769 w 5472504"/>
              <a:gd name="connsiteY237" fmla="*/ 2566516 h 4656599"/>
              <a:gd name="connsiteX238" fmla="*/ 2558936 w 5472504"/>
              <a:gd name="connsiteY238" fmla="*/ 2671732 h 4656599"/>
              <a:gd name="connsiteX239" fmla="*/ 2536372 w 5472504"/>
              <a:gd name="connsiteY239" fmla="*/ 2688442 h 4656599"/>
              <a:gd name="connsiteX240" fmla="*/ 2441491 w 5472504"/>
              <a:gd name="connsiteY240" fmla="*/ 2738266 h 4656599"/>
              <a:gd name="connsiteX241" fmla="*/ 2415120 w 5472504"/>
              <a:gd name="connsiteY241" fmla="*/ 2760236 h 4656599"/>
              <a:gd name="connsiteX242" fmla="*/ 2388478 w 5472504"/>
              <a:gd name="connsiteY242" fmla="*/ 2804799 h 4656599"/>
              <a:gd name="connsiteX243" fmla="*/ 2384672 w 5472504"/>
              <a:gd name="connsiteY243" fmla="*/ 2815940 h 4656599"/>
              <a:gd name="connsiteX244" fmla="*/ 2403703 w 5472504"/>
              <a:gd name="connsiteY244" fmla="*/ 2815940 h 4656599"/>
              <a:gd name="connsiteX245" fmla="*/ 2400168 w 5472504"/>
              <a:gd name="connsiteY245" fmla="*/ 2827080 h 4656599"/>
              <a:gd name="connsiteX246" fmla="*/ 2240855 w 5472504"/>
              <a:gd name="connsiteY246" fmla="*/ 2960148 h 4656599"/>
              <a:gd name="connsiteX247" fmla="*/ 2263421 w 5472504"/>
              <a:gd name="connsiteY247" fmla="*/ 2965717 h 4656599"/>
              <a:gd name="connsiteX248" fmla="*/ 2290063 w 5472504"/>
              <a:gd name="connsiteY248" fmla="*/ 2943436 h 4656599"/>
              <a:gd name="connsiteX249" fmla="*/ 2930303 w 5472504"/>
              <a:gd name="connsiteY249" fmla="*/ 2577347 h 4656599"/>
              <a:gd name="connsiteX250" fmla="*/ 4010147 w 5472504"/>
              <a:gd name="connsiteY250" fmla="*/ 2001135 h 4656599"/>
              <a:gd name="connsiteX251" fmla="*/ 4025372 w 5472504"/>
              <a:gd name="connsiteY251" fmla="*/ 1989994 h 4656599"/>
              <a:gd name="connsiteX252" fmla="*/ 4100950 w 5472504"/>
              <a:gd name="connsiteY252" fmla="*/ 1961834 h 4656599"/>
              <a:gd name="connsiteX253" fmla="*/ 4116175 w 5472504"/>
              <a:gd name="connsiteY253" fmla="*/ 1951002 h 4656599"/>
              <a:gd name="connsiteX254" fmla="*/ 4271408 w 5472504"/>
              <a:gd name="connsiteY254" fmla="*/ 1878899 h 4656599"/>
              <a:gd name="connsiteX255" fmla="*/ 4798009 w 5472504"/>
              <a:gd name="connsiteY255" fmla="*/ 1618335 h 4656599"/>
              <a:gd name="connsiteX256" fmla="*/ 5233808 w 5472504"/>
              <a:gd name="connsiteY256" fmla="*/ 1390883 h 4656599"/>
              <a:gd name="connsiteX257" fmla="*/ 5279481 w 5472504"/>
              <a:gd name="connsiteY257" fmla="*/ 1446276 h 4656599"/>
              <a:gd name="connsiteX258" fmla="*/ 5275674 w 5472504"/>
              <a:gd name="connsiteY258" fmla="*/ 1446276 h 4656599"/>
              <a:gd name="connsiteX259" fmla="*/ 5271869 w 5472504"/>
              <a:gd name="connsiteY259" fmla="*/ 1446276 h 4656599"/>
              <a:gd name="connsiteX260" fmla="*/ 5267791 w 5472504"/>
              <a:gd name="connsiteY260" fmla="*/ 1452156 h 4656599"/>
              <a:gd name="connsiteX261" fmla="*/ 5260179 w 5472504"/>
              <a:gd name="connsiteY261" fmla="*/ 1457726 h 4656599"/>
              <a:gd name="connsiteX262" fmla="*/ 5199553 w 5472504"/>
              <a:gd name="connsiteY262" fmla="*/ 1490838 h 4656599"/>
              <a:gd name="connsiteX263" fmla="*/ 5247995 w 5472504"/>
              <a:gd name="connsiteY263" fmla="*/ 1468609 h 4656599"/>
              <a:gd name="connsiteX264" fmla="*/ 5252702 w 5472504"/>
              <a:gd name="connsiteY264" fmla="*/ 1468170 h 4656599"/>
              <a:gd name="connsiteX265" fmla="*/ 5256170 w 5472504"/>
              <a:gd name="connsiteY265" fmla="*/ 1465909 h 4656599"/>
              <a:gd name="connsiteX266" fmla="*/ 5339834 w 5472504"/>
              <a:gd name="connsiteY266" fmla="*/ 1446276 h 4656599"/>
              <a:gd name="connsiteX267" fmla="*/ 4979886 w 5472504"/>
              <a:gd name="connsiteY267" fmla="*/ 1651447 h 4656599"/>
              <a:gd name="connsiteX268" fmla="*/ 5040784 w 5472504"/>
              <a:gd name="connsiteY268" fmla="*/ 1635045 h 4656599"/>
              <a:gd name="connsiteX269" fmla="*/ 4661805 w 5472504"/>
              <a:gd name="connsiteY269" fmla="*/ 1839907 h 4656599"/>
              <a:gd name="connsiteX270" fmla="*/ 5108750 w 5472504"/>
              <a:gd name="connsiteY270" fmla="*/ 1618335 h 4656599"/>
              <a:gd name="connsiteX271" fmla="*/ 5051931 w 5472504"/>
              <a:gd name="connsiteY271" fmla="*/ 1629476 h 4656599"/>
              <a:gd name="connsiteX272" fmla="*/ 5226195 w 5472504"/>
              <a:gd name="connsiteY272" fmla="*/ 1562631 h 4656599"/>
              <a:gd name="connsiteX273" fmla="*/ 5207165 w 5472504"/>
              <a:gd name="connsiteY273" fmla="*/ 1585222 h 4656599"/>
              <a:gd name="connsiteX274" fmla="*/ 5218855 w 5472504"/>
              <a:gd name="connsiteY274" fmla="*/ 1585222 h 4656599"/>
              <a:gd name="connsiteX275" fmla="*/ 5195746 w 5472504"/>
              <a:gd name="connsiteY275" fmla="*/ 1601934 h 4656599"/>
              <a:gd name="connsiteX276" fmla="*/ 5195746 w 5472504"/>
              <a:gd name="connsiteY276" fmla="*/ 1612765 h 4656599"/>
              <a:gd name="connsiteX277" fmla="*/ 5112556 w 5472504"/>
              <a:gd name="connsiteY277" fmla="*/ 1684867 h 4656599"/>
              <a:gd name="connsiteX278" fmla="*/ 5267791 w 5472504"/>
              <a:gd name="connsiteY278" fmla="*/ 1662587 h 4656599"/>
              <a:gd name="connsiteX279" fmla="*/ 5138927 w 5472504"/>
              <a:gd name="connsiteY279" fmla="*/ 1740262 h 4656599"/>
              <a:gd name="connsiteX280" fmla="*/ 5146540 w 5472504"/>
              <a:gd name="connsiteY280" fmla="*/ 1751403 h 4656599"/>
              <a:gd name="connsiteX281" fmla="*/ 5055737 w 5472504"/>
              <a:gd name="connsiteY281" fmla="*/ 1795654 h 4656599"/>
              <a:gd name="connsiteX282" fmla="*/ 4995111 w 5472504"/>
              <a:gd name="connsiteY282" fmla="*/ 1817936 h 4656599"/>
              <a:gd name="connsiteX283" fmla="*/ 4991305 w 5472504"/>
              <a:gd name="connsiteY283" fmla="*/ 1817936 h 4656599"/>
              <a:gd name="connsiteX284" fmla="*/ 4983965 w 5472504"/>
              <a:gd name="connsiteY284" fmla="*/ 1817936 h 4656599"/>
              <a:gd name="connsiteX285" fmla="*/ 4982061 w 5472504"/>
              <a:gd name="connsiteY285" fmla="*/ 1819483 h 4656599"/>
              <a:gd name="connsiteX286" fmla="*/ 4949710 w 5472504"/>
              <a:gd name="connsiteY286" fmla="*/ 1823816 h 4656599"/>
              <a:gd name="connsiteX287" fmla="*/ 5029094 w 5472504"/>
              <a:gd name="connsiteY287" fmla="*/ 1756972 h 4656599"/>
              <a:gd name="connsiteX288" fmla="*/ 4839877 w 5472504"/>
              <a:gd name="connsiteY288" fmla="*/ 1839907 h 4656599"/>
              <a:gd name="connsiteX289" fmla="*/ 4900502 w 5472504"/>
              <a:gd name="connsiteY289" fmla="*/ 1839907 h 4656599"/>
              <a:gd name="connsiteX290" fmla="*/ 4752880 w 5472504"/>
              <a:gd name="connsiteY290" fmla="*/ 1895611 h 4656599"/>
              <a:gd name="connsiteX291" fmla="*/ 4786591 w 5472504"/>
              <a:gd name="connsiteY291" fmla="*/ 1890039 h 4656599"/>
              <a:gd name="connsiteX292" fmla="*/ 4491348 w 5472504"/>
              <a:gd name="connsiteY292" fmla="*/ 2045388 h 4656599"/>
              <a:gd name="connsiteX293" fmla="*/ 4165381 w 5472504"/>
              <a:gd name="connsiteY293" fmla="*/ 2161744 h 4656599"/>
              <a:gd name="connsiteX294" fmla="*/ 4305664 w 5472504"/>
              <a:gd name="connsiteY294" fmla="*/ 2072929 h 4656599"/>
              <a:gd name="connsiteX295" fmla="*/ 4180606 w 5472504"/>
              <a:gd name="connsiteY295" fmla="*/ 2094902 h 4656599"/>
              <a:gd name="connsiteX296" fmla="*/ 4290438 w 5472504"/>
              <a:gd name="connsiteY296" fmla="*/ 2028676 h 4656599"/>
              <a:gd name="connsiteX297" fmla="*/ 4293974 w 5472504"/>
              <a:gd name="connsiteY297" fmla="*/ 2017536 h 4656599"/>
              <a:gd name="connsiteX298" fmla="*/ 4271408 w 5472504"/>
              <a:gd name="connsiteY298" fmla="*/ 2011966 h 4656599"/>
              <a:gd name="connsiteX299" fmla="*/ 4521796 w 5472504"/>
              <a:gd name="connsiteY299" fmla="*/ 1851357 h 4656599"/>
              <a:gd name="connsiteX300" fmla="*/ 4502493 w 5472504"/>
              <a:gd name="connsiteY300" fmla="*/ 1845786 h 4656599"/>
              <a:gd name="connsiteX301" fmla="*/ 4544360 w 5472504"/>
              <a:gd name="connsiteY301" fmla="*/ 1817936 h 4656599"/>
              <a:gd name="connsiteX302" fmla="*/ 4347259 w 5472504"/>
              <a:gd name="connsiteY302" fmla="*/ 1878899 h 4656599"/>
              <a:gd name="connsiteX303" fmla="*/ 4328229 w 5472504"/>
              <a:gd name="connsiteY303" fmla="*/ 1884470 h 4656599"/>
              <a:gd name="connsiteX304" fmla="*/ 4218395 w 5472504"/>
              <a:gd name="connsiteY304" fmla="*/ 1939862 h 4656599"/>
              <a:gd name="connsiteX305" fmla="*/ 4195830 w 5472504"/>
              <a:gd name="connsiteY305" fmla="*/ 1945432 h 4656599"/>
              <a:gd name="connsiteX306" fmla="*/ 3904120 w 5472504"/>
              <a:gd name="connsiteY306" fmla="*/ 2089330 h 4656599"/>
              <a:gd name="connsiteX307" fmla="*/ 3881284 w 5472504"/>
              <a:gd name="connsiteY307" fmla="*/ 2094902 h 4656599"/>
              <a:gd name="connsiteX308" fmla="*/ 3824464 w 5472504"/>
              <a:gd name="connsiteY308" fmla="*/ 2111921 h 4656599"/>
              <a:gd name="connsiteX309" fmla="*/ 3809239 w 5472504"/>
              <a:gd name="connsiteY309" fmla="*/ 2123062 h 4656599"/>
              <a:gd name="connsiteX310" fmla="*/ 3195370 w 5472504"/>
              <a:gd name="connsiteY310" fmla="*/ 2460990 h 4656599"/>
              <a:gd name="connsiteX311" fmla="*/ 3176611 w 5472504"/>
              <a:gd name="connsiteY311" fmla="*/ 2477702 h 4656599"/>
              <a:gd name="connsiteX312" fmla="*/ 3161387 w 5472504"/>
              <a:gd name="connsiteY312" fmla="*/ 2494102 h 4656599"/>
              <a:gd name="connsiteX313" fmla="*/ 3009960 w 5472504"/>
              <a:gd name="connsiteY313" fmla="*/ 2577347 h 4656599"/>
              <a:gd name="connsiteX314" fmla="*/ 2987123 w 5472504"/>
              <a:gd name="connsiteY314" fmla="*/ 2588489 h 4656599"/>
              <a:gd name="connsiteX315" fmla="*/ 2937915 w 5472504"/>
              <a:gd name="connsiteY315" fmla="*/ 2594058 h 4656599"/>
              <a:gd name="connsiteX316" fmla="*/ 2926496 w 5472504"/>
              <a:gd name="connsiteY316" fmla="*/ 2605198 h 4656599"/>
              <a:gd name="connsiteX317" fmla="*/ 2934109 w 5472504"/>
              <a:gd name="connsiteY317" fmla="*/ 2611077 h 4656599"/>
              <a:gd name="connsiteX318" fmla="*/ 2930303 w 5472504"/>
              <a:gd name="connsiteY318" fmla="*/ 2621599 h 4656599"/>
              <a:gd name="connsiteX319" fmla="*/ 2911545 w 5472504"/>
              <a:gd name="connsiteY319" fmla="*/ 2621599 h 4656599"/>
              <a:gd name="connsiteX320" fmla="*/ 2892514 w 5472504"/>
              <a:gd name="connsiteY320" fmla="*/ 2621599 h 4656599"/>
              <a:gd name="connsiteX321" fmla="*/ 2418927 w 5472504"/>
              <a:gd name="connsiteY321" fmla="*/ 2937867 h 4656599"/>
              <a:gd name="connsiteX322" fmla="*/ 2392555 w 5472504"/>
              <a:gd name="connsiteY322" fmla="*/ 2949007 h 4656599"/>
              <a:gd name="connsiteX323" fmla="*/ 2331658 w 5472504"/>
              <a:gd name="connsiteY323" fmla="*/ 2987689 h 4656599"/>
              <a:gd name="connsiteX324" fmla="*/ 2331658 w 5472504"/>
              <a:gd name="connsiteY324" fmla="*/ 2993260 h 4656599"/>
              <a:gd name="connsiteX325" fmla="*/ 2365913 w 5472504"/>
              <a:gd name="connsiteY325" fmla="*/ 2998830 h 4656599"/>
              <a:gd name="connsiteX326" fmla="*/ 2396361 w 5472504"/>
              <a:gd name="connsiteY326" fmla="*/ 2976549 h 4656599"/>
              <a:gd name="connsiteX327" fmla="*/ 2623640 w 5472504"/>
              <a:gd name="connsiteY327" fmla="*/ 2827080 h 4656599"/>
              <a:gd name="connsiteX328" fmla="*/ 2627446 w 5472504"/>
              <a:gd name="connsiteY328" fmla="*/ 2832651 h 4656599"/>
              <a:gd name="connsiteX329" fmla="*/ 2589385 w 5472504"/>
              <a:gd name="connsiteY329" fmla="*/ 2882782 h 4656599"/>
              <a:gd name="connsiteX330" fmla="*/ 2562742 w 5472504"/>
              <a:gd name="connsiteY330" fmla="*/ 2893304 h 4656599"/>
              <a:gd name="connsiteX331" fmla="*/ 2320239 w 5472504"/>
              <a:gd name="connsiteY331" fmla="*/ 3048962 h 4656599"/>
              <a:gd name="connsiteX332" fmla="*/ 2290063 w 5472504"/>
              <a:gd name="connsiteY332" fmla="*/ 3070934 h 4656599"/>
              <a:gd name="connsiteX333" fmla="*/ 2074203 w 5472504"/>
              <a:gd name="connsiteY333" fmla="*/ 3231852 h 4656599"/>
              <a:gd name="connsiteX334" fmla="*/ 2070397 w 5472504"/>
              <a:gd name="connsiteY334" fmla="*/ 3242684 h 4656599"/>
              <a:gd name="connsiteX335" fmla="*/ 2070397 w 5472504"/>
              <a:gd name="connsiteY335" fmla="*/ 3253823 h 4656599"/>
              <a:gd name="connsiteX336" fmla="*/ 221720 w 5472504"/>
              <a:gd name="connsiteY336" fmla="*/ 4551384 h 4656599"/>
              <a:gd name="connsiteX337" fmla="*/ 179854 w 5472504"/>
              <a:gd name="connsiteY337" fmla="*/ 4573356 h 4656599"/>
              <a:gd name="connsiteX338" fmla="*/ 5589 w 5472504"/>
              <a:gd name="connsiteY338" fmla="*/ 4656599 h 4656599"/>
              <a:gd name="connsiteX339" fmla="*/ 267121 w 5472504"/>
              <a:gd name="connsiteY339" fmla="*/ 4434717 h 4656599"/>
              <a:gd name="connsiteX340" fmla="*/ 47455 w 5472504"/>
              <a:gd name="connsiteY340" fmla="*/ 4562216 h 4656599"/>
              <a:gd name="connsiteX341" fmla="*/ 308718 w 5472504"/>
              <a:gd name="connsiteY341" fmla="*/ 4340644 h 4656599"/>
              <a:gd name="connsiteX342" fmla="*/ 123034 w 5472504"/>
              <a:gd name="connsiteY342" fmla="*/ 4407176 h 4656599"/>
              <a:gd name="connsiteX343" fmla="*/ 225254 w 5472504"/>
              <a:gd name="connsiteY343" fmla="*/ 4324241 h 4656599"/>
              <a:gd name="connsiteX344" fmla="*/ 2229436 w 5472504"/>
              <a:gd name="connsiteY344" fmla="*/ 2932298 h 4656599"/>
              <a:gd name="connsiteX345" fmla="*/ 2252273 w 5472504"/>
              <a:gd name="connsiteY345" fmla="*/ 2910325 h 4656599"/>
              <a:gd name="connsiteX346" fmla="*/ 2464328 w 5472504"/>
              <a:gd name="connsiteY346" fmla="*/ 2699584 h 4656599"/>
              <a:gd name="connsiteX347" fmla="*/ 2475746 w 5472504"/>
              <a:gd name="connsiteY347" fmla="*/ 2677303 h 4656599"/>
              <a:gd name="connsiteX348" fmla="*/ 2449103 w 5472504"/>
              <a:gd name="connsiteY348" fmla="*/ 2682872 h 4656599"/>
              <a:gd name="connsiteX349" fmla="*/ 2092961 w 5472504"/>
              <a:gd name="connsiteY349" fmla="*/ 2932298 h 4656599"/>
              <a:gd name="connsiteX350" fmla="*/ 2066591 w 5472504"/>
              <a:gd name="connsiteY350" fmla="*/ 2943436 h 4656599"/>
              <a:gd name="connsiteX351" fmla="*/ 2039948 w 5472504"/>
              <a:gd name="connsiteY351" fmla="*/ 2954577 h 4656599"/>
              <a:gd name="connsiteX352" fmla="*/ 1392096 w 5472504"/>
              <a:gd name="connsiteY352" fmla="*/ 3420004 h 4656599"/>
              <a:gd name="connsiteX353" fmla="*/ 1357841 w 5472504"/>
              <a:gd name="connsiteY353" fmla="*/ 3442593 h 4656599"/>
              <a:gd name="connsiteX354" fmla="*/ 380761 w 5472504"/>
              <a:gd name="connsiteY354" fmla="*/ 4035517 h 4656599"/>
              <a:gd name="connsiteX355" fmla="*/ 342700 w 5472504"/>
              <a:gd name="connsiteY355" fmla="*/ 4063677 h 4656599"/>
              <a:gd name="connsiteX356" fmla="*/ 210303 w 5472504"/>
              <a:gd name="connsiteY356" fmla="*/ 4129901 h 4656599"/>
              <a:gd name="connsiteX357" fmla="*/ 183660 w 5472504"/>
              <a:gd name="connsiteY357" fmla="*/ 4135472 h 4656599"/>
              <a:gd name="connsiteX358" fmla="*/ 214109 w 5472504"/>
              <a:gd name="connsiteY358" fmla="*/ 4096790 h 4656599"/>
              <a:gd name="connsiteX359" fmla="*/ 202418 w 5472504"/>
              <a:gd name="connsiteY359" fmla="*/ 4091218 h 4656599"/>
              <a:gd name="connsiteX360" fmla="*/ 130646 w 5472504"/>
              <a:gd name="connsiteY360" fmla="*/ 4124331 h 4656599"/>
              <a:gd name="connsiteX361" fmla="*/ 134452 w 5472504"/>
              <a:gd name="connsiteY361" fmla="*/ 4091218 h 4656599"/>
              <a:gd name="connsiteX362" fmla="*/ 161095 w 5472504"/>
              <a:gd name="connsiteY362" fmla="*/ 4074817 h 4656599"/>
              <a:gd name="connsiteX363" fmla="*/ 157288 w 5472504"/>
              <a:gd name="connsiteY363" fmla="*/ 4058108 h 4656599"/>
              <a:gd name="connsiteX364" fmla="*/ 179854 w 5472504"/>
              <a:gd name="connsiteY364" fmla="*/ 4030254 h 4656599"/>
              <a:gd name="connsiteX365" fmla="*/ 126839 w 5472504"/>
              <a:gd name="connsiteY365" fmla="*/ 4019116 h 4656599"/>
              <a:gd name="connsiteX366" fmla="*/ 145598 w 5472504"/>
              <a:gd name="connsiteY366" fmla="*/ 3980434 h 4656599"/>
              <a:gd name="connsiteX367" fmla="*/ 145598 w 5472504"/>
              <a:gd name="connsiteY367" fmla="*/ 3974863 h 4656599"/>
              <a:gd name="connsiteX368" fmla="*/ 141793 w 5472504"/>
              <a:gd name="connsiteY368" fmla="*/ 3963722 h 4656599"/>
              <a:gd name="connsiteX369" fmla="*/ 9395 w 5472504"/>
              <a:gd name="connsiteY369" fmla="*/ 4013545 h 4656599"/>
              <a:gd name="connsiteX370" fmla="*/ 123034 w 5472504"/>
              <a:gd name="connsiteY370" fmla="*/ 3852935 h 4656599"/>
              <a:gd name="connsiteX371" fmla="*/ 36037 w 5472504"/>
              <a:gd name="connsiteY371" fmla="*/ 3897189 h 4656599"/>
              <a:gd name="connsiteX372" fmla="*/ 161095 w 5472504"/>
              <a:gd name="connsiteY372" fmla="*/ 3786092 h 4656599"/>
              <a:gd name="connsiteX373" fmla="*/ 47455 w 5472504"/>
              <a:gd name="connsiteY373" fmla="*/ 3819514 h 4656599"/>
              <a:gd name="connsiteX374" fmla="*/ 47455 w 5472504"/>
              <a:gd name="connsiteY374" fmla="*/ 3813635 h 4656599"/>
              <a:gd name="connsiteX375" fmla="*/ 130646 w 5472504"/>
              <a:gd name="connsiteY375" fmla="*/ 3736270 h 4656599"/>
              <a:gd name="connsiteX376" fmla="*/ 172241 w 5472504"/>
              <a:gd name="connsiteY376" fmla="*/ 3697588 h 4656599"/>
              <a:gd name="connsiteX377" fmla="*/ 1305099 w 5472504"/>
              <a:gd name="connsiteY377" fmla="*/ 2937867 h 4656599"/>
              <a:gd name="connsiteX378" fmla="*/ 332773 w 5472504"/>
              <a:gd name="connsiteY378" fmla="*/ 3467214 h 4656599"/>
              <a:gd name="connsiteX379" fmla="*/ 0 w 5472504"/>
              <a:gd name="connsiteY379" fmla="*/ 3647346 h 4656599"/>
              <a:gd name="connsiteX380" fmla="*/ 0 w 5472504"/>
              <a:gd name="connsiteY380" fmla="*/ 3641725 h 4656599"/>
              <a:gd name="connsiteX381" fmla="*/ 47455 w 5472504"/>
              <a:gd name="connsiteY381" fmla="*/ 3603202 h 4656599"/>
              <a:gd name="connsiteX382" fmla="*/ 47455 w 5472504"/>
              <a:gd name="connsiteY382" fmla="*/ 3597632 h 4656599"/>
              <a:gd name="connsiteX383" fmla="*/ 25093 w 5472504"/>
              <a:gd name="connsiteY383" fmla="*/ 3605746 h 4656599"/>
              <a:gd name="connsiteX384" fmla="*/ 0 w 5472504"/>
              <a:gd name="connsiteY384" fmla="*/ 3613021 h 4656599"/>
              <a:gd name="connsiteX385" fmla="*/ 0 w 5472504"/>
              <a:gd name="connsiteY385" fmla="*/ 3049895 h 4656599"/>
              <a:gd name="connsiteX386" fmla="*/ 9395 w 5472504"/>
              <a:gd name="connsiteY386" fmla="*/ 3037822 h 4656599"/>
              <a:gd name="connsiteX387" fmla="*/ 50991 w 5472504"/>
              <a:gd name="connsiteY387" fmla="*/ 3004709 h 4656599"/>
              <a:gd name="connsiteX388" fmla="*/ 179854 w 5472504"/>
              <a:gd name="connsiteY388" fmla="*/ 2932298 h 4656599"/>
              <a:gd name="connsiteX389" fmla="*/ 221720 w 5472504"/>
              <a:gd name="connsiteY389" fmla="*/ 2899185 h 4656599"/>
              <a:gd name="connsiteX390" fmla="*/ 380761 w 5472504"/>
              <a:gd name="connsiteY390" fmla="*/ 2738266 h 4656599"/>
              <a:gd name="connsiteX391" fmla="*/ 426163 w 5472504"/>
              <a:gd name="connsiteY391" fmla="*/ 2715985 h 4656599"/>
              <a:gd name="connsiteX392" fmla="*/ 429696 w 5472504"/>
              <a:gd name="connsiteY392" fmla="*/ 2710415 h 4656599"/>
              <a:gd name="connsiteX393" fmla="*/ 467758 w 5472504"/>
              <a:gd name="connsiteY393" fmla="*/ 2688442 h 4656599"/>
              <a:gd name="connsiteX394" fmla="*/ 786111 w 5472504"/>
              <a:gd name="connsiteY394" fmla="*/ 2439018 h 4656599"/>
              <a:gd name="connsiteX395" fmla="*/ 73679 w 5472504"/>
              <a:gd name="connsiteY395" fmla="*/ 2751606 h 4656599"/>
              <a:gd name="connsiteX396" fmla="*/ 0 w 5472504"/>
              <a:gd name="connsiteY396" fmla="*/ 2783132 h 4656599"/>
              <a:gd name="connsiteX397" fmla="*/ 0 w 5472504"/>
              <a:gd name="connsiteY397" fmla="*/ 2763727 h 4656599"/>
              <a:gd name="connsiteX398" fmla="*/ 160556 w 5472504"/>
              <a:gd name="connsiteY398" fmla="*/ 2682694 h 4656599"/>
              <a:gd name="connsiteX399" fmla="*/ 1093045 w 5472504"/>
              <a:gd name="connsiteY399" fmla="*/ 2172885 h 4656599"/>
              <a:gd name="connsiteX400" fmla="*/ 1036226 w 5472504"/>
              <a:gd name="connsiteY400" fmla="*/ 2261698 h 4656599"/>
              <a:gd name="connsiteX401" fmla="*/ 1498394 w 5472504"/>
              <a:gd name="connsiteY401" fmla="*/ 1961834 h 4656599"/>
              <a:gd name="connsiteX402" fmla="*/ 1399707 w 5472504"/>
              <a:gd name="connsiteY402" fmla="*/ 1984425 h 4656599"/>
              <a:gd name="connsiteX403" fmla="*/ 1483170 w 5472504"/>
              <a:gd name="connsiteY403" fmla="*/ 1917581 h 4656599"/>
              <a:gd name="connsiteX404" fmla="*/ 1308905 w 5472504"/>
              <a:gd name="connsiteY404" fmla="*/ 1901180 h 4656599"/>
              <a:gd name="connsiteX405" fmla="*/ 1354307 w 5472504"/>
              <a:gd name="connsiteY405" fmla="*/ 1851357 h 4656599"/>
              <a:gd name="connsiteX406" fmla="*/ 899750 w 5472504"/>
              <a:gd name="connsiteY406" fmla="*/ 1917581 h 4656599"/>
              <a:gd name="connsiteX407" fmla="*/ 986747 w 5472504"/>
              <a:gd name="connsiteY407" fmla="*/ 1839907 h 4656599"/>
              <a:gd name="connsiteX408" fmla="*/ 827705 w 5472504"/>
              <a:gd name="connsiteY408" fmla="*/ 1912320 h 4656599"/>
              <a:gd name="connsiteX409" fmla="*/ 1032420 w 5472504"/>
              <a:gd name="connsiteY409" fmla="*/ 1690748 h 4656599"/>
              <a:gd name="connsiteX410" fmla="*/ 729290 w 5472504"/>
              <a:gd name="connsiteY410" fmla="*/ 1806794 h 4656599"/>
              <a:gd name="connsiteX411" fmla="*/ 1233055 w 5472504"/>
              <a:gd name="connsiteY411" fmla="*/ 1557371 h 4656599"/>
              <a:gd name="connsiteX412" fmla="*/ 926121 w 5472504"/>
              <a:gd name="connsiteY412" fmla="*/ 1651447 h 4656599"/>
              <a:gd name="connsiteX413" fmla="*/ 1289875 w 5472504"/>
              <a:gd name="connsiteY413" fmla="*/ 1479697 h 4656599"/>
              <a:gd name="connsiteX414" fmla="*/ 1331470 w 5472504"/>
              <a:gd name="connsiteY414" fmla="*/ 1463295 h 4656599"/>
              <a:gd name="connsiteX415" fmla="*/ 1350500 w 5472504"/>
              <a:gd name="connsiteY415" fmla="*/ 1446276 h 4656599"/>
              <a:gd name="connsiteX416" fmla="*/ 1335276 w 5472504"/>
              <a:gd name="connsiteY416" fmla="*/ 1446276 h 4656599"/>
              <a:gd name="connsiteX417" fmla="*/ 1183576 w 5472504"/>
              <a:gd name="connsiteY417" fmla="*/ 1473817 h 4656599"/>
              <a:gd name="connsiteX418" fmla="*/ 1153671 w 5472504"/>
              <a:gd name="connsiteY418" fmla="*/ 1496408 h 4656599"/>
              <a:gd name="connsiteX419" fmla="*/ 1126756 w 5472504"/>
              <a:gd name="connsiteY419" fmla="*/ 1501978 h 4656599"/>
              <a:gd name="connsiteX420" fmla="*/ 1130835 w 5472504"/>
              <a:gd name="connsiteY420" fmla="*/ 1490838 h 4656599"/>
              <a:gd name="connsiteX421" fmla="*/ 1146059 w 5472504"/>
              <a:gd name="connsiteY421" fmla="*/ 1473817 h 4656599"/>
              <a:gd name="connsiteX422" fmla="*/ 1142253 w 5472504"/>
              <a:gd name="connsiteY422" fmla="*/ 1463295 h 4656599"/>
              <a:gd name="connsiteX423" fmla="*/ 1130835 w 5472504"/>
              <a:gd name="connsiteY423" fmla="*/ 1463295 h 4656599"/>
              <a:gd name="connsiteX424" fmla="*/ 1126756 w 5472504"/>
              <a:gd name="connsiteY424" fmla="*/ 1446276 h 4656599"/>
              <a:gd name="connsiteX425" fmla="*/ 1270844 w 5472504"/>
              <a:gd name="connsiteY425" fmla="*/ 1346630 h 4656599"/>
              <a:gd name="connsiteX426" fmla="*/ 1301293 w 5472504"/>
              <a:gd name="connsiteY426" fmla="*/ 1324658 h 4656599"/>
              <a:gd name="connsiteX427" fmla="*/ 1305099 w 5472504"/>
              <a:gd name="connsiteY427" fmla="*/ 1291237 h 4656599"/>
              <a:gd name="connsiteX428" fmla="*/ 1206684 w 5472504"/>
              <a:gd name="connsiteY428" fmla="*/ 1318779 h 4656599"/>
              <a:gd name="connsiteX429" fmla="*/ 1172429 w 5472504"/>
              <a:gd name="connsiteY429" fmla="*/ 1346630 h 4656599"/>
              <a:gd name="connsiteX430" fmla="*/ 1104192 w 5472504"/>
              <a:gd name="connsiteY430" fmla="*/ 1390883 h 4656599"/>
              <a:gd name="connsiteX431" fmla="*/ 1093045 w 5472504"/>
              <a:gd name="connsiteY431" fmla="*/ 1374481 h 4656599"/>
              <a:gd name="connsiteX432" fmla="*/ 1138447 w 5472504"/>
              <a:gd name="connsiteY432" fmla="*/ 1313208 h 4656599"/>
              <a:gd name="connsiteX433" fmla="*/ 1123222 w 5472504"/>
              <a:gd name="connsiteY433" fmla="*/ 1291237 h 4656599"/>
              <a:gd name="connsiteX434" fmla="*/ 979406 w 5472504"/>
              <a:gd name="connsiteY434" fmla="*/ 1374481 h 4656599"/>
              <a:gd name="connsiteX435" fmla="*/ 1054984 w 5472504"/>
              <a:gd name="connsiteY435" fmla="*/ 1257815 h 4656599"/>
              <a:gd name="connsiteX436" fmla="*/ 1054984 w 5472504"/>
              <a:gd name="connsiteY436" fmla="*/ 1252244 h 4656599"/>
              <a:gd name="connsiteX437" fmla="*/ 129032 w 5472504"/>
              <a:gd name="connsiteY437" fmla="*/ 1741818 h 4656599"/>
              <a:gd name="connsiteX438" fmla="*/ 0 w 5472504"/>
              <a:gd name="connsiteY438" fmla="*/ 1810137 h 4656599"/>
              <a:gd name="connsiteX439" fmla="*/ 0 w 5472504"/>
              <a:gd name="connsiteY439" fmla="*/ 1650868 h 4656599"/>
              <a:gd name="connsiteX440" fmla="*/ 310994 w 5472504"/>
              <a:gd name="connsiteY440" fmla="*/ 1503912 h 4656599"/>
              <a:gd name="connsiteX441" fmla="*/ 895672 w 5472504"/>
              <a:gd name="connsiteY441" fmla="*/ 1158170 h 4656599"/>
              <a:gd name="connsiteX442" fmla="*/ 884526 w 5472504"/>
              <a:gd name="connsiteY442" fmla="*/ 1130317 h 4656599"/>
              <a:gd name="connsiteX443" fmla="*/ 186123 w 5472504"/>
              <a:gd name="connsiteY443" fmla="*/ 1454829 h 4656599"/>
              <a:gd name="connsiteX444" fmla="*/ 0 w 5472504"/>
              <a:gd name="connsiteY444" fmla="*/ 1558744 h 4656599"/>
              <a:gd name="connsiteX445" fmla="*/ 0 w 5472504"/>
              <a:gd name="connsiteY445" fmla="*/ 1315894 h 4656599"/>
              <a:gd name="connsiteX446" fmla="*/ 320170 w 5472504"/>
              <a:gd name="connsiteY446" fmla="*/ 1149814 h 4656599"/>
              <a:gd name="connsiteX447" fmla="*/ 687696 w 5472504"/>
              <a:gd name="connsiteY447" fmla="*/ 964139 h 4656599"/>
              <a:gd name="connsiteX448" fmla="*/ 691230 w 5472504"/>
              <a:gd name="connsiteY448" fmla="*/ 964139 h 4656599"/>
              <a:gd name="connsiteX449" fmla="*/ 702648 w 5472504"/>
              <a:gd name="connsiteY449" fmla="*/ 931026 h 4656599"/>
              <a:gd name="connsiteX450" fmla="*/ 687696 w 5472504"/>
              <a:gd name="connsiteY450" fmla="*/ 864184 h 4656599"/>
              <a:gd name="connsiteX451" fmla="*/ 660781 w 5472504"/>
              <a:gd name="connsiteY451" fmla="*/ 853352 h 4656599"/>
              <a:gd name="connsiteX452" fmla="*/ 301105 w 5472504"/>
              <a:gd name="connsiteY452" fmla="*/ 975279 h 4656599"/>
              <a:gd name="connsiteX453" fmla="*/ 327748 w 5472504"/>
              <a:gd name="connsiteY453" fmla="*/ 936597 h 4656599"/>
              <a:gd name="connsiteX454" fmla="*/ 323942 w 5472504"/>
              <a:gd name="connsiteY454" fmla="*/ 919577 h 4656599"/>
              <a:gd name="connsiteX455" fmla="*/ 304912 w 5472504"/>
              <a:gd name="connsiteY455" fmla="*/ 914007 h 4656599"/>
              <a:gd name="connsiteX456" fmla="*/ 282346 w 5472504"/>
              <a:gd name="connsiteY456" fmla="*/ 919577 h 4656599"/>
              <a:gd name="connsiteX457" fmla="*/ 229061 w 5472504"/>
              <a:gd name="connsiteY457" fmla="*/ 886465 h 4656599"/>
              <a:gd name="connsiteX458" fmla="*/ 221720 w 5472504"/>
              <a:gd name="connsiteY458" fmla="*/ 864184 h 4656599"/>
              <a:gd name="connsiteX459" fmla="*/ 274734 w 5472504"/>
              <a:gd name="connsiteY459" fmla="*/ 792081 h 4656599"/>
              <a:gd name="connsiteX460" fmla="*/ 263316 w 5472504"/>
              <a:gd name="connsiteY460" fmla="*/ 775370 h 4656599"/>
              <a:gd name="connsiteX461" fmla="*/ 74200 w 5472504"/>
              <a:gd name="connsiteY461" fmla="*/ 831034 h 4656599"/>
              <a:gd name="connsiteX462" fmla="*/ 0 w 5472504"/>
              <a:gd name="connsiteY462" fmla="*/ 851862 h 4656599"/>
              <a:gd name="connsiteX463" fmla="*/ 0 w 5472504"/>
              <a:gd name="connsiteY463" fmla="*/ 795780 h 4656599"/>
              <a:gd name="connsiteX464" fmla="*/ 149677 w 5472504"/>
              <a:gd name="connsiteY464" fmla="*/ 692435 h 4656599"/>
              <a:gd name="connsiteX465" fmla="*/ 149677 w 5472504"/>
              <a:gd name="connsiteY465" fmla="*/ 686556 h 4656599"/>
              <a:gd name="connsiteX466" fmla="*/ 100470 w 5472504"/>
              <a:gd name="connsiteY466" fmla="*/ 642302 h 4656599"/>
              <a:gd name="connsiteX467" fmla="*/ 100470 w 5472504"/>
              <a:gd name="connsiteY467" fmla="*/ 631472 h 4656599"/>
              <a:gd name="connsiteX468" fmla="*/ 729290 w 5472504"/>
              <a:gd name="connsiteY468" fmla="*/ 315515 h 4656599"/>
              <a:gd name="connsiteX469" fmla="*/ 729290 w 5472504"/>
              <a:gd name="connsiteY469" fmla="*/ 304375 h 4656599"/>
              <a:gd name="connsiteX470" fmla="*/ 721407 w 5472504"/>
              <a:gd name="connsiteY470" fmla="*/ 304375 h 4656599"/>
              <a:gd name="connsiteX471" fmla="*/ 717873 w 5472504"/>
              <a:gd name="connsiteY471" fmla="*/ 298803 h 4656599"/>
              <a:gd name="connsiteX472" fmla="*/ 858154 w 5472504"/>
              <a:gd name="connsiteY472" fmla="*/ 193278 h 4656599"/>
              <a:gd name="connsiteX473" fmla="*/ 888331 w 5472504"/>
              <a:gd name="connsiteY473" fmla="*/ 159857 h 4656599"/>
              <a:gd name="connsiteX474" fmla="*/ 880720 w 5472504"/>
              <a:gd name="connsiteY474" fmla="*/ 148716 h 4656599"/>
              <a:gd name="connsiteX475" fmla="*/ 372878 w 5472504"/>
              <a:gd name="connsiteY475" fmla="*/ 243101 h 4656599"/>
              <a:gd name="connsiteX476" fmla="*/ 650110 w 5472504"/>
              <a:gd name="connsiteY476" fmla="*/ 105160 h 4656599"/>
              <a:gd name="connsiteX477" fmla="*/ 463196 w 5472504"/>
              <a:gd name="connsiteY477" fmla="*/ 0 h 4656599"/>
              <a:gd name="connsiteX478" fmla="*/ 791842 w 5472504"/>
              <a:gd name="connsiteY478" fmla="*/ 0 h 4656599"/>
              <a:gd name="connsiteX479" fmla="*/ 601888 w 5472504"/>
              <a:gd name="connsiteY479" fmla="*/ 42804 h 4656599"/>
              <a:gd name="connsiteX480" fmla="*/ 270927 w 5472504"/>
              <a:gd name="connsiteY480" fmla="*/ 110033 h 4656599"/>
              <a:gd name="connsiteX481" fmla="*/ 386368 w 5472504"/>
              <a:gd name="connsiteY481" fmla="*/ 45589 h 46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5472504" h="4656599">
                <a:moveTo>
                  <a:pt x="4991305" y="1817936"/>
                </a:moveTo>
                <a:cubicBezTo>
                  <a:pt x="4968468" y="1829075"/>
                  <a:pt x="4942097" y="1840217"/>
                  <a:pt x="4919261" y="1851357"/>
                </a:cubicBezTo>
                <a:cubicBezTo>
                  <a:pt x="4915455" y="1851357"/>
                  <a:pt x="4915455" y="1851048"/>
                  <a:pt x="4919261" y="1845786"/>
                </a:cubicBezTo>
                <a:cubicBezTo>
                  <a:pt x="4923067" y="1845786"/>
                  <a:pt x="4927145" y="1845786"/>
                  <a:pt x="4930951" y="1845786"/>
                </a:cubicBezTo>
                <a:cubicBezTo>
                  <a:pt x="4934757" y="1840217"/>
                  <a:pt x="4942097" y="1834338"/>
                  <a:pt x="4945904" y="1834338"/>
                </a:cubicBezTo>
                <a:cubicBezTo>
                  <a:pt x="4945904" y="1828767"/>
                  <a:pt x="4949710" y="1828767"/>
                  <a:pt x="4953516" y="1828767"/>
                </a:cubicBezTo>
                <a:cubicBezTo>
                  <a:pt x="4961128" y="1823196"/>
                  <a:pt x="4968741" y="1823816"/>
                  <a:pt x="4976080" y="1823816"/>
                </a:cubicBezTo>
                <a:lnTo>
                  <a:pt x="4982061" y="1819483"/>
                </a:lnTo>
                <a:close/>
                <a:moveTo>
                  <a:pt x="5251479" y="1467010"/>
                </a:moveTo>
                <a:lnTo>
                  <a:pt x="5247995" y="1468609"/>
                </a:lnTo>
                <a:lnTo>
                  <a:pt x="5245225" y="1468867"/>
                </a:lnTo>
                <a:close/>
                <a:moveTo>
                  <a:pt x="5260179" y="1463295"/>
                </a:moveTo>
                <a:lnTo>
                  <a:pt x="5256170" y="1465909"/>
                </a:lnTo>
                <a:lnTo>
                  <a:pt x="5251479" y="1467010"/>
                </a:lnTo>
                <a:close/>
                <a:moveTo>
                  <a:pt x="4362483" y="1058524"/>
                </a:moveTo>
                <a:cubicBezTo>
                  <a:pt x="4335841" y="1074925"/>
                  <a:pt x="4313275" y="1091635"/>
                  <a:pt x="4286633" y="1108347"/>
                </a:cubicBezTo>
                <a:cubicBezTo>
                  <a:pt x="4282827" y="1108347"/>
                  <a:pt x="4275215" y="1108347"/>
                  <a:pt x="4275215" y="1102777"/>
                </a:cubicBezTo>
                <a:cubicBezTo>
                  <a:pt x="4275215" y="1102777"/>
                  <a:pt x="4279020" y="1097206"/>
                  <a:pt x="4282827" y="1097206"/>
                </a:cubicBezTo>
                <a:cubicBezTo>
                  <a:pt x="4309469" y="1080495"/>
                  <a:pt x="4335841" y="1069356"/>
                  <a:pt x="4362483" y="1058524"/>
                </a:cubicBezTo>
                <a:close/>
                <a:moveTo>
                  <a:pt x="3267363" y="0"/>
                </a:moveTo>
                <a:lnTo>
                  <a:pt x="3270539" y="0"/>
                </a:lnTo>
                <a:lnTo>
                  <a:pt x="3255996" y="4817"/>
                </a:lnTo>
                <a:close/>
                <a:moveTo>
                  <a:pt x="861328" y="0"/>
                </a:moveTo>
                <a:lnTo>
                  <a:pt x="2852438" y="0"/>
                </a:lnTo>
                <a:lnTo>
                  <a:pt x="2843035" y="4817"/>
                </a:lnTo>
                <a:cubicBezTo>
                  <a:pt x="2835423" y="4817"/>
                  <a:pt x="2835694" y="10698"/>
                  <a:pt x="2835694" y="10698"/>
                </a:cubicBezTo>
                <a:cubicBezTo>
                  <a:pt x="2839500" y="10698"/>
                  <a:pt x="2847113" y="10388"/>
                  <a:pt x="2850647" y="4817"/>
                </a:cubicBezTo>
                <a:lnTo>
                  <a:pt x="2860372" y="0"/>
                </a:lnTo>
                <a:lnTo>
                  <a:pt x="3085047" y="0"/>
                </a:lnTo>
                <a:lnTo>
                  <a:pt x="3071095" y="5514"/>
                </a:lnTo>
                <a:cubicBezTo>
                  <a:pt x="2901078" y="72744"/>
                  <a:pt x="2723959" y="143456"/>
                  <a:pt x="2540178" y="221130"/>
                </a:cubicBezTo>
                <a:cubicBezTo>
                  <a:pt x="2131023" y="387618"/>
                  <a:pt x="1687613" y="598359"/>
                  <a:pt x="1221637" y="897607"/>
                </a:cubicBezTo>
                <a:cubicBezTo>
                  <a:pt x="1195266" y="908747"/>
                  <a:pt x="1180042" y="925457"/>
                  <a:pt x="1183576" y="931026"/>
                </a:cubicBezTo>
                <a:cubicBezTo>
                  <a:pt x="1187382" y="936289"/>
                  <a:pt x="1214296" y="930717"/>
                  <a:pt x="1233055" y="919577"/>
                </a:cubicBezTo>
                <a:cubicBezTo>
                  <a:pt x="1229250" y="919577"/>
                  <a:pt x="1225444" y="919577"/>
                  <a:pt x="1221637" y="919577"/>
                </a:cubicBezTo>
                <a:cubicBezTo>
                  <a:pt x="1483170" y="797651"/>
                  <a:pt x="1740625" y="664583"/>
                  <a:pt x="1979322" y="547917"/>
                </a:cubicBezTo>
                <a:cubicBezTo>
                  <a:pt x="2066591" y="531516"/>
                  <a:pt x="2153588" y="503974"/>
                  <a:pt x="2244662" y="476124"/>
                </a:cubicBezTo>
                <a:cubicBezTo>
                  <a:pt x="2161200" y="514806"/>
                  <a:pt x="2070397" y="553488"/>
                  <a:pt x="1979322" y="598049"/>
                </a:cubicBezTo>
                <a:cubicBezTo>
                  <a:pt x="1710449" y="736688"/>
                  <a:pt x="1464139" y="897297"/>
                  <a:pt x="1202878" y="1080186"/>
                </a:cubicBezTo>
                <a:cubicBezTo>
                  <a:pt x="1199072" y="1091326"/>
                  <a:pt x="1202878" y="1091635"/>
                  <a:pt x="1206684" y="1097206"/>
                </a:cubicBezTo>
                <a:cubicBezTo>
                  <a:pt x="1195266" y="1102777"/>
                  <a:pt x="1195266" y="1108347"/>
                  <a:pt x="1206684" y="1108347"/>
                </a:cubicBezTo>
                <a:cubicBezTo>
                  <a:pt x="1218102" y="1108347"/>
                  <a:pt x="1233327" y="1097206"/>
                  <a:pt x="1240939" y="1091635"/>
                </a:cubicBezTo>
                <a:cubicBezTo>
                  <a:pt x="1934192" y="686864"/>
                  <a:pt x="2555402" y="409590"/>
                  <a:pt x="3093421" y="165736"/>
                </a:cubicBezTo>
                <a:cubicBezTo>
                  <a:pt x="3093421" y="165736"/>
                  <a:pt x="3096956" y="165426"/>
                  <a:pt x="3100762" y="159857"/>
                </a:cubicBezTo>
                <a:cubicBezTo>
                  <a:pt x="3199177" y="121175"/>
                  <a:pt x="3297863" y="82492"/>
                  <a:pt x="3388937" y="49380"/>
                </a:cubicBezTo>
                <a:cubicBezTo>
                  <a:pt x="3404162" y="43810"/>
                  <a:pt x="3422649" y="32359"/>
                  <a:pt x="3422649" y="26789"/>
                </a:cubicBezTo>
                <a:cubicBezTo>
                  <a:pt x="3422649" y="21529"/>
                  <a:pt x="3415308" y="21219"/>
                  <a:pt x="3415308" y="21219"/>
                </a:cubicBezTo>
                <a:lnTo>
                  <a:pt x="3457617" y="0"/>
                </a:lnTo>
                <a:lnTo>
                  <a:pt x="3515404" y="0"/>
                </a:lnTo>
                <a:lnTo>
                  <a:pt x="3386716" y="57343"/>
                </a:lnTo>
                <a:cubicBezTo>
                  <a:pt x="3064519" y="210337"/>
                  <a:pt x="2728445" y="398449"/>
                  <a:pt x="2407509" y="614761"/>
                </a:cubicBezTo>
                <a:cubicBezTo>
                  <a:pt x="2399897" y="620330"/>
                  <a:pt x="2399897" y="625901"/>
                  <a:pt x="2403703" y="625901"/>
                </a:cubicBezTo>
                <a:cubicBezTo>
                  <a:pt x="2411314" y="625901"/>
                  <a:pt x="2418927" y="625901"/>
                  <a:pt x="2426539" y="620330"/>
                </a:cubicBezTo>
                <a:cubicBezTo>
                  <a:pt x="2843306" y="365338"/>
                  <a:pt x="3244578" y="160167"/>
                  <a:pt x="3623556" y="4817"/>
                </a:cubicBezTo>
                <a:lnTo>
                  <a:pt x="3645045" y="0"/>
                </a:lnTo>
                <a:lnTo>
                  <a:pt x="4747411" y="0"/>
                </a:lnTo>
                <a:lnTo>
                  <a:pt x="4688177" y="110033"/>
                </a:lnTo>
                <a:cubicBezTo>
                  <a:pt x="4680836" y="115603"/>
                  <a:pt x="4680836" y="121175"/>
                  <a:pt x="4688177" y="121175"/>
                </a:cubicBezTo>
                <a:cubicBezTo>
                  <a:pt x="4691983" y="121175"/>
                  <a:pt x="4695789" y="121175"/>
                  <a:pt x="4703401" y="121175"/>
                </a:cubicBezTo>
                <a:cubicBezTo>
                  <a:pt x="4703401" y="126744"/>
                  <a:pt x="4703129" y="126744"/>
                  <a:pt x="4699596" y="126744"/>
                </a:cubicBezTo>
                <a:cubicBezTo>
                  <a:pt x="4695789" y="132315"/>
                  <a:pt x="4691983" y="132624"/>
                  <a:pt x="4691983" y="137884"/>
                </a:cubicBezTo>
                <a:cubicBezTo>
                  <a:pt x="4688448" y="143456"/>
                  <a:pt x="4688448" y="148716"/>
                  <a:pt x="4691983" y="148716"/>
                </a:cubicBezTo>
                <a:cubicBezTo>
                  <a:pt x="4695789" y="148716"/>
                  <a:pt x="4699596" y="148716"/>
                  <a:pt x="4703401" y="148716"/>
                </a:cubicBezTo>
                <a:cubicBezTo>
                  <a:pt x="4707207" y="148716"/>
                  <a:pt x="4711013" y="148716"/>
                  <a:pt x="4714819" y="148716"/>
                </a:cubicBezTo>
                <a:cubicBezTo>
                  <a:pt x="4741190" y="143146"/>
                  <a:pt x="4771639" y="137884"/>
                  <a:pt x="4798009" y="126744"/>
                </a:cubicBezTo>
                <a:cubicBezTo>
                  <a:pt x="4801816" y="126744"/>
                  <a:pt x="4805622" y="132624"/>
                  <a:pt x="4801816" y="137884"/>
                </a:cubicBezTo>
                <a:cubicBezTo>
                  <a:pt x="4801816" y="143456"/>
                  <a:pt x="4801816" y="148716"/>
                  <a:pt x="4801816" y="148716"/>
                </a:cubicBezTo>
                <a:cubicBezTo>
                  <a:pt x="4798009" y="154285"/>
                  <a:pt x="4794203" y="159857"/>
                  <a:pt x="4790398" y="159857"/>
                </a:cubicBezTo>
                <a:cubicBezTo>
                  <a:pt x="4741190" y="193278"/>
                  <a:pt x="4695789" y="232270"/>
                  <a:pt x="4642774" y="265383"/>
                </a:cubicBezTo>
                <a:cubicBezTo>
                  <a:pt x="4638969" y="270952"/>
                  <a:pt x="4635162" y="276212"/>
                  <a:pt x="4627551" y="281784"/>
                </a:cubicBezTo>
                <a:cubicBezTo>
                  <a:pt x="4513912" y="387308"/>
                  <a:pt x="4396466" y="509545"/>
                  <a:pt x="4275215" y="625901"/>
                </a:cubicBezTo>
                <a:cubicBezTo>
                  <a:pt x="4271408" y="625901"/>
                  <a:pt x="4264069" y="631162"/>
                  <a:pt x="4256456" y="636733"/>
                </a:cubicBezTo>
                <a:cubicBezTo>
                  <a:pt x="4214861" y="670154"/>
                  <a:pt x="4161847" y="697695"/>
                  <a:pt x="4116175" y="731117"/>
                </a:cubicBezTo>
                <a:cubicBezTo>
                  <a:pt x="4112639" y="736688"/>
                  <a:pt x="4104756" y="736688"/>
                  <a:pt x="4100950" y="742257"/>
                </a:cubicBezTo>
                <a:cubicBezTo>
                  <a:pt x="4074579" y="770108"/>
                  <a:pt x="4047936" y="803221"/>
                  <a:pt x="4025372" y="831071"/>
                </a:cubicBezTo>
                <a:cubicBezTo>
                  <a:pt x="4017759" y="831071"/>
                  <a:pt x="4017759" y="836643"/>
                  <a:pt x="4025372" y="836643"/>
                </a:cubicBezTo>
                <a:cubicBezTo>
                  <a:pt x="4032985" y="831071"/>
                  <a:pt x="4044402" y="831071"/>
                  <a:pt x="4055549" y="831071"/>
                </a:cubicBezTo>
                <a:cubicBezTo>
                  <a:pt x="4029178" y="842212"/>
                  <a:pt x="4006341" y="858613"/>
                  <a:pt x="3983505" y="880895"/>
                </a:cubicBezTo>
                <a:cubicBezTo>
                  <a:pt x="3975892" y="880895"/>
                  <a:pt x="3972087" y="886465"/>
                  <a:pt x="3972087" y="892035"/>
                </a:cubicBezTo>
                <a:cubicBezTo>
                  <a:pt x="3968280" y="897607"/>
                  <a:pt x="3972087" y="902866"/>
                  <a:pt x="3975892" y="902866"/>
                </a:cubicBezTo>
                <a:cubicBezTo>
                  <a:pt x="4002536" y="897297"/>
                  <a:pt x="4025372" y="892035"/>
                  <a:pt x="4055549" y="886465"/>
                </a:cubicBezTo>
                <a:cubicBezTo>
                  <a:pt x="4059354" y="886465"/>
                  <a:pt x="4070772" y="886465"/>
                  <a:pt x="4074579" y="880895"/>
                </a:cubicBezTo>
                <a:cubicBezTo>
                  <a:pt x="4275215" y="803221"/>
                  <a:pt x="4468511" y="736998"/>
                  <a:pt x="4646581" y="670462"/>
                </a:cubicBezTo>
                <a:cubicBezTo>
                  <a:pt x="4650387" y="670462"/>
                  <a:pt x="4657999" y="664893"/>
                  <a:pt x="4661805" y="664893"/>
                </a:cubicBezTo>
                <a:cubicBezTo>
                  <a:pt x="4760220" y="620330"/>
                  <a:pt x="4854829" y="586910"/>
                  <a:pt x="4942097" y="553488"/>
                </a:cubicBezTo>
                <a:cubicBezTo>
                  <a:pt x="4945904" y="548227"/>
                  <a:pt x="4953516" y="547917"/>
                  <a:pt x="4953516" y="547917"/>
                </a:cubicBezTo>
                <a:cubicBezTo>
                  <a:pt x="5029366" y="520375"/>
                  <a:pt x="5101137" y="498094"/>
                  <a:pt x="5169376" y="470553"/>
                </a:cubicBezTo>
                <a:cubicBezTo>
                  <a:pt x="5173182" y="470553"/>
                  <a:pt x="5173182" y="470553"/>
                  <a:pt x="5169376" y="476124"/>
                </a:cubicBezTo>
                <a:cubicBezTo>
                  <a:pt x="5169376" y="481693"/>
                  <a:pt x="5165570" y="487265"/>
                  <a:pt x="5169376" y="492834"/>
                </a:cubicBezTo>
                <a:cubicBezTo>
                  <a:pt x="5173182" y="498403"/>
                  <a:pt x="5173182" y="498403"/>
                  <a:pt x="5173182" y="498403"/>
                </a:cubicBezTo>
                <a:cubicBezTo>
                  <a:pt x="5176989" y="503974"/>
                  <a:pt x="5176989" y="509235"/>
                  <a:pt x="5173182" y="514806"/>
                </a:cubicBezTo>
                <a:cubicBezTo>
                  <a:pt x="5161764" y="525947"/>
                  <a:pt x="5150345" y="531826"/>
                  <a:pt x="5138927" y="542966"/>
                </a:cubicBezTo>
                <a:cubicBezTo>
                  <a:pt x="5138927" y="548535"/>
                  <a:pt x="5138927" y="553488"/>
                  <a:pt x="5142733" y="553488"/>
                </a:cubicBezTo>
                <a:cubicBezTo>
                  <a:pt x="5207165" y="537086"/>
                  <a:pt x="5263985" y="520375"/>
                  <a:pt x="5324611" y="509235"/>
                </a:cubicBezTo>
                <a:cubicBezTo>
                  <a:pt x="5298240" y="531516"/>
                  <a:pt x="5275403" y="553798"/>
                  <a:pt x="5252567" y="576079"/>
                </a:cubicBezTo>
                <a:cubicBezTo>
                  <a:pt x="5294162" y="587217"/>
                  <a:pt x="5324883" y="614761"/>
                  <a:pt x="5336300" y="692435"/>
                </a:cubicBezTo>
                <a:cubicBezTo>
                  <a:pt x="5328689" y="714407"/>
                  <a:pt x="5332222" y="725547"/>
                  <a:pt x="5339834" y="736688"/>
                </a:cubicBezTo>
                <a:cubicBezTo>
                  <a:pt x="5336029" y="747826"/>
                  <a:pt x="5328416" y="758968"/>
                  <a:pt x="5320804" y="758968"/>
                </a:cubicBezTo>
                <a:cubicBezTo>
                  <a:pt x="5324611" y="758968"/>
                  <a:pt x="5324611" y="758968"/>
                  <a:pt x="5324611" y="758968"/>
                </a:cubicBezTo>
                <a:cubicBezTo>
                  <a:pt x="5332222" y="770108"/>
                  <a:pt x="5339834" y="775680"/>
                  <a:pt x="5347447" y="786510"/>
                </a:cubicBezTo>
                <a:cubicBezTo>
                  <a:pt x="5351253" y="780939"/>
                  <a:pt x="5355059" y="786510"/>
                  <a:pt x="5355059" y="786510"/>
                </a:cubicBezTo>
                <a:cubicBezTo>
                  <a:pt x="5358865" y="792081"/>
                  <a:pt x="5358865" y="797961"/>
                  <a:pt x="5358865" y="797961"/>
                </a:cubicBezTo>
                <a:cubicBezTo>
                  <a:pt x="5362671" y="803221"/>
                  <a:pt x="5358865" y="803530"/>
                  <a:pt x="5358865" y="809100"/>
                </a:cubicBezTo>
                <a:cubicBezTo>
                  <a:pt x="5123974" y="919886"/>
                  <a:pt x="4866520" y="1030362"/>
                  <a:pt x="4578343" y="1163430"/>
                </a:cubicBezTo>
                <a:cubicBezTo>
                  <a:pt x="4578343" y="1163430"/>
                  <a:pt x="4570731" y="1163430"/>
                  <a:pt x="4566925" y="1163430"/>
                </a:cubicBezTo>
                <a:cubicBezTo>
                  <a:pt x="4555507" y="1169001"/>
                  <a:pt x="4544089" y="1169001"/>
                  <a:pt x="4532942" y="1174570"/>
                </a:cubicBezTo>
                <a:cubicBezTo>
                  <a:pt x="4529135" y="1174570"/>
                  <a:pt x="4529135" y="1169001"/>
                  <a:pt x="4532942" y="1169001"/>
                </a:cubicBezTo>
                <a:cubicBezTo>
                  <a:pt x="4536748" y="1163430"/>
                  <a:pt x="4536748" y="1163430"/>
                  <a:pt x="4536748" y="1163430"/>
                </a:cubicBezTo>
                <a:cubicBezTo>
                  <a:pt x="4540554" y="1157861"/>
                  <a:pt x="4540554" y="1158170"/>
                  <a:pt x="4536748" y="1152599"/>
                </a:cubicBezTo>
                <a:cubicBezTo>
                  <a:pt x="4532942" y="1152599"/>
                  <a:pt x="4532942" y="1152599"/>
                  <a:pt x="4529135" y="1152599"/>
                </a:cubicBezTo>
                <a:cubicBezTo>
                  <a:pt x="4521523" y="1152599"/>
                  <a:pt x="4521523" y="1152599"/>
                  <a:pt x="4529135" y="1147030"/>
                </a:cubicBezTo>
                <a:cubicBezTo>
                  <a:pt x="4570731" y="1135888"/>
                  <a:pt x="4612325" y="1113916"/>
                  <a:pt x="4654193" y="1097206"/>
                </a:cubicBezTo>
                <a:cubicBezTo>
                  <a:pt x="4657999" y="1097206"/>
                  <a:pt x="4661805" y="1091326"/>
                  <a:pt x="4665611" y="1080186"/>
                </a:cubicBezTo>
                <a:cubicBezTo>
                  <a:pt x="4665611" y="1080186"/>
                  <a:pt x="4665611" y="1074616"/>
                  <a:pt x="4657999" y="1074616"/>
                </a:cubicBezTo>
                <a:cubicBezTo>
                  <a:pt x="4536748" y="1124748"/>
                  <a:pt x="4400544" y="1169001"/>
                  <a:pt x="4260263" y="1213562"/>
                </a:cubicBezTo>
                <a:cubicBezTo>
                  <a:pt x="4320887" y="1180142"/>
                  <a:pt x="4385047" y="1147030"/>
                  <a:pt x="4445674" y="1108347"/>
                </a:cubicBezTo>
                <a:cubicBezTo>
                  <a:pt x="4453286" y="1108347"/>
                  <a:pt x="4460899" y="1113916"/>
                  <a:pt x="4460899" y="1113916"/>
                </a:cubicBezTo>
                <a:cubicBezTo>
                  <a:pt x="4464704" y="1119487"/>
                  <a:pt x="4468511" y="1119487"/>
                  <a:pt x="4468511" y="1113916"/>
                </a:cubicBezTo>
                <a:cubicBezTo>
                  <a:pt x="4468511" y="1108347"/>
                  <a:pt x="4472316" y="1102777"/>
                  <a:pt x="4476122" y="1097206"/>
                </a:cubicBezTo>
                <a:cubicBezTo>
                  <a:pt x="4502493" y="1091635"/>
                  <a:pt x="4532942" y="1075235"/>
                  <a:pt x="4559313" y="1069665"/>
                </a:cubicBezTo>
                <a:cubicBezTo>
                  <a:pt x="4563119" y="1064095"/>
                  <a:pt x="4570731" y="1058524"/>
                  <a:pt x="4574538" y="1058524"/>
                </a:cubicBezTo>
                <a:cubicBezTo>
                  <a:pt x="4593568" y="1047384"/>
                  <a:pt x="4612598" y="1036242"/>
                  <a:pt x="4631357" y="1025103"/>
                </a:cubicBezTo>
                <a:cubicBezTo>
                  <a:pt x="4597374" y="1025103"/>
                  <a:pt x="4563119" y="1030362"/>
                  <a:pt x="4529135" y="1035934"/>
                </a:cubicBezTo>
                <a:cubicBezTo>
                  <a:pt x="4521523" y="1035934"/>
                  <a:pt x="4513912" y="1041503"/>
                  <a:pt x="4510105" y="1047074"/>
                </a:cubicBezTo>
                <a:cubicBezTo>
                  <a:pt x="4498686" y="1047074"/>
                  <a:pt x="4487269" y="1047384"/>
                  <a:pt x="4476122" y="1052644"/>
                </a:cubicBezTo>
                <a:cubicBezTo>
                  <a:pt x="4513912" y="1036242"/>
                  <a:pt x="4555507" y="1025103"/>
                  <a:pt x="4593568" y="1008392"/>
                </a:cubicBezTo>
                <a:cubicBezTo>
                  <a:pt x="4597374" y="1008392"/>
                  <a:pt x="4601180" y="1002821"/>
                  <a:pt x="4601180" y="997252"/>
                </a:cubicBezTo>
                <a:cubicBezTo>
                  <a:pt x="4604987" y="997252"/>
                  <a:pt x="4601180" y="991680"/>
                  <a:pt x="4597374" y="991680"/>
                </a:cubicBezTo>
                <a:cubicBezTo>
                  <a:pt x="4529135" y="1013653"/>
                  <a:pt x="4453286" y="1030672"/>
                  <a:pt x="4381241" y="1052644"/>
                </a:cubicBezTo>
                <a:cubicBezTo>
                  <a:pt x="4377435" y="1058216"/>
                  <a:pt x="4366290" y="1058524"/>
                  <a:pt x="4362483" y="1058524"/>
                </a:cubicBezTo>
                <a:cubicBezTo>
                  <a:pt x="4366290" y="1052953"/>
                  <a:pt x="4373902" y="1047074"/>
                  <a:pt x="4373902" y="1047074"/>
                </a:cubicBezTo>
                <a:cubicBezTo>
                  <a:pt x="4377708" y="1041503"/>
                  <a:pt x="4373902" y="1035934"/>
                  <a:pt x="4366290" y="1035934"/>
                </a:cubicBezTo>
                <a:cubicBezTo>
                  <a:pt x="4351065" y="1041503"/>
                  <a:pt x="4332306" y="1047074"/>
                  <a:pt x="4313275" y="1047074"/>
                </a:cubicBezTo>
                <a:cubicBezTo>
                  <a:pt x="4309469" y="1052644"/>
                  <a:pt x="4309469" y="1052644"/>
                  <a:pt x="4309469" y="1047074"/>
                </a:cubicBezTo>
                <a:cubicBezTo>
                  <a:pt x="4309469" y="1047074"/>
                  <a:pt x="4305664" y="1052644"/>
                  <a:pt x="4301857" y="1052644"/>
                </a:cubicBezTo>
                <a:cubicBezTo>
                  <a:pt x="4290438" y="1058216"/>
                  <a:pt x="4282827" y="1058524"/>
                  <a:pt x="4271408" y="1064095"/>
                </a:cubicBezTo>
                <a:cubicBezTo>
                  <a:pt x="4267602" y="1064095"/>
                  <a:pt x="4263796" y="1063785"/>
                  <a:pt x="4263796" y="1058524"/>
                </a:cubicBezTo>
                <a:cubicBezTo>
                  <a:pt x="4263796" y="1058524"/>
                  <a:pt x="4263796" y="1052644"/>
                  <a:pt x="4271408" y="1052644"/>
                </a:cubicBezTo>
                <a:cubicBezTo>
                  <a:pt x="4343453" y="1008392"/>
                  <a:pt x="4415496" y="964139"/>
                  <a:pt x="4487541" y="925147"/>
                </a:cubicBezTo>
                <a:cubicBezTo>
                  <a:pt x="4464704" y="925147"/>
                  <a:pt x="4445674" y="931026"/>
                  <a:pt x="4423109" y="931026"/>
                </a:cubicBezTo>
                <a:cubicBezTo>
                  <a:pt x="4419303" y="931026"/>
                  <a:pt x="4411419" y="936597"/>
                  <a:pt x="4407613" y="936597"/>
                </a:cubicBezTo>
                <a:cubicBezTo>
                  <a:pt x="4233348" y="1019533"/>
                  <a:pt x="4044402" y="1113607"/>
                  <a:pt x="3851106" y="1207683"/>
                </a:cubicBezTo>
                <a:cubicBezTo>
                  <a:pt x="3843494" y="1207683"/>
                  <a:pt x="3839688" y="1213562"/>
                  <a:pt x="3839688" y="1213562"/>
                </a:cubicBezTo>
                <a:cubicBezTo>
                  <a:pt x="3839688" y="1218825"/>
                  <a:pt x="3843494" y="1218825"/>
                  <a:pt x="3847301" y="1213562"/>
                </a:cubicBezTo>
                <a:cubicBezTo>
                  <a:pt x="3851106" y="1218825"/>
                  <a:pt x="3858448" y="1224704"/>
                  <a:pt x="3862253" y="1224704"/>
                </a:cubicBezTo>
                <a:cubicBezTo>
                  <a:pt x="3869865" y="1224704"/>
                  <a:pt x="3877478" y="1219133"/>
                  <a:pt x="3881284" y="1219133"/>
                </a:cubicBezTo>
                <a:cubicBezTo>
                  <a:pt x="3892702" y="1213562"/>
                  <a:pt x="3907654" y="1213253"/>
                  <a:pt x="3919072" y="1207683"/>
                </a:cubicBezTo>
                <a:cubicBezTo>
                  <a:pt x="3922879" y="1207683"/>
                  <a:pt x="3919072" y="1213562"/>
                  <a:pt x="3915267" y="1213562"/>
                </a:cubicBezTo>
                <a:cubicBezTo>
                  <a:pt x="3881012" y="1246675"/>
                  <a:pt x="3851106" y="1280096"/>
                  <a:pt x="3816852" y="1324658"/>
                </a:cubicBezTo>
                <a:cubicBezTo>
                  <a:pt x="3813045" y="1324658"/>
                  <a:pt x="3805433" y="1330230"/>
                  <a:pt x="3797822" y="1330230"/>
                </a:cubicBezTo>
                <a:cubicBezTo>
                  <a:pt x="3797822" y="1330230"/>
                  <a:pt x="3794288" y="1330230"/>
                  <a:pt x="3790481" y="1335799"/>
                </a:cubicBezTo>
                <a:cubicBezTo>
                  <a:pt x="3786675" y="1335799"/>
                  <a:pt x="3782869" y="1329920"/>
                  <a:pt x="3786675" y="1324658"/>
                </a:cubicBezTo>
                <a:cubicBezTo>
                  <a:pt x="3790481" y="1319088"/>
                  <a:pt x="3786675" y="1313518"/>
                  <a:pt x="3782869" y="1318779"/>
                </a:cubicBezTo>
                <a:cubicBezTo>
                  <a:pt x="3748614" y="1335489"/>
                  <a:pt x="3710824" y="1352200"/>
                  <a:pt x="3673035" y="1374481"/>
                </a:cubicBezTo>
                <a:cubicBezTo>
                  <a:pt x="3669230" y="1374481"/>
                  <a:pt x="3661345" y="1385313"/>
                  <a:pt x="3657539" y="1385313"/>
                </a:cubicBezTo>
                <a:cubicBezTo>
                  <a:pt x="3596914" y="1423995"/>
                  <a:pt x="3536560" y="1463295"/>
                  <a:pt x="3475934" y="1501978"/>
                </a:cubicBezTo>
                <a:cubicBezTo>
                  <a:pt x="3468321" y="1507548"/>
                  <a:pt x="3468321" y="1507548"/>
                  <a:pt x="3475934" y="1507548"/>
                </a:cubicBezTo>
                <a:cubicBezTo>
                  <a:pt x="3494965" y="1501978"/>
                  <a:pt x="3517530" y="1501978"/>
                  <a:pt x="3536288" y="1501978"/>
                </a:cubicBezTo>
                <a:cubicBezTo>
                  <a:pt x="3509917" y="1524258"/>
                  <a:pt x="3479468" y="1551802"/>
                  <a:pt x="3449291" y="1573772"/>
                </a:cubicBezTo>
                <a:cubicBezTo>
                  <a:pt x="3445485" y="1579343"/>
                  <a:pt x="3441679" y="1579343"/>
                  <a:pt x="3449291" y="1579343"/>
                </a:cubicBezTo>
                <a:cubicBezTo>
                  <a:pt x="3483275" y="1568512"/>
                  <a:pt x="3513724" y="1557371"/>
                  <a:pt x="3547978" y="1546230"/>
                </a:cubicBezTo>
                <a:cubicBezTo>
                  <a:pt x="3491158" y="1579652"/>
                  <a:pt x="3430260" y="1612456"/>
                  <a:pt x="3369636" y="1651447"/>
                </a:cubicBezTo>
                <a:cubicBezTo>
                  <a:pt x="3362294" y="1651447"/>
                  <a:pt x="3350876" y="1657017"/>
                  <a:pt x="3347070" y="1662587"/>
                </a:cubicBezTo>
                <a:cubicBezTo>
                  <a:pt x="3313088" y="1673729"/>
                  <a:pt x="3279104" y="1690439"/>
                  <a:pt x="3241045" y="1706839"/>
                </a:cubicBezTo>
                <a:cubicBezTo>
                  <a:pt x="3233432" y="1712411"/>
                  <a:pt x="3225819" y="1718290"/>
                  <a:pt x="3218207" y="1718290"/>
                </a:cubicBezTo>
                <a:cubicBezTo>
                  <a:pt x="3206789" y="1729121"/>
                  <a:pt x="3195370" y="1740262"/>
                  <a:pt x="3187759" y="1756972"/>
                </a:cubicBezTo>
                <a:cubicBezTo>
                  <a:pt x="3180147" y="1762543"/>
                  <a:pt x="3180147" y="1768112"/>
                  <a:pt x="3187759" y="1762543"/>
                </a:cubicBezTo>
                <a:cubicBezTo>
                  <a:pt x="3320427" y="1696009"/>
                  <a:pt x="3449291" y="1640616"/>
                  <a:pt x="3566736" y="1579343"/>
                </a:cubicBezTo>
                <a:cubicBezTo>
                  <a:pt x="3574348" y="1579343"/>
                  <a:pt x="3581961" y="1568203"/>
                  <a:pt x="3581961" y="1562631"/>
                </a:cubicBezTo>
                <a:cubicBezTo>
                  <a:pt x="3581961" y="1562631"/>
                  <a:pt x="3586040" y="1557371"/>
                  <a:pt x="3593378" y="1557371"/>
                </a:cubicBezTo>
                <a:cubicBezTo>
                  <a:pt x="3631440" y="1552112"/>
                  <a:pt x="3669230" y="1540661"/>
                  <a:pt x="3707018" y="1535090"/>
                </a:cubicBezTo>
                <a:cubicBezTo>
                  <a:pt x="3665423" y="1562940"/>
                  <a:pt x="3627634" y="1590484"/>
                  <a:pt x="3585767" y="1612765"/>
                </a:cubicBezTo>
                <a:cubicBezTo>
                  <a:pt x="3581961" y="1612765"/>
                  <a:pt x="3567009" y="1618335"/>
                  <a:pt x="3563203" y="1618335"/>
                </a:cubicBezTo>
                <a:cubicBezTo>
                  <a:pt x="3494965" y="1651447"/>
                  <a:pt x="3426727" y="1684867"/>
                  <a:pt x="3354682" y="1723861"/>
                </a:cubicBezTo>
                <a:cubicBezTo>
                  <a:pt x="3350876" y="1723861"/>
                  <a:pt x="3343264" y="1729430"/>
                  <a:pt x="3335652" y="1735002"/>
                </a:cubicBezTo>
                <a:cubicBezTo>
                  <a:pt x="3252190" y="1784823"/>
                  <a:pt x="3169000" y="1828767"/>
                  <a:pt x="3085809" y="1878899"/>
                </a:cubicBezTo>
                <a:cubicBezTo>
                  <a:pt x="3180418" y="1900871"/>
                  <a:pt x="3373713" y="1735002"/>
                  <a:pt x="3475934" y="1684867"/>
                </a:cubicBezTo>
                <a:cubicBezTo>
                  <a:pt x="3873943" y="1507548"/>
                  <a:pt x="4226007" y="1351890"/>
                  <a:pt x="4540554" y="1213562"/>
                </a:cubicBezTo>
                <a:cubicBezTo>
                  <a:pt x="4737383" y="1130317"/>
                  <a:pt x="4919261" y="1047384"/>
                  <a:pt x="5089720" y="975279"/>
                </a:cubicBezTo>
                <a:cubicBezTo>
                  <a:pt x="5226195" y="914316"/>
                  <a:pt x="5358865" y="825192"/>
                  <a:pt x="5472504" y="814052"/>
                </a:cubicBezTo>
                <a:cubicBezTo>
                  <a:pt x="5442328" y="902866"/>
                  <a:pt x="5385237" y="891726"/>
                  <a:pt x="5343641" y="947119"/>
                </a:cubicBezTo>
                <a:cubicBezTo>
                  <a:pt x="5366207" y="963830"/>
                  <a:pt x="5396655" y="964139"/>
                  <a:pt x="5419491" y="975279"/>
                </a:cubicBezTo>
                <a:cubicBezTo>
                  <a:pt x="5241420" y="1080495"/>
                  <a:pt x="5059543" y="1169001"/>
                  <a:pt x="4858635" y="1252244"/>
                </a:cubicBezTo>
                <a:cubicBezTo>
                  <a:pt x="4661805" y="1340751"/>
                  <a:pt x="4449752" y="1441015"/>
                  <a:pt x="4226007" y="1551802"/>
                </a:cubicBezTo>
                <a:cubicBezTo>
                  <a:pt x="4055549" y="1635045"/>
                  <a:pt x="3866331" y="1679298"/>
                  <a:pt x="3676842" y="1806794"/>
                </a:cubicBezTo>
                <a:cubicBezTo>
                  <a:pt x="3665423" y="1784823"/>
                  <a:pt x="3672764" y="1795654"/>
                  <a:pt x="3657539" y="1784513"/>
                </a:cubicBezTo>
                <a:cubicBezTo>
                  <a:pt x="3654005" y="1801225"/>
                  <a:pt x="3654005" y="1812056"/>
                  <a:pt x="3650199" y="1828767"/>
                </a:cubicBezTo>
                <a:cubicBezTo>
                  <a:pt x="3453370" y="1906440"/>
                  <a:pt x="3236966" y="2039818"/>
                  <a:pt x="3013493" y="2200427"/>
                </a:cubicBezTo>
                <a:cubicBezTo>
                  <a:pt x="3142357" y="2133893"/>
                  <a:pt x="3260075" y="2089640"/>
                  <a:pt x="3377519" y="2023107"/>
                </a:cubicBezTo>
                <a:cubicBezTo>
                  <a:pt x="3616216" y="1878899"/>
                  <a:pt x="3835611" y="1779253"/>
                  <a:pt x="4036518" y="1684867"/>
                </a:cubicBezTo>
                <a:cubicBezTo>
                  <a:pt x="4233620" y="1601934"/>
                  <a:pt x="4411690" y="1535090"/>
                  <a:pt x="4578343" y="1452156"/>
                </a:cubicBezTo>
                <a:cubicBezTo>
                  <a:pt x="4582150" y="1452156"/>
                  <a:pt x="4585956" y="1446276"/>
                  <a:pt x="4593568" y="1446276"/>
                </a:cubicBezTo>
                <a:cubicBezTo>
                  <a:pt x="4608520" y="1435444"/>
                  <a:pt x="4631357" y="1424303"/>
                  <a:pt x="4650387" y="1407594"/>
                </a:cubicBezTo>
                <a:cubicBezTo>
                  <a:pt x="4650387" y="1407594"/>
                  <a:pt x="4657999" y="1407594"/>
                  <a:pt x="4661805" y="1407594"/>
                </a:cubicBezTo>
                <a:cubicBezTo>
                  <a:pt x="4892889" y="1291237"/>
                  <a:pt x="5101137" y="1185712"/>
                  <a:pt x="5298240" y="1091635"/>
                </a:cubicBezTo>
                <a:cubicBezTo>
                  <a:pt x="5298240" y="1091635"/>
                  <a:pt x="5305851" y="1091635"/>
                  <a:pt x="5305851" y="1097206"/>
                </a:cubicBezTo>
                <a:cubicBezTo>
                  <a:pt x="5313464" y="1108347"/>
                  <a:pt x="5324883" y="1119179"/>
                  <a:pt x="5336300" y="1130317"/>
                </a:cubicBezTo>
                <a:cubicBezTo>
                  <a:pt x="5336300" y="1135888"/>
                  <a:pt x="5336300" y="1141459"/>
                  <a:pt x="5336300" y="1147030"/>
                </a:cubicBezTo>
                <a:cubicBezTo>
                  <a:pt x="5328689" y="1163740"/>
                  <a:pt x="5313192" y="1180449"/>
                  <a:pt x="5309385" y="1202732"/>
                </a:cubicBezTo>
                <a:cubicBezTo>
                  <a:pt x="5305580" y="1202732"/>
                  <a:pt x="5302047" y="1202732"/>
                  <a:pt x="5302047" y="1202732"/>
                </a:cubicBezTo>
                <a:cubicBezTo>
                  <a:pt x="5302047" y="1202732"/>
                  <a:pt x="5298240" y="1202422"/>
                  <a:pt x="5298240" y="1207683"/>
                </a:cubicBezTo>
                <a:cubicBezTo>
                  <a:pt x="5298240" y="1213253"/>
                  <a:pt x="5298240" y="1213562"/>
                  <a:pt x="5298240" y="1213562"/>
                </a:cubicBezTo>
                <a:cubicBezTo>
                  <a:pt x="5305851" y="1218825"/>
                  <a:pt x="5305580" y="1224704"/>
                  <a:pt x="5313192" y="1230274"/>
                </a:cubicBezTo>
                <a:cubicBezTo>
                  <a:pt x="5294434" y="1241413"/>
                  <a:pt x="5279209" y="1252244"/>
                  <a:pt x="5260179" y="1268956"/>
                </a:cubicBezTo>
                <a:cubicBezTo>
                  <a:pt x="5256372" y="1268956"/>
                  <a:pt x="5252567" y="1274525"/>
                  <a:pt x="5252567" y="1280096"/>
                </a:cubicBezTo>
                <a:cubicBezTo>
                  <a:pt x="5244954" y="1302376"/>
                  <a:pt x="5241420" y="1329920"/>
                  <a:pt x="5233808" y="1352200"/>
                </a:cubicBezTo>
                <a:cubicBezTo>
                  <a:pt x="5233808" y="1357770"/>
                  <a:pt x="5226195" y="1363339"/>
                  <a:pt x="5226195" y="1363339"/>
                </a:cubicBezTo>
                <a:cubicBezTo>
                  <a:pt x="5044319" y="1451847"/>
                  <a:pt x="4851295" y="1557371"/>
                  <a:pt x="4635162" y="1662587"/>
                </a:cubicBezTo>
                <a:cubicBezTo>
                  <a:pt x="4631629" y="1662587"/>
                  <a:pt x="4627551" y="1662587"/>
                  <a:pt x="4631357" y="1657017"/>
                </a:cubicBezTo>
                <a:cubicBezTo>
                  <a:pt x="4631357" y="1657017"/>
                  <a:pt x="4631357" y="1651447"/>
                  <a:pt x="4627551" y="1651447"/>
                </a:cubicBezTo>
                <a:cubicBezTo>
                  <a:pt x="4566925" y="1673729"/>
                  <a:pt x="4506299" y="1696009"/>
                  <a:pt x="4445674" y="1718290"/>
                </a:cubicBezTo>
                <a:cubicBezTo>
                  <a:pt x="4487269" y="1696009"/>
                  <a:pt x="4536748" y="1673729"/>
                  <a:pt x="4578343" y="1651447"/>
                </a:cubicBezTo>
                <a:cubicBezTo>
                  <a:pt x="4582150" y="1651447"/>
                  <a:pt x="4585956" y="1646185"/>
                  <a:pt x="4585956" y="1640616"/>
                </a:cubicBezTo>
                <a:cubicBezTo>
                  <a:pt x="4589489" y="1640616"/>
                  <a:pt x="4585683" y="1635045"/>
                  <a:pt x="4581877" y="1635045"/>
                </a:cubicBezTo>
                <a:cubicBezTo>
                  <a:pt x="4506299" y="1662897"/>
                  <a:pt x="4430721" y="1696009"/>
                  <a:pt x="4347259" y="1723861"/>
                </a:cubicBezTo>
                <a:cubicBezTo>
                  <a:pt x="4351065" y="1712721"/>
                  <a:pt x="4358677" y="1706839"/>
                  <a:pt x="4366290" y="1695699"/>
                </a:cubicBezTo>
                <a:cubicBezTo>
                  <a:pt x="4373902" y="1690130"/>
                  <a:pt x="4373902" y="1690439"/>
                  <a:pt x="4366290" y="1690748"/>
                </a:cubicBezTo>
                <a:cubicBezTo>
                  <a:pt x="4362483" y="1696009"/>
                  <a:pt x="4358405" y="1695699"/>
                  <a:pt x="4354872" y="1695699"/>
                </a:cubicBezTo>
                <a:cubicBezTo>
                  <a:pt x="4404077" y="1668158"/>
                  <a:pt x="4449480" y="1640306"/>
                  <a:pt x="4498686" y="1618335"/>
                </a:cubicBezTo>
                <a:cubicBezTo>
                  <a:pt x="4502493" y="1612765"/>
                  <a:pt x="4506299" y="1612765"/>
                  <a:pt x="4510105" y="1612765"/>
                </a:cubicBezTo>
                <a:cubicBezTo>
                  <a:pt x="4548166" y="1601624"/>
                  <a:pt x="4578343" y="1584912"/>
                  <a:pt x="4612325" y="1573772"/>
                </a:cubicBezTo>
                <a:cubicBezTo>
                  <a:pt x="4616132" y="1573772"/>
                  <a:pt x="4619938" y="1568203"/>
                  <a:pt x="4619938" y="1562631"/>
                </a:cubicBezTo>
                <a:cubicBezTo>
                  <a:pt x="4623744" y="1562631"/>
                  <a:pt x="4619938" y="1557371"/>
                  <a:pt x="4616132" y="1557371"/>
                </a:cubicBezTo>
                <a:cubicBezTo>
                  <a:pt x="4574538" y="1568512"/>
                  <a:pt x="4529135" y="1579652"/>
                  <a:pt x="4483735" y="1590794"/>
                </a:cubicBezTo>
                <a:cubicBezTo>
                  <a:pt x="4479929" y="1590794"/>
                  <a:pt x="4472044" y="1596363"/>
                  <a:pt x="4468511" y="1596363"/>
                </a:cubicBezTo>
                <a:cubicBezTo>
                  <a:pt x="4240959" y="1712721"/>
                  <a:pt x="3991117" y="1840217"/>
                  <a:pt x="3722243" y="1978854"/>
                </a:cubicBezTo>
                <a:cubicBezTo>
                  <a:pt x="3718436" y="1978854"/>
                  <a:pt x="3718436" y="1978854"/>
                  <a:pt x="3718436" y="1978854"/>
                </a:cubicBezTo>
                <a:cubicBezTo>
                  <a:pt x="3593378" y="2039818"/>
                  <a:pt x="3456903" y="2106042"/>
                  <a:pt x="3316893" y="2178145"/>
                </a:cubicBezTo>
                <a:cubicBezTo>
                  <a:pt x="3354682" y="2161435"/>
                  <a:pt x="3392472" y="2145344"/>
                  <a:pt x="3430533" y="2128631"/>
                </a:cubicBezTo>
                <a:cubicBezTo>
                  <a:pt x="3388666" y="2150913"/>
                  <a:pt x="3347070" y="2172575"/>
                  <a:pt x="3309010" y="2194856"/>
                </a:cubicBezTo>
                <a:cubicBezTo>
                  <a:pt x="3301669" y="2200427"/>
                  <a:pt x="3297863" y="2200427"/>
                  <a:pt x="3297863" y="2194856"/>
                </a:cubicBezTo>
                <a:cubicBezTo>
                  <a:pt x="3297863" y="2194856"/>
                  <a:pt x="3301397" y="2183716"/>
                  <a:pt x="3305203" y="2183716"/>
                </a:cubicBezTo>
                <a:cubicBezTo>
                  <a:pt x="3183953" y="2244680"/>
                  <a:pt x="3059166" y="2305643"/>
                  <a:pt x="2930303" y="2366606"/>
                </a:cubicBezTo>
                <a:cubicBezTo>
                  <a:pt x="2926496" y="2372176"/>
                  <a:pt x="2915079" y="2378056"/>
                  <a:pt x="2907466" y="2383625"/>
                </a:cubicBezTo>
                <a:cubicBezTo>
                  <a:pt x="2900126" y="2400026"/>
                  <a:pt x="2896321" y="2421999"/>
                  <a:pt x="2888708" y="2444280"/>
                </a:cubicBezTo>
                <a:cubicBezTo>
                  <a:pt x="2881096" y="2444280"/>
                  <a:pt x="2869949" y="2449850"/>
                  <a:pt x="2862337" y="2455420"/>
                </a:cubicBezTo>
                <a:cubicBezTo>
                  <a:pt x="2805518" y="2488843"/>
                  <a:pt x="2748697" y="2521953"/>
                  <a:pt x="2691878" y="2555376"/>
                </a:cubicBezTo>
                <a:cubicBezTo>
                  <a:pt x="2684266" y="2555376"/>
                  <a:pt x="2676382" y="2560945"/>
                  <a:pt x="2668769" y="2566516"/>
                </a:cubicBezTo>
                <a:cubicBezTo>
                  <a:pt x="2627175" y="2599938"/>
                  <a:pt x="2593191" y="2638311"/>
                  <a:pt x="2558936" y="2671732"/>
                </a:cubicBezTo>
                <a:cubicBezTo>
                  <a:pt x="2555130" y="2677303"/>
                  <a:pt x="2543985" y="2682872"/>
                  <a:pt x="2536372" y="2688442"/>
                </a:cubicBezTo>
                <a:cubicBezTo>
                  <a:pt x="2506195" y="2705153"/>
                  <a:pt x="2475746" y="2721864"/>
                  <a:pt x="2441491" y="2738266"/>
                </a:cubicBezTo>
                <a:cubicBezTo>
                  <a:pt x="2433879" y="2743835"/>
                  <a:pt x="2422733" y="2754977"/>
                  <a:pt x="2415120" y="2760236"/>
                </a:cubicBezTo>
                <a:cubicBezTo>
                  <a:pt x="2407509" y="2771377"/>
                  <a:pt x="2396090" y="2788088"/>
                  <a:pt x="2388478" y="2804799"/>
                </a:cubicBezTo>
                <a:cubicBezTo>
                  <a:pt x="2381137" y="2810368"/>
                  <a:pt x="2380866" y="2815940"/>
                  <a:pt x="2384672" y="2815940"/>
                </a:cubicBezTo>
                <a:cubicBezTo>
                  <a:pt x="2392284" y="2815940"/>
                  <a:pt x="2399897" y="2815940"/>
                  <a:pt x="2403703" y="2815940"/>
                </a:cubicBezTo>
                <a:cubicBezTo>
                  <a:pt x="2411314" y="2815940"/>
                  <a:pt x="2411314" y="2821509"/>
                  <a:pt x="2400168" y="2827080"/>
                </a:cubicBezTo>
                <a:cubicBezTo>
                  <a:pt x="2350688" y="2871334"/>
                  <a:pt x="2293870" y="2915895"/>
                  <a:pt x="2240855" y="2960148"/>
                </a:cubicBezTo>
                <a:cubicBezTo>
                  <a:pt x="2248468" y="2960148"/>
                  <a:pt x="2255808" y="2960148"/>
                  <a:pt x="2263421" y="2965717"/>
                </a:cubicBezTo>
                <a:cubicBezTo>
                  <a:pt x="2271032" y="2954577"/>
                  <a:pt x="2282451" y="2949007"/>
                  <a:pt x="2290063" y="2943436"/>
                </a:cubicBezTo>
                <a:cubicBezTo>
                  <a:pt x="2290063" y="2943436"/>
                  <a:pt x="2717977" y="2688134"/>
                  <a:pt x="2930303" y="2577347"/>
                </a:cubicBezTo>
                <a:cubicBezTo>
                  <a:pt x="3343264" y="2355465"/>
                  <a:pt x="4010147" y="2001135"/>
                  <a:pt x="4010147" y="2001135"/>
                </a:cubicBezTo>
                <a:cubicBezTo>
                  <a:pt x="4013953" y="1995565"/>
                  <a:pt x="4021566" y="1989994"/>
                  <a:pt x="4025372" y="1989994"/>
                </a:cubicBezTo>
                <a:cubicBezTo>
                  <a:pt x="4047936" y="1978854"/>
                  <a:pt x="4078385" y="1972975"/>
                  <a:pt x="4100950" y="1961834"/>
                </a:cubicBezTo>
                <a:cubicBezTo>
                  <a:pt x="4104756" y="1961834"/>
                  <a:pt x="4112639" y="1956573"/>
                  <a:pt x="4116175" y="1951002"/>
                </a:cubicBezTo>
                <a:cubicBezTo>
                  <a:pt x="4169460" y="1923461"/>
                  <a:pt x="4226007" y="1900871"/>
                  <a:pt x="4271408" y="1878899"/>
                </a:cubicBezTo>
                <a:cubicBezTo>
                  <a:pt x="4460899" y="1784513"/>
                  <a:pt x="4635162" y="1696009"/>
                  <a:pt x="4798009" y="1618335"/>
                </a:cubicBezTo>
                <a:cubicBezTo>
                  <a:pt x="4953516" y="1540661"/>
                  <a:pt x="5097332" y="1462985"/>
                  <a:pt x="5233808" y="1390883"/>
                </a:cubicBezTo>
                <a:cubicBezTo>
                  <a:pt x="5233808" y="1435134"/>
                  <a:pt x="5252838" y="1446276"/>
                  <a:pt x="5279481" y="1446276"/>
                </a:cubicBezTo>
                <a:cubicBezTo>
                  <a:pt x="5279481" y="1446276"/>
                  <a:pt x="5279481" y="1446276"/>
                  <a:pt x="5275674" y="1446276"/>
                </a:cubicBezTo>
                <a:cubicBezTo>
                  <a:pt x="5271869" y="1446276"/>
                  <a:pt x="5271869" y="1446276"/>
                  <a:pt x="5271869" y="1446276"/>
                </a:cubicBezTo>
                <a:cubicBezTo>
                  <a:pt x="5271869" y="1451847"/>
                  <a:pt x="5267791" y="1452156"/>
                  <a:pt x="5267791" y="1452156"/>
                </a:cubicBezTo>
                <a:cubicBezTo>
                  <a:pt x="5267791" y="1452156"/>
                  <a:pt x="5263985" y="1457726"/>
                  <a:pt x="5260179" y="1457726"/>
                </a:cubicBezTo>
                <a:cubicBezTo>
                  <a:pt x="5241420" y="1468557"/>
                  <a:pt x="5218583" y="1479697"/>
                  <a:pt x="5199553" y="1490838"/>
                </a:cubicBezTo>
                <a:lnTo>
                  <a:pt x="5247995" y="1468609"/>
                </a:lnTo>
                <a:lnTo>
                  <a:pt x="5252702" y="1468170"/>
                </a:lnTo>
                <a:lnTo>
                  <a:pt x="5256170" y="1465909"/>
                </a:lnTo>
                <a:lnTo>
                  <a:pt x="5339834" y="1446276"/>
                </a:lnTo>
                <a:cubicBezTo>
                  <a:pt x="5226195" y="1501978"/>
                  <a:pt x="5104944" y="1573772"/>
                  <a:pt x="4979886" y="1651447"/>
                </a:cubicBezTo>
                <a:cubicBezTo>
                  <a:pt x="5006528" y="1645875"/>
                  <a:pt x="5021754" y="1640616"/>
                  <a:pt x="5040784" y="1635045"/>
                </a:cubicBezTo>
                <a:cubicBezTo>
                  <a:pt x="4923338" y="1684867"/>
                  <a:pt x="4794476" y="1756972"/>
                  <a:pt x="4661805" y="1839907"/>
                </a:cubicBezTo>
                <a:cubicBezTo>
                  <a:pt x="4817040" y="1778944"/>
                  <a:pt x="4968468" y="1690439"/>
                  <a:pt x="5108750" y="1618335"/>
                </a:cubicBezTo>
                <a:cubicBezTo>
                  <a:pt x="5089720" y="1623904"/>
                  <a:pt x="5070689" y="1629476"/>
                  <a:pt x="5051931" y="1629476"/>
                </a:cubicBezTo>
                <a:cubicBezTo>
                  <a:pt x="5108750" y="1607193"/>
                  <a:pt x="5169376" y="1579343"/>
                  <a:pt x="5226195" y="1562631"/>
                </a:cubicBezTo>
                <a:cubicBezTo>
                  <a:pt x="5222389" y="1573772"/>
                  <a:pt x="5210971" y="1579652"/>
                  <a:pt x="5207165" y="1585222"/>
                </a:cubicBezTo>
                <a:cubicBezTo>
                  <a:pt x="5210971" y="1585222"/>
                  <a:pt x="5215049" y="1585222"/>
                  <a:pt x="5218855" y="1585222"/>
                </a:cubicBezTo>
                <a:cubicBezTo>
                  <a:pt x="5215049" y="1590484"/>
                  <a:pt x="5203359" y="1596363"/>
                  <a:pt x="5195746" y="1601934"/>
                </a:cubicBezTo>
                <a:cubicBezTo>
                  <a:pt x="5195746" y="1601934"/>
                  <a:pt x="5199553" y="1612765"/>
                  <a:pt x="5195746" y="1612765"/>
                </a:cubicBezTo>
                <a:cubicBezTo>
                  <a:pt x="5169376" y="1640306"/>
                  <a:pt x="5138927" y="1662897"/>
                  <a:pt x="5112556" y="1684867"/>
                </a:cubicBezTo>
                <a:cubicBezTo>
                  <a:pt x="5161764" y="1690439"/>
                  <a:pt x="5218583" y="1668158"/>
                  <a:pt x="5267791" y="1662587"/>
                </a:cubicBezTo>
                <a:cubicBezTo>
                  <a:pt x="5230002" y="1684867"/>
                  <a:pt x="5188134" y="1712411"/>
                  <a:pt x="5138927" y="1740262"/>
                </a:cubicBezTo>
                <a:cubicBezTo>
                  <a:pt x="5142733" y="1751093"/>
                  <a:pt x="5142733" y="1751403"/>
                  <a:pt x="5146540" y="1751403"/>
                </a:cubicBezTo>
                <a:cubicBezTo>
                  <a:pt x="5116363" y="1767804"/>
                  <a:pt x="5085914" y="1778944"/>
                  <a:pt x="5055737" y="1795654"/>
                </a:cubicBezTo>
                <a:cubicBezTo>
                  <a:pt x="5036706" y="1801225"/>
                  <a:pt x="5017676" y="1812675"/>
                  <a:pt x="4995111" y="1817936"/>
                </a:cubicBezTo>
                <a:cubicBezTo>
                  <a:pt x="4995111" y="1817936"/>
                  <a:pt x="4995111" y="1817936"/>
                  <a:pt x="4991305" y="1817936"/>
                </a:cubicBezTo>
                <a:cubicBezTo>
                  <a:pt x="4987498" y="1817936"/>
                  <a:pt x="4983965" y="1817936"/>
                  <a:pt x="4983965" y="1817936"/>
                </a:cubicBezTo>
                <a:lnTo>
                  <a:pt x="4982061" y="1819483"/>
                </a:lnTo>
                <a:lnTo>
                  <a:pt x="4949710" y="1823816"/>
                </a:lnTo>
                <a:cubicBezTo>
                  <a:pt x="4972546" y="1795964"/>
                  <a:pt x="5006528" y="1778944"/>
                  <a:pt x="5029094" y="1756972"/>
                </a:cubicBezTo>
                <a:cubicBezTo>
                  <a:pt x="4968468" y="1778944"/>
                  <a:pt x="4904308" y="1806794"/>
                  <a:pt x="4839877" y="1839907"/>
                </a:cubicBezTo>
                <a:cubicBezTo>
                  <a:pt x="4862714" y="1839907"/>
                  <a:pt x="4881471" y="1839907"/>
                  <a:pt x="4900502" y="1839907"/>
                </a:cubicBezTo>
                <a:cubicBezTo>
                  <a:pt x="4862714" y="1856618"/>
                  <a:pt x="4790669" y="1851357"/>
                  <a:pt x="4752880" y="1895611"/>
                </a:cubicBezTo>
                <a:cubicBezTo>
                  <a:pt x="4764027" y="1895611"/>
                  <a:pt x="4775173" y="1890039"/>
                  <a:pt x="4786591" y="1890039"/>
                </a:cubicBezTo>
                <a:cubicBezTo>
                  <a:pt x="4695789" y="1917581"/>
                  <a:pt x="4593568" y="1989994"/>
                  <a:pt x="4491348" y="2045388"/>
                </a:cubicBezTo>
                <a:cubicBezTo>
                  <a:pt x="4404077" y="2089949"/>
                  <a:pt x="4245037" y="2178454"/>
                  <a:pt x="4165381" y="2161744"/>
                </a:cubicBezTo>
                <a:cubicBezTo>
                  <a:pt x="4214589" y="2128322"/>
                  <a:pt x="4259990" y="2100781"/>
                  <a:pt x="4305664" y="2072929"/>
                </a:cubicBezTo>
                <a:cubicBezTo>
                  <a:pt x="4267602" y="2072929"/>
                  <a:pt x="4226007" y="2089330"/>
                  <a:pt x="4180606" y="2094902"/>
                </a:cubicBezTo>
                <a:cubicBezTo>
                  <a:pt x="4218395" y="2072929"/>
                  <a:pt x="4256456" y="2050957"/>
                  <a:pt x="4290438" y="2028676"/>
                </a:cubicBezTo>
                <a:cubicBezTo>
                  <a:pt x="4286905" y="2023107"/>
                  <a:pt x="4293974" y="2017536"/>
                  <a:pt x="4293974" y="2017536"/>
                </a:cubicBezTo>
                <a:cubicBezTo>
                  <a:pt x="4286633" y="2011966"/>
                  <a:pt x="4279020" y="2011966"/>
                  <a:pt x="4271408" y="2011966"/>
                </a:cubicBezTo>
                <a:cubicBezTo>
                  <a:pt x="4343453" y="1923152"/>
                  <a:pt x="4449752" y="1895611"/>
                  <a:pt x="4521796" y="1851357"/>
                </a:cubicBezTo>
                <a:cubicBezTo>
                  <a:pt x="4517990" y="1845786"/>
                  <a:pt x="4510105" y="1845786"/>
                  <a:pt x="4502493" y="1845786"/>
                </a:cubicBezTo>
                <a:cubicBezTo>
                  <a:pt x="4513912" y="1840217"/>
                  <a:pt x="4536748" y="1823506"/>
                  <a:pt x="4544360" y="1817936"/>
                </a:cubicBezTo>
                <a:cubicBezTo>
                  <a:pt x="4483735" y="1829075"/>
                  <a:pt x="4411690" y="1856618"/>
                  <a:pt x="4347259" y="1878899"/>
                </a:cubicBezTo>
                <a:cubicBezTo>
                  <a:pt x="4339917" y="1878899"/>
                  <a:pt x="4335841" y="1884470"/>
                  <a:pt x="4328229" y="1884470"/>
                </a:cubicBezTo>
                <a:cubicBezTo>
                  <a:pt x="4290438" y="1906440"/>
                  <a:pt x="4256456" y="1923461"/>
                  <a:pt x="4218395" y="1939862"/>
                </a:cubicBezTo>
                <a:cubicBezTo>
                  <a:pt x="4206977" y="1939862"/>
                  <a:pt x="4203442" y="1945432"/>
                  <a:pt x="4195830" y="1945432"/>
                </a:cubicBezTo>
                <a:cubicBezTo>
                  <a:pt x="4104756" y="1995565"/>
                  <a:pt x="4002536" y="2045079"/>
                  <a:pt x="3904120" y="2089330"/>
                </a:cubicBezTo>
                <a:cubicBezTo>
                  <a:pt x="3892702" y="2094902"/>
                  <a:pt x="3885090" y="2094902"/>
                  <a:pt x="3881284" y="2094902"/>
                </a:cubicBezTo>
                <a:cubicBezTo>
                  <a:pt x="3862524" y="2100471"/>
                  <a:pt x="3843494" y="2106352"/>
                  <a:pt x="3824464" y="2111921"/>
                </a:cubicBezTo>
                <a:cubicBezTo>
                  <a:pt x="3820658" y="2117182"/>
                  <a:pt x="3813045" y="2117490"/>
                  <a:pt x="3809239" y="2123062"/>
                </a:cubicBezTo>
                <a:cubicBezTo>
                  <a:pt x="3615944" y="2228277"/>
                  <a:pt x="3407696" y="2339063"/>
                  <a:pt x="3195370" y="2460990"/>
                </a:cubicBezTo>
                <a:cubicBezTo>
                  <a:pt x="3188030" y="2460990"/>
                  <a:pt x="3180418" y="2472441"/>
                  <a:pt x="3176611" y="2477702"/>
                </a:cubicBezTo>
                <a:cubicBezTo>
                  <a:pt x="3176611" y="2483271"/>
                  <a:pt x="3169000" y="2494102"/>
                  <a:pt x="3161387" y="2494102"/>
                </a:cubicBezTo>
                <a:cubicBezTo>
                  <a:pt x="3112180" y="2521953"/>
                  <a:pt x="3059166" y="2549495"/>
                  <a:pt x="3009960" y="2577347"/>
                </a:cubicBezTo>
                <a:cubicBezTo>
                  <a:pt x="3002348" y="2582917"/>
                  <a:pt x="2994735" y="2588489"/>
                  <a:pt x="2987123" y="2588489"/>
                </a:cubicBezTo>
                <a:cubicBezTo>
                  <a:pt x="2971899" y="2588489"/>
                  <a:pt x="2956945" y="2588489"/>
                  <a:pt x="2937915" y="2594058"/>
                </a:cubicBezTo>
                <a:cubicBezTo>
                  <a:pt x="2934109" y="2599627"/>
                  <a:pt x="2926496" y="2605198"/>
                  <a:pt x="2926496" y="2605198"/>
                </a:cubicBezTo>
                <a:cubicBezTo>
                  <a:pt x="2926496" y="2610768"/>
                  <a:pt x="2926496" y="2611077"/>
                  <a:pt x="2934109" y="2611077"/>
                </a:cubicBezTo>
                <a:cubicBezTo>
                  <a:pt x="2937915" y="2616339"/>
                  <a:pt x="2937915" y="2621599"/>
                  <a:pt x="2930303" y="2621599"/>
                </a:cubicBezTo>
                <a:cubicBezTo>
                  <a:pt x="2922690" y="2621599"/>
                  <a:pt x="2915079" y="2621599"/>
                  <a:pt x="2911545" y="2621599"/>
                </a:cubicBezTo>
                <a:cubicBezTo>
                  <a:pt x="2907739" y="2616029"/>
                  <a:pt x="2896321" y="2616029"/>
                  <a:pt x="2892514" y="2621599"/>
                </a:cubicBezTo>
                <a:cubicBezTo>
                  <a:pt x="2737279" y="2721554"/>
                  <a:pt x="2581773" y="2826770"/>
                  <a:pt x="2418927" y="2937867"/>
                </a:cubicBezTo>
                <a:cubicBezTo>
                  <a:pt x="2411314" y="2937867"/>
                  <a:pt x="2399897" y="2943436"/>
                  <a:pt x="2392555" y="2949007"/>
                </a:cubicBezTo>
                <a:cubicBezTo>
                  <a:pt x="2369719" y="2960148"/>
                  <a:pt x="2350688" y="2976549"/>
                  <a:pt x="2331658" y="2987689"/>
                </a:cubicBezTo>
                <a:cubicBezTo>
                  <a:pt x="2324318" y="2993260"/>
                  <a:pt x="2324318" y="2998830"/>
                  <a:pt x="2331658" y="2993260"/>
                </a:cubicBezTo>
                <a:cubicBezTo>
                  <a:pt x="2343076" y="2993260"/>
                  <a:pt x="2354494" y="2993568"/>
                  <a:pt x="2365913" y="2998830"/>
                </a:cubicBezTo>
                <a:cubicBezTo>
                  <a:pt x="2373525" y="2987999"/>
                  <a:pt x="2388750" y="2982118"/>
                  <a:pt x="2396361" y="2976549"/>
                </a:cubicBezTo>
                <a:cubicBezTo>
                  <a:pt x="2475746" y="2926726"/>
                  <a:pt x="2547791" y="2882473"/>
                  <a:pt x="2623640" y="2827080"/>
                </a:cubicBezTo>
                <a:cubicBezTo>
                  <a:pt x="2634787" y="2827080"/>
                  <a:pt x="2634787" y="2827080"/>
                  <a:pt x="2627446" y="2832651"/>
                </a:cubicBezTo>
                <a:cubicBezTo>
                  <a:pt x="2612222" y="2854932"/>
                  <a:pt x="2600803" y="2866072"/>
                  <a:pt x="2589385" y="2882782"/>
                </a:cubicBezTo>
                <a:cubicBezTo>
                  <a:pt x="2581773" y="2882782"/>
                  <a:pt x="2570355" y="2893304"/>
                  <a:pt x="2562742" y="2893304"/>
                </a:cubicBezTo>
                <a:cubicBezTo>
                  <a:pt x="2483358" y="2943436"/>
                  <a:pt x="2403703" y="2999140"/>
                  <a:pt x="2320239" y="3048962"/>
                </a:cubicBezTo>
                <a:cubicBezTo>
                  <a:pt x="2308822" y="3054531"/>
                  <a:pt x="2297675" y="3059794"/>
                  <a:pt x="2290063" y="3070934"/>
                </a:cubicBezTo>
                <a:cubicBezTo>
                  <a:pt x="2221825" y="3120757"/>
                  <a:pt x="2146247" y="3176458"/>
                  <a:pt x="2074203" y="3231852"/>
                </a:cubicBezTo>
                <a:cubicBezTo>
                  <a:pt x="2066591" y="3237422"/>
                  <a:pt x="2066591" y="3242684"/>
                  <a:pt x="2070397" y="3242684"/>
                </a:cubicBezTo>
                <a:cubicBezTo>
                  <a:pt x="2078009" y="3242684"/>
                  <a:pt x="2078009" y="3248253"/>
                  <a:pt x="2070397" y="3253823"/>
                </a:cubicBezTo>
                <a:cubicBezTo>
                  <a:pt x="1532378" y="3631054"/>
                  <a:pt x="922587" y="4058108"/>
                  <a:pt x="221720" y="4551384"/>
                </a:cubicBezTo>
                <a:cubicBezTo>
                  <a:pt x="210303" y="4556954"/>
                  <a:pt x="191272" y="4567785"/>
                  <a:pt x="179854" y="4573356"/>
                </a:cubicBezTo>
                <a:cubicBezTo>
                  <a:pt x="126839" y="4601206"/>
                  <a:pt x="62408" y="4634318"/>
                  <a:pt x="5589" y="4656599"/>
                </a:cubicBezTo>
                <a:cubicBezTo>
                  <a:pt x="81439" y="4584496"/>
                  <a:pt x="179854" y="4501253"/>
                  <a:pt x="267121" y="4434717"/>
                </a:cubicBezTo>
                <a:cubicBezTo>
                  <a:pt x="195078" y="4479280"/>
                  <a:pt x="123034" y="4517962"/>
                  <a:pt x="47455" y="4562216"/>
                </a:cubicBezTo>
                <a:cubicBezTo>
                  <a:pt x="130646" y="4490111"/>
                  <a:pt x="221720" y="4418008"/>
                  <a:pt x="308718" y="4340644"/>
                </a:cubicBezTo>
                <a:cubicBezTo>
                  <a:pt x="233139" y="4368184"/>
                  <a:pt x="179854" y="4412747"/>
                  <a:pt x="123034" y="4407176"/>
                </a:cubicBezTo>
                <a:cubicBezTo>
                  <a:pt x="157288" y="4379634"/>
                  <a:pt x="191000" y="4346213"/>
                  <a:pt x="225254" y="4324241"/>
                </a:cubicBezTo>
                <a:cubicBezTo>
                  <a:pt x="2229436" y="2932298"/>
                  <a:pt x="2229436" y="2932298"/>
                  <a:pt x="2229436" y="2932298"/>
                </a:cubicBezTo>
                <a:cubicBezTo>
                  <a:pt x="2233243" y="2926726"/>
                  <a:pt x="2248468" y="2915895"/>
                  <a:pt x="2252273" y="2910325"/>
                </a:cubicBezTo>
                <a:cubicBezTo>
                  <a:pt x="2328124" y="2832651"/>
                  <a:pt x="2396090" y="2766117"/>
                  <a:pt x="2464328" y="2699584"/>
                </a:cubicBezTo>
                <a:cubicBezTo>
                  <a:pt x="2475746" y="2694013"/>
                  <a:pt x="2479552" y="2677303"/>
                  <a:pt x="2475746" y="2677303"/>
                </a:cubicBezTo>
                <a:cubicBezTo>
                  <a:pt x="2464328" y="2677303"/>
                  <a:pt x="2456715" y="2677303"/>
                  <a:pt x="2449103" y="2682872"/>
                </a:cubicBezTo>
                <a:cubicBezTo>
                  <a:pt x="2335464" y="2766117"/>
                  <a:pt x="2218019" y="2843481"/>
                  <a:pt x="2092961" y="2932298"/>
                </a:cubicBezTo>
                <a:cubicBezTo>
                  <a:pt x="2085349" y="2937867"/>
                  <a:pt x="2074203" y="2943436"/>
                  <a:pt x="2066591" y="2943436"/>
                </a:cubicBezTo>
                <a:cubicBezTo>
                  <a:pt x="2058979" y="2943436"/>
                  <a:pt x="2047560" y="2949007"/>
                  <a:pt x="2039948" y="2954577"/>
                </a:cubicBezTo>
                <a:cubicBezTo>
                  <a:pt x="1831701" y="3104355"/>
                  <a:pt x="1615568" y="3253823"/>
                  <a:pt x="1392096" y="3420004"/>
                </a:cubicBezTo>
                <a:cubicBezTo>
                  <a:pt x="1384483" y="3425573"/>
                  <a:pt x="1369259" y="3437023"/>
                  <a:pt x="1357841" y="3442593"/>
                </a:cubicBezTo>
                <a:cubicBezTo>
                  <a:pt x="1058790" y="3625483"/>
                  <a:pt x="729290" y="3824775"/>
                  <a:pt x="380761" y="4035517"/>
                </a:cubicBezTo>
                <a:cubicBezTo>
                  <a:pt x="373149" y="4046657"/>
                  <a:pt x="350312" y="4058108"/>
                  <a:pt x="342700" y="4063677"/>
                </a:cubicBezTo>
                <a:cubicBezTo>
                  <a:pt x="297299" y="4085649"/>
                  <a:pt x="251897" y="4107620"/>
                  <a:pt x="210303" y="4129901"/>
                </a:cubicBezTo>
                <a:cubicBezTo>
                  <a:pt x="195078" y="4135472"/>
                  <a:pt x="183660" y="4141043"/>
                  <a:pt x="183660" y="4135472"/>
                </a:cubicBezTo>
                <a:cubicBezTo>
                  <a:pt x="179854" y="4135472"/>
                  <a:pt x="210303" y="4107930"/>
                  <a:pt x="214109" y="4096790"/>
                </a:cubicBezTo>
                <a:cubicBezTo>
                  <a:pt x="221720" y="4091218"/>
                  <a:pt x="217642" y="4085649"/>
                  <a:pt x="202418" y="4091218"/>
                </a:cubicBezTo>
                <a:cubicBezTo>
                  <a:pt x="179854" y="4102359"/>
                  <a:pt x="153482" y="4113191"/>
                  <a:pt x="130646" y="4124331"/>
                </a:cubicBezTo>
                <a:cubicBezTo>
                  <a:pt x="115422" y="4129901"/>
                  <a:pt x="123306" y="4102359"/>
                  <a:pt x="134452" y="4091218"/>
                </a:cubicBezTo>
                <a:cubicBezTo>
                  <a:pt x="145871" y="4080079"/>
                  <a:pt x="157288" y="4074817"/>
                  <a:pt x="161095" y="4074817"/>
                </a:cubicBezTo>
                <a:cubicBezTo>
                  <a:pt x="161095" y="4074817"/>
                  <a:pt x="161095" y="4068938"/>
                  <a:pt x="157288" y="4058108"/>
                </a:cubicBezTo>
                <a:cubicBezTo>
                  <a:pt x="149677" y="4052536"/>
                  <a:pt x="179854" y="4030254"/>
                  <a:pt x="179854" y="4030254"/>
                </a:cubicBezTo>
                <a:cubicBezTo>
                  <a:pt x="168436" y="4024995"/>
                  <a:pt x="123034" y="4024685"/>
                  <a:pt x="126839" y="4019116"/>
                </a:cubicBezTo>
                <a:cubicBezTo>
                  <a:pt x="126839" y="4007975"/>
                  <a:pt x="138258" y="3991572"/>
                  <a:pt x="145598" y="3980434"/>
                </a:cubicBezTo>
                <a:cubicBezTo>
                  <a:pt x="145598" y="3980434"/>
                  <a:pt x="145598" y="3980434"/>
                  <a:pt x="145598" y="3974863"/>
                </a:cubicBezTo>
                <a:cubicBezTo>
                  <a:pt x="157017" y="3963722"/>
                  <a:pt x="153211" y="3958152"/>
                  <a:pt x="141793" y="3963722"/>
                </a:cubicBezTo>
                <a:cubicBezTo>
                  <a:pt x="96391" y="3980434"/>
                  <a:pt x="50991" y="3996835"/>
                  <a:pt x="9395" y="4013545"/>
                </a:cubicBezTo>
                <a:cubicBezTo>
                  <a:pt x="24619" y="3969292"/>
                  <a:pt x="73827" y="3875217"/>
                  <a:pt x="123034" y="3852935"/>
                </a:cubicBezTo>
                <a:cubicBezTo>
                  <a:pt x="96664" y="3864076"/>
                  <a:pt x="62408" y="3880787"/>
                  <a:pt x="36037" y="3897189"/>
                </a:cubicBezTo>
                <a:cubicBezTo>
                  <a:pt x="73827" y="3858507"/>
                  <a:pt x="123034" y="3825084"/>
                  <a:pt x="161095" y="3786092"/>
                </a:cubicBezTo>
                <a:cubicBezTo>
                  <a:pt x="126839" y="3786092"/>
                  <a:pt x="89051" y="3802803"/>
                  <a:pt x="47455" y="3819514"/>
                </a:cubicBezTo>
                <a:cubicBezTo>
                  <a:pt x="36037" y="3830345"/>
                  <a:pt x="36037" y="3824775"/>
                  <a:pt x="47455" y="3813635"/>
                </a:cubicBezTo>
                <a:cubicBezTo>
                  <a:pt x="73827" y="3786092"/>
                  <a:pt x="100470" y="3764121"/>
                  <a:pt x="130646" y="3736270"/>
                </a:cubicBezTo>
                <a:cubicBezTo>
                  <a:pt x="142064" y="3719558"/>
                  <a:pt x="164630" y="3708727"/>
                  <a:pt x="172241" y="3697588"/>
                </a:cubicBezTo>
                <a:cubicBezTo>
                  <a:pt x="581397" y="3425883"/>
                  <a:pt x="956570" y="3170579"/>
                  <a:pt x="1305099" y="2937867"/>
                </a:cubicBezTo>
                <a:cubicBezTo>
                  <a:pt x="1003738" y="3104046"/>
                  <a:pt x="679132" y="3279799"/>
                  <a:pt x="332773" y="3467214"/>
                </a:cubicBezTo>
                <a:lnTo>
                  <a:pt x="0" y="3647346"/>
                </a:lnTo>
                <a:lnTo>
                  <a:pt x="0" y="3641725"/>
                </a:lnTo>
                <a:lnTo>
                  <a:pt x="47455" y="3603202"/>
                </a:lnTo>
                <a:cubicBezTo>
                  <a:pt x="62679" y="3597632"/>
                  <a:pt x="58874" y="3592062"/>
                  <a:pt x="47455" y="3597632"/>
                </a:cubicBezTo>
                <a:cubicBezTo>
                  <a:pt x="43173" y="3599721"/>
                  <a:pt x="35404" y="3602501"/>
                  <a:pt x="25093" y="3605746"/>
                </a:cubicBezTo>
                <a:lnTo>
                  <a:pt x="0" y="3613021"/>
                </a:lnTo>
                <a:lnTo>
                  <a:pt x="0" y="3049895"/>
                </a:lnTo>
                <a:lnTo>
                  <a:pt x="9395" y="3037822"/>
                </a:lnTo>
                <a:cubicBezTo>
                  <a:pt x="20813" y="3026681"/>
                  <a:pt x="39572" y="3009970"/>
                  <a:pt x="50991" y="3004709"/>
                </a:cubicBezTo>
                <a:cubicBezTo>
                  <a:pt x="96391" y="2982429"/>
                  <a:pt x="138258" y="2954268"/>
                  <a:pt x="179854" y="2932298"/>
                </a:cubicBezTo>
                <a:cubicBezTo>
                  <a:pt x="195078" y="2926726"/>
                  <a:pt x="210303" y="2910015"/>
                  <a:pt x="221720" y="2899185"/>
                </a:cubicBezTo>
                <a:cubicBezTo>
                  <a:pt x="278540" y="2843481"/>
                  <a:pt x="327476" y="2793968"/>
                  <a:pt x="380761" y="2738266"/>
                </a:cubicBezTo>
                <a:cubicBezTo>
                  <a:pt x="391908" y="2733005"/>
                  <a:pt x="411209" y="2721554"/>
                  <a:pt x="426163" y="2715985"/>
                </a:cubicBezTo>
                <a:cubicBezTo>
                  <a:pt x="426163" y="2715985"/>
                  <a:pt x="425890" y="2715985"/>
                  <a:pt x="429696" y="2710415"/>
                </a:cubicBezTo>
                <a:cubicBezTo>
                  <a:pt x="441115" y="2710415"/>
                  <a:pt x="460145" y="2699584"/>
                  <a:pt x="467758" y="2688442"/>
                </a:cubicBezTo>
                <a:cubicBezTo>
                  <a:pt x="569978" y="2599627"/>
                  <a:pt x="676006" y="2516694"/>
                  <a:pt x="786111" y="2439018"/>
                </a:cubicBezTo>
                <a:cubicBezTo>
                  <a:pt x="558764" y="2547174"/>
                  <a:pt x="322855" y="2645930"/>
                  <a:pt x="73679" y="2751606"/>
                </a:cubicBezTo>
                <a:lnTo>
                  <a:pt x="0" y="2783132"/>
                </a:lnTo>
                <a:lnTo>
                  <a:pt x="0" y="2763727"/>
                </a:lnTo>
                <a:lnTo>
                  <a:pt x="160556" y="2682694"/>
                </a:lnTo>
                <a:cubicBezTo>
                  <a:pt x="492718" y="2506578"/>
                  <a:pt x="800452" y="2322585"/>
                  <a:pt x="1093045" y="2172885"/>
                </a:cubicBezTo>
                <a:cubicBezTo>
                  <a:pt x="1077820" y="2200735"/>
                  <a:pt x="1055256" y="2239417"/>
                  <a:pt x="1036226" y="2261698"/>
                </a:cubicBezTo>
                <a:cubicBezTo>
                  <a:pt x="1183848" y="2222708"/>
                  <a:pt x="1369532" y="2061789"/>
                  <a:pt x="1498394" y="1961834"/>
                </a:cubicBezTo>
                <a:cubicBezTo>
                  <a:pt x="1471751" y="1972975"/>
                  <a:pt x="1437769" y="1962144"/>
                  <a:pt x="1399707" y="1984425"/>
                </a:cubicBezTo>
                <a:cubicBezTo>
                  <a:pt x="1426350" y="1956573"/>
                  <a:pt x="1452721" y="1934293"/>
                  <a:pt x="1483170" y="1917581"/>
                </a:cubicBezTo>
                <a:cubicBezTo>
                  <a:pt x="1399707" y="1972975"/>
                  <a:pt x="1327664" y="2001135"/>
                  <a:pt x="1308905" y="1901180"/>
                </a:cubicBezTo>
                <a:cubicBezTo>
                  <a:pt x="1323858" y="1884470"/>
                  <a:pt x="1339354" y="1867758"/>
                  <a:pt x="1354307" y="1851357"/>
                </a:cubicBezTo>
                <a:cubicBezTo>
                  <a:pt x="1267310" y="1779253"/>
                  <a:pt x="1028341" y="1851048"/>
                  <a:pt x="899750" y="1917581"/>
                </a:cubicBezTo>
                <a:cubicBezTo>
                  <a:pt x="929927" y="1895300"/>
                  <a:pt x="963910" y="1862188"/>
                  <a:pt x="986747" y="1839907"/>
                </a:cubicBezTo>
                <a:cubicBezTo>
                  <a:pt x="937538" y="1867758"/>
                  <a:pt x="876914" y="1884779"/>
                  <a:pt x="827705" y="1912320"/>
                </a:cubicBezTo>
                <a:cubicBezTo>
                  <a:pt x="895944" y="1845786"/>
                  <a:pt x="975600" y="1768112"/>
                  <a:pt x="1032420" y="1690748"/>
                </a:cubicBezTo>
                <a:cubicBezTo>
                  <a:pt x="937811" y="1757282"/>
                  <a:pt x="835318" y="1817936"/>
                  <a:pt x="729290" y="1806794"/>
                </a:cubicBezTo>
                <a:cubicBezTo>
                  <a:pt x="857883" y="1679298"/>
                  <a:pt x="1081627" y="1623904"/>
                  <a:pt x="1233055" y="1557371"/>
                </a:cubicBezTo>
                <a:cubicBezTo>
                  <a:pt x="1134641" y="1590794"/>
                  <a:pt x="1024535" y="1623594"/>
                  <a:pt x="926121" y="1651447"/>
                </a:cubicBezTo>
                <a:cubicBezTo>
                  <a:pt x="1047372" y="1596053"/>
                  <a:pt x="1172429" y="1540661"/>
                  <a:pt x="1289875" y="1479697"/>
                </a:cubicBezTo>
                <a:cubicBezTo>
                  <a:pt x="1297487" y="1479697"/>
                  <a:pt x="1323858" y="1468867"/>
                  <a:pt x="1331470" y="1463295"/>
                </a:cubicBezTo>
                <a:cubicBezTo>
                  <a:pt x="1339083" y="1457726"/>
                  <a:pt x="1346695" y="1451847"/>
                  <a:pt x="1350500" y="1446276"/>
                </a:cubicBezTo>
                <a:cubicBezTo>
                  <a:pt x="1354307" y="1441015"/>
                  <a:pt x="1346695" y="1441015"/>
                  <a:pt x="1335276" y="1446276"/>
                </a:cubicBezTo>
                <a:cubicBezTo>
                  <a:pt x="1286068" y="1457416"/>
                  <a:pt x="1236861" y="1462985"/>
                  <a:pt x="1183576" y="1473817"/>
                </a:cubicBezTo>
                <a:cubicBezTo>
                  <a:pt x="1172429" y="1479388"/>
                  <a:pt x="1161284" y="1496408"/>
                  <a:pt x="1153671" y="1496408"/>
                </a:cubicBezTo>
                <a:cubicBezTo>
                  <a:pt x="1146059" y="1501978"/>
                  <a:pt x="1134369" y="1507548"/>
                  <a:pt x="1126756" y="1501978"/>
                </a:cubicBezTo>
                <a:cubicBezTo>
                  <a:pt x="1119416" y="1501978"/>
                  <a:pt x="1123222" y="1496408"/>
                  <a:pt x="1130835" y="1490838"/>
                </a:cubicBezTo>
                <a:cubicBezTo>
                  <a:pt x="1134369" y="1485266"/>
                  <a:pt x="1142253" y="1479388"/>
                  <a:pt x="1146059" y="1473817"/>
                </a:cubicBezTo>
                <a:cubicBezTo>
                  <a:pt x="1153671" y="1462985"/>
                  <a:pt x="1153671" y="1457726"/>
                  <a:pt x="1142253" y="1463295"/>
                </a:cubicBezTo>
                <a:cubicBezTo>
                  <a:pt x="1138447" y="1463295"/>
                  <a:pt x="1134369" y="1463295"/>
                  <a:pt x="1130835" y="1463295"/>
                </a:cubicBezTo>
                <a:cubicBezTo>
                  <a:pt x="1119416" y="1463295"/>
                  <a:pt x="1119416" y="1457416"/>
                  <a:pt x="1126756" y="1446276"/>
                </a:cubicBezTo>
                <a:cubicBezTo>
                  <a:pt x="1176235" y="1413163"/>
                  <a:pt x="1225444" y="1379742"/>
                  <a:pt x="1270844" y="1346630"/>
                </a:cubicBezTo>
                <a:cubicBezTo>
                  <a:pt x="1278456" y="1335489"/>
                  <a:pt x="1289875" y="1324658"/>
                  <a:pt x="1301293" y="1324658"/>
                </a:cubicBezTo>
                <a:cubicBezTo>
                  <a:pt x="1308634" y="1319088"/>
                  <a:pt x="1305099" y="1296807"/>
                  <a:pt x="1305099" y="1291237"/>
                </a:cubicBezTo>
                <a:cubicBezTo>
                  <a:pt x="1206413" y="1319088"/>
                  <a:pt x="1206684" y="1318779"/>
                  <a:pt x="1206684" y="1318779"/>
                </a:cubicBezTo>
                <a:cubicBezTo>
                  <a:pt x="1195266" y="1324349"/>
                  <a:pt x="1183848" y="1335489"/>
                  <a:pt x="1172429" y="1346630"/>
                </a:cubicBezTo>
                <a:cubicBezTo>
                  <a:pt x="1149865" y="1363031"/>
                  <a:pt x="1127028" y="1374171"/>
                  <a:pt x="1104192" y="1390883"/>
                </a:cubicBezTo>
                <a:cubicBezTo>
                  <a:pt x="1092773" y="1396453"/>
                  <a:pt x="1089239" y="1385621"/>
                  <a:pt x="1093045" y="1374481"/>
                </a:cubicBezTo>
                <a:cubicBezTo>
                  <a:pt x="1108269" y="1352200"/>
                  <a:pt x="1123222" y="1335489"/>
                  <a:pt x="1138447" y="1313208"/>
                </a:cubicBezTo>
                <a:cubicBezTo>
                  <a:pt x="1142253" y="1296807"/>
                  <a:pt x="1134641" y="1285975"/>
                  <a:pt x="1123222" y="1291237"/>
                </a:cubicBezTo>
                <a:cubicBezTo>
                  <a:pt x="1077820" y="1324658"/>
                  <a:pt x="1024808" y="1346630"/>
                  <a:pt x="979406" y="1374481"/>
                </a:cubicBezTo>
                <a:cubicBezTo>
                  <a:pt x="1002243" y="1335799"/>
                  <a:pt x="1028613" y="1296497"/>
                  <a:pt x="1054984" y="1257815"/>
                </a:cubicBezTo>
                <a:cubicBezTo>
                  <a:pt x="1066403" y="1252244"/>
                  <a:pt x="1062596" y="1246675"/>
                  <a:pt x="1054984" y="1252244"/>
                </a:cubicBezTo>
                <a:cubicBezTo>
                  <a:pt x="762390" y="1406123"/>
                  <a:pt x="454810" y="1569227"/>
                  <a:pt x="129032" y="1741818"/>
                </a:cubicBezTo>
                <a:lnTo>
                  <a:pt x="0" y="1810137"/>
                </a:lnTo>
                <a:lnTo>
                  <a:pt x="0" y="1650868"/>
                </a:lnTo>
                <a:lnTo>
                  <a:pt x="310994" y="1503912"/>
                </a:lnTo>
                <a:cubicBezTo>
                  <a:pt x="524509" y="1402100"/>
                  <a:pt x="727116" y="1296807"/>
                  <a:pt x="895672" y="1158170"/>
                </a:cubicBezTo>
                <a:cubicBezTo>
                  <a:pt x="895672" y="1147339"/>
                  <a:pt x="888331" y="1135888"/>
                  <a:pt x="884526" y="1130317"/>
                </a:cubicBezTo>
                <a:cubicBezTo>
                  <a:pt x="680016" y="1176040"/>
                  <a:pt x="426417" y="1318546"/>
                  <a:pt x="186123" y="1454829"/>
                </a:cubicBezTo>
                <a:lnTo>
                  <a:pt x="0" y="1558744"/>
                </a:lnTo>
                <a:lnTo>
                  <a:pt x="0" y="1315894"/>
                </a:lnTo>
                <a:lnTo>
                  <a:pt x="320170" y="1149814"/>
                </a:lnTo>
                <a:cubicBezTo>
                  <a:pt x="447096" y="1084673"/>
                  <a:pt x="570251" y="1022317"/>
                  <a:pt x="687696" y="964139"/>
                </a:cubicBezTo>
                <a:cubicBezTo>
                  <a:pt x="691502" y="964139"/>
                  <a:pt x="691230" y="964139"/>
                  <a:pt x="691230" y="964139"/>
                </a:cubicBezTo>
                <a:cubicBezTo>
                  <a:pt x="702648" y="958570"/>
                  <a:pt x="706454" y="941858"/>
                  <a:pt x="702648" y="931026"/>
                </a:cubicBezTo>
                <a:cubicBezTo>
                  <a:pt x="698842" y="914316"/>
                  <a:pt x="691502" y="891726"/>
                  <a:pt x="687696" y="864184"/>
                </a:cubicBezTo>
                <a:cubicBezTo>
                  <a:pt x="683890" y="853044"/>
                  <a:pt x="672200" y="847783"/>
                  <a:pt x="660781" y="853352"/>
                </a:cubicBezTo>
                <a:cubicBezTo>
                  <a:pt x="543335" y="897607"/>
                  <a:pt x="429969" y="936289"/>
                  <a:pt x="301105" y="975279"/>
                </a:cubicBezTo>
                <a:cubicBezTo>
                  <a:pt x="308718" y="964139"/>
                  <a:pt x="320136" y="952998"/>
                  <a:pt x="327748" y="936597"/>
                </a:cubicBezTo>
                <a:cubicBezTo>
                  <a:pt x="338894" y="931026"/>
                  <a:pt x="335087" y="919577"/>
                  <a:pt x="323942" y="919577"/>
                </a:cubicBezTo>
                <a:cubicBezTo>
                  <a:pt x="312523" y="919577"/>
                  <a:pt x="304912" y="914007"/>
                  <a:pt x="304912" y="914007"/>
                </a:cubicBezTo>
                <a:cubicBezTo>
                  <a:pt x="304912" y="908435"/>
                  <a:pt x="297570" y="914007"/>
                  <a:pt x="282346" y="919577"/>
                </a:cubicBezTo>
                <a:cubicBezTo>
                  <a:pt x="267121" y="908747"/>
                  <a:pt x="244285" y="897607"/>
                  <a:pt x="229061" y="886465"/>
                </a:cubicBezTo>
                <a:cubicBezTo>
                  <a:pt x="213837" y="886465"/>
                  <a:pt x="210303" y="880895"/>
                  <a:pt x="221720" y="864184"/>
                </a:cubicBezTo>
                <a:cubicBezTo>
                  <a:pt x="236945" y="841903"/>
                  <a:pt x="255703" y="819931"/>
                  <a:pt x="274734" y="792081"/>
                </a:cubicBezTo>
                <a:cubicBezTo>
                  <a:pt x="282346" y="781249"/>
                  <a:pt x="274463" y="775370"/>
                  <a:pt x="263316" y="775370"/>
                </a:cubicBezTo>
                <a:cubicBezTo>
                  <a:pt x="200787" y="794866"/>
                  <a:pt x="138190" y="812969"/>
                  <a:pt x="74200" y="831034"/>
                </a:cubicBezTo>
                <a:lnTo>
                  <a:pt x="0" y="851862"/>
                </a:lnTo>
                <a:lnTo>
                  <a:pt x="0" y="795780"/>
                </a:lnTo>
                <a:lnTo>
                  <a:pt x="149677" y="692435"/>
                </a:lnTo>
                <a:cubicBezTo>
                  <a:pt x="160823" y="686864"/>
                  <a:pt x="160823" y="686556"/>
                  <a:pt x="149677" y="686556"/>
                </a:cubicBezTo>
                <a:cubicBezTo>
                  <a:pt x="134452" y="675724"/>
                  <a:pt x="119228" y="664583"/>
                  <a:pt x="100470" y="642302"/>
                </a:cubicBezTo>
                <a:cubicBezTo>
                  <a:pt x="89051" y="642302"/>
                  <a:pt x="89051" y="637042"/>
                  <a:pt x="100470" y="631472"/>
                </a:cubicBezTo>
                <a:cubicBezTo>
                  <a:pt x="320136" y="526255"/>
                  <a:pt x="532190" y="415160"/>
                  <a:pt x="729290" y="315515"/>
                </a:cubicBezTo>
                <a:cubicBezTo>
                  <a:pt x="744244" y="309944"/>
                  <a:pt x="744244" y="304375"/>
                  <a:pt x="729290" y="304375"/>
                </a:cubicBezTo>
                <a:cubicBezTo>
                  <a:pt x="725485" y="304375"/>
                  <a:pt x="721407" y="304375"/>
                  <a:pt x="721407" y="304375"/>
                </a:cubicBezTo>
                <a:cubicBezTo>
                  <a:pt x="706454" y="304375"/>
                  <a:pt x="706726" y="304375"/>
                  <a:pt x="717873" y="298803"/>
                </a:cubicBezTo>
                <a:cubicBezTo>
                  <a:pt x="767352" y="265383"/>
                  <a:pt x="812754" y="231960"/>
                  <a:pt x="858154" y="193278"/>
                </a:cubicBezTo>
                <a:cubicBezTo>
                  <a:pt x="869572" y="187707"/>
                  <a:pt x="880991" y="170997"/>
                  <a:pt x="888331" y="159857"/>
                </a:cubicBezTo>
                <a:cubicBezTo>
                  <a:pt x="899750" y="154595"/>
                  <a:pt x="895944" y="143146"/>
                  <a:pt x="880720" y="148716"/>
                </a:cubicBezTo>
                <a:cubicBezTo>
                  <a:pt x="714066" y="176566"/>
                  <a:pt x="547142" y="215248"/>
                  <a:pt x="372878" y="243101"/>
                </a:cubicBezTo>
                <a:cubicBezTo>
                  <a:pt x="465719" y="195909"/>
                  <a:pt x="558628" y="150186"/>
                  <a:pt x="650110" y="105160"/>
                </a:cubicBezTo>
                <a:close/>
                <a:moveTo>
                  <a:pt x="463196" y="0"/>
                </a:moveTo>
                <a:lnTo>
                  <a:pt x="791842" y="0"/>
                </a:lnTo>
                <a:lnTo>
                  <a:pt x="601888" y="42804"/>
                </a:lnTo>
                <a:cubicBezTo>
                  <a:pt x="494400" y="65704"/>
                  <a:pt x="384567" y="87907"/>
                  <a:pt x="270927" y="110033"/>
                </a:cubicBezTo>
                <a:cubicBezTo>
                  <a:pt x="308717" y="87907"/>
                  <a:pt x="347526" y="67096"/>
                  <a:pt x="386368" y="45589"/>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0"/>
          </a:p>
        </p:txBody>
      </p:sp>
    </p:spTree>
    <p:extLst>
      <p:ext uri="{BB962C8B-B14F-4D97-AF65-F5344CB8AC3E}">
        <p14:creationId xmlns:p14="http://schemas.microsoft.com/office/powerpoint/2010/main" val="1811630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25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25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25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25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1000"/>
                                        <p:tgtEl>
                                          <p:spTgt spid="8">
                                            <p:txEl>
                                              <p:pRg st="7" end="7"/>
                                            </p:txEl>
                                          </p:spTgt>
                                        </p:tgtEl>
                                      </p:cBhvr>
                                    </p:animEffect>
                                    <p:anim calcmode="lin" valueType="num">
                                      <p:cBhvr>
                                        <p:cTn id="6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66" fill="hold">
                            <p:stCondLst>
                              <p:cond delay="1250"/>
                            </p:stCondLst>
                            <p:childTnLst>
                              <p:par>
                                <p:cTn id="67" presetID="22" presetClass="entr" presetSubtype="1"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Content Placeholder 2"/>
          <p:cNvSpPr txBox="1">
            <a:spLocks/>
          </p:cNvSpPr>
          <p:nvPr/>
        </p:nvSpPr>
        <p:spPr>
          <a:xfrm>
            <a:off x="3831218" y="2635335"/>
            <a:ext cx="6429080" cy="889128"/>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5"/>
                </a:solidFill>
                <a:latin typeface="Calibri" panose="020F0502020204030204" pitchFamily="34" charset="0"/>
                <a:ea typeface="Charter Roman" charset="0"/>
                <a:cs typeface="Calibri" panose="020F0502020204030204" pitchFamily="34" charset="0"/>
              </a:rPr>
              <a:t>MERGING CALL TIPS</a:t>
            </a:r>
          </a:p>
        </p:txBody>
      </p:sp>
      <p:sp>
        <p:nvSpPr>
          <p:cNvPr id="29" name="Content Placeholder 2"/>
          <p:cNvSpPr txBox="1">
            <a:spLocks/>
          </p:cNvSpPr>
          <p:nvPr/>
        </p:nvSpPr>
        <p:spPr>
          <a:xfrm>
            <a:off x="1868212" y="8303861"/>
            <a:ext cx="12293600" cy="5411790"/>
          </a:xfrm>
          <a:prstGeom prst="rect">
            <a:avLst/>
          </a:prstGeom>
        </p:spPr>
        <p:txBody>
          <a:bodyPr vert="horz" lIns="182880" tIns="91440" rIns="18288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mj-lt"/>
              <a:ea typeface="Charter Roman" charset="0"/>
              <a:cs typeface="Charter Roman" charset="0"/>
            </a:endParaRPr>
          </a:p>
        </p:txBody>
      </p:sp>
      <p:sp>
        <p:nvSpPr>
          <p:cNvPr id="2" name="Title 1">
            <a:extLst>
              <a:ext uri="{FF2B5EF4-FFF2-40B4-BE49-F238E27FC236}">
                <a16:creationId xmlns:a16="http://schemas.microsoft.com/office/drawing/2014/main" id="{A7F22A7F-93F6-47C9-896E-5762D5F7D003}"/>
              </a:ext>
            </a:extLst>
          </p:cNvPr>
          <p:cNvSpPr>
            <a:spLocks noGrp="1"/>
          </p:cNvSpPr>
          <p:nvPr>
            <p:ph type="title"/>
          </p:nvPr>
        </p:nvSpPr>
        <p:spPr>
          <a:xfrm>
            <a:off x="1985942" y="607948"/>
            <a:ext cx="20412115" cy="1483956"/>
          </a:xfrm>
        </p:spPr>
        <p:txBody>
          <a:bodyPr>
            <a:normAutofit/>
          </a:bodyPr>
          <a:lstStyle/>
          <a:p>
            <a:r>
              <a:rPr lang="en-US" dirty="0">
                <a:solidFill>
                  <a:schemeClr val="tx2">
                    <a:lumMod val="25000"/>
                  </a:schemeClr>
                </a:solidFill>
                <a:latin typeface="Arial" panose="020B0604020202020204" pitchFamily="34" charset="0"/>
                <a:cs typeface="Arial" panose="020B0604020202020204" pitchFamily="34" charset="0"/>
              </a:rPr>
              <a:t>HELPFUL TIPS</a:t>
            </a:r>
          </a:p>
        </p:txBody>
      </p:sp>
      <p:sp>
        <p:nvSpPr>
          <p:cNvPr id="3" name="Content Placeholder 2">
            <a:extLst>
              <a:ext uri="{FF2B5EF4-FFF2-40B4-BE49-F238E27FC236}">
                <a16:creationId xmlns:a16="http://schemas.microsoft.com/office/drawing/2014/main" id="{A0C9D87C-3122-48D5-B2AD-75BC2156D442}"/>
              </a:ext>
            </a:extLst>
          </p:cNvPr>
          <p:cNvSpPr>
            <a:spLocks noGrp="1"/>
          </p:cNvSpPr>
          <p:nvPr>
            <p:ph sz="half" idx="1"/>
          </p:nvPr>
        </p:nvSpPr>
        <p:spPr>
          <a:xfrm>
            <a:off x="1979764" y="3720343"/>
            <a:ext cx="10120994" cy="8117500"/>
          </a:xfrm>
        </p:spPr>
        <p:txBody>
          <a:bodyPr>
            <a:normAutofit/>
          </a:bodyPr>
          <a:lstStyle/>
          <a:p>
            <a:pPr marL="571500" indent="-571500" algn="l">
              <a:spcBef>
                <a:spcPts val="6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DO NOT Ask if you can get your leader on the call</a:t>
            </a:r>
          </a:p>
          <a:p>
            <a:pPr algn="l">
              <a:spcBef>
                <a:spcPts val="600"/>
              </a:spcBef>
            </a:pPr>
            <a:endParaRPr lang="en-US" sz="2000" dirty="0">
              <a:solidFill>
                <a:schemeClr val="tx1"/>
              </a:solidFill>
              <a:latin typeface="Calibri" panose="020F0502020204030204" pitchFamily="34" charset="0"/>
              <a:cs typeface="Calibri" panose="020F0502020204030204" pitchFamily="34" charset="0"/>
            </a:endParaRPr>
          </a:p>
          <a:p>
            <a:pPr marL="571500" indent="-571500" algn="l">
              <a:spcBef>
                <a:spcPts val="6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Edify the Leader &amp; Say “They’re so busy I’m not sure if I can get them on the call, HOLD ON” &amp; click over  </a:t>
            </a:r>
          </a:p>
          <a:p>
            <a:pPr marL="571500" indent="-571500" algn="l">
              <a:spcBef>
                <a:spcPts val="600"/>
              </a:spcBef>
              <a:buFont typeface="Arial" panose="020B0604020202020204" pitchFamily="34" charset="0"/>
              <a:buChar char="•"/>
            </a:pPr>
            <a:endParaRPr lang="en-US" sz="2000" dirty="0">
              <a:solidFill>
                <a:schemeClr val="tx1"/>
              </a:solidFill>
              <a:latin typeface="Calibri" panose="020F0502020204030204" pitchFamily="34" charset="0"/>
              <a:cs typeface="Calibri" panose="020F0502020204030204" pitchFamily="34" charset="0"/>
            </a:endParaRPr>
          </a:p>
          <a:p>
            <a:pPr marL="571500" indent="-571500" algn="l">
              <a:spcBef>
                <a:spcPts val="6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DO NOT Edify your prospect to the leader on the call</a:t>
            </a:r>
          </a:p>
          <a:p>
            <a:pPr algn="l">
              <a:spcBef>
                <a:spcPts val="600"/>
              </a:spcBef>
            </a:pPr>
            <a:endParaRPr lang="en-US" sz="2000" dirty="0">
              <a:solidFill>
                <a:schemeClr val="tx1"/>
              </a:solidFill>
              <a:latin typeface="Calibri" panose="020F0502020204030204" pitchFamily="34" charset="0"/>
              <a:cs typeface="Calibri" panose="020F0502020204030204" pitchFamily="34" charset="0"/>
            </a:endParaRPr>
          </a:p>
          <a:p>
            <a:pPr marL="571500" indent="-571500" algn="l">
              <a:spcBef>
                <a:spcPts val="6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Tell the 3-way call leader what the prospect Liked Best, before merging the call</a:t>
            </a:r>
          </a:p>
          <a:p>
            <a:pPr marL="685800" indent="-685800" algn="l">
              <a:spcBef>
                <a:spcPts val="600"/>
              </a:spcBef>
              <a:buFont typeface="Arial" panose="020B0604020202020204" pitchFamily="34" charset="0"/>
              <a:buChar char="•"/>
            </a:pPr>
            <a:endParaRPr lang="en-US" sz="5400" dirty="0">
              <a:solidFill>
                <a:schemeClr val="tx1"/>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D64631C-88F7-4546-8A8C-6CF41D5A66D0}"/>
              </a:ext>
            </a:extLst>
          </p:cNvPr>
          <p:cNvSpPr>
            <a:spLocks noGrp="1"/>
          </p:cNvSpPr>
          <p:nvPr>
            <p:ph sz="half" idx="2"/>
          </p:nvPr>
        </p:nvSpPr>
        <p:spPr>
          <a:xfrm>
            <a:off x="12938958" y="4054563"/>
            <a:ext cx="10129330" cy="8117502"/>
          </a:xfrm>
        </p:spPr>
        <p:txBody>
          <a:bodyPr>
            <a:normAutofit/>
          </a:bodyPr>
          <a:lstStyle/>
          <a:p>
            <a:pPr marL="571500" indent="-571500" algn="l">
              <a:spcBef>
                <a:spcPts val="12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The Prospect may not say YES the first time</a:t>
            </a:r>
          </a:p>
          <a:p>
            <a:pPr marL="571500" indent="-571500" algn="l">
              <a:spcBef>
                <a:spcPts val="12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They may ask you to follow up at a later date</a:t>
            </a:r>
          </a:p>
          <a:p>
            <a:pPr marL="571500" indent="-571500" algn="l">
              <a:spcBef>
                <a:spcPts val="12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They may offer REFERRALS of other interested parties</a:t>
            </a:r>
          </a:p>
          <a:p>
            <a:pPr marL="571500" indent="-571500" algn="l">
              <a:spcBef>
                <a:spcPts val="12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There’s FORTUNE in the follow up</a:t>
            </a:r>
          </a:p>
          <a:p>
            <a:pPr marL="571500" indent="-571500" algn="l">
              <a:spcBef>
                <a:spcPts val="1200"/>
              </a:spcBef>
              <a:buFont typeface="Arial" panose="020B0604020202020204" pitchFamily="34" charset="0"/>
              <a:buChar char="•"/>
            </a:pPr>
            <a:r>
              <a:rPr lang="en-US" sz="4000" dirty="0">
                <a:solidFill>
                  <a:schemeClr val="tx1"/>
                </a:solidFill>
                <a:latin typeface="Calibri" panose="020F0502020204030204" pitchFamily="34" charset="0"/>
                <a:cs typeface="Calibri" panose="020F0502020204030204" pitchFamily="34" charset="0"/>
              </a:rPr>
              <a:t>A 3-way call is not necessary for the follow up</a:t>
            </a:r>
          </a:p>
        </p:txBody>
      </p:sp>
      <p:sp>
        <p:nvSpPr>
          <p:cNvPr id="10" name="Content Placeholder 2">
            <a:extLst>
              <a:ext uri="{FF2B5EF4-FFF2-40B4-BE49-F238E27FC236}">
                <a16:creationId xmlns:a16="http://schemas.microsoft.com/office/drawing/2014/main" id="{FC9AB30A-4C28-4FB5-9105-08088926308B}"/>
              </a:ext>
            </a:extLst>
          </p:cNvPr>
          <p:cNvSpPr txBox="1">
            <a:spLocks/>
          </p:cNvSpPr>
          <p:nvPr/>
        </p:nvSpPr>
        <p:spPr>
          <a:xfrm>
            <a:off x="14161812" y="2829204"/>
            <a:ext cx="6429080" cy="889128"/>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5"/>
                </a:solidFill>
                <a:latin typeface="Calibri" panose="020F0502020204030204" pitchFamily="34" charset="0"/>
                <a:ea typeface="Charter Roman" charset="0"/>
                <a:cs typeface="Calibri" panose="020F0502020204030204" pitchFamily="34" charset="0"/>
              </a:rPr>
              <a:t>FOLLOW UP is KEY!</a:t>
            </a:r>
          </a:p>
        </p:txBody>
      </p:sp>
      <p:pic>
        <p:nvPicPr>
          <p:cNvPr id="11" name="Picture 6" descr="Image result for red green blue yellow background">
            <a:extLst>
              <a:ext uri="{FF2B5EF4-FFF2-40B4-BE49-F238E27FC236}">
                <a16:creationId xmlns:a16="http://schemas.microsoft.com/office/drawing/2014/main" id="{DBF9B7D9-7BF9-499A-977E-E43C662BD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44119">
            <a:off x="9766893" y="6052340"/>
            <a:ext cx="3932865" cy="13716000"/>
          </a:xfrm>
          <a:prstGeom prst="parallelogram">
            <a:avLst>
              <a:gd name="adj" fmla="val 5617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078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animBg="1"/>
      <p:bldP spid="4"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70" name="Shape 5970"/>
          <p:cNvSpPr/>
          <p:nvPr/>
        </p:nvSpPr>
        <p:spPr>
          <a:xfrm>
            <a:off x="24709" y="4558495"/>
            <a:ext cx="24426167" cy="6561937"/>
          </a:xfrm>
          <a:prstGeom prst="rect">
            <a:avLst/>
          </a:prstGeom>
          <a:solidFill>
            <a:srgbClr val="212830"/>
          </a:solidFill>
          <a:ln w="12700">
            <a:miter lim="400000"/>
          </a:ln>
        </p:spPr>
        <p:txBody>
          <a:bodyPr lIns="0" tIns="0" rIns="0" bIns="0" anchor="ctr"/>
          <a:lstStyle/>
          <a:p>
            <a:pPr lvl="0">
              <a:defRPr sz="3200"/>
            </a:pPr>
            <a:endParaRPr/>
          </a:p>
        </p:txBody>
      </p:sp>
      <p:sp>
        <p:nvSpPr>
          <p:cNvPr id="5971" name="Shape 5971"/>
          <p:cNvSpPr>
            <a:spLocks noGrp="1"/>
          </p:cNvSpPr>
          <p:nvPr>
            <p:ph type="title"/>
          </p:nvPr>
        </p:nvSpPr>
        <p:spPr>
          <a:xfrm>
            <a:off x="2031737" y="692373"/>
            <a:ext cx="20412115" cy="1483956"/>
          </a:xfrm>
          <a:prstGeom prst="rect">
            <a:avLst/>
          </a:prstGeom>
        </p:spPr>
        <p:txBody>
          <a:bodyPr/>
          <a:lstStyle/>
          <a:p>
            <a:pPr lvl="0">
              <a:defRPr sz="1800" b="0">
                <a:solidFill>
                  <a:srgbClr val="000000"/>
                </a:solidFill>
              </a:defRPr>
            </a:pPr>
            <a:r>
              <a:rPr lang="en-US" sz="9000" b="1" dirty="0">
                <a:solidFill>
                  <a:srgbClr val="212830"/>
                </a:solidFill>
              </a:rPr>
              <a:t>Thank You</a:t>
            </a:r>
            <a:endParaRPr sz="9000" b="1" dirty="0">
              <a:solidFill>
                <a:srgbClr val="BBBFC3"/>
              </a:solidFill>
            </a:endParaRPr>
          </a:p>
        </p:txBody>
      </p:sp>
      <p:grpSp>
        <p:nvGrpSpPr>
          <p:cNvPr id="5976" name="Group 5976"/>
          <p:cNvGrpSpPr/>
          <p:nvPr/>
        </p:nvGrpSpPr>
        <p:grpSpPr>
          <a:xfrm>
            <a:off x="7589498" y="3030985"/>
            <a:ext cx="9296592" cy="9296592"/>
            <a:chOff x="0" y="0"/>
            <a:chExt cx="9296590" cy="9296590"/>
          </a:xfrm>
        </p:grpSpPr>
        <p:sp>
          <p:nvSpPr>
            <p:cNvPr id="5974" name="Shape 5974"/>
            <p:cNvSpPr/>
            <p:nvPr/>
          </p:nvSpPr>
          <p:spPr>
            <a:xfrm>
              <a:off x="0" y="0"/>
              <a:ext cx="9296591" cy="92965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12830"/>
            </a:solidFill>
            <a:ln w="12700" cap="flat">
              <a:noFill/>
              <a:miter lim="400000"/>
            </a:ln>
            <a:effectLst/>
          </p:spPr>
          <p:txBody>
            <a:bodyPr wrap="square" lIns="0" tIns="0" rIns="0" bIns="0" numCol="1" anchor="ctr">
              <a:noAutofit/>
            </a:bodyPr>
            <a:lstStyle/>
            <a:p>
              <a:pPr lvl="0">
                <a:defRPr sz="3200"/>
              </a:pPr>
              <a:endParaRPr/>
            </a:p>
          </p:txBody>
        </p:sp>
        <p:sp>
          <p:nvSpPr>
            <p:cNvPr id="5975" name="Shape 5975"/>
            <p:cNvSpPr/>
            <p:nvPr/>
          </p:nvSpPr>
          <p:spPr>
            <a:xfrm>
              <a:off x="173006" y="169632"/>
              <a:ext cx="8950577" cy="8957327"/>
            </a:xfrm>
            <a:custGeom>
              <a:avLst/>
              <a:gdLst/>
              <a:ahLst/>
              <a:cxnLst>
                <a:cxn ang="0">
                  <a:pos x="wd2" y="hd2"/>
                </a:cxn>
                <a:cxn ang="5400000">
                  <a:pos x="wd2" y="hd2"/>
                </a:cxn>
                <a:cxn ang="10800000">
                  <a:pos x="wd2" y="hd2"/>
                </a:cxn>
                <a:cxn ang="16200000">
                  <a:pos x="wd2" y="hd2"/>
                </a:cxn>
              </a:cxnLst>
              <a:rect l="0" t="0" r="r" b="b"/>
              <a:pathLst>
                <a:path w="21600" h="21600" extrusionOk="0">
                  <a:moveTo>
                    <a:pt x="21283" y="12362"/>
                  </a:moveTo>
                  <a:cubicBezTo>
                    <a:pt x="21283" y="12123"/>
                    <a:pt x="21271" y="11883"/>
                    <a:pt x="21248" y="11645"/>
                  </a:cubicBezTo>
                  <a:cubicBezTo>
                    <a:pt x="21271" y="11583"/>
                    <a:pt x="21293" y="11521"/>
                    <a:pt x="21314" y="11457"/>
                  </a:cubicBezTo>
                  <a:cubicBezTo>
                    <a:pt x="21411" y="11159"/>
                    <a:pt x="21468" y="10930"/>
                    <a:pt x="21502" y="10691"/>
                  </a:cubicBezTo>
                  <a:cubicBezTo>
                    <a:pt x="21503" y="10726"/>
                    <a:pt x="21503" y="10762"/>
                    <a:pt x="21503" y="10797"/>
                  </a:cubicBezTo>
                  <a:cubicBezTo>
                    <a:pt x="21503" y="11581"/>
                    <a:pt x="21416" y="12372"/>
                    <a:pt x="21237" y="13158"/>
                  </a:cubicBezTo>
                  <a:cubicBezTo>
                    <a:pt x="21267" y="12893"/>
                    <a:pt x="21283" y="12627"/>
                    <a:pt x="21283" y="12362"/>
                  </a:cubicBezTo>
                  <a:close/>
                  <a:moveTo>
                    <a:pt x="21144" y="10926"/>
                  </a:moveTo>
                  <a:cubicBezTo>
                    <a:pt x="21159" y="10913"/>
                    <a:pt x="21176" y="10902"/>
                    <a:pt x="21180" y="10884"/>
                  </a:cubicBezTo>
                  <a:cubicBezTo>
                    <a:pt x="21184" y="10867"/>
                    <a:pt x="21146" y="10864"/>
                    <a:pt x="21144" y="10847"/>
                  </a:cubicBezTo>
                  <a:cubicBezTo>
                    <a:pt x="21137" y="10785"/>
                    <a:pt x="21143" y="10721"/>
                    <a:pt x="21154" y="10659"/>
                  </a:cubicBezTo>
                  <a:cubicBezTo>
                    <a:pt x="21156" y="10646"/>
                    <a:pt x="21184" y="10643"/>
                    <a:pt x="21183" y="10630"/>
                  </a:cubicBezTo>
                  <a:cubicBezTo>
                    <a:pt x="21175" y="10404"/>
                    <a:pt x="21154" y="10179"/>
                    <a:pt x="21129" y="9954"/>
                  </a:cubicBezTo>
                  <a:cubicBezTo>
                    <a:pt x="21066" y="9403"/>
                    <a:pt x="21085" y="10548"/>
                    <a:pt x="21048" y="9493"/>
                  </a:cubicBezTo>
                  <a:cubicBezTo>
                    <a:pt x="21046" y="9430"/>
                    <a:pt x="21071" y="9369"/>
                    <a:pt x="21072" y="9306"/>
                  </a:cubicBezTo>
                  <a:cubicBezTo>
                    <a:pt x="21076" y="9018"/>
                    <a:pt x="21062" y="8730"/>
                    <a:pt x="21063" y="8441"/>
                  </a:cubicBezTo>
                  <a:cubicBezTo>
                    <a:pt x="21063" y="8415"/>
                    <a:pt x="21088" y="8375"/>
                    <a:pt x="21086" y="8348"/>
                  </a:cubicBezTo>
                  <a:cubicBezTo>
                    <a:pt x="21084" y="8334"/>
                    <a:pt x="21083" y="8321"/>
                    <a:pt x="21082" y="8307"/>
                  </a:cubicBezTo>
                  <a:cubicBezTo>
                    <a:pt x="21274" y="8860"/>
                    <a:pt x="21385" y="9363"/>
                    <a:pt x="21458" y="9971"/>
                  </a:cubicBezTo>
                  <a:lnTo>
                    <a:pt x="21459" y="9970"/>
                  </a:lnTo>
                  <a:cubicBezTo>
                    <a:pt x="21442" y="10471"/>
                    <a:pt x="21414" y="10763"/>
                    <a:pt x="21299" y="11172"/>
                  </a:cubicBezTo>
                  <a:cubicBezTo>
                    <a:pt x="21303" y="11100"/>
                    <a:pt x="21327" y="10926"/>
                    <a:pt x="21264" y="10960"/>
                  </a:cubicBezTo>
                  <a:cubicBezTo>
                    <a:pt x="21183" y="11004"/>
                    <a:pt x="21217" y="11138"/>
                    <a:pt x="21195" y="11227"/>
                  </a:cubicBezTo>
                  <a:cubicBezTo>
                    <a:pt x="21180" y="11127"/>
                    <a:pt x="21163" y="11026"/>
                    <a:pt x="21144" y="10926"/>
                  </a:cubicBezTo>
                  <a:close/>
                  <a:moveTo>
                    <a:pt x="21002" y="13936"/>
                  </a:moveTo>
                  <a:cubicBezTo>
                    <a:pt x="20781" y="14641"/>
                    <a:pt x="20415" y="15258"/>
                    <a:pt x="19950" y="15796"/>
                  </a:cubicBezTo>
                  <a:cubicBezTo>
                    <a:pt x="20072" y="15277"/>
                    <a:pt x="20124" y="14737"/>
                    <a:pt x="20124" y="14194"/>
                  </a:cubicBezTo>
                  <a:cubicBezTo>
                    <a:pt x="20124" y="13949"/>
                    <a:pt x="20114" y="13703"/>
                    <a:pt x="20094" y="13458"/>
                  </a:cubicBezTo>
                  <a:cubicBezTo>
                    <a:pt x="20541" y="12983"/>
                    <a:pt x="20912" y="12447"/>
                    <a:pt x="21167" y="11846"/>
                  </a:cubicBezTo>
                  <a:cubicBezTo>
                    <a:pt x="21180" y="12018"/>
                    <a:pt x="21186" y="12190"/>
                    <a:pt x="21186" y="12362"/>
                  </a:cubicBezTo>
                  <a:cubicBezTo>
                    <a:pt x="21186" y="12888"/>
                    <a:pt x="21128" y="13414"/>
                    <a:pt x="21002" y="13936"/>
                  </a:cubicBezTo>
                  <a:close/>
                  <a:moveTo>
                    <a:pt x="19503" y="17016"/>
                  </a:moveTo>
                  <a:cubicBezTo>
                    <a:pt x="19672" y="16691"/>
                    <a:pt x="19803" y="16350"/>
                    <a:pt x="19899" y="15998"/>
                  </a:cubicBezTo>
                  <a:cubicBezTo>
                    <a:pt x="20181" y="15690"/>
                    <a:pt x="20430" y="15356"/>
                    <a:pt x="20640" y="14993"/>
                  </a:cubicBezTo>
                  <a:cubicBezTo>
                    <a:pt x="20328" y="15721"/>
                    <a:pt x="19946" y="16397"/>
                    <a:pt x="19503" y="17016"/>
                  </a:cubicBezTo>
                  <a:close/>
                  <a:moveTo>
                    <a:pt x="17327" y="19063"/>
                  </a:moveTo>
                  <a:cubicBezTo>
                    <a:pt x="17597" y="18615"/>
                    <a:pt x="17758" y="18104"/>
                    <a:pt x="17879" y="17560"/>
                  </a:cubicBezTo>
                  <a:cubicBezTo>
                    <a:pt x="18567" y="17169"/>
                    <a:pt x="19211" y="16705"/>
                    <a:pt x="19753" y="16152"/>
                  </a:cubicBezTo>
                  <a:cubicBezTo>
                    <a:pt x="19572" y="16738"/>
                    <a:pt x="19291" y="17289"/>
                    <a:pt x="18885" y="17776"/>
                  </a:cubicBezTo>
                  <a:lnTo>
                    <a:pt x="18887" y="17779"/>
                  </a:lnTo>
                  <a:cubicBezTo>
                    <a:pt x="18431" y="18277"/>
                    <a:pt x="17901" y="18702"/>
                    <a:pt x="17327" y="19063"/>
                  </a:cubicBezTo>
                  <a:close/>
                  <a:moveTo>
                    <a:pt x="16998" y="19509"/>
                  </a:moveTo>
                  <a:cubicBezTo>
                    <a:pt x="17072" y="19427"/>
                    <a:pt x="17140" y="19341"/>
                    <a:pt x="17202" y="19253"/>
                  </a:cubicBezTo>
                  <a:cubicBezTo>
                    <a:pt x="17455" y="19102"/>
                    <a:pt x="17700" y="18939"/>
                    <a:pt x="17935" y="18763"/>
                  </a:cubicBezTo>
                  <a:cubicBezTo>
                    <a:pt x="17636" y="19030"/>
                    <a:pt x="17323" y="19279"/>
                    <a:pt x="16998" y="19509"/>
                  </a:cubicBezTo>
                  <a:close/>
                  <a:moveTo>
                    <a:pt x="16454" y="19870"/>
                  </a:moveTo>
                  <a:cubicBezTo>
                    <a:pt x="15767" y="20297"/>
                    <a:pt x="15034" y="20644"/>
                    <a:pt x="14270" y="20906"/>
                  </a:cubicBezTo>
                  <a:cubicBezTo>
                    <a:pt x="14428" y="20760"/>
                    <a:pt x="14556" y="20569"/>
                    <a:pt x="14660" y="20356"/>
                  </a:cubicBezTo>
                  <a:cubicBezTo>
                    <a:pt x="15457" y="20112"/>
                    <a:pt x="16249" y="19793"/>
                    <a:pt x="16984" y="19379"/>
                  </a:cubicBezTo>
                  <a:cubicBezTo>
                    <a:pt x="16835" y="19558"/>
                    <a:pt x="16660" y="19722"/>
                    <a:pt x="16454" y="19870"/>
                  </a:cubicBezTo>
                  <a:close/>
                  <a:moveTo>
                    <a:pt x="13948" y="21011"/>
                  </a:moveTo>
                  <a:cubicBezTo>
                    <a:pt x="13164" y="21253"/>
                    <a:pt x="12351" y="21405"/>
                    <a:pt x="11525" y="21462"/>
                  </a:cubicBezTo>
                  <a:cubicBezTo>
                    <a:pt x="11554" y="21399"/>
                    <a:pt x="11584" y="21329"/>
                    <a:pt x="11603" y="21282"/>
                  </a:cubicBezTo>
                  <a:cubicBezTo>
                    <a:pt x="11623" y="21233"/>
                    <a:pt x="11627" y="21185"/>
                    <a:pt x="11633" y="21142"/>
                  </a:cubicBezTo>
                  <a:cubicBezTo>
                    <a:pt x="11643" y="21060"/>
                    <a:pt x="11655" y="20977"/>
                    <a:pt x="11667" y="20894"/>
                  </a:cubicBezTo>
                  <a:cubicBezTo>
                    <a:pt x="12000" y="20867"/>
                    <a:pt x="12327" y="20827"/>
                    <a:pt x="12593" y="20804"/>
                  </a:cubicBezTo>
                  <a:cubicBezTo>
                    <a:pt x="13236" y="20746"/>
                    <a:pt x="13912" y="20579"/>
                    <a:pt x="14532" y="20395"/>
                  </a:cubicBezTo>
                  <a:cubicBezTo>
                    <a:pt x="14382" y="20673"/>
                    <a:pt x="14190" y="20899"/>
                    <a:pt x="13948" y="21011"/>
                  </a:cubicBezTo>
                  <a:close/>
                  <a:moveTo>
                    <a:pt x="11414" y="21469"/>
                  </a:moveTo>
                  <a:cubicBezTo>
                    <a:pt x="11209" y="21481"/>
                    <a:pt x="11002" y="21487"/>
                    <a:pt x="10795" y="21487"/>
                  </a:cubicBezTo>
                  <a:cubicBezTo>
                    <a:pt x="10201" y="21487"/>
                    <a:pt x="9602" y="21437"/>
                    <a:pt x="9005" y="21335"/>
                  </a:cubicBezTo>
                  <a:cubicBezTo>
                    <a:pt x="8953" y="21303"/>
                    <a:pt x="8882" y="21225"/>
                    <a:pt x="8821" y="21174"/>
                  </a:cubicBezTo>
                  <a:cubicBezTo>
                    <a:pt x="8731" y="21104"/>
                    <a:pt x="8667" y="20920"/>
                    <a:pt x="8622" y="20797"/>
                  </a:cubicBezTo>
                  <a:cubicBezTo>
                    <a:pt x="8616" y="20780"/>
                    <a:pt x="8610" y="20763"/>
                    <a:pt x="8604" y="20747"/>
                  </a:cubicBezTo>
                  <a:cubicBezTo>
                    <a:pt x="8642" y="20752"/>
                    <a:pt x="8679" y="20758"/>
                    <a:pt x="8717" y="20763"/>
                  </a:cubicBezTo>
                  <a:cubicBezTo>
                    <a:pt x="9470" y="20868"/>
                    <a:pt x="10037" y="20890"/>
                    <a:pt x="10845" y="20922"/>
                  </a:cubicBezTo>
                  <a:cubicBezTo>
                    <a:pt x="10902" y="20924"/>
                    <a:pt x="10961" y="20925"/>
                    <a:pt x="11020" y="20925"/>
                  </a:cubicBezTo>
                  <a:cubicBezTo>
                    <a:pt x="11197" y="20925"/>
                    <a:pt x="11383" y="20916"/>
                    <a:pt x="11568" y="20902"/>
                  </a:cubicBezTo>
                  <a:cubicBezTo>
                    <a:pt x="11557" y="20978"/>
                    <a:pt x="11547" y="21054"/>
                    <a:pt x="11537" y="21130"/>
                  </a:cubicBezTo>
                  <a:cubicBezTo>
                    <a:pt x="11532" y="21174"/>
                    <a:pt x="11527" y="21214"/>
                    <a:pt x="11514" y="21246"/>
                  </a:cubicBezTo>
                  <a:cubicBezTo>
                    <a:pt x="11491" y="21303"/>
                    <a:pt x="11447" y="21402"/>
                    <a:pt x="11414" y="21469"/>
                  </a:cubicBezTo>
                  <a:close/>
                  <a:moveTo>
                    <a:pt x="6642" y="20644"/>
                  </a:moveTo>
                  <a:cubicBezTo>
                    <a:pt x="6587" y="20621"/>
                    <a:pt x="6533" y="20597"/>
                    <a:pt x="6479" y="20574"/>
                  </a:cubicBezTo>
                  <a:cubicBezTo>
                    <a:pt x="6360" y="20505"/>
                    <a:pt x="6253" y="20399"/>
                    <a:pt x="6143" y="20303"/>
                  </a:cubicBezTo>
                  <a:cubicBezTo>
                    <a:pt x="6046" y="20218"/>
                    <a:pt x="5957" y="20119"/>
                    <a:pt x="5875" y="20011"/>
                  </a:cubicBezTo>
                  <a:cubicBezTo>
                    <a:pt x="6723" y="20354"/>
                    <a:pt x="7614" y="20591"/>
                    <a:pt x="8496" y="20730"/>
                  </a:cubicBezTo>
                  <a:cubicBezTo>
                    <a:pt x="8507" y="20764"/>
                    <a:pt x="8519" y="20798"/>
                    <a:pt x="8532" y="20831"/>
                  </a:cubicBezTo>
                  <a:cubicBezTo>
                    <a:pt x="8579" y="20951"/>
                    <a:pt x="8636" y="21145"/>
                    <a:pt x="8760" y="21249"/>
                  </a:cubicBezTo>
                  <a:cubicBezTo>
                    <a:pt x="8777" y="21263"/>
                    <a:pt x="8796" y="21281"/>
                    <a:pt x="8817" y="21301"/>
                  </a:cubicBezTo>
                  <a:cubicBezTo>
                    <a:pt x="8085" y="21162"/>
                    <a:pt x="7356" y="20945"/>
                    <a:pt x="6642" y="20644"/>
                  </a:cubicBezTo>
                  <a:close/>
                  <a:moveTo>
                    <a:pt x="3955" y="19014"/>
                  </a:moveTo>
                  <a:lnTo>
                    <a:pt x="3955" y="19013"/>
                  </a:lnTo>
                  <a:lnTo>
                    <a:pt x="3955" y="19013"/>
                  </a:lnTo>
                  <a:cubicBezTo>
                    <a:pt x="3911" y="18974"/>
                    <a:pt x="3869" y="18934"/>
                    <a:pt x="3828" y="18893"/>
                  </a:cubicBezTo>
                  <a:cubicBezTo>
                    <a:pt x="4407" y="19312"/>
                    <a:pt x="5043" y="19660"/>
                    <a:pt x="5708" y="19942"/>
                  </a:cubicBezTo>
                  <a:cubicBezTo>
                    <a:pt x="5816" y="20105"/>
                    <a:pt x="5939" y="20253"/>
                    <a:pt x="6080" y="20375"/>
                  </a:cubicBezTo>
                  <a:cubicBezTo>
                    <a:pt x="6091" y="20384"/>
                    <a:pt x="6101" y="20394"/>
                    <a:pt x="6112" y="20404"/>
                  </a:cubicBezTo>
                  <a:cubicBezTo>
                    <a:pt x="5324" y="20021"/>
                    <a:pt x="4603" y="19552"/>
                    <a:pt x="3955" y="19014"/>
                  </a:cubicBezTo>
                  <a:close/>
                  <a:moveTo>
                    <a:pt x="2790" y="16951"/>
                  </a:moveTo>
                  <a:cubicBezTo>
                    <a:pt x="2787" y="16942"/>
                    <a:pt x="2785" y="16932"/>
                    <a:pt x="2782" y="16922"/>
                  </a:cubicBezTo>
                  <a:cubicBezTo>
                    <a:pt x="3487" y="17456"/>
                    <a:pt x="4283" y="17890"/>
                    <a:pt x="5111" y="18236"/>
                  </a:cubicBezTo>
                  <a:cubicBezTo>
                    <a:pt x="5183" y="18739"/>
                    <a:pt x="5342" y="19321"/>
                    <a:pt x="5619" y="19798"/>
                  </a:cubicBezTo>
                  <a:cubicBezTo>
                    <a:pt x="4862" y="19466"/>
                    <a:pt x="4147" y="19046"/>
                    <a:pt x="3515" y="18532"/>
                  </a:cubicBezTo>
                  <a:cubicBezTo>
                    <a:pt x="3169" y="18070"/>
                    <a:pt x="2945" y="17529"/>
                    <a:pt x="2790" y="16951"/>
                  </a:cubicBezTo>
                  <a:close/>
                  <a:moveTo>
                    <a:pt x="2404" y="17415"/>
                  </a:moveTo>
                  <a:lnTo>
                    <a:pt x="2399" y="17419"/>
                  </a:lnTo>
                  <a:cubicBezTo>
                    <a:pt x="2146" y="17097"/>
                    <a:pt x="1912" y="16748"/>
                    <a:pt x="1698" y="16401"/>
                  </a:cubicBezTo>
                  <a:lnTo>
                    <a:pt x="1705" y="16384"/>
                  </a:lnTo>
                  <a:lnTo>
                    <a:pt x="1705" y="16384"/>
                  </a:lnTo>
                  <a:cubicBezTo>
                    <a:pt x="1501" y="16066"/>
                    <a:pt x="1342" y="15693"/>
                    <a:pt x="1222" y="15321"/>
                  </a:cubicBezTo>
                  <a:cubicBezTo>
                    <a:pt x="1620" y="15885"/>
                    <a:pt x="2109" y="16386"/>
                    <a:pt x="2657" y="16818"/>
                  </a:cubicBezTo>
                  <a:cubicBezTo>
                    <a:pt x="2670" y="16869"/>
                    <a:pt x="2683" y="16923"/>
                    <a:pt x="2697" y="16973"/>
                  </a:cubicBezTo>
                  <a:cubicBezTo>
                    <a:pt x="2822" y="17441"/>
                    <a:pt x="2994" y="17891"/>
                    <a:pt x="3239" y="18294"/>
                  </a:cubicBezTo>
                  <a:cubicBezTo>
                    <a:pt x="2937" y="18024"/>
                    <a:pt x="2656" y="17733"/>
                    <a:pt x="2404" y="17415"/>
                  </a:cubicBezTo>
                  <a:close/>
                  <a:moveTo>
                    <a:pt x="1065" y="14737"/>
                  </a:moveTo>
                  <a:cubicBezTo>
                    <a:pt x="1047" y="14571"/>
                    <a:pt x="1020" y="14392"/>
                    <a:pt x="980" y="14240"/>
                  </a:cubicBezTo>
                  <a:cubicBezTo>
                    <a:pt x="940" y="13937"/>
                    <a:pt x="921" y="13630"/>
                    <a:pt x="921" y="13321"/>
                  </a:cubicBezTo>
                  <a:cubicBezTo>
                    <a:pt x="921" y="13136"/>
                    <a:pt x="928" y="12950"/>
                    <a:pt x="941" y="12765"/>
                  </a:cubicBezTo>
                  <a:cubicBezTo>
                    <a:pt x="1356" y="13365"/>
                    <a:pt x="1885" y="13888"/>
                    <a:pt x="2482" y="14337"/>
                  </a:cubicBezTo>
                  <a:cubicBezTo>
                    <a:pt x="2469" y="14510"/>
                    <a:pt x="2466" y="14683"/>
                    <a:pt x="2466" y="14856"/>
                  </a:cubicBezTo>
                  <a:cubicBezTo>
                    <a:pt x="2466" y="14977"/>
                    <a:pt x="2467" y="15098"/>
                    <a:pt x="2467" y="15219"/>
                  </a:cubicBezTo>
                  <a:cubicBezTo>
                    <a:pt x="2467" y="15261"/>
                    <a:pt x="2467" y="15304"/>
                    <a:pt x="2466" y="15347"/>
                  </a:cubicBezTo>
                  <a:cubicBezTo>
                    <a:pt x="2466" y="15351"/>
                    <a:pt x="2466" y="15355"/>
                    <a:pt x="2466" y="15358"/>
                  </a:cubicBezTo>
                  <a:cubicBezTo>
                    <a:pt x="2466" y="15396"/>
                    <a:pt x="2468" y="15433"/>
                    <a:pt x="2472" y="15470"/>
                  </a:cubicBezTo>
                  <a:cubicBezTo>
                    <a:pt x="2495" y="15733"/>
                    <a:pt x="2521" y="15996"/>
                    <a:pt x="2549" y="16259"/>
                  </a:cubicBezTo>
                  <a:cubicBezTo>
                    <a:pt x="2563" y="16397"/>
                    <a:pt x="2589" y="16535"/>
                    <a:pt x="2620" y="16672"/>
                  </a:cubicBezTo>
                  <a:cubicBezTo>
                    <a:pt x="2039" y="16200"/>
                    <a:pt x="1530" y="15655"/>
                    <a:pt x="1133" y="15029"/>
                  </a:cubicBezTo>
                  <a:cubicBezTo>
                    <a:pt x="1107" y="14933"/>
                    <a:pt x="1085" y="14835"/>
                    <a:pt x="1065" y="14737"/>
                  </a:cubicBezTo>
                  <a:close/>
                  <a:moveTo>
                    <a:pt x="1052" y="15131"/>
                  </a:moveTo>
                  <a:cubicBezTo>
                    <a:pt x="1050" y="15122"/>
                    <a:pt x="1057" y="15132"/>
                    <a:pt x="1065" y="15146"/>
                  </a:cubicBezTo>
                  <a:cubicBezTo>
                    <a:pt x="1078" y="15191"/>
                    <a:pt x="1091" y="15235"/>
                    <a:pt x="1104" y="15278"/>
                  </a:cubicBezTo>
                  <a:cubicBezTo>
                    <a:pt x="1085" y="15230"/>
                    <a:pt x="1059" y="15183"/>
                    <a:pt x="1052" y="15131"/>
                  </a:cubicBezTo>
                  <a:close/>
                  <a:moveTo>
                    <a:pt x="1103" y="15288"/>
                  </a:moveTo>
                  <a:cubicBezTo>
                    <a:pt x="1102" y="15285"/>
                    <a:pt x="1107" y="15293"/>
                    <a:pt x="1110" y="15297"/>
                  </a:cubicBezTo>
                  <a:cubicBezTo>
                    <a:pt x="1112" y="15305"/>
                    <a:pt x="1115" y="15312"/>
                    <a:pt x="1117" y="15320"/>
                  </a:cubicBezTo>
                  <a:cubicBezTo>
                    <a:pt x="1113" y="15309"/>
                    <a:pt x="1108" y="15298"/>
                    <a:pt x="1103" y="15288"/>
                  </a:cubicBezTo>
                  <a:close/>
                  <a:moveTo>
                    <a:pt x="388" y="11486"/>
                  </a:moveTo>
                  <a:cubicBezTo>
                    <a:pt x="295" y="11224"/>
                    <a:pt x="245" y="10975"/>
                    <a:pt x="216" y="10717"/>
                  </a:cubicBezTo>
                  <a:cubicBezTo>
                    <a:pt x="302" y="9945"/>
                    <a:pt x="507" y="9196"/>
                    <a:pt x="807" y="8481"/>
                  </a:cubicBezTo>
                  <a:cubicBezTo>
                    <a:pt x="884" y="8835"/>
                    <a:pt x="1079" y="9220"/>
                    <a:pt x="1252" y="9506"/>
                  </a:cubicBezTo>
                  <a:cubicBezTo>
                    <a:pt x="1327" y="9631"/>
                    <a:pt x="1409" y="9752"/>
                    <a:pt x="1495" y="9869"/>
                  </a:cubicBezTo>
                  <a:cubicBezTo>
                    <a:pt x="1487" y="9891"/>
                    <a:pt x="1479" y="9912"/>
                    <a:pt x="1471" y="9933"/>
                  </a:cubicBezTo>
                  <a:cubicBezTo>
                    <a:pt x="1175" y="10735"/>
                    <a:pt x="957" y="11602"/>
                    <a:pt x="868" y="12478"/>
                  </a:cubicBezTo>
                  <a:cubicBezTo>
                    <a:pt x="675" y="12168"/>
                    <a:pt x="513" y="11837"/>
                    <a:pt x="388" y="11486"/>
                  </a:cubicBezTo>
                  <a:close/>
                  <a:moveTo>
                    <a:pt x="852" y="13964"/>
                  </a:moveTo>
                  <a:cubicBezTo>
                    <a:pt x="839" y="13952"/>
                    <a:pt x="826" y="13940"/>
                    <a:pt x="817" y="13924"/>
                  </a:cubicBezTo>
                  <a:cubicBezTo>
                    <a:pt x="695" y="13715"/>
                    <a:pt x="661" y="13458"/>
                    <a:pt x="534" y="13255"/>
                  </a:cubicBezTo>
                  <a:cubicBezTo>
                    <a:pt x="501" y="13202"/>
                    <a:pt x="453" y="13157"/>
                    <a:pt x="426" y="13101"/>
                  </a:cubicBezTo>
                  <a:cubicBezTo>
                    <a:pt x="380" y="13005"/>
                    <a:pt x="350" y="12902"/>
                    <a:pt x="316" y="12801"/>
                  </a:cubicBezTo>
                  <a:cubicBezTo>
                    <a:pt x="309" y="12780"/>
                    <a:pt x="311" y="12758"/>
                    <a:pt x="305" y="12737"/>
                  </a:cubicBezTo>
                  <a:cubicBezTo>
                    <a:pt x="276" y="12655"/>
                    <a:pt x="257" y="12591"/>
                    <a:pt x="242" y="12532"/>
                  </a:cubicBezTo>
                  <a:cubicBezTo>
                    <a:pt x="238" y="12513"/>
                    <a:pt x="235" y="12494"/>
                    <a:pt x="232" y="12475"/>
                  </a:cubicBezTo>
                  <a:cubicBezTo>
                    <a:pt x="190" y="12158"/>
                    <a:pt x="170" y="11844"/>
                    <a:pt x="170" y="11534"/>
                  </a:cubicBezTo>
                  <a:cubicBezTo>
                    <a:pt x="170" y="11393"/>
                    <a:pt x="174" y="11253"/>
                    <a:pt x="182" y="11113"/>
                  </a:cubicBezTo>
                  <a:cubicBezTo>
                    <a:pt x="211" y="11246"/>
                    <a:pt x="248" y="11381"/>
                    <a:pt x="297" y="11519"/>
                  </a:cubicBezTo>
                  <a:cubicBezTo>
                    <a:pt x="440" y="11917"/>
                    <a:pt x="628" y="12288"/>
                    <a:pt x="854" y="12635"/>
                  </a:cubicBezTo>
                  <a:cubicBezTo>
                    <a:pt x="835" y="12863"/>
                    <a:pt x="824" y="13092"/>
                    <a:pt x="824" y="13321"/>
                  </a:cubicBezTo>
                  <a:cubicBezTo>
                    <a:pt x="824" y="13536"/>
                    <a:pt x="834" y="13751"/>
                    <a:pt x="852" y="13964"/>
                  </a:cubicBezTo>
                  <a:close/>
                  <a:moveTo>
                    <a:pt x="153" y="9703"/>
                  </a:moveTo>
                  <a:cubicBezTo>
                    <a:pt x="243" y="8820"/>
                    <a:pt x="447" y="7936"/>
                    <a:pt x="770" y="7068"/>
                  </a:cubicBezTo>
                  <a:cubicBezTo>
                    <a:pt x="757" y="7164"/>
                    <a:pt x="745" y="7266"/>
                    <a:pt x="731" y="7379"/>
                  </a:cubicBezTo>
                  <a:cubicBezTo>
                    <a:pt x="722" y="7452"/>
                    <a:pt x="718" y="7528"/>
                    <a:pt x="718" y="7605"/>
                  </a:cubicBezTo>
                  <a:cubicBezTo>
                    <a:pt x="718" y="7847"/>
                    <a:pt x="754" y="8097"/>
                    <a:pt x="779" y="8302"/>
                  </a:cubicBezTo>
                  <a:cubicBezTo>
                    <a:pt x="501" y="8934"/>
                    <a:pt x="296" y="9594"/>
                    <a:pt x="181" y="10273"/>
                  </a:cubicBezTo>
                  <a:cubicBezTo>
                    <a:pt x="172" y="10094"/>
                    <a:pt x="165" y="9906"/>
                    <a:pt x="155" y="9703"/>
                  </a:cubicBezTo>
                  <a:cubicBezTo>
                    <a:pt x="155" y="9703"/>
                    <a:pt x="153" y="9703"/>
                    <a:pt x="153" y="9703"/>
                  </a:cubicBezTo>
                  <a:close/>
                  <a:moveTo>
                    <a:pt x="827" y="7391"/>
                  </a:moveTo>
                  <a:cubicBezTo>
                    <a:pt x="862" y="7112"/>
                    <a:pt x="880" y="6913"/>
                    <a:pt x="941" y="6695"/>
                  </a:cubicBezTo>
                  <a:cubicBezTo>
                    <a:pt x="1266" y="5826"/>
                    <a:pt x="1751" y="5082"/>
                    <a:pt x="2361" y="4443"/>
                  </a:cubicBezTo>
                  <a:cubicBezTo>
                    <a:pt x="2301" y="4602"/>
                    <a:pt x="2251" y="4778"/>
                    <a:pt x="2250" y="4943"/>
                  </a:cubicBezTo>
                  <a:cubicBezTo>
                    <a:pt x="2250" y="4950"/>
                    <a:pt x="2250" y="4957"/>
                    <a:pt x="2251" y="4964"/>
                  </a:cubicBezTo>
                  <a:cubicBezTo>
                    <a:pt x="2262" y="5393"/>
                    <a:pt x="2241" y="5522"/>
                    <a:pt x="2327" y="5823"/>
                  </a:cubicBezTo>
                  <a:cubicBezTo>
                    <a:pt x="1740" y="6535"/>
                    <a:pt x="1237" y="7310"/>
                    <a:pt x="855" y="8132"/>
                  </a:cubicBezTo>
                  <a:cubicBezTo>
                    <a:pt x="835" y="7964"/>
                    <a:pt x="814" y="7780"/>
                    <a:pt x="814" y="7605"/>
                  </a:cubicBezTo>
                  <a:cubicBezTo>
                    <a:pt x="814" y="7531"/>
                    <a:pt x="818" y="7459"/>
                    <a:pt x="827" y="7391"/>
                  </a:cubicBezTo>
                  <a:close/>
                  <a:moveTo>
                    <a:pt x="2620" y="3894"/>
                  </a:moveTo>
                  <a:cubicBezTo>
                    <a:pt x="2561" y="3996"/>
                    <a:pt x="2507" y="4100"/>
                    <a:pt x="2459" y="4207"/>
                  </a:cubicBezTo>
                  <a:cubicBezTo>
                    <a:pt x="2303" y="4359"/>
                    <a:pt x="2155" y="4518"/>
                    <a:pt x="2015" y="4683"/>
                  </a:cubicBezTo>
                  <a:cubicBezTo>
                    <a:pt x="2205" y="4409"/>
                    <a:pt x="2407" y="4146"/>
                    <a:pt x="2620" y="3894"/>
                  </a:cubicBezTo>
                  <a:close/>
                  <a:moveTo>
                    <a:pt x="3072" y="3417"/>
                  </a:moveTo>
                  <a:cubicBezTo>
                    <a:pt x="3078" y="3412"/>
                    <a:pt x="3084" y="3406"/>
                    <a:pt x="3090" y="3401"/>
                  </a:cubicBezTo>
                  <a:cubicBezTo>
                    <a:pt x="3083" y="3408"/>
                    <a:pt x="3070" y="3429"/>
                    <a:pt x="3078" y="3425"/>
                  </a:cubicBezTo>
                  <a:cubicBezTo>
                    <a:pt x="3111" y="3405"/>
                    <a:pt x="3139" y="3379"/>
                    <a:pt x="3169" y="3354"/>
                  </a:cubicBezTo>
                  <a:cubicBezTo>
                    <a:pt x="3192" y="3334"/>
                    <a:pt x="3254" y="3268"/>
                    <a:pt x="3235" y="3291"/>
                  </a:cubicBezTo>
                  <a:cubicBezTo>
                    <a:pt x="3180" y="3357"/>
                    <a:pt x="3005" y="3547"/>
                    <a:pt x="3068" y="3489"/>
                  </a:cubicBezTo>
                  <a:cubicBezTo>
                    <a:pt x="3141" y="3422"/>
                    <a:pt x="3215" y="3355"/>
                    <a:pt x="3280" y="3281"/>
                  </a:cubicBezTo>
                  <a:cubicBezTo>
                    <a:pt x="3307" y="3251"/>
                    <a:pt x="3160" y="3385"/>
                    <a:pt x="3186" y="3354"/>
                  </a:cubicBezTo>
                  <a:cubicBezTo>
                    <a:pt x="3235" y="3293"/>
                    <a:pt x="3300" y="3247"/>
                    <a:pt x="3354" y="3190"/>
                  </a:cubicBezTo>
                  <a:cubicBezTo>
                    <a:pt x="3373" y="3170"/>
                    <a:pt x="3386" y="3144"/>
                    <a:pt x="3399" y="3118"/>
                  </a:cubicBezTo>
                  <a:cubicBezTo>
                    <a:pt x="3956" y="2626"/>
                    <a:pt x="4439" y="2289"/>
                    <a:pt x="4937" y="2043"/>
                  </a:cubicBezTo>
                  <a:cubicBezTo>
                    <a:pt x="4790" y="2232"/>
                    <a:pt x="4677" y="2442"/>
                    <a:pt x="4614" y="2676"/>
                  </a:cubicBezTo>
                  <a:cubicBezTo>
                    <a:pt x="3889" y="3054"/>
                    <a:pt x="3232" y="3496"/>
                    <a:pt x="2662" y="4015"/>
                  </a:cubicBezTo>
                  <a:cubicBezTo>
                    <a:pt x="2779" y="3804"/>
                    <a:pt x="2919" y="3603"/>
                    <a:pt x="3072" y="3417"/>
                  </a:cubicBezTo>
                  <a:close/>
                  <a:moveTo>
                    <a:pt x="3211" y="3288"/>
                  </a:moveTo>
                  <a:cubicBezTo>
                    <a:pt x="3187" y="3316"/>
                    <a:pt x="3158" y="3339"/>
                    <a:pt x="3130" y="3363"/>
                  </a:cubicBezTo>
                  <a:cubicBezTo>
                    <a:pt x="3157" y="3338"/>
                    <a:pt x="3184" y="3313"/>
                    <a:pt x="3211" y="3288"/>
                  </a:cubicBezTo>
                  <a:close/>
                  <a:moveTo>
                    <a:pt x="4985" y="1816"/>
                  </a:moveTo>
                  <a:cubicBezTo>
                    <a:pt x="5144" y="1713"/>
                    <a:pt x="5306" y="1615"/>
                    <a:pt x="5470" y="1521"/>
                  </a:cubicBezTo>
                  <a:cubicBezTo>
                    <a:pt x="5478" y="1517"/>
                    <a:pt x="5495" y="1508"/>
                    <a:pt x="5517" y="1496"/>
                  </a:cubicBezTo>
                  <a:cubicBezTo>
                    <a:pt x="5457" y="1540"/>
                    <a:pt x="5397" y="1585"/>
                    <a:pt x="5340" y="1632"/>
                  </a:cubicBezTo>
                  <a:cubicBezTo>
                    <a:pt x="5210" y="1697"/>
                    <a:pt x="5082" y="1765"/>
                    <a:pt x="4955" y="1835"/>
                  </a:cubicBezTo>
                  <a:cubicBezTo>
                    <a:pt x="4965" y="1829"/>
                    <a:pt x="4975" y="1822"/>
                    <a:pt x="4985" y="1816"/>
                  </a:cubicBezTo>
                  <a:close/>
                  <a:moveTo>
                    <a:pt x="5531" y="1485"/>
                  </a:moveTo>
                  <a:cubicBezTo>
                    <a:pt x="5528" y="1487"/>
                    <a:pt x="5526" y="1490"/>
                    <a:pt x="5523" y="1492"/>
                  </a:cubicBezTo>
                  <a:lnTo>
                    <a:pt x="5502" y="1502"/>
                  </a:lnTo>
                  <a:cubicBezTo>
                    <a:pt x="5512" y="1497"/>
                    <a:pt x="5521" y="1491"/>
                    <a:pt x="5531" y="1485"/>
                  </a:cubicBezTo>
                  <a:close/>
                  <a:moveTo>
                    <a:pt x="5715" y="1561"/>
                  </a:moveTo>
                  <a:cubicBezTo>
                    <a:pt x="5824" y="1511"/>
                    <a:pt x="5933" y="1464"/>
                    <a:pt x="6041" y="1420"/>
                  </a:cubicBezTo>
                  <a:cubicBezTo>
                    <a:pt x="6053" y="1417"/>
                    <a:pt x="6062" y="1413"/>
                    <a:pt x="6068" y="1409"/>
                  </a:cubicBezTo>
                  <a:cubicBezTo>
                    <a:pt x="6577" y="1202"/>
                    <a:pt x="7054" y="1062"/>
                    <a:pt x="7408" y="1025"/>
                  </a:cubicBezTo>
                  <a:cubicBezTo>
                    <a:pt x="7556" y="1009"/>
                    <a:pt x="7703" y="989"/>
                    <a:pt x="7848" y="972"/>
                  </a:cubicBezTo>
                  <a:cubicBezTo>
                    <a:pt x="7770" y="1043"/>
                    <a:pt x="7705" y="1118"/>
                    <a:pt x="7654" y="1197"/>
                  </a:cubicBezTo>
                  <a:cubicBezTo>
                    <a:pt x="7620" y="1203"/>
                    <a:pt x="7585" y="1209"/>
                    <a:pt x="7551" y="1215"/>
                  </a:cubicBezTo>
                  <a:cubicBezTo>
                    <a:pt x="7502" y="1224"/>
                    <a:pt x="7454" y="1232"/>
                    <a:pt x="7405" y="1241"/>
                  </a:cubicBezTo>
                  <a:cubicBezTo>
                    <a:pt x="7358" y="1229"/>
                    <a:pt x="7300" y="1241"/>
                    <a:pt x="7254" y="1268"/>
                  </a:cubicBezTo>
                  <a:cubicBezTo>
                    <a:pt x="6569" y="1393"/>
                    <a:pt x="6007" y="1518"/>
                    <a:pt x="5491" y="1704"/>
                  </a:cubicBezTo>
                  <a:cubicBezTo>
                    <a:pt x="5535" y="1673"/>
                    <a:pt x="5579" y="1641"/>
                    <a:pt x="5625" y="1612"/>
                  </a:cubicBezTo>
                  <a:cubicBezTo>
                    <a:pt x="5654" y="1594"/>
                    <a:pt x="5684" y="1577"/>
                    <a:pt x="5715" y="1561"/>
                  </a:cubicBezTo>
                  <a:close/>
                  <a:moveTo>
                    <a:pt x="6534" y="1026"/>
                  </a:moveTo>
                  <a:cubicBezTo>
                    <a:pt x="6508" y="1074"/>
                    <a:pt x="6482" y="1073"/>
                    <a:pt x="6456" y="1063"/>
                  </a:cubicBezTo>
                  <a:cubicBezTo>
                    <a:pt x="6482" y="1050"/>
                    <a:pt x="6508" y="1038"/>
                    <a:pt x="6534" y="1026"/>
                  </a:cubicBezTo>
                  <a:close/>
                  <a:moveTo>
                    <a:pt x="7640" y="836"/>
                  </a:moveTo>
                  <a:cubicBezTo>
                    <a:pt x="7655" y="784"/>
                    <a:pt x="7747" y="818"/>
                    <a:pt x="7796" y="797"/>
                  </a:cubicBezTo>
                  <a:cubicBezTo>
                    <a:pt x="7848" y="775"/>
                    <a:pt x="7885" y="695"/>
                    <a:pt x="7940" y="708"/>
                  </a:cubicBezTo>
                  <a:cubicBezTo>
                    <a:pt x="7988" y="718"/>
                    <a:pt x="7951" y="847"/>
                    <a:pt x="8000" y="843"/>
                  </a:cubicBezTo>
                  <a:cubicBezTo>
                    <a:pt x="8008" y="843"/>
                    <a:pt x="8014" y="840"/>
                    <a:pt x="8019" y="837"/>
                  </a:cubicBezTo>
                  <a:cubicBezTo>
                    <a:pt x="8008" y="844"/>
                    <a:pt x="7997" y="852"/>
                    <a:pt x="7986" y="860"/>
                  </a:cubicBezTo>
                  <a:cubicBezTo>
                    <a:pt x="7895" y="869"/>
                    <a:pt x="7803" y="880"/>
                    <a:pt x="7713" y="891"/>
                  </a:cubicBezTo>
                  <a:cubicBezTo>
                    <a:pt x="7673" y="878"/>
                    <a:pt x="7631" y="867"/>
                    <a:pt x="7640" y="836"/>
                  </a:cubicBezTo>
                  <a:close/>
                  <a:moveTo>
                    <a:pt x="8104" y="693"/>
                  </a:moveTo>
                  <a:cubicBezTo>
                    <a:pt x="8115" y="687"/>
                    <a:pt x="8126" y="682"/>
                    <a:pt x="8137" y="677"/>
                  </a:cubicBezTo>
                  <a:cubicBezTo>
                    <a:pt x="8189" y="675"/>
                    <a:pt x="8240" y="672"/>
                    <a:pt x="8291" y="672"/>
                  </a:cubicBezTo>
                  <a:cubicBezTo>
                    <a:pt x="8193" y="723"/>
                    <a:pt x="8103" y="778"/>
                    <a:pt x="8021" y="835"/>
                  </a:cubicBezTo>
                  <a:cubicBezTo>
                    <a:pt x="8059" y="808"/>
                    <a:pt x="8058" y="719"/>
                    <a:pt x="8104" y="693"/>
                  </a:cubicBezTo>
                  <a:close/>
                  <a:moveTo>
                    <a:pt x="9426" y="776"/>
                  </a:moveTo>
                  <a:cubicBezTo>
                    <a:pt x="9671" y="825"/>
                    <a:pt x="9913" y="879"/>
                    <a:pt x="10151" y="946"/>
                  </a:cubicBezTo>
                  <a:cubicBezTo>
                    <a:pt x="9396" y="854"/>
                    <a:pt x="9217" y="846"/>
                    <a:pt x="8385" y="839"/>
                  </a:cubicBezTo>
                  <a:cubicBezTo>
                    <a:pt x="8377" y="839"/>
                    <a:pt x="8369" y="839"/>
                    <a:pt x="8361" y="839"/>
                  </a:cubicBezTo>
                  <a:cubicBezTo>
                    <a:pt x="8301" y="839"/>
                    <a:pt x="8241" y="841"/>
                    <a:pt x="8182" y="845"/>
                  </a:cubicBezTo>
                  <a:cubicBezTo>
                    <a:pt x="8281" y="784"/>
                    <a:pt x="8392" y="726"/>
                    <a:pt x="8514" y="672"/>
                  </a:cubicBezTo>
                  <a:cubicBezTo>
                    <a:pt x="8812" y="680"/>
                    <a:pt x="9116" y="715"/>
                    <a:pt x="9426" y="776"/>
                  </a:cubicBezTo>
                  <a:close/>
                  <a:moveTo>
                    <a:pt x="8637" y="516"/>
                  </a:moveTo>
                  <a:cubicBezTo>
                    <a:pt x="8639" y="516"/>
                    <a:pt x="8640" y="516"/>
                    <a:pt x="8642" y="515"/>
                  </a:cubicBezTo>
                  <a:cubicBezTo>
                    <a:pt x="8638" y="517"/>
                    <a:pt x="8634" y="519"/>
                    <a:pt x="8631" y="520"/>
                  </a:cubicBezTo>
                  <a:cubicBezTo>
                    <a:pt x="8633" y="519"/>
                    <a:pt x="8635" y="517"/>
                    <a:pt x="8637" y="516"/>
                  </a:cubicBezTo>
                  <a:close/>
                  <a:moveTo>
                    <a:pt x="9098" y="469"/>
                  </a:moveTo>
                  <a:cubicBezTo>
                    <a:pt x="9377" y="510"/>
                    <a:pt x="9638" y="583"/>
                    <a:pt x="9937" y="708"/>
                  </a:cubicBezTo>
                  <a:cubicBezTo>
                    <a:pt x="10078" y="767"/>
                    <a:pt x="10215" y="833"/>
                    <a:pt x="10351" y="905"/>
                  </a:cubicBezTo>
                  <a:cubicBezTo>
                    <a:pt x="10349" y="904"/>
                    <a:pt x="10348" y="904"/>
                    <a:pt x="10346" y="903"/>
                  </a:cubicBezTo>
                  <a:cubicBezTo>
                    <a:pt x="10049" y="809"/>
                    <a:pt x="9748" y="742"/>
                    <a:pt x="9445" y="682"/>
                  </a:cubicBezTo>
                  <a:cubicBezTo>
                    <a:pt x="9202" y="634"/>
                    <a:pt x="8964" y="602"/>
                    <a:pt x="8728" y="586"/>
                  </a:cubicBezTo>
                  <a:cubicBezTo>
                    <a:pt x="8845" y="543"/>
                    <a:pt x="8968" y="504"/>
                    <a:pt x="9098" y="469"/>
                  </a:cubicBezTo>
                  <a:close/>
                  <a:moveTo>
                    <a:pt x="9357" y="291"/>
                  </a:moveTo>
                  <a:cubicBezTo>
                    <a:pt x="9378" y="286"/>
                    <a:pt x="9420" y="290"/>
                    <a:pt x="9448" y="289"/>
                  </a:cubicBezTo>
                  <a:cubicBezTo>
                    <a:pt x="9325" y="313"/>
                    <a:pt x="9206" y="340"/>
                    <a:pt x="9092" y="371"/>
                  </a:cubicBezTo>
                  <a:cubicBezTo>
                    <a:pt x="9079" y="369"/>
                    <a:pt x="9065" y="367"/>
                    <a:pt x="9052" y="366"/>
                  </a:cubicBezTo>
                  <a:cubicBezTo>
                    <a:pt x="9151" y="332"/>
                    <a:pt x="9255" y="314"/>
                    <a:pt x="9357" y="291"/>
                  </a:cubicBezTo>
                  <a:close/>
                  <a:moveTo>
                    <a:pt x="9351" y="287"/>
                  </a:moveTo>
                  <a:cubicBezTo>
                    <a:pt x="9387" y="265"/>
                    <a:pt x="9426" y="250"/>
                    <a:pt x="9466" y="236"/>
                  </a:cubicBezTo>
                  <a:cubicBezTo>
                    <a:pt x="9519" y="243"/>
                    <a:pt x="9573" y="250"/>
                    <a:pt x="9621" y="257"/>
                  </a:cubicBezTo>
                  <a:cubicBezTo>
                    <a:pt x="9570" y="266"/>
                    <a:pt x="9521" y="275"/>
                    <a:pt x="9472" y="284"/>
                  </a:cubicBezTo>
                  <a:cubicBezTo>
                    <a:pt x="9473" y="282"/>
                    <a:pt x="9472" y="280"/>
                    <a:pt x="9468" y="276"/>
                  </a:cubicBezTo>
                  <a:cubicBezTo>
                    <a:pt x="9437" y="252"/>
                    <a:pt x="9318" y="307"/>
                    <a:pt x="9351" y="287"/>
                  </a:cubicBezTo>
                  <a:close/>
                  <a:moveTo>
                    <a:pt x="10440" y="103"/>
                  </a:moveTo>
                  <a:cubicBezTo>
                    <a:pt x="10453" y="124"/>
                    <a:pt x="10467" y="147"/>
                    <a:pt x="10482" y="170"/>
                  </a:cubicBezTo>
                  <a:cubicBezTo>
                    <a:pt x="10267" y="179"/>
                    <a:pt x="10058" y="196"/>
                    <a:pt x="9857" y="222"/>
                  </a:cubicBezTo>
                  <a:cubicBezTo>
                    <a:pt x="9813" y="204"/>
                    <a:pt x="9769" y="189"/>
                    <a:pt x="9726" y="179"/>
                  </a:cubicBezTo>
                  <a:cubicBezTo>
                    <a:pt x="9730" y="175"/>
                    <a:pt x="9733" y="169"/>
                    <a:pt x="9729" y="169"/>
                  </a:cubicBezTo>
                  <a:cubicBezTo>
                    <a:pt x="9709" y="168"/>
                    <a:pt x="9690" y="168"/>
                    <a:pt x="9671" y="168"/>
                  </a:cubicBezTo>
                  <a:cubicBezTo>
                    <a:pt x="9658" y="166"/>
                    <a:pt x="9645" y="164"/>
                    <a:pt x="9631" y="161"/>
                  </a:cubicBezTo>
                  <a:cubicBezTo>
                    <a:pt x="9900" y="132"/>
                    <a:pt x="10169" y="112"/>
                    <a:pt x="10440" y="103"/>
                  </a:cubicBezTo>
                  <a:close/>
                  <a:moveTo>
                    <a:pt x="10589" y="355"/>
                  </a:moveTo>
                  <a:cubicBezTo>
                    <a:pt x="10591" y="360"/>
                    <a:pt x="10593" y="366"/>
                    <a:pt x="10596" y="371"/>
                  </a:cubicBezTo>
                  <a:cubicBezTo>
                    <a:pt x="10544" y="361"/>
                    <a:pt x="10484" y="366"/>
                    <a:pt x="10433" y="354"/>
                  </a:cubicBezTo>
                  <a:cubicBezTo>
                    <a:pt x="10458" y="376"/>
                    <a:pt x="10484" y="398"/>
                    <a:pt x="10510" y="419"/>
                  </a:cubicBezTo>
                  <a:cubicBezTo>
                    <a:pt x="10529" y="402"/>
                    <a:pt x="10574" y="407"/>
                    <a:pt x="10612" y="412"/>
                  </a:cubicBezTo>
                  <a:cubicBezTo>
                    <a:pt x="10666" y="558"/>
                    <a:pt x="10696" y="763"/>
                    <a:pt x="10722" y="944"/>
                  </a:cubicBezTo>
                  <a:cubicBezTo>
                    <a:pt x="10631" y="839"/>
                    <a:pt x="10537" y="738"/>
                    <a:pt x="10436" y="642"/>
                  </a:cubicBezTo>
                  <a:cubicBezTo>
                    <a:pt x="10323" y="536"/>
                    <a:pt x="10170" y="401"/>
                    <a:pt x="10007" y="302"/>
                  </a:cubicBezTo>
                  <a:cubicBezTo>
                    <a:pt x="10180" y="283"/>
                    <a:pt x="10358" y="271"/>
                    <a:pt x="10540" y="265"/>
                  </a:cubicBezTo>
                  <a:cubicBezTo>
                    <a:pt x="10559" y="297"/>
                    <a:pt x="10577" y="328"/>
                    <a:pt x="10589" y="355"/>
                  </a:cubicBezTo>
                  <a:close/>
                  <a:moveTo>
                    <a:pt x="10805" y="97"/>
                  </a:moveTo>
                  <a:cubicBezTo>
                    <a:pt x="11026" y="97"/>
                    <a:pt x="11248" y="104"/>
                    <a:pt x="11471" y="118"/>
                  </a:cubicBezTo>
                  <a:cubicBezTo>
                    <a:pt x="11428" y="141"/>
                    <a:pt x="11385" y="164"/>
                    <a:pt x="11347" y="186"/>
                  </a:cubicBezTo>
                  <a:cubicBezTo>
                    <a:pt x="11163" y="172"/>
                    <a:pt x="10975" y="164"/>
                    <a:pt x="10782" y="164"/>
                  </a:cubicBezTo>
                  <a:cubicBezTo>
                    <a:pt x="10719" y="164"/>
                    <a:pt x="10656" y="165"/>
                    <a:pt x="10593" y="166"/>
                  </a:cubicBezTo>
                  <a:cubicBezTo>
                    <a:pt x="10579" y="144"/>
                    <a:pt x="10565" y="121"/>
                    <a:pt x="10552" y="100"/>
                  </a:cubicBezTo>
                  <a:cubicBezTo>
                    <a:pt x="10636" y="98"/>
                    <a:pt x="10720" y="97"/>
                    <a:pt x="10805" y="97"/>
                  </a:cubicBezTo>
                  <a:close/>
                  <a:moveTo>
                    <a:pt x="11664" y="132"/>
                  </a:moveTo>
                  <a:cubicBezTo>
                    <a:pt x="11934" y="154"/>
                    <a:pt x="12203" y="186"/>
                    <a:pt x="12473" y="229"/>
                  </a:cubicBezTo>
                  <a:cubicBezTo>
                    <a:pt x="12370" y="241"/>
                    <a:pt x="12269" y="254"/>
                    <a:pt x="12165" y="262"/>
                  </a:cubicBezTo>
                  <a:cubicBezTo>
                    <a:pt x="12134" y="264"/>
                    <a:pt x="12101" y="271"/>
                    <a:pt x="12067" y="279"/>
                  </a:cubicBezTo>
                  <a:cubicBezTo>
                    <a:pt x="11892" y="246"/>
                    <a:pt x="11710" y="220"/>
                    <a:pt x="11521" y="201"/>
                  </a:cubicBezTo>
                  <a:cubicBezTo>
                    <a:pt x="11571" y="176"/>
                    <a:pt x="11620" y="152"/>
                    <a:pt x="11664" y="132"/>
                  </a:cubicBezTo>
                  <a:close/>
                  <a:moveTo>
                    <a:pt x="13477" y="439"/>
                  </a:moveTo>
                  <a:cubicBezTo>
                    <a:pt x="13389" y="433"/>
                    <a:pt x="13301" y="430"/>
                    <a:pt x="13214" y="430"/>
                  </a:cubicBezTo>
                  <a:cubicBezTo>
                    <a:pt x="13061" y="430"/>
                    <a:pt x="12908" y="439"/>
                    <a:pt x="12754" y="455"/>
                  </a:cubicBezTo>
                  <a:cubicBezTo>
                    <a:pt x="12627" y="413"/>
                    <a:pt x="12493" y="374"/>
                    <a:pt x="12353" y="340"/>
                  </a:cubicBezTo>
                  <a:cubicBezTo>
                    <a:pt x="12513" y="322"/>
                    <a:pt x="12669" y="300"/>
                    <a:pt x="12829" y="294"/>
                  </a:cubicBezTo>
                  <a:lnTo>
                    <a:pt x="12829" y="292"/>
                  </a:lnTo>
                  <a:cubicBezTo>
                    <a:pt x="13046" y="334"/>
                    <a:pt x="13261" y="383"/>
                    <a:pt x="13477" y="439"/>
                  </a:cubicBezTo>
                  <a:close/>
                  <a:moveTo>
                    <a:pt x="13712" y="596"/>
                  </a:moveTo>
                  <a:cubicBezTo>
                    <a:pt x="13765" y="640"/>
                    <a:pt x="14094" y="708"/>
                    <a:pt x="14137" y="721"/>
                  </a:cubicBezTo>
                  <a:cubicBezTo>
                    <a:pt x="14208" y="742"/>
                    <a:pt x="14277" y="769"/>
                    <a:pt x="14343" y="802"/>
                  </a:cubicBezTo>
                  <a:cubicBezTo>
                    <a:pt x="14315" y="797"/>
                    <a:pt x="14286" y="791"/>
                    <a:pt x="14258" y="786"/>
                  </a:cubicBezTo>
                  <a:cubicBezTo>
                    <a:pt x="14209" y="763"/>
                    <a:pt x="14162" y="734"/>
                    <a:pt x="14111" y="715"/>
                  </a:cubicBezTo>
                  <a:cubicBezTo>
                    <a:pt x="14098" y="710"/>
                    <a:pt x="14084" y="720"/>
                    <a:pt x="14070" y="717"/>
                  </a:cubicBezTo>
                  <a:cubicBezTo>
                    <a:pt x="14012" y="707"/>
                    <a:pt x="13956" y="688"/>
                    <a:pt x="13898" y="676"/>
                  </a:cubicBezTo>
                  <a:cubicBezTo>
                    <a:pt x="13887" y="674"/>
                    <a:pt x="13859" y="667"/>
                    <a:pt x="13866" y="675"/>
                  </a:cubicBezTo>
                  <a:cubicBezTo>
                    <a:pt x="13885" y="700"/>
                    <a:pt x="13913" y="715"/>
                    <a:pt x="13938" y="735"/>
                  </a:cubicBezTo>
                  <a:cubicBezTo>
                    <a:pt x="13926" y="734"/>
                    <a:pt x="13915" y="733"/>
                    <a:pt x="13904" y="732"/>
                  </a:cubicBezTo>
                  <a:cubicBezTo>
                    <a:pt x="13855" y="711"/>
                    <a:pt x="13807" y="688"/>
                    <a:pt x="13757" y="669"/>
                  </a:cubicBezTo>
                  <a:cubicBezTo>
                    <a:pt x="13731" y="659"/>
                    <a:pt x="13655" y="633"/>
                    <a:pt x="13678" y="648"/>
                  </a:cubicBezTo>
                  <a:cubicBezTo>
                    <a:pt x="13717" y="672"/>
                    <a:pt x="13766" y="677"/>
                    <a:pt x="13806" y="700"/>
                  </a:cubicBezTo>
                  <a:cubicBezTo>
                    <a:pt x="13817" y="707"/>
                    <a:pt x="13825" y="718"/>
                    <a:pt x="13833" y="728"/>
                  </a:cubicBezTo>
                  <a:cubicBezTo>
                    <a:pt x="13821" y="728"/>
                    <a:pt x="13809" y="727"/>
                    <a:pt x="13797" y="727"/>
                  </a:cubicBezTo>
                  <a:cubicBezTo>
                    <a:pt x="13793" y="727"/>
                    <a:pt x="13788" y="727"/>
                    <a:pt x="13783" y="727"/>
                  </a:cubicBezTo>
                  <a:cubicBezTo>
                    <a:pt x="13776" y="727"/>
                    <a:pt x="13768" y="727"/>
                    <a:pt x="13761" y="728"/>
                  </a:cubicBezTo>
                  <a:cubicBezTo>
                    <a:pt x="13721" y="703"/>
                    <a:pt x="13683" y="675"/>
                    <a:pt x="13639" y="663"/>
                  </a:cubicBezTo>
                  <a:cubicBezTo>
                    <a:pt x="13596" y="652"/>
                    <a:pt x="13498" y="628"/>
                    <a:pt x="13507" y="671"/>
                  </a:cubicBezTo>
                  <a:cubicBezTo>
                    <a:pt x="13512" y="696"/>
                    <a:pt x="13524" y="715"/>
                    <a:pt x="13538" y="731"/>
                  </a:cubicBezTo>
                  <a:cubicBezTo>
                    <a:pt x="13486" y="731"/>
                    <a:pt x="13435" y="732"/>
                    <a:pt x="13384" y="733"/>
                  </a:cubicBezTo>
                  <a:cubicBezTo>
                    <a:pt x="13288" y="677"/>
                    <a:pt x="13183" y="624"/>
                    <a:pt x="13071" y="575"/>
                  </a:cubicBezTo>
                  <a:cubicBezTo>
                    <a:pt x="13039" y="561"/>
                    <a:pt x="13005" y="548"/>
                    <a:pt x="12972" y="534"/>
                  </a:cubicBezTo>
                  <a:cubicBezTo>
                    <a:pt x="13052" y="530"/>
                    <a:pt x="13133" y="526"/>
                    <a:pt x="13214" y="526"/>
                  </a:cubicBezTo>
                  <a:cubicBezTo>
                    <a:pt x="13398" y="526"/>
                    <a:pt x="13582" y="540"/>
                    <a:pt x="13767" y="567"/>
                  </a:cubicBezTo>
                  <a:cubicBezTo>
                    <a:pt x="13737" y="570"/>
                    <a:pt x="13696" y="582"/>
                    <a:pt x="13712" y="596"/>
                  </a:cubicBezTo>
                  <a:close/>
                  <a:moveTo>
                    <a:pt x="14548" y="1049"/>
                  </a:moveTo>
                  <a:cubicBezTo>
                    <a:pt x="14590" y="1088"/>
                    <a:pt x="14699" y="1138"/>
                    <a:pt x="14683" y="1178"/>
                  </a:cubicBezTo>
                  <a:cubicBezTo>
                    <a:pt x="14601" y="1158"/>
                    <a:pt x="14518" y="1140"/>
                    <a:pt x="14436" y="1123"/>
                  </a:cubicBezTo>
                  <a:cubicBezTo>
                    <a:pt x="14448" y="1102"/>
                    <a:pt x="14488" y="1073"/>
                    <a:pt x="14478" y="1050"/>
                  </a:cubicBezTo>
                  <a:cubicBezTo>
                    <a:pt x="14462" y="1011"/>
                    <a:pt x="14410" y="1001"/>
                    <a:pt x="14371" y="983"/>
                  </a:cubicBezTo>
                  <a:cubicBezTo>
                    <a:pt x="14331" y="965"/>
                    <a:pt x="14285" y="961"/>
                    <a:pt x="14244" y="944"/>
                  </a:cubicBezTo>
                  <a:cubicBezTo>
                    <a:pt x="14178" y="916"/>
                    <a:pt x="14116" y="881"/>
                    <a:pt x="14053" y="847"/>
                  </a:cubicBezTo>
                  <a:cubicBezTo>
                    <a:pt x="14078" y="851"/>
                    <a:pt x="14104" y="856"/>
                    <a:pt x="14129" y="860"/>
                  </a:cubicBezTo>
                  <a:cubicBezTo>
                    <a:pt x="14168" y="888"/>
                    <a:pt x="14184" y="911"/>
                    <a:pt x="14269" y="929"/>
                  </a:cubicBezTo>
                  <a:cubicBezTo>
                    <a:pt x="14334" y="942"/>
                    <a:pt x="14375" y="946"/>
                    <a:pt x="14403" y="945"/>
                  </a:cubicBezTo>
                  <a:cubicBezTo>
                    <a:pt x="14438" y="992"/>
                    <a:pt x="14504" y="1009"/>
                    <a:pt x="14548" y="1049"/>
                  </a:cubicBezTo>
                  <a:close/>
                  <a:moveTo>
                    <a:pt x="14726" y="1048"/>
                  </a:moveTo>
                  <a:cubicBezTo>
                    <a:pt x="14757" y="1065"/>
                    <a:pt x="14654" y="1046"/>
                    <a:pt x="14620" y="1035"/>
                  </a:cubicBezTo>
                  <a:cubicBezTo>
                    <a:pt x="14578" y="1020"/>
                    <a:pt x="14543" y="990"/>
                    <a:pt x="14502" y="972"/>
                  </a:cubicBezTo>
                  <a:cubicBezTo>
                    <a:pt x="14488" y="965"/>
                    <a:pt x="14463" y="952"/>
                    <a:pt x="14440" y="941"/>
                  </a:cubicBezTo>
                  <a:cubicBezTo>
                    <a:pt x="14490" y="930"/>
                    <a:pt x="14478" y="912"/>
                    <a:pt x="14726" y="1048"/>
                  </a:cubicBezTo>
                  <a:close/>
                  <a:moveTo>
                    <a:pt x="14964" y="9184"/>
                  </a:moveTo>
                  <a:cubicBezTo>
                    <a:pt x="15018" y="9253"/>
                    <a:pt x="15050" y="9336"/>
                    <a:pt x="15097" y="9409"/>
                  </a:cubicBezTo>
                  <a:cubicBezTo>
                    <a:pt x="15135" y="9468"/>
                    <a:pt x="15144" y="9320"/>
                    <a:pt x="15157" y="9512"/>
                  </a:cubicBezTo>
                  <a:cubicBezTo>
                    <a:pt x="15160" y="9554"/>
                    <a:pt x="15127" y="9594"/>
                    <a:pt x="15131" y="9636"/>
                  </a:cubicBezTo>
                  <a:cubicBezTo>
                    <a:pt x="15132" y="9655"/>
                    <a:pt x="15165" y="9659"/>
                    <a:pt x="15172" y="9678"/>
                  </a:cubicBezTo>
                  <a:cubicBezTo>
                    <a:pt x="15190" y="9727"/>
                    <a:pt x="15183" y="9785"/>
                    <a:pt x="15206" y="9833"/>
                  </a:cubicBezTo>
                  <a:cubicBezTo>
                    <a:pt x="15230" y="9885"/>
                    <a:pt x="15274" y="9925"/>
                    <a:pt x="15311" y="9969"/>
                  </a:cubicBezTo>
                  <a:cubicBezTo>
                    <a:pt x="15389" y="10061"/>
                    <a:pt x="15432" y="9978"/>
                    <a:pt x="15575" y="10128"/>
                  </a:cubicBezTo>
                  <a:cubicBezTo>
                    <a:pt x="15705" y="10264"/>
                    <a:pt x="15692" y="10464"/>
                    <a:pt x="15846" y="10580"/>
                  </a:cubicBezTo>
                  <a:cubicBezTo>
                    <a:pt x="15884" y="10609"/>
                    <a:pt x="15947" y="10616"/>
                    <a:pt x="15964" y="10661"/>
                  </a:cubicBezTo>
                  <a:cubicBezTo>
                    <a:pt x="16030" y="10832"/>
                    <a:pt x="16028" y="11023"/>
                    <a:pt x="16084" y="11198"/>
                  </a:cubicBezTo>
                  <a:cubicBezTo>
                    <a:pt x="16094" y="11228"/>
                    <a:pt x="16143" y="11230"/>
                    <a:pt x="16156" y="11258"/>
                  </a:cubicBezTo>
                  <a:cubicBezTo>
                    <a:pt x="16201" y="11350"/>
                    <a:pt x="16231" y="11450"/>
                    <a:pt x="16254" y="11550"/>
                  </a:cubicBezTo>
                  <a:cubicBezTo>
                    <a:pt x="16263" y="11586"/>
                    <a:pt x="16218" y="11647"/>
                    <a:pt x="16253" y="11661"/>
                  </a:cubicBezTo>
                  <a:cubicBezTo>
                    <a:pt x="16368" y="11710"/>
                    <a:pt x="16502" y="11683"/>
                    <a:pt x="16625" y="11705"/>
                  </a:cubicBezTo>
                  <a:cubicBezTo>
                    <a:pt x="16633" y="11706"/>
                    <a:pt x="16627" y="11733"/>
                    <a:pt x="16633" y="11728"/>
                  </a:cubicBezTo>
                  <a:cubicBezTo>
                    <a:pt x="16720" y="11667"/>
                    <a:pt x="16793" y="11587"/>
                    <a:pt x="16879" y="11526"/>
                  </a:cubicBezTo>
                  <a:cubicBezTo>
                    <a:pt x="16897" y="11513"/>
                    <a:pt x="16923" y="11516"/>
                    <a:pt x="16943" y="11506"/>
                  </a:cubicBezTo>
                  <a:cubicBezTo>
                    <a:pt x="16990" y="11483"/>
                    <a:pt x="17037" y="11461"/>
                    <a:pt x="17077" y="11429"/>
                  </a:cubicBezTo>
                  <a:cubicBezTo>
                    <a:pt x="17118" y="11395"/>
                    <a:pt x="17137" y="11337"/>
                    <a:pt x="17183" y="11311"/>
                  </a:cubicBezTo>
                  <a:cubicBezTo>
                    <a:pt x="17210" y="11295"/>
                    <a:pt x="17248" y="11304"/>
                    <a:pt x="17280" y="11301"/>
                  </a:cubicBezTo>
                  <a:cubicBezTo>
                    <a:pt x="17314" y="11424"/>
                    <a:pt x="17348" y="11547"/>
                    <a:pt x="17380" y="11670"/>
                  </a:cubicBezTo>
                  <a:cubicBezTo>
                    <a:pt x="17395" y="11727"/>
                    <a:pt x="17410" y="11783"/>
                    <a:pt x="17425" y="11840"/>
                  </a:cubicBezTo>
                  <a:cubicBezTo>
                    <a:pt x="17286" y="11909"/>
                    <a:pt x="17148" y="11974"/>
                    <a:pt x="17011" y="12034"/>
                  </a:cubicBezTo>
                  <a:cubicBezTo>
                    <a:pt x="16806" y="12125"/>
                    <a:pt x="16599" y="12209"/>
                    <a:pt x="16390" y="12288"/>
                  </a:cubicBezTo>
                  <a:cubicBezTo>
                    <a:pt x="16353" y="12233"/>
                    <a:pt x="16317" y="12163"/>
                    <a:pt x="16266" y="12139"/>
                  </a:cubicBezTo>
                  <a:cubicBezTo>
                    <a:pt x="16218" y="12117"/>
                    <a:pt x="16102" y="12208"/>
                    <a:pt x="16108" y="12156"/>
                  </a:cubicBezTo>
                  <a:cubicBezTo>
                    <a:pt x="16117" y="12078"/>
                    <a:pt x="16313" y="12078"/>
                    <a:pt x="16285" y="12005"/>
                  </a:cubicBezTo>
                  <a:cubicBezTo>
                    <a:pt x="16213" y="11815"/>
                    <a:pt x="16200" y="11819"/>
                    <a:pt x="16026" y="11662"/>
                  </a:cubicBezTo>
                  <a:cubicBezTo>
                    <a:pt x="16022" y="11658"/>
                    <a:pt x="16020" y="11673"/>
                    <a:pt x="16016" y="11671"/>
                  </a:cubicBezTo>
                  <a:cubicBezTo>
                    <a:pt x="15973" y="11649"/>
                    <a:pt x="15931" y="11624"/>
                    <a:pt x="15892" y="11593"/>
                  </a:cubicBezTo>
                  <a:cubicBezTo>
                    <a:pt x="15799" y="11519"/>
                    <a:pt x="15724" y="11422"/>
                    <a:pt x="15623" y="11359"/>
                  </a:cubicBezTo>
                  <a:cubicBezTo>
                    <a:pt x="15601" y="11345"/>
                    <a:pt x="15570" y="11396"/>
                    <a:pt x="15548" y="11381"/>
                  </a:cubicBezTo>
                  <a:cubicBezTo>
                    <a:pt x="15509" y="11353"/>
                    <a:pt x="15524" y="11264"/>
                    <a:pt x="15477" y="11256"/>
                  </a:cubicBezTo>
                  <a:cubicBezTo>
                    <a:pt x="15440" y="11250"/>
                    <a:pt x="15486" y="11361"/>
                    <a:pt x="15449" y="11364"/>
                  </a:cubicBezTo>
                  <a:cubicBezTo>
                    <a:pt x="15410" y="11367"/>
                    <a:pt x="15405" y="11297"/>
                    <a:pt x="15386" y="11263"/>
                  </a:cubicBezTo>
                  <a:cubicBezTo>
                    <a:pt x="15299" y="11103"/>
                    <a:pt x="15337" y="11129"/>
                    <a:pt x="15267" y="10899"/>
                  </a:cubicBezTo>
                  <a:cubicBezTo>
                    <a:pt x="15249" y="10841"/>
                    <a:pt x="15181" y="10686"/>
                    <a:pt x="15142" y="10662"/>
                  </a:cubicBezTo>
                  <a:cubicBezTo>
                    <a:pt x="15115" y="10645"/>
                    <a:pt x="15080" y="10640"/>
                    <a:pt x="15054" y="10620"/>
                  </a:cubicBezTo>
                  <a:cubicBezTo>
                    <a:pt x="15013" y="10589"/>
                    <a:pt x="14986" y="10541"/>
                    <a:pt x="14944" y="10510"/>
                  </a:cubicBezTo>
                  <a:cubicBezTo>
                    <a:pt x="14922" y="10493"/>
                    <a:pt x="14877" y="10505"/>
                    <a:pt x="14868" y="10479"/>
                  </a:cubicBezTo>
                  <a:cubicBezTo>
                    <a:pt x="14803" y="10306"/>
                    <a:pt x="14762" y="10124"/>
                    <a:pt x="14731" y="9942"/>
                  </a:cubicBezTo>
                  <a:cubicBezTo>
                    <a:pt x="14729" y="9927"/>
                    <a:pt x="14779" y="9943"/>
                    <a:pt x="14774" y="9929"/>
                  </a:cubicBezTo>
                  <a:cubicBezTo>
                    <a:pt x="14755" y="9879"/>
                    <a:pt x="14701" y="9848"/>
                    <a:pt x="14679" y="9799"/>
                  </a:cubicBezTo>
                  <a:cubicBezTo>
                    <a:pt x="14664" y="9768"/>
                    <a:pt x="14687" y="9724"/>
                    <a:pt x="14667" y="9695"/>
                  </a:cubicBezTo>
                  <a:cubicBezTo>
                    <a:pt x="14626" y="9638"/>
                    <a:pt x="14560" y="9603"/>
                    <a:pt x="14505" y="9558"/>
                  </a:cubicBezTo>
                  <a:cubicBezTo>
                    <a:pt x="14457" y="9519"/>
                    <a:pt x="14381" y="9502"/>
                    <a:pt x="14357" y="9445"/>
                  </a:cubicBezTo>
                  <a:cubicBezTo>
                    <a:pt x="14332" y="9383"/>
                    <a:pt x="14397" y="9310"/>
                    <a:pt x="14378" y="9247"/>
                  </a:cubicBezTo>
                  <a:cubicBezTo>
                    <a:pt x="14376" y="9241"/>
                    <a:pt x="14337" y="9212"/>
                    <a:pt x="14297" y="9181"/>
                  </a:cubicBezTo>
                  <a:cubicBezTo>
                    <a:pt x="14455" y="9145"/>
                    <a:pt x="14612" y="9107"/>
                    <a:pt x="14768" y="9065"/>
                  </a:cubicBezTo>
                  <a:cubicBezTo>
                    <a:pt x="14827" y="9090"/>
                    <a:pt x="14880" y="9079"/>
                    <a:pt x="14964" y="9184"/>
                  </a:cubicBezTo>
                  <a:close/>
                  <a:moveTo>
                    <a:pt x="16538" y="7602"/>
                  </a:moveTo>
                  <a:cubicBezTo>
                    <a:pt x="16632" y="7542"/>
                    <a:pt x="16720" y="7468"/>
                    <a:pt x="16822" y="7422"/>
                  </a:cubicBezTo>
                  <a:cubicBezTo>
                    <a:pt x="16837" y="7415"/>
                    <a:pt x="16830" y="7455"/>
                    <a:pt x="16841" y="7466"/>
                  </a:cubicBezTo>
                  <a:cubicBezTo>
                    <a:pt x="16928" y="7561"/>
                    <a:pt x="17007" y="7612"/>
                    <a:pt x="17071" y="7724"/>
                  </a:cubicBezTo>
                  <a:cubicBezTo>
                    <a:pt x="17099" y="7773"/>
                    <a:pt x="17114" y="7834"/>
                    <a:pt x="17158" y="7870"/>
                  </a:cubicBezTo>
                  <a:cubicBezTo>
                    <a:pt x="17198" y="7904"/>
                    <a:pt x="17256" y="7904"/>
                    <a:pt x="17309" y="7916"/>
                  </a:cubicBezTo>
                  <a:cubicBezTo>
                    <a:pt x="17189" y="7989"/>
                    <a:pt x="17068" y="8059"/>
                    <a:pt x="16948" y="8124"/>
                  </a:cubicBezTo>
                  <a:cubicBezTo>
                    <a:pt x="16915" y="8096"/>
                    <a:pt x="16881" y="8069"/>
                    <a:pt x="16846" y="8045"/>
                  </a:cubicBezTo>
                  <a:cubicBezTo>
                    <a:pt x="16825" y="8031"/>
                    <a:pt x="16790" y="8051"/>
                    <a:pt x="16770" y="8036"/>
                  </a:cubicBezTo>
                  <a:cubicBezTo>
                    <a:pt x="16756" y="8025"/>
                    <a:pt x="16774" y="7999"/>
                    <a:pt x="16765" y="7984"/>
                  </a:cubicBezTo>
                  <a:cubicBezTo>
                    <a:pt x="16731" y="7928"/>
                    <a:pt x="16680" y="7883"/>
                    <a:pt x="16642" y="7828"/>
                  </a:cubicBezTo>
                  <a:cubicBezTo>
                    <a:pt x="16603" y="7772"/>
                    <a:pt x="16585" y="7699"/>
                    <a:pt x="16536" y="7651"/>
                  </a:cubicBezTo>
                  <a:cubicBezTo>
                    <a:pt x="16519" y="7634"/>
                    <a:pt x="16464" y="7675"/>
                    <a:pt x="16465" y="7651"/>
                  </a:cubicBezTo>
                  <a:cubicBezTo>
                    <a:pt x="16466" y="7622"/>
                    <a:pt x="16513" y="7618"/>
                    <a:pt x="16538" y="7602"/>
                  </a:cubicBezTo>
                  <a:close/>
                  <a:moveTo>
                    <a:pt x="17410" y="8002"/>
                  </a:moveTo>
                  <a:cubicBezTo>
                    <a:pt x="17457" y="8033"/>
                    <a:pt x="17517" y="8041"/>
                    <a:pt x="17566" y="8068"/>
                  </a:cubicBezTo>
                  <a:cubicBezTo>
                    <a:pt x="17660" y="8119"/>
                    <a:pt x="17614" y="8187"/>
                    <a:pt x="17782" y="8141"/>
                  </a:cubicBezTo>
                  <a:cubicBezTo>
                    <a:pt x="17818" y="8132"/>
                    <a:pt x="17827" y="8081"/>
                    <a:pt x="17857" y="8059"/>
                  </a:cubicBezTo>
                  <a:cubicBezTo>
                    <a:pt x="17866" y="8052"/>
                    <a:pt x="17884" y="8064"/>
                    <a:pt x="17893" y="8056"/>
                  </a:cubicBezTo>
                  <a:cubicBezTo>
                    <a:pt x="17915" y="8035"/>
                    <a:pt x="17980" y="7876"/>
                    <a:pt x="18064" y="7934"/>
                  </a:cubicBezTo>
                  <a:cubicBezTo>
                    <a:pt x="18096" y="7957"/>
                    <a:pt x="18114" y="7997"/>
                    <a:pt x="18134" y="8032"/>
                  </a:cubicBezTo>
                  <a:cubicBezTo>
                    <a:pt x="18199" y="8149"/>
                    <a:pt x="18174" y="8229"/>
                    <a:pt x="18302" y="8245"/>
                  </a:cubicBezTo>
                  <a:cubicBezTo>
                    <a:pt x="18319" y="8247"/>
                    <a:pt x="18337" y="8250"/>
                    <a:pt x="18355" y="8252"/>
                  </a:cubicBezTo>
                  <a:cubicBezTo>
                    <a:pt x="18459" y="8445"/>
                    <a:pt x="18560" y="8640"/>
                    <a:pt x="18656" y="8837"/>
                  </a:cubicBezTo>
                  <a:cubicBezTo>
                    <a:pt x="18570" y="8778"/>
                    <a:pt x="18483" y="8721"/>
                    <a:pt x="18392" y="8669"/>
                  </a:cubicBezTo>
                  <a:cubicBezTo>
                    <a:pt x="18371" y="8656"/>
                    <a:pt x="18336" y="8672"/>
                    <a:pt x="18319" y="8653"/>
                  </a:cubicBezTo>
                  <a:cubicBezTo>
                    <a:pt x="18238" y="8562"/>
                    <a:pt x="18146" y="8468"/>
                    <a:pt x="18112" y="8350"/>
                  </a:cubicBezTo>
                  <a:cubicBezTo>
                    <a:pt x="18089" y="8273"/>
                    <a:pt x="18107" y="8172"/>
                    <a:pt x="18049" y="8118"/>
                  </a:cubicBezTo>
                  <a:cubicBezTo>
                    <a:pt x="18011" y="8082"/>
                    <a:pt x="18044" y="8222"/>
                    <a:pt x="18027" y="8271"/>
                  </a:cubicBezTo>
                  <a:cubicBezTo>
                    <a:pt x="18019" y="8294"/>
                    <a:pt x="17988" y="8302"/>
                    <a:pt x="17979" y="8325"/>
                  </a:cubicBezTo>
                  <a:cubicBezTo>
                    <a:pt x="17967" y="8354"/>
                    <a:pt x="17978" y="8389"/>
                    <a:pt x="17970" y="8419"/>
                  </a:cubicBezTo>
                  <a:cubicBezTo>
                    <a:pt x="17964" y="8440"/>
                    <a:pt x="17882" y="8683"/>
                    <a:pt x="17845" y="8703"/>
                  </a:cubicBezTo>
                  <a:cubicBezTo>
                    <a:pt x="17799" y="8728"/>
                    <a:pt x="17739" y="8709"/>
                    <a:pt x="17689" y="8725"/>
                  </a:cubicBezTo>
                  <a:cubicBezTo>
                    <a:pt x="17631" y="8744"/>
                    <a:pt x="17586" y="8794"/>
                    <a:pt x="17527" y="8807"/>
                  </a:cubicBezTo>
                  <a:cubicBezTo>
                    <a:pt x="17457" y="8824"/>
                    <a:pt x="17466" y="8735"/>
                    <a:pt x="17420" y="8720"/>
                  </a:cubicBezTo>
                  <a:cubicBezTo>
                    <a:pt x="17403" y="8715"/>
                    <a:pt x="17384" y="8764"/>
                    <a:pt x="17375" y="8749"/>
                  </a:cubicBezTo>
                  <a:cubicBezTo>
                    <a:pt x="17362" y="8728"/>
                    <a:pt x="17399" y="8704"/>
                    <a:pt x="17396" y="8680"/>
                  </a:cubicBezTo>
                  <a:cubicBezTo>
                    <a:pt x="17387" y="8604"/>
                    <a:pt x="17353" y="8533"/>
                    <a:pt x="17337" y="8458"/>
                  </a:cubicBezTo>
                  <a:cubicBezTo>
                    <a:pt x="17331" y="8428"/>
                    <a:pt x="17361" y="8359"/>
                    <a:pt x="17332" y="8366"/>
                  </a:cubicBezTo>
                  <a:cubicBezTo>
                    <a:pt x="17278" y="8378"/>
                    <a:pt x="17230" y="8432"/>
                    <a:pt x="17219" y="8486"/>
                  </a:cubicBezTo>
                  <a:cubicBezTo>
                    <a:pt x="17208" y="8544"/>
                    <a:pt x="17331" y="8673"/>
                    <a:pt x="17274" y="8656"/>
                  </a:cubicBezTo>
                  <a:cubicBezTo>
                    <a:pt x="17190" y="8630"/>
                    <a:pt x="17159" y="8522"/>
                    <a:pt x="17106" y="8451"/>
                  </a:cubicBezTo>
                  <a:cubicBezTo>
                    <a:pt x="17100" y="8444"/>
                    <a:pt x="17131" y="8472"/>
                    <a:pt x="17129" y="8464"/>
                  </a:cubicBezTo>
                  <a:cubicBezTo>
                    <a:pt x="17121" y="8410"/>
                    <a:pt x="17099" y="8360"/>
                    <a:pt x="17083" y="8309"/>
                  </a:cubicBezTo>
                  <a:cubicBezTo>
                    <a:pt x="17074" y="8282"/>
                    <a:pt x="17073" y="8249"/>
                    <a:pt x="17054" y="8228"/>
                  </a:cubicBezTo>
                  <a:cubicBezTo>
                    <a:pt x="17043" y="8216"/>
                    <a:pt x="17032" y="8205"/>
                    <a:pt x="17021" y="8193"/>
                  </a:cubicBezTo>
                  <a:cubicBezTo>
                    <a:pt x="17145" y="8125"/>
                    <a:pt x="17270" y="8053"/>
                    <a:pt x="17394" y="7977"/>
                  </a:cubicBezTo>
                  <a:cubicBezTo>
                    <a:pt x="17398" y="7987"/>
                    <a:pt x="17402" y="7997"/>
                    <a:pt x="17410" y="8002"/>
                  </a:cubicBezTo>
                  <a:close/>
                  <a:moveTo>
                    <a:pt x="18494" y="8258"/>
                  </a:moveTo>
                  <a:cubicBezTo>
                    <a:pt x="18650" y="8241"/>
                    <a:pt x="18802" y="8200"/>
                    <a:pt x="18957" y="8174"/>
                  </a:cubicBezTo>
                  <a:cubicBezTo>
                    <a:pt x="19040" y="8160"/>
                    <a:pt x="19139" y="8165"/>
                    <a:pt x="19216" y="8124"/>
                  </a:cubicBezTo>
                  <a:cubicBezTo>
                    <a:pt x="19226" y="8118"/>
                    <a:pt x="19205" y="8096"/>
                    <a:pt x="19215" y="8088"/>
                  </a:cubicBezTo>
                  <a:cubicBezTo>
                    <a:pt x="19256" y="8054"/>
                    <a:pt x="19312" y="8042"/>
                    <a:pt x="19354" y="8009"/>
                  </a:cubicBezTo>
                  <a:cubicBezTo>
                    <a:pt x="19366" y="8000"/>
                    <a:pt x="19359" y="7959"/>
                    <a:pt x="19372" y="7967"/>
                  </a:cubicBezTo>
                  <a:cubicBezTo>
                    <a:pt x="19406" y="7988"/>
                    <a:pt x="19415" y="8036"/>
                    <a:pt x="19443" y="8064"/>
                  </a:cubicBezTo>
                  <a:cubicBezTo>
                    <a:pt x="19468" y="8089"/>
                    <a:pt x="19507" y="8096"/>
                    <a:pt x="19527" y="8125"/>
                  </a:cubicBezTo>
                  <a:cubicBezTo>
                    <a:pt x="19565" y="8179"/>
                    <a:pt x="19566" y="8256"/>
                    <a:pt x="19610" y="8305"/>
                  </a:cubicBezTo>
                  <a:cubicBezTo>
                    <a:pt x="19628" y="8325"/>
                    <a:pt x="19667" y="8292"/>
                    <a:pt x="19691" y="8304"/>
                  </a:cubicBezTo>
                  <a:cubicBezTo>
                    <a:pt x="19783" y="8347"/>
                    <a:pt x="19681" y="8470"/>
                    <a:pt x="19853" y="8467"/>
                  </a:cubicBezTo>
                  <a:cubicBezTo>
                    <a:pt x="19902" y="8467"/>
                    <a:pt x="19908" y="8350"/>
                    <a:pt x="19956" y="8361"/>
                  </a:cubicBezTo>
                  <a:cubicBezTo>
                    <a:pt x="19999" y="8370"/>
                    <a:pt x="19973" y="8450"/>
                    <a:pt x="19961" y="8492"/>
                  </a:cubicBezTo>
                  <a:cubicBezTo>
                    <a:pt x="19950" y="8531"/>
                    <a:pt x="19918" y="8561"/>
                    <a:pt x="19890" y="8590"/>
                  </a:cubicBezTo>
                  <a:cubicBezTo>
                    <a:pt x="19883" y="8597"/>
                    <a:pt x="19855" y="8585"/>
                    <a:pt x="19860" y="8593"/>
                  </a:cubicBezTo>
                  <a:cubicBezTo>
                    <a:pt x="19903" y="8658"/>
                    <a:pt x="19961" y="8711"/>
                    <a:pt x="20011" y="8769"/>
                  </a:cubicBezTo>
                  <a:cubicBezTo>
                    <a:pt x="20019" y="8778"/>
                    <a:pt x="20111" y="8892"/>
                    <a:pt x="20123" y="8865"/>
                  </a:cubicBezTo>
                  <a:cubicBezTo>
                    <a:pt x="20180" y="8740"/>
                    <a:pt x="20153" y="8586"/>
                    <a:pt x="20210" y="8463"/>
                  </a:cubicBezTo>
                  <a:cubicBezTo>
                    <a:pt x="20219" y="8481"/>
                    <a:pt x="20229" y="8500"/>
                    <a:pt x="20238" y="8519"/>
                  </a:cubicBezTo>
                  <a:cubicBezTo>
                    <a:pt x="20238" y="8565"/>
                    <a:pt x="20237" y="8618"/>
                    <a:pt x="20244" y="8646"/>
                  </a:cubicBezTo>
                  <a:cubicBezTo>
                    <a:pt x="20286" y="8828"/>
                    <a:pt x="20348" y="9011"/>
                    <a:pt x="20406" y="9191"/>
                  </a:cubicBezTo>
                  <a:cubicBezTo>
                    <a:pt x="20170" y="9663"/>
                    <a:pt x="19837" y="10087"/>
                    <a:pt x="19445" y="10463"/>
                  </a:cubicBezTo>
                  <a:cubicBezTo>
                    <a:pt x="19181" y="9704"/>
                    <a:pt x="18847" y="8966"/>
                    <a:pt x="18469" y="8259"/>
                  </a:cubicBezTo>
                  <a:cubicBezTo>
                    <a:pt x="18477" y="8259"/>
                    <a:pt x="18485" y="8259"/>
                    <a:pt x="18494" y="8258"/>
                  </a:cubicBezTo>
                  <a:close/>
                  <a:moveTo>
                    <a:pt x="17918" y="17406"/>
                  </a:moveTo>
                  <a:cubicBezTo>
                    <a:pt x="17968" y="17164"/>
                    <a:pt x="18029" y="16909"/>
                    <a:pt x="18029" y="16654"/>
                  </a:cubicBezTo>
                  <a:lnTo>
                    <a:pt x="18029" y="16648"/>
                  </a:lnTo>
                  <a:cubicBezTo>
                    <a:pt x="18029" y="16112"/>
                    <a:pt x="18016" y="15576"/>
                    <a:pt x="18009" y="15041"/>
                  </a:cubicBezTo>
                  <a:cubicBezTo>
                    <a:pt x="18739" y="14636"/>
                    <a:pt x="19429" y="14142"/>
                    <a:pt x="20007" y="13551"/>
                  </a:cubicBezTo>
                  <a:cubicBezTo>
                    <a:pt x="20022" y="13766"/>
                    <a:pt x="20029" y="13980"/>
                    <a:pt x="20029" y="14194"/>
                  </a:cubicBezTo>
                  <a:cubicBezTo>
                    <a:pt x="20029" y="14793"/>
                    <a:pt x="19963" y="15387"/>
                    <a:pt x="19812" y="15951"/>
                  </a:cubicBezTo>
                  <a:cubicBezTo>
                    <a:pt x="19272" y="16535"/>
                    <a:pt x="18617" y="17024"/>
                    <a:pt x="17910" y="17433"/>
                  </a:cubicBezTo>
                  <a:cubicBezTo>
                    <a:pt x="17911" y="17424"/>
                    <a:pt x="17916" y="17415"/>
                    <a:pt x="17918" y="17406"/>
                  </a:cubicBezTo>
                  <a:close/>
                  <a:moveTo>
                    <a:pt x="17452" y="11947"/>
                  </a:moveTo>
                  <a:cubicBezTo>
                    <a:pt x="17427" y="11954"/>
                    <a:pt x="17401" y="11962"/>
                    <a:pt x="17376" y="11970"/>
                  </a:cubicBezTo>
                  <a:cubicBezTo>
                    <a:pt x="17401" y="11959"/>
                    <a:pt x="17425" y="11947"/>
                    <a:pt x="17449" y="11935"/>
                  </a:cubicBezTo>
                  <a:cubicBezTo>
                    <a:pt x="17450" y="11939"/>
                    <a:pt x="17451" y="11943"/>
                    <a:pt x="17452" y="11947"/>
                  </a:cubicBezTo>
                  <a:close/>
                  <a:moveTo>
                    <a:pt x="17647" y="11834"/>
                  </a:moveTo>
                  <a:cubicBezTo>
                    <a:pt x="17634" y="11855"/>
                    <a:pt x="17620" y="11874"/>
                    <a:pt x="17600" y="11886"/>
                  </a:cubicBezTo>
                  <a:cubicBezTo>
                    <a:pt x="17582" y="11897"/>
                    <a:pt x="17563" y="11906"/>
                    <a:pt x="17544" y="11915"/>
                  </a:cubicBezTo>
                  <a:cubicBezTo>
                    <a:pt x="17542" y="11907"/>
                    <a:pt x="17540" y="11899"/>
                    <a:pt x="17538" y="11891"/>
                  </a:cubicBezTo>
                  <a:cubicBezTo>
                    <a:pt x="17574" y="11873"/>
                    <a:pt x="17611" y="11853"/>
                    <a:pt x="17647" y="11834"/>
                  </a:cubicBezTo>
                  <a:close/>
                  <a:moveTo>
                    <a:pt x="17811" y="11763"/>
                  </a:moveTo>
                  <a:cubicBezTo>
                    <a:pt x="17809" y="11758"/>
                    <a:pt x="17806" y="11755"/>
                    <a:pt x="17803" y="11752"/>
                  </a:cubicBezTo>
                  <a:cubicBezTo>
                    <a:pt x="18365" y="11447"/>
                    <a:pt x="18920" y="11077"/>
                    <a:pt x="19402" y="10637"/>
                  </a:cubicBezTo>
                  <a:cubicBezTo>
                    <a:pt x="19481" y="10875"/>
                    <a:pt x="19555" y="11116"/>
                    <a:pt x="19620" y="11358"/>
                  </a:cubicBezTo>
                  <a:cubicBezTo>
                    <a:pt x="19796" y="12013"/>
                    <a:pt x="19933" y="12715"/>
                    <a:pt x="19994" y="13423"/>
                  </a:cubicBezTo>
                  <a:cubicBezTo>
                    <a:pt x="19425" y="14020"/>
                    <a:pt x="18733" y="14521"/>
                    <a:pt x="18002" y="14931"/>
                  </a:cubicBezTo>
                  <a:cubicBezTo>
                    <a:pt x="18000" y="14785"/>
                    <a:pt x="17998" y="14638"/>
                    <a:pt x="17996" y="14492"/>
                  </a:cubicBezTo>
                  <a:cubicBezTo>
                    <a:pt x="17992" y="14198"/>
                    <a:pt x="17927" y="13912"/>
                    <a:pt x="17889" y="13630"/>
                  </a:cubicBezTo>
                  <a:cubicBezTo>
                    <a:pt x="17840" y="13262"/>
                    <a:pt x="17771" y="12895"/>
                    <a:pt x="17691" y="12532"/>
                  </a:cubicBezTo>
                  <a:cubicBezTo>
                    <a:pt x="17786" y="12201"/>
                    <a:pt x="17745" y="12234"/>
                    <a:pt x="17785" y="11889"/>
                  </a:cubicBezTo>
                  <a:cubicBezTo>
                    <a:pt x="17790" y="11846"/>
                    <a:pt x="17829" y="11802"/>
                    <a:pt x="17811" y="11763"/>
                  </a:cubicBezTo>
                  <a:close/>
                  <a:moveTo>
                    <a:pt x="17898" y="10622"/>
                  </a:moveTo>
                  <a:cubicBezTo>
                    <a:pt x="17913" y="10586"/>
                    <a:pt x="18161" y="10388"/>
                    <a:pt x="18174" y="10376"/>
                  </a:cubicBezTo>
                  <a:cubicBezTo>
                    <a:pt x="18231" y="10322"/>
                    <a:pt x="18290" y="10269"/>
                    <a:pt x="18337" y="10207"/>
                  </a:cubicBezTo>
                  <a:cubicBezTo>
                    <a:pt x="18352" y="10187"/>
                    <a:pt x="18338" y="10149"/>
                    <a:pt x="18358" y="10133"/>
                  </a:cubicBezTo>
                  <a:cubicBezTo>
                    <a:pt x="18396" y="10101"/>
                    <a:pt x="18467" y="10115"/>
                    <a:pt x="18496" y="10074"/>
                  </a:cubicBezTo>
                  <a:cubicBezTo>
                    <a:pt x="18537" y="10017"/>
                    <a:pt x="18480" y="9912"/>
                    <a:pt x="18534" y="9866"/>
                  </a:cubicBezTo>
                  <a:cubicBezTo>
                    <a:pt x="18575" y="9830"/>
                    <a:pt x="18654" y="9829"/>
                    <a:pt x="18671" y="9778"/>
                  </a:cubicBezTo>
                  <a:cubicBezTo>
                    <a:pt x="18768" y="9488"/>
                    <a:pt x="18511" y="9724"/>
                    <a:pt x="18618" y="9487"/>
                  </a:cubicBezTo>
                  <a:cubicBezTo>
                    <a:pt x="18633" y="9452"/>
                    <a:pt x="18688" y="9449"/>
                    <a:pt x="18707" y="9416"/>
                  </a:cubicBezTo>
                  <a:cubicBezTo>
                    <a:pt x="18722" y="9387"/>
                    <a:pt x="18704" y="9349"/>
                    <a:pt x="18710" y="9317"/>
                  </a:cubicBezTo>
                  <a:cubicBezTo>
                    <a:pt x="18725" y="9236"/>
                    <a:pt x="18753" y="9157"/>
                    <a:pt x="18772" y="9077"/>
                  </a:cubicBezTo>
                  <a:cubicBezTo>
                    <a:pt x="18996" y="9553"/>
                    <a:pt x="19197" y="10039"/>
                    <a:pt x="19368" y="10536"/>
                  </a:cubicBezTo>
                  <a:cubicBezTo>
                    <a:pt x="18818" y="11046"/>
                    <a:pt x="18164" y="11465"/>
                    <a:pt x="17513" y="11796"/>
                  </a:cubicBezTo>
                  <a:cubicBezTo>
                    <a:pt x="17500" y="11746"/>
                    <a:pt x="17487" y="11695"/>
                    <a:pt x="17474" y="11645"/>
                  </a:cubicBezTo>
                  <a:cubicBezTo>
                    <a:pt x="17437" y="11507"/>
                    <a:pt x="17399" y="11368"/>
                    <a:pt x="17360" y="11230"/>
                  </a:cubicBezTo>
                  <a:cubicBezTo>
                    <a:pt x="17379" y="11192"/>
                    <a:pt x="17394" y="11150"/>
                    <a:pt x="17424" y="11121"/>
                  </a:cubicBezTo>
                  <a:cubicBezTo>
                    <a:pt x="17526" y="11021"/>
                    <a:pt x="17843" y="10914"/>
                    <a:pt x="17904" y="10779"/>
                  </a:cubicBezTo>
                  <a:cubicBezTo>
                    <a:pt x="17926" y="10731"/>
                    <a:pt x="17878" y="10670"/>
                    <a:pt x="17898" y="10622"/>
                  </a:cubicBezTo>
                  <a:close/>
                  <a:moveTo>
                    <a:pt x="17187" y="12060"/>
                  </a:moveTo>
                  <a:cubicBezTo>
                    <a:pt x="17222" y="12044"/>
                    <a:pt x="17256" y="12028"/>
                    <a:pt x="17291" y="12011"/>
                  </a:cubicBezTo>
                  <a:cubicBezTo>
                    <a:pt x="17275" y="12027"/>
                    <a:pt x="17263" y="12047"/>
                    <a:pt x="17242" y="12054"/>
                  </a:cubicBezTo>
                  <a:cubicBezTo>
                    <a:pt x="17225" y="12060"/>
                    <a:pt x="17206" y="12060"/>
                    <a:pt x="17187" y="12060"/>
                  </a:cubicBezTo>
                  <a:close/>
                  <a:moveTo>
                    <a:pt x="16844" y="12211"/>
                  </a:moveTo>
                  <a:cubicBezTo>
                    <a:pt x="16906" y="12185"/>
                    <a:pt x="16968" y="12159"/>
                    <a:pt x="17029" y="12131"/>
                  </a:cubicBezTo>
                  <a:cubicBezTo>
                    <a:pt x="16997" y="12168"/>
                    <a:pt x="16966" y="12207"/>
                    <a:pt x="16922" y="12225"/>
                  </a:cubicBezTo>
                  <a:cubicBezTo>
                    <a:pt x="16898" y="12235"/>
                    <a:pt x="16871" y="12222"/>
                    <a:pt x="16844" y="12211"/>
                  </a:cubicBezTo>
                  <a:close/>
                  <a:moveTo>
                    <a:pt x="16473" y="12360"/>
                  </a:moveTo>
                  <a:cubicBezTo>
                    <a:pt x="16514" y="12344"/>
                    <a:pt x="16555" y="12328"/>
                    <a:pt x="16596" y="12312"/>
                  </a:cubicBezTo>
                  <a:cubicBezTo>
                    <a:pt x="16562" y="12333"/>
                    <a:pt x="16528" y="12351"/>
                    <a:pt x="16490" y="12359"/>
                  </a:cubicBezTo>
                  <a:cubicBezTo>
                    <a:pt x="16484" y="12360"/>
                    <a:pt x="16478" y="12360"/>
                    <a:pt x="16473" y="12360"/>
                  </a:cubicBezTo>
                  <a:close/>
                  <a:moveTo>
                    <a:pt x="16609" y="14385"/>
                  </a:moveTo>
                  <a:cubicBezTo>
                    <a:pt x="16741" y="14270"/>
                    <a:pt x="16717" y="14322"/>
                    <a:pt x="16863" y="14172"/>
                  </a:cubicBezTo>
                  <a:cubicBezTo>
                    <a:pt x="17070" y="13959"/>
                    <a:pt x="17366" y="13464"/>
                    <a:pt x="17462" y="13190"/>
                  </a:cubicBezTo>
                  <a:cubicBezTo>
                    <a:pt x="17512" y="13045"/>
                    <a:pt x="17541" y="12883"/>
                    <a:pt x="17599" y="12741"/>
                  </a:cubicBezTo>
                  <a:cubicBezTo>
                    <a:pt x="17605" y="12726"/>
                    <a:pt x="17617" y="12715"/>
                    <a:pt x="17628" y="12702"/>
                  </a:cubicBezTo>
                  <a:cubicBezTo>
                    <a:pt x="17694" y="13015"/>
                    <a:pt x="17751" y="13328"/>
                    <a:pt x="17793" y="13642"/>
                  </a:cubicBezTo>
                  <a:cubicBezTo>
                    <a:pt x="17832" y="13931"/>
                    <a:pt x="17896" y="14213"/>
                    <a:pt x="17900" y="14494"/>
                  </a:cubicBezTo>
                  <a:cubicBezTo>
                    <a:pt x="17902" y="14657"/>
                    <a:pt x="17904" y="14820"/>
                    <a:pt x="17906" y="14984"/>
                  </a:cubicBezTo>
                  <a:cubicBezTo>
                    <a:pt x="17367" y="15279"/>
                    <a:pt x="16809" y="15525"/>
                    <a:pt x="16264" y="15724"/>
                  </a:cubicBezTo>
                  <a:cubicBezTo>
                    <a:pt x="15955" y="15837"/>
                    <a:pt x="15644" y="15936"/>
                    <a:pt x="15331" y="16025"/>
                  </a:cubicBezTo>
                  <a:cubicBezTo>
                    <a:pt x="15331" y="16014"/>
                    <a:pt x="15331" y="16004"/>
                    <a:pt x="15337" y="15996"/>
                  </a:cubicBezTo>
                  <a:cubicBezTo>
                    <a:pt x="15387" y="15928"/>
                    <a:pt x="15447" y="15866"/>
                    <a:pt x="15490" y="15793"/>
                  </a:cubicBezTo>
                  <a:cubicBezTo>
                    <a:pt x="15509" y="15762"/>
                    <a:pt x="15502" y="15719"/>
                    <a:pt x="15520" y="15687"/>
                  </a:cubicBezTo>
                  <a:cubicBezTo>
                    <a:pt x="15528" y="15673"/>
                    <a:pt x="15555" y="15680"/>
                    <a:pt x="15561" y="15665"/>
                  </a:cubicBezTo>
                  <a:cubicBezTo>
                    <a:pt x="15578" y="15626"/>
                    <a:pt x="15563" y="15575"/>
                    <a:pt x="15585" y="15538"/>
                  </a:cubicBezTo>
                  <a:cubicBezTo>
                    <a:pt x="15844" y="15100"/>
                    <a:pt x="15632" y="15466"/>
                    <a:pt x="15840" y="15340"/>
                  </a:cubicBezTo>
                  <a:cubicBezTo>
                    <a:pt x="15925" y="15288"/>
                    <a:pt x="15934" y="15164"/>
                    <a:pt x="15990" y="15082"/>
                  </a:cubicBezTo>
                  <a:cubicBezTo>
                    <a:pt x="16001" y="15066"/>
                    <a:pt x="16028" y="15066"/>
                    <a:pt x="16041" y="15051"/>
                  </a:cubicBezTo>
                  <a:cubicBezTo>
                    <a:pt x="16236" y="14835"/>
                    <a:pt x="16387" y="14579"/>
                    <a:pt x="16609" y="14385"/>
                  </a:cubicBezTo>
                  <a:close/>
                  <a:moveTo>
                    <a:pt x="16853" y="17972"/>
                  </a:moveTo>
                  <a:cubicBezTo>
                    <a:pt x="16904" y="17876"/>
                    <a:pt x="16949" y="17778"/>
                    <a:pt x="16994" y="17670"/>
                  </a:cubicBezTo>
                  <a:cubicBezTo>
                    <a:pt x="17004" y="17646"/>
                    <a:pt x="16989" y="17610"/>
                    <a:pt x="17008" y="17592"/>
                  </a:cubicBezTo>
                  <a:cubicBezTo>
                    <a:pt x="17052" y="17551"/>
                    <a:pt x="17128" y="17552"/>
                    <a:pt x="17168" y="17506"/>
                  </a:cubicBezTo>
                  <a:cubicBezTo>
                    <a:pt x="17187" y="17484"/>
                    <a:pt x="17154" y="17451"/>
                    <a:pt x="17155" y="17422"/>
                  </a:cubicBezTo>
                  <a:cubicBezTo>
                    <a:pt x="17157" y="17337"/>
                    <a:pt x="17166" y="17253"/>
                    <a:pt x="17176" y="17168"/>
                  </a:cubicBezTo>
                  <a:cubicBezTo>
                    <a:pt x="17177" y="17157"/>
                    <a:pt x="17192" y="17147"/>
                    <a:pt x="17187" y="17137"/>
                  </a:cubicBezTo>
                  <a:cubicBezTo>
                    <a:pt x="17163" y="17097"/>
                    <a:pt x="17115" y="17074"/>
                    <a:pt x="17097" y="17032"/>
                  </a:cubicBezTo>
                  <a:cubicBezTo>
                    <a:pt x="17094" y="17026"/>
                    <a:pt x="17097" y="17017"/>
                    <a:pt x="17100" y="17008"/>
                  </a:cubicBezTo>
                  <a:cubicBezTo>
                    <a:pt x="17056" y="17091"/>
                    <a:pt x="17026" y="17183"/>
                    <a:pt x="16969" y="17258"/>
                  </a:cubicBezTo>
                  <a:cubicBezTo>
                    <a:pt x="16915" y="17328"/>
                    <a:pt x="16856" y="17396"/>
                    <a:pt x="16790" y="17456"/>
                  </a:cubicBezTo>
                  <a:cubicBezTo>
                    <a:pt x="16783" y="17462"/>
                    <a:pt x="16780" y="17421"/>
                    <a:pt x="16777" y="17430"/>
                  </a:cubicBezTo>
                  <a:cubicBezTo>
                    <a:pt x="16765" y="17466"/>
                    <a:pt x="16786" y="17516"/>
                    <a:pt x="16760" y="17544"/>
                  </a:cubicBezTo>
                  <a:cubicBezTo>
                    <a:pt x="16739" y="17568"/>
                    <a:pt x="16693" y="17538"/>
                    <a:pt x="16666" y="17555"/>
                  </a:cubicBezTo>
                  <a:cubicBezTo>
                    <a:pt x="16626" y="17581"/>
                    <a:pt x="16594" y="17621"/>
                    <a:pt x="16572" y="17663"/>
                  </a:cubicBezTo>
                  <a:cubicBezTo>
                    <a:pt x="16571" y="17665"/>
                    <a:pt x="16661" y="17820"/>
                    <a:pt x="16536" y="17731"/>
                  </a:cubicBezTo>
                  <a:cubicBezTo>
                    <a:pt x="16520" y="17719"/>
                    <a:pt x="16569" y="17664"/>
                    <a:pt x="16550" y="17672"/>
                  </a:cubicBezTo>
                  <a:cubicBezTo>
                    <a:pt x="16486" y="17696"/>
                    <a:pt x="16449" y="17767"/>
                    <a:pt x="16386" y="17795"/>
                  </a:cubicBezTo>
                  <a:cubicBezTo>
                    <a:pt x="16288" y="17838"/>
                    <a:pt x="16121" y="17890"/>
                    <a:pt x="16044" y="17957"/>
                  </a:cubicBezTo>
                  <a:cubicBezTo>
                    <a:pt x="16022" y="17977"/>
                    <a:pt x="16027" y="18015"/>
                    <a:pt x="16017" y="18044"/>
                  </a:cubicBezTo>
                  <a:cubicBezTo>
                    <a:pt x="15983" y="18150"/>
                    <a:pt x="15947" y="18255"/>
                    <a:pt x="15912" y="18361"/>
                  </a:cubicBezTo>
                  <a:cubicBezTo>
                    <a:pt x="15645" y="18460"/>
                    <a:pt x="15372" y="18553"/>
                    <a:pt x="15094" y="18638"/>
                  </a:cubicBezTo>
                  <a:cubicBezTo>
                    <a:pt x="15111" y="18486"/>
                    <a:pt x="15132" y="18333"/>
                    <a:pt x="15147" y="18178"/>
                  </a:cubicBezTo>
                  <a:cubicBezTo>
                    <a:pt x="15206" y="18124"/>
                    <a:pt x="15261" y="18066"/>
                    <a:pt x="15317" y="18007"/>
                  </a:cubicBezTo>
                  <a:cubicBezTo>
                    <a:pt x="15320" y="18004"/>
                    <a:pt x="15317" y="17964"/>
                    <a:pt x="15321" y="17949"/>
                  </a:cubicBezTo>
                  <a:cubicBezTo>
                    <a:pt x="15358" y="17809"/>
                    <a:pt x="15406" y="17671"/>
                    <a:pt x="15430" y="17528"/>
                  </a:cubicBezTo>
                  <a:cubicBezTo>
                    <a:pt x="15434" y="17499"/>
                    <a:pt x="15404" y="17473"/>
                    <a:pt x="15405" y="17445"/>
                  </a:cubicBezTo>
                  <a:cubicBezTo>
                    <a:pt x="15408" y="17391"/>
                    <a:pt x="15437" y="17341"/>
                    <a:pt x="15440" y="17287"/>
                  </a:cubicBezTo>
                  <a:cubicBezTo>
                    <a:pt x="15440" y="17277"/>
                    <a:pt x="15412" y="17282"/>
                    <a:pt x="15415" y="17273"/>
                  </a:cubicBezTo>
                  <a:cubicBezTo>
                    <a:pt x="15434" y="17226"/>
                    <a:pt x="15484" y="17192"/>
                    <a:pt x="15497" y="17143"/>
                  </a:cubicBezTo>
                  <a:cubicBezTo>
                    <a:pt x="15531" y="17016"/>
                    <a:pt x="15410" y="17222"/>
                    <a:pt x="15314" y="17060"/>
                  </a:cubicBezTo>
                  <a:cubicBezTo>
                    <a:pt x="15286" y="17013"/>
                    <a:pt x="15329" y="16951"/>
                    <a:pt x="15330" y="16897"/>
                  </a:cubicBezTo>
                  <a:cubicBezTo>
                    <a:pt x="15332" y="16809"/>
                    <a:pt x="15340" y="16719"/>
                    <a:pt x="15323" y="16632"/>
                  </a:cubicBezTo>
                  <a:cubicBezTo>
                    <a:pt x="15320" y="16618"/>
                    <a:pt x="15277" y="16654"/>
                    <a:pt x="15280" y="16639"/>
                  </a:cubicBezTo>
                  <a:cubicBezTo>
                    <a:pt x="15295" y="16577"/>
                    <a:pt x="15375" y="16528"/>
                    <a:pt x="15364" y="16464"/>
                  </a:cubicBezTo>
                  <a:cubicBezTo>
                    <a:pt x="15347" y="16372"/>
                    <a:pt x="15186" y="16410"/>
                    <a:pt x="15219" y="16298"/>
                  </a:cubicBezTo>
                  <a:cubicBezTo>
                    <a:pt x="15235" y="16243"/>
                    <a:pt x="15258" y="16191"/>
                    <a:pt x="15282" y="16138"/>
                  </a:cubicBezTo>
                  <a:cubicBezTo>
                    <a:pt x="15623" y="16044"/>
                    <a:pt x="15962" y="15938"/>
                    <a:pt x="16297" y="15815"/>
                  </a:cubicBezTo>
                  <a:cubicBezTo>
                    <a:pt x="16830" y="15620"/>
                    <a:pt x="17377" y="15379"/>
                    <a:pt x="17907" y="15093"/>
                  </a:cubicBezTo>
                  <a:cubicBezTo>
                    <a:pt x="17913" y="15611"/>
                    <a:pt x="17918" y="16129"/>
                    <a:pt x="17921" y="16647"/>
                  </a:cubicBezTo>
                  <a:cubicBezTo>
                    <a:pt x="17920" y="16650"/>
                    <a:pt x="17921" y="16652"/>
                    <a:pt x="17921" y="16654"/>
                  </a:cubicBezTo>
                  <a:cubicBezTo>
                    <a:pt x="17921" y="16895"/>
                    <a:pt x="17867" y="17144"/>
                    <a:pt x="17817" y="17387"/>
                  </a:cubicBezTo>
                  <a:cubicBezTo>
                    <a:pt x="17809" y="17423"/>
                    <a:pt x="17802" y="17460"/>
                    <a:pt x="17794" y="17497"/>
                  </a:cubicBezTo>
                  <a:cubicBezTo>
                    <a:pt x="17487" y="17669"/>
                    <a:pt x="17172" y="17827"/>
                    <a:pt x="16853" y="17972"/>
                  </a:cubicBezTo>
                  <a:close/>
                  <a:moveTo>
                    <a:pt x="14788" y="20059"/>
                  </a:moveTo>
                  <a:cubicBezTo>
                    <a:pt x="14957" y="19604"/>
                    <a:pt x="15043" y="19104"/>
                    <a:pt x="15082" y="18742"/>
                  </a:cubicBezTo>
                  <a:cubicBezTo>
                    <a:pt x="15351" y="18661"/>
                    <a:pt x="15616" y="18572"/>
                    <a:pt x="15875" y="18477"/>
                  </a:cubicBezTo>
                  <a:cubicBezTo>
                    <a:pt x="15870" y="18496"/>
                    <a:pt x="15864" y="18514"/>
                    <a:pt x="15858" y="18533"/>
                  </a:cubicBezTo>
                  <a:cubicBezTo>
                    <a:pt x="15856" y="18541"/>
                    <a:pt x="15875" y="18549"/>
                    <a:pt x="15870" y="18556"/>
                  </a:cubicBezTo>
                  <a:cubicBezTo>
                    <a:pt x="15812" y="18636"/>
                    <a:pt x="15609" y="18831"/>
                    <a:pt x="15551" y="18893"/>
                  </a:cubicBezTo>
                  <a:cubicBezTo>
                    <a:pt x="15551" y="18893"/>
                    <a:pt x="15511" y="18979"/>
                    <a:pt x="15510" y="19025"/>
                  </a:cubicBezTo>
                  <a:cubicBezTo>
                    <a:pt x="15509" y="19056"/>
                    <a:pt x="15550" y="19079"/>
                    <a:pt x="15546" y="19110"/>
                  </a:cubicBezTo>
                  <a:cubicBezTo>
                    <a:pt x="15541" y="19151"/>
                    <a:pt x="15493" y="19177"/>
                    <a:pt x="15485" y="19218"/>
                  </a:cubicBezTo>
                  <a:cubicBezTo>
                    <a:pt x="15468" y="19313"/>
                    <a:pt x="15640" y="19318"/>
                    <a:pt x="15668" y="19314"/>
                  </a:cubicBezTo>
                  <a:cubicBezTo>
                    <a:pt x="15692" y="19311"/>
                    <a:pt x="15813" y="19242"/>
                    <a:pt x="15862" y="19219"/>
                  </a:cubicBezTo>
                  <a:cubicBezTo>
                    <a:pt x="15919" y="19193"/>
                    <a:pt x="15985" y="19184"/>
                    <a:pt x="16033" y="19143"/>
                  </a:cubicBezTo>
                  <a:cubicBezTo>
                    <a:pt x="16146" y="19048"/>
                    <a:pt x="16240" y="18886"/>
                    <a:pt x="16324" y="18759"/>
                  </a:cubicBezTo>
                  <a:cubicBezTo>
                    <a:pt x="16452" y="18568"/>
                    <a:pt x="16589" y="18385"/>
                    <a:pt x="16718" y="18197"/>
                  </a:cubicBezTo>
                  <a:cubicBezTo>
                    <a:pt x="16737" y="18170"/>
                    <a:pt x="16753" y="18142"/>
                    <a:pt x="16770" y="18115"/>
                  </a:cubicBezTo>
                  <a:cubicBezTo>
                    <a:pt x="17106" y="17966"/>
                    <a:pt x="17440" y="17803"/>
                    <a:pt x="17765" y="17624"/>
                  </a:cubicBezTo>
                  <a:cubicBezTo>
                    <a:pt x="17631" y="18202"/>
                    <a:pt x="17450" y="18729"/>
                    <a:pt x="17135" y="19180"/>
                  </a:cubicBezTo>
                  <a:cubicBezTo>
                    <a:pt x="16378" y="19631"/>
                    <a:pt x="15551" y="19976"/>
                    <a:pt x="14715" y="20238"/>
                  </a:cubicBezTo>
                  <a:cubicBezTo>
                    <a:pt x="14741" y="20179"/>
                    <a:pt x="14765" y="20120"/>
                    <a:pt x="14788" y="20059"/>
                  </a:cubicBezTo>
                  <a:close/>
                  <a:moveTo>
                    <a:pt x="11684" y="20768"/>
                  </a:moveTo>
                  <a:cubicBezTo>
                    <a:pt x="11732" y="20763"/>
                    <a:pt x="11780" y="20759"/>
                    <a:pt x="11828" y="20755"/>
                  </a:cubicBezTo>
                  <a:cubicBezTo>
                    <a:pt x="11877" y="20750"/>
                    <a:pt x="11928" y="20755"/>
                    <a:pt x="11976" y="20744"/>
                  </a:cubicBezTo>
                  <a:cubicBezTo>
                    <a:pt x="12324" y="20669"/>
                    <a:pt x="12656" y="20485"/>
                    <a:pt x="12932" y="20270"/>
                  </a:cubicBezTo>
                  <a:cubicBezTo>
                    <a:pt x="13012" y="20208"/>
                    <a:pt x="13139" y="20195"/>
                    <a:pt x="13205" y="20121"/>
                  </a:cubicBezTo>
                  <a:cubicBezTo>
                    <a:pt x="13262" y="20056"/>
                    <a:pt x="13319" y="19990"/>
                    <a:pt x="13358" y="19913"/>
                  </a:cubicBezTo>
                  <a:cubicBezTo>
                    <a:pt x="13382" y="19867"/>
                    <a:pt x="13353" y="19799"/>
                    <a:pt x="13388" y="19762"/>
                  </a:cubicBezTo>
                  <a:cubicBezTo>
                    <a:pt x="13491" y="19652"/>
                    <a:pt x="13814" y="19646"/>
                    <a:pt x="13968" y="19494"/>
                  </a:cubicBezTo>
                  <a:cubicBezTo>
                    <a:pt x="14018" y="19445"/>
                    <a:pt x="14016" y="19142"/>
                    <a:pt x="14008" y="19063"/>
                  </a:cubicBezTo>
                  <a:cubicBezTo>
                    <a:pt x="14007" y="19049"/>
                    <a:pt x="14004" y="19035"/>
                    <a:pt x="14002" y="19020"/>
                  </a:cubicBezTo>
                  <a:cubicBezTo>
                    <a:pt x="14330" y="18951"/>
                    <a:pt x="14659" y="18867"/>
                    <a:pt x="14982" y="18772"/>
                  </a:cubicBezTo>
                  <a:cubicBezTo>
                    <a:pt x="14941" y="19125"/>
                    <a:pt x="14856" y="19599"/>
                    <a:pt x="14697" y="20025"/>
                  </a:cubicBezTo>
                  <a:cubicBezTo>
                    <a:pt x="14665" y="20111"/>
                    <a:pt x="14630" y="20195"/>
                    <a:pt x="14592" y="20276"/>
                  </a:cubicBezTo>
                  <a:cubicBezTo>
                    <a:pt x="13951" y="20470"/>
                    <a:pt x="13248" y="20648"/>
                    <a:pt x="12584" y="20708"/>
                  </a:cubicBezTo>
                  <a:cubicBezTo>
                    <a:pt x="12322" y="20731"/>
                    <a:pt x="12004" y="20769"/>
                    <a:pt x="11680" y="20796"/>
                  </a:cubicBezTo>
                  <a:cubicBezTo>
                    <a:pt x="11681" y="20787"/>
                    <a:pt x="11682" y="20777"/>
                    <a:pt x="11684" y="20768"/>
                  </a:cubicBezTo>
                  <a:close/>
                  <a:moveTo>
                    <a:pt x="11582" y="7343"/>
                  </a:moveTo>
                  <a:cubicBezTo>
                    <a:pt x="11553" y="7338"/>
                    <a:pt x="11516" y="7366"/>
                    <a:pt x="11493" y="7348"/>
                  </a:cubicBezTo>
                  <a:cubicBezTo>
                    <a:pt x="11461" y="7322"/>
                    <a:pt x="11480" y="7257"/>
                    <a:pt x="11446" y="7233"/>
                  </a:cubicBezTo>
                  <a:cubicBezTo>
                    <a:pt x="11440" y="7229"/>
                    <a:pt x="11433" y="7225"/>
                    <a:pt x="11427" y="7222"/>
                  </a:cubicBezTo>
                  <a:cubicBezTo>
                    <a:pt x="11405" y="6889"/>
                    <a:pt x="11383" y="6556"/>
                    <a:pt x="11360" y="6223"/>
                  </a:cubicBezTo>
                  <a:cubicBezTo>
                    <a:pt x="11398" y="6231"/>
                    <a:pt x="11411" y="6300"/>
                    <a:pt x="11452" y="6303"/>
                  </a:cubicBezTo>
                  <a:cubicBezTo>
                    <a:pt x="11478" y="6306"/>
                    <a:pt x="11442" y="6252"/>
                    <a:pt x="11432" y="6228"/>
                  </a:cubicBezTo>
                  <a:cubicBezTo>
                    <a:pt x="11414" y="6185"/>
                    <a:pt x="11370" y="6146"/>
                    <a:pt x="11352" y="6104"/>
                  </a:cubicBezTo>
                  <a:cubicBezTo>
                    <a:pt x="11350" y="6083"/>
                    <a:pt x="11349" y="6063"/>
                    <a:pt x="11348" y="6043"/>
                  </a:cubicBezTo>
                  <a:cubicBezTo>
                    <a:pt x="11368" y="5984"/>
                    <a:pt x="11445" y="5945"/>
                    <a:pt x="11508" y="5940"/>
                  </a:cubicBezTo>
                  <a:cubicBezTo>
                    <a:pt x="11551" y="5937"/>
                    <a:pt x="11563" y="6043"/>
                    <a:pt x="11604" y="6028"/>
                  </a:cubicBezTo>
                  <a:cubicBezTo>
                    <a:pt x="11640" y="6015"/>
                    <a:pt x="11628" y="5948"/>
                    <a:pt x="11607" y="5912"/>
                  </a:cubicBezTo>
                  <a:cubicBezTo>
                    <a:pt x="11747" y="5910"/>
                    <a:pt x="11887" y="5909"/>
                    <a:pt x="12028" y="5907"/>
                  </a:cubicBezTo>
                  <a:cubicBezTo>
                    <a:pt x="12050" y="5923"/>
                    <a:pt x="12118" y="5923"/>
                    <a:pt x="12150" y="5934"/>
                  </a:cubicBezTo>
                  <a:cubicBezTo>
                    <a:pt x="12176" y="5942"/>
                    <a:pt x="12220" y="5925"/>
                    <a:pt x="12230" y="5950"/>
                  </a:cubicBezTo>
                  <a:cubicBezTo>
                    <a:pt x="12240" y="5975"/>
                    <a:pt x="12166" y="5998"/>
                    <a:pt x="12185" y="6018"/>
                  </a:cubicBezTo>
                  <a:cubicBezTo>
                    <a:pt x="12244" y="6083"/>
                    <a:pt x="12334" y="6113"/>
                    <a:pt x="12414" y="6150"/>
                  </a:cubicBezTo>
                  <a:cubicBezTo>
                    <a:pt x="12428" y="6157"/>
                    <a:pt x="12472" y="6142"/>
                    <a:pt x="12460" y="6149"/>
                  </a:cubicBezTo>
                  <a:cubicBezTo>
                    <a:pt x="12402" y="6184"/>
                    <a:pt x="12305" y="6172"/>
                    <a:pt x="12278" y="6233"/>
                  </a:cubicBezTo>
                  <a:cubicBezTo>
                    <a:pt x="12260" y="6274"/>
                    <a:pt x="12368" y="6266"/>
                    <a:pt x="12412" y="6256"/>
                  </a:cubicBezTo>
                  <a:cubicBezTo>
                    <a:pt x="12447" y="6248"/>
                    <a:pt x="12454" y="6177"/>
                    <a:pt x="12489" y="6182"/>
                  </a:cubicBezTo>
                  <a:cubicBezTo>
                    <a:pt x="13498" y="6349"/>
                    <a:pt x="11933" y="6244"/>
                    <a:pt x="12749" y="6348"/>
                  </a:cubicBezTo>
                  <a:cubicBezTo>
                    <a:pt x="13043" y="6386"/>
                    <a:pt x="12770" y="6129"/>
                    <a:pt x="12993" y="6174"/>
                  </a:cubicBezTo>
                  <a:cubicBezTo>
                    <a:pt x="13060" y="6188"/>
                    <a:pt x="13130" y="6200"/>
                    <a:pt x="13189" y="6234"/>
                  </a:cubicBezTo>
                  <a:cubicBezTo>
                    <a:pt x="13198" y="6239"/>
                    <a:pt x="13207" y="6245"/>
                    <a:pt x="13215" y="6252"/>
                  </a:cubicBezTo>
                  <a:cubicBezTo>
                    <a:pt x="13254" y="6368"/>
                    <a:pt x="13292" y="6484"/>
                    <a:pt x="13330" y="6600"/>
                  </a:cubicBezTo>
                  <a:cubicBezTo>
                    <a:pt x="13294" y="6599"/>
                    <a:pt x="13259" y="6594"/>
                    <a:pt x="13268" y="6616"/>
                  </a:cubicBezTo>
                  <a:cubicBezTo>
                    <a:pt x="13291" y="6673"/>
                    <a:pt x="13326" y="6704"/>
                    <a:pt x="13367" y="6717"/>
                  </a:cubicBezTo>
                  <a:cubicBezTo>
                    <a:pt x="13447" y="6969"/>
                    <a:pt x="13525" y="7221"/>
                    <a:pt x="13599" y="7474"/>
                  </a:cubicBezTo>
                  <a:cubicBezTo>
                    <a:pt x="13552" y="7477"/>
                    <a:pt x="13504" y="7474"/>
                    <a:pt x="13461" y="7466"/>
                  </a:cubicBezTo>
                  <a:lnTo>
                    <a:pt x="13566" y="7853"/>
                  </a:lnTo>
                  <a:cubicBezTo>
                    <a:pt x="13614" y="7887"/>
                    <a:pt x="13649" y="7938"/>
                    <a:pt x="13678" y="7989"/>
                  </a:cubicBezTo>
                  <a:cubicBezTo>
                    <a:pt x="13697" y="8021"/>
                    <a:pt x="13685" y="8066"/>
                    <a:pt x="13706" y="8097"/>
                  </a:cubicBezTo>
                  <a:cubicBezTo>
                    <a:pt x="13732" y="8134"/>
                    <a:pt x="13767" y="8163"/>
                    <a:pt x="13802" y="8192"/>
                  </a:cubicBezTo>
                  <a:cubicBezTo>
                    <a:pt x="13833" y="8304"/>
                    <a:pt x="13863" y="8417"/>
                    <a:pt x="13892" y="8530"/>
                  </a:cubicBezTo>
                  <a:cubicBezTo>
                    <a:pt x="13854" y="8454"/>
                    <a:pt x="13794" y="8392"/>
                    <a:pt x="13755" y="8317"/>
                  </a:cubicBezTo>
                  <a:cubicBezTo>
                    <a:pt x="13751" y="8309"/>
                    <a:pt x="13784" y="8318"/>
                    <a:pt x="13779" y="8311"/>
                  </a:cubicBezTo>
                  <a:cubicBezTo>
                    <a:pt x="13652" y="8148"/>
                    <a:pt x="13521" y="8131"/>
                    <a:pt x="13462" y="7901"/>
                  </a:cubicBezTo>
                  <a:cubicBezTo>
                    <a:pt x="13455" y="7875"/>
                    <a:pt x="13520" y="7885"/>
                    <a:pt x="13542" y="7901"/>
                  </a:cubicBezTo>
                  <a:lnTo>
                    <a:pt x="13438" y="7514"/>
                  </a:lnTo>
                  <a:cubicBezTo>
                    <a:pt x="13418" y="7510"/>
                    <a:pt x="13399" y="7506"/>
                    <a:pt x="13382" y="7499"/>
                  </a:cubicBezTo>
                  <a:cubicBezTo>
                    <a:pt x="13232" y="7446"/>
                    <a:pt x="13409" y="7362"/>
                    <a:pt x="13131" y="7435"/>
                  </a:cubicBezTo>
                  <a:cubicBezTo>
                    <a:pt x="13075" y="7449"/>
                    <a:pt x="13038" y="7506"/>
                    <a:pt x="12985" y="7529"/>
                  </a:cubicBezTo>
                  <a:cubicBezTo>
                    <a:pt x="12964" y="7537"/>
                    <a:pt x="12940" y="7524"/>
                    <a:pt x="12918" y="7527"/>
                  </a:cubicBezTo>
                  <a:cubicBezTo>
                    <a:pt x="12775" y="7546"/>
                    <a:pt x="12628" y="7613"/>
                    <a:pt x="12489" y="7578"/>
                  </a:cubicBezTo>
                  <a:cubicBezTo>
                    <a:pt x="12417" y="7560"/>
                    <a:pt x="12352" y="7519"/>
                    <a:pt x="12280" y="7500"/>
                  </a:cubicBezTo>
                  <a:cubicBezTo>
                    <a:pt x="12238" y="7489"/>
                    <a:pt x="12194" y="7493"/>
                    <a:pt x="12151" y="7487"/>
                  </a:cubicBezTo>
                  <a:cubicBezTo>
                    <a:pt x="12118" y="7482"/>
                    <a:pt x="12087" y="7464"/>
                    <a:pt x="12054" y="7465"/>
                  </a:cubicBezTo>
                  <a:cubicBezTo>
                    <a:pt x="12011" y="7467"/>
                    <a:pt x="11970" y="7505"/>
                    <a:pt x="11927" y="7496"/>
                  </a:cubicBezTo>
                  <a:cubicBezTo>
                    <a:pt x="11833" y="7476"/>
                    <a:pt x="11750" y="7420"/>
                    <a:pt x="11662" y="7381"/>
                  </a:cubicBezTo>
                  <a:cubicBezTo>
                    <a:pt x="11635" y="7369"/>
                    <a:pt x="11611" y="7347"/>
                    <a:pt x="11582" y="7343"/>
                  </a:cubicBezTo>
                  <a:close/>
                  <a:moveTo>
                    <a:pt x="11585" y="20776"/>
                  </a:moveTo>
                  <a:cubicBezTo>
                    <a:pt x="11584" y="20786"/>
                    <a:pt x="11583" y="20795"/>
                    <a:pt x="11581" y="20804"/>
                  </a:cubicBezTo>
                  <a:cubicBezTo>
                    <a:pt x="11393" y="20818"/>
                    <a:pt x="11205" y="20828"/>
                    <a:pt x="11026" y="20828"/>
                  </a:cubicBezTo>
                  <a:cubicBezTo>
                    <a:pt x="11212" y="20809"/>
                    <a:pt x="11398" y="20793"/>
                    <a:pt x="11585" y="20776"/>
                  </a:cubicBezTo>
                  <a:close/>
                  <a:moveTo>
                    <a:pt x="10394" y="7679"/>
                  </a:moveTo>
                  <a:cubicBezTo>
                    <a:pt x="10323" y="7637"/>
                    <a:pt x="10172" y="7586"/>
                    <a:pt x="10083" y="7571"/>
                  </a:cubicBezTo>
                  <a:cubicBezTo>
                    <a:pt x="10032" y="7563"/>
                    <a:pt x="9954" y="7577"/>
                    <a:pt x="9904" y="7545"/>
                  </a:cubicBezTo>
                  <a:cubicBezTo>
                    <a:pt x="9643" y="7374"/>
                    <a:pt x="10039" y="7575"/>
                    <a:pt x="9761" y="7284"/>
                  </a:cubicBezTo>
                  <a:cubicBezTo>
                    <a:pt x="9727" y="7249"/>
                    <a:pt x="9664" y="7270"/>
                    <a:pt x="9618" y="7253"/>
                  </a:cubicBezTo>
                  <a:cubicBezTo>
                    <a:pt x="9409" y="7177"/>
                    <a:pt x="9811" y="7200"/>
                    <a:pt x="9366" y="7153"/>
                  </a:cubicBezTo>
                  <a:cubicBezTo>
                    <a:pt x="9327" y="7149"/>
                    <a:pt x="9287" y="7159"/>
                    <a:pt x="9247" y="7166"/>
                  </a:cubicBezTo>
                  <a:cubicBezTo>
                    <a:pt x="9302" y="6854"/>
                    <a:pt x="9360" y="6543"/>
                    <a:pt x="9420" y="6233"/>
                  </a:cubicBezTo>
                  <a:cubicBezTo>
                    <a:pt x="9429" y="6192"/>
                    <a:pt x="9437" y="6151"/>
                    <a:pt x="9445" y="6110"/>
                  </a:cubicBezTo>
                  <a:cubicBezTo>
                    <a:pt x="9479" y="6132"/>
                    <a:pt x="9508" y="6163"/>
                    <a:pt x="9545" y="6181"/>
                  </a:cubicBezTo>
                  <a:cubicBezTo>
                    <a:pt x="9575" y="6195"/>
                    <a:pt x="9614" y="6184"/>
                    <a:pt x="9642" y="6201"/>
                  </a:cubicBezTo>
                  <a:cubicBezTo>
                    <a:pt x="9664" y="6215"/>
                    <a:pt x="9664" y="6252"/>
                    <a:pt x="9687" y="6266"/>
                  </a:cubicBezTo>
                  <a:cubicBezTo>
                    <a:pt x="9720" y="6287"/>
                    <a:pt x="9777" y="6330"/>
                    <a:pt x="9800" y="6298"/>
                  </a:cubicBezTo>
                  <a:cubicBezTo>
                    <a:pt x="9876" y="6197"/>
                    <a:pt x="9886" y="6061"/>
                    <a:pt x="9929" y="5942"/>
                  </a:cubicBezTo>
                  <a:cubicBezTo>
                    <a:pt x="9912" y="5942"/>
                    <a:pt x="9895" y="5942"/>
                    <a:pt x="9879" y="5941"/>
                  </a:cubicBezTo>
                  <a:cubicBezTo>
                    <a:pt x="9905" y="5940"/>
                    <a:pt x="9931" y="5939"/>
                    <a:pt x="9957" y="5939"/>
                  </a:cubicBezTo>
                  <a:cubicBezTo>
                    <a:pt x="9955" y="5945"/>
                    <a:pt x="9953" y="5947"/>
                    <a:pt x="9952" y="5954"/>
                  </a:cubicBezTo>
                  <a:cubicBezTo>
                    <a:pt x="9946" y="5982"/>
                    <a:pt x="10010" y="5984"/>
                    <a:pt x="10035" y="5971"/>
                  </a:cubicBezTo>
                  <a:cubicBezTo>
                    <a:pt x="10055" y="5961"/>
                    <a:pt x="10071" y="5946"/>
                    <a:pt x="10087" y="5929"/>
                  </a:cubicBezTo>
                  <a:cubicBezTo>
                    <a:pt x="10406" y="5927"/>
                    <a:pt x="10724" y="5923"/>
                    <a:pt x="11043" y="5919"/>
                  </a:cubicBezTo>
                  <a:cubicBezTo>
                    <a:pt x="11036" y="5938"/>
                    <a:pt x="11030" y="5960"/>
                    <a:pt x="11025" y="5988"/>
                  </a:cubicBezTo>
                  <a:cubicBezTo>
                    <a:pt x="11017" y="6035"/>
                    <a:pt x="11113" y="6035"/>
                    <a:pt x="11135" y="6077"/>
                  </a:cubicBezTo>
                  <a:cubicBezTo>
                    <a:pt x="11158" y="6119"/>
                    <a:pt x="11114" y="6186"/>
                    <a:pt x="11148" y="6219"/>
                  </a:cubicBezTo>
                  <a:cubicBezTo>
                    <a:pt x="11172" y="6242"/>
                    <a:pt x="11208" y="6158"/>
                    <a:pt x="11237" y="6173"/>
                  </a:cubicBezTo>
                  <a:cubicBezTo>
                    <a:pt x="11263" y="6187"/>
                    <a:pt x="11259" y="6230"/>
                    <a:pt x="11266" y="6261"/>
                  </a:cubicBezTo>
                  <a:cubicBezTo>
                    <a:pt x="11287" y="6572"/>
                    <a:pt x="11308" y="6883"/>
                    <a:pt x="11328" y="7194"/>
                  </a:cubicBezTo>
                  <a:cubicBezTo>
                    <a:pt x="11303" y="7189"/>
                    <a:pt x="11278" y="7184"/>
                    <a:pt x="11254" y="7176"/>
                  </a:cubicBezTo>
                  <a:cubicBezTo>
                    <a:pt x="11247" y="7174"/>
                    <a:pt x="11247" y="7160"/>
                    <a:pt x="11240" y="7160"/>
                  </a:cubicBezTo>
                  <a:cubicBezTo>
                    <a:pt x="11189" y="7167"/>
                    <a:pt x="10925" y="7210"/>
                    <a:pt x="10905" y="7253"/>
                  </a:cubicBezTo>
                  <a:cubicBezTo>
                    <a:pt x="10830" y="7415"/>
                    <a:pt x="10874" y="7730"/>
                    <a:pt x="10639" y="7801"/>
                  </a:cubicBezTo>
                  <a:cubicBezTo>
                    <a:pt x="10517" y="7837"/>
                    <a:pt x="10497" y="7739"/>
                    <a:pt x="10394" y="7679"/>
                  </a:cubicBezTo>
                  <a:close/>
                  <a:moveTo>
                    <a:pt x="7547" y="19000"/>
                  </a:moveTo>
                  <a:cubicBezTo>
                    <a:pt x="7754" y="19045"/>
                    <a:pt x="7989" y="19092"/>
                    <a:pt x="8235" y="19135"/>
                  </a:cubicBezTo>
                  <a:cubicBezTo>
                    <a:pt x="8240" y="19419"/>
                    <a:pt x="8297" y="19696"/>
                    <a:pt x="8331" y="19969"/>
                  </a:cubicBezTo>
                  <a:cubicBezTo>
                    <a:pt x="8359" y="20184"/>
                    <a:pt x="8400" y="20411"/>
                    <a:pt x="8463" y="20627"/>
                  </a:cubicBezTo>
                  <a:cubicBezTo>
                    <a:pt x="7555" y="20480"/>
                    <a:pt x="6638" y="20228"/>
                    <a:pt x="5772" y="19864"/>
                  </a:cubicBezTo>
                  <a:cubicBezTo>
                    <a:pt x="5473" y="19400"/>
                    <a:pt x="5296" y="18801"/>
                    <a:pt x="5215" y="18279"/>
                  </a:cubicBezTo>
                  <a:cubicBezTo>
                    <a:pt x="5984" y="18592"/>
                    <a:pt x="6778" y="18829"/>
                    <a:pt x="7547" y="19000"/>
                  </a:cubicBezTo>
                  <a:close/>
                  <a:moveTo>
                    <a:pt x="5106" y="17239"/>
                  </a:moveTo>
                  <a:cubicBezTo>
                    <a:pt x="5106" y="16743"/>
                    <a:pt x="5107" y="16247"/>
                    <a:pt x="5112" y="15751"/>
                  </a:cubicBezTo>
                  <a:cubicBezTo>
                    <a:pt x="5700" y="15975"/>
                    <a:pt x="6292" y="16153"/>
                    <a:pt x="6863" y="16287"/>
                  </a:cubicBezTo>
                  <a:cubicBezTo>
                    <a:pt x="7319" y="16394"/>
                    <a:pt x="7781" y="16494"/>
                    <a:pt x="8248" y="16560"/>
                  </a:cubicBezTo>
                  <a:cubicBezTo>
                    <a:pt x="8242" y="17385"/>
                    <a:pt x="8237" y="18211"/>
                    <a:pt x="8234" y="19037"/>
                  </a:cubicBezTo>
                  <a:cubicBezTo>
                    <a:pt x="7997" y="18995"/>
                    <a:pt x="7769" y="18950"/>
                    <a:pt x="7569" y="18905"/>
                  </a:cubicBezTo>
                  <a:cubicBezTo>
                    <a:pt x="6786" y="18732"/>
                    <a:pt x="5979" y="18489"/>
                    <a:pt x="5199" y="18168"/>
                  </a:cubicBezTo>
                  <a:cubicBezTo>
                    <a:pt x="5196" y="18146"/>
                    <a:pt x="5197" y="18123"/>
                    <a:pt x="5194" y="18101"/>
                  </a:cubicBezTo>
                  <a:cubicBezTo>
                    <a:pt x="5160" y="17812"/>
                    <a:pt x="5106" y="17527"/>
                    <a:pt x="5106" y="17245"/>
                  </a:cubicBezTo>
                  <a:cubicBezTo>
                    <a:pt x="5106" y="17245"/>
                    <a:pt x="5106" y="17239"/>
                    <a:pt x="5106" y="17239"/>
                  </a:cubicBezTo>
                  <a:close/>
                  <a:moveTo>
                    <a:pt x="5015" y="15295"/>
                  </a:moveTo>
                  <a:cubicBezTo>
                    <a:pt x="5014" y="15400"/>
                    <a:pt x="5013" y="15506"/>
                    <a:pt x="5012" y="15611"/>
                  </a:cubicBezTo>
                  <a:cubicBezTo>
                    <a:pt x="4157" y="15274"/>
                    <a:pt x="3318" y="14837"/>
                    <a:pt x="2583" y="14291"/>
                  </a:cubicBezTo>
                  <a:cubicBezTo>
                    <a:pt x="2585" y="14268"/>
                    <a:pt x="2586" y="14245"/>
                    <a:pt x="2589" y="14222"/>
                  </a:cubicBezTo>
                  <a:cubicBezTo>
                    <a:pt x="2648" y="13660"/>
                    <a:pt x="2710" y="13121"/>
                    <a:pt x="2828" y="12570"/>
                  </a:cubicBezTo>
                  <a:cubicBezTo>
                    <a:pt x="2891" y="12277"/>
                    <a:pt x="2962" y="11986"/>
                    <a:pt x="3040" y="11696"/>
                  </a:cubicBezTo>
                  <a:cubicBezTo>
                    <a:pt x="3059" y="11749"/>
                    <a:pt x="3218" y="12041"/>
                    <a:pt x="3237" y="12058"/>
                  </a:cubicBezTo>
                  <a:cubicBezTo>
                    <a:pt x="3246" y="12067"/>
                    <a:pt x="3256" y="12018"/>
                    <a:pt x="3261" y="12030"/>
                  </a:cubicBezTo>
                  <a:cubicBezTo>
                    <a:pt x="3306" y="12126"/>
                    <a:pt x="3340" y="12229"/>
                    <a:pt x="3364" y="12332"/>
                  </a:cubicBezTo>
                  <a:cubicBezTo>
                    <a:pt x="3374" y="12373"/>
                    <a:pt x="3351" y="12416"/>
                    <a:pt x="3362" y="12456"/>
                  </a:cubicBezTo>
                  <a:cubicBezTo>
                    <a:pt x="3372" y="12498"/>
                    <a:pt x="3414" y="12527"/>
                    <a:pt x="3427" y="12567"/>
                  </a:cubicBezTo>
                  <a:cubicBezTo>
                    <a:pt x="3431" y="12582"/>
                    <a:pt x="3401" y="12598"/>
                    <a:pt x="3411" y="12610"/>
                  </a:cubicBezTo>
                  <a:cubicBezTo>
                    <a:pt x="3446" y="12654"/>
                    <a:pt x="3517" y="12665"/>
                    <a:pt x="3545" y="12715"/>
                  </a:cubicBezTo>
                  <a:cubicBezTo>
                    <a:pt x="3555" y="12735"/>
                    <a:pt x="3476" y="12731"/>
                    <a:pt x="3488" y="12750"/>
                  </a:cubicBezTo>
                  <a:cubicBezTo>
                    <a:pt x="3524" y="12812"/>
                    <a:pt x="3596" y="12846"/>
                    <a:pt x="3650" y="12893"/>
                  </a:cubicBezTo>
                  <a:cubicBezTo>
                    <a:pt x="3655" y="12897"/>
                    <a:pt x="3661" y="12899"/>
                    <a:pt x="3665" y="12904"/>
                  </a:cubicBezTo>
                  <a:cubicBezTo>
                    <a:pt x="3708" y="12964"/>
                    <a:pt x="3742" y="13031"/>
                    <a:pt x="3791" y="13087"/>
                  </a:cubicBezTo>
                  <a:cubicBezTo>
                    <a:pt x="3812" y="13110"/>
                    <a:pt x="3849" y="13114"/>
                    <a:pt x="3870" y="13137"/>
                  </a:cubicBezTo>
                  <a:cubicBezTo>
                    <a:pt x="3954" y="13230"/>
                    <a:pt x="4005" y="13362"/>
                    <a:pt x="4098" y="13449"/>
                  </a:cubicBezTo>
                  <a:cubicBezTo>
                    <a:pt x="4144" y="13492"/>
                    <a:pt x="4196" y="13529"/>
                    <a:pt x="4244" y="13570"/>
                  </a:cubicBezTo>
                  <a:cubicBezTo>
                    <a:pt x="4250" y="13576"/>
                    <a:pt x="4252" y="13588"/>
                    <a:pt x="4260" y="13589"/>
                  </a:cubicBezTo>
                  <a:cubicBezTo>
                    <a:pt x="4380" y="13602"/>
                    <a:pt x="4500" y="13605"/>
                    <a:pt x="4620" y="13610"/>
                  </a:cubicBezTo>
                  <a:cubicBezTo>
                    <a:pt x="4698" y="13614"/>
                    <a:pt x="4610" y="13591"/>
                    <a:pt x="4723" y="13585"/>
                  </a:cubicBezTo>
                  <a:cubicBezTo>
                    <a:pt x="4783" y="13582"/>
                    <a:pt x="4844" y="13607"/>
                    <a:pt x="4901" y="13593"/>
                  </a:cubicBezTo>
                  <a:cubicBezTo>
                    <a:pt x="4925" y="13588"/>
                    <a:pt x="4813" y="13554"/>
                    <a:pt x="4837" y="13558"/>
                  </a:cubicBezTo>
                  <a:cubicBezTo>
                    <a:pt x="4957" y="13577"/>
                    <a:pt x="5075" y="13603"/>
                    <a:pt x="5193" y="13630"/>
                  </a:cubicBezTo>
                  <a:cubicBezTo>
                    <a:pt x="5170" y="13791"/>
                    <a:pt x="5149" y="13951"/>
                    <a:pt x="5132" y="14112"/>
                  </a:cubicBezTo>
                  <a:cubicBezTo>
                    <a:pt x="5090" y="14502"/>
                    <a:pt x="5020" y="14895"/>
                    <a:pt x="5015" y="15295"/>
                  </a:cubicBezTo>
                  <a:close/>
                  <a:moveTo>
                    <a:pt x="1562" y="9967"/>
                  </a:moveTo>
                  <a:cubicBezTo>
                    <a:pt x="1563" y="9964"/>
                    <a:pt x="1564" y="9961"/>
                    <a:pt x="1565" y="9959"/>
                  </a:cubicBezTo>
                  <a:cubicBezTo>
                    <a:pt x="1951" y="10456"/>
                    <a:pt x="2429" y="10878"/>
                    <a:pt x="2948" y="11237"/>
                  </a:cubicBezTo>
                  <a:cubicBezTo>
                    <a:pt x="2920" y="11236"/>
                    <a:pt x="2893" y="11237"/>
                    <a:pt x="2875" y="11249"/>
                  </a:cubicBezTo>
                  <a:cubicBezTo>
                    <a:pt x="2846" y="11266"/>
                    <a:pt x="2893" y="11315"/>
                    <a:pt x="2891" y="11349"/>
                  </a:cubicBezTo>
                  <a:cubicBezTo>
                    <a:pt x="2889" y="11373"/>
                    <a:pt x="2855" y="11393"/>
                    <a:pt x="2863" y="11416"/>
                  </a:cubicBezTo>
                  <a:cubicBezTo>
                    <a:pt x="2883" y="11479"/>
                    <a:pt x="2911" y="11551"/>
                    <a:pt x="2968" y="11585"/>
                  </a:cubicBezTo>
                  <a:cubicBezTo>
                    <a:pt x="2968" y="11586"/>
                    <a:pt x="2969" y="11585"/>
                    <a:pt x="2970" y="11586"/>
                  </a:cubicBezTo>
                  <a:cubicBezTo>
                    <a:pt x="2882" y="11905"/>
                    <a:pt x="2803" y="12227"/>
                    <a:pt x="2734" y="12550"/>
                  </a:cubicBezTo>
                  <a:cubicBezTo>
                    <a:pt x="2615" y="13107"/>
                    <a:pt x="2552" y="13649"/>
                    <a:pt x="2493" y="14212"/>
                  </a:cubicBezTo>
                  <a:cubicBezTo>
                    <a:pt x="2492" y="14216"/>
                    <a:pt x="2492" y="14219"/>
                    <a:pt x="2492" y="14223"/>
                  </a:cubicBezTo>
                  <a:cubicBezTo>
                    <a:pt x="1889" y="13763"/>
                    <a:pt x="1360" y="13227"/>
                    <a:pt x="953" y="12611"/>
                  </a:cubicBezTo>
                  <a:cubicBezTo>
                    <a:pt x="1032" y="11703"/>
                    <a:pt x="1254" y="10799"/>
                    <a:pt x="1562" y="9967"/>
                  </a:cubicBezTo>
                  <a:close/>
                  <a:moveTo>
                    <a:pt x="2362" y="5934"/>
                  </a:moveTo>
                  <a:cubicBezTo>
                    <a:pt x="2495" y="6332"/>
                    <a:pt x="2714" y="6685"/>
                    <a:pt x="2988" y="6997"/>
                  </a:cubicBezTo>
                  <a:cubicBezTo>
                    <a:pt x="2397" y="7877"/>
                    <a:pt x="1905" y="8807"/>
                    <a:pt x="1536" y="9760"/>
                  </a:cubicBezTo>
                  <a:cubicBezTo>
                    <a:pt x="1465" y="9662"/>
                    <a:pt x="1397" y="9561"/>
                    <a:pt x="1334" y="9456"/>
                  </a:cubicBezTo>
                  <a:cubicBezTo>
                    <a:pt x="1141" y="9138"/>
                    <a:pt x="921" y="8689"/>
                    <a:pt x="879" y="8324"/>
                  </a:cubicBezTo>
                  <a:cubicBezTo>
                    <a:pt x="879" y="8322"/>
                    <a:pt x="878" y="8320"/>
                    <a:pt x="878" y="8317"/>
                  </a:cubicBezTo>
                  <a:cubicBezTo>
                    <a:pt x="1254" y="7468"/>
                    <a:pt x="1762" y="6668"/>
                    <a:pt x="2362" y="5934"/>
                  </a:cubicBezTo>
                  <a:close/>
                  <a:moveTo>
                    <a:pt x="7666" y="2029"/>
                  </a:moveTo>
                  <a:cubicBezTo>
                    <a:pt x="7717" y="2104"/>
                    <a:pt x="7782" y="2176"/>
                    <a:pt x="7858" y="2245"/>
                  </a:cubicBezTo>
                  <a:cubicBezTo>
                    <a:pt x="7823" y="2280"/>
                    <a:pt x="7779" y="2326"/>
                    <a:pt x="7751" y="2356"/>
                  </a:cubicBezTo>
                  <a:cubicBezTo>
                    <a:pt x="7739" y="2370"/>
                    <a:pt x="7737" y="2390"/>
                    <a:pt x="7723" y="2401"/>
                  </a:cubicBezTo>
                  <a:cubicBezTo>
                    <a:pt x="7691" y="2427"/>
                    <a:pt x="7645" y="2435"/>
                    <a:pt x="7616" y="2465"/>
                  </a:cubicBezTo>
                  <a:cubicBezTo>
                    <a:pt x="7609" y="2472"/>
                    <a:pt x="7626" y="2488"/>
                    <a:pt x="7636" y="2487"/>
                  </a:cubicBezTo>
                  <a:cubicBezTo>
                    <a:pt x="7641" y="2487"/>
                    <a:pt x="7646" y="2485"/>
                    <a:pt x="7652" y="2483"/>
                  </a:cubicBezTo>
                  <a:cubicBezTo>
                    <a:pt x="7543" y="2551"/>
                    <a:pt x="7435" y="2620"/>
                    <a:pt x="7328" y="2691"/>
                  </a:cubicBezTo>
                  <a:cubicBezTo>
                    <a:pt x="7327" y="2690"/>
                    <a:pt x="7327" y="2690"/>
                    <a:pt x="7327" y="2690"/>
                  </a:cubicBezTo>
                  <a:cubicBezTo>
                    <a:pt x="7283" y="2665"/>
                    <a:pt x="7237" y="2737"/>
                    <a:pt x="7189" y="2750"/>
                  </a:cubicBezTo>
                  <a:cubicBezTo>
                    <a:pt x="7122" y="2768"/>
                    <a:pt x="7050" y="2767"/>
                    <a:pt x="6982" y="2782"/>
                  </a:cubicBezTo>
                  <a:cubicBezTo>
                    <a:pt x="6984" y="2672"/>
                    <a:pt x="6940" y="2655"/>
                    <a:pt x="6773" y="3055"/>
                  </a:cubicBezTo>
                  <a:cubicBezTo>
                    <a:pt x="6769" y="3065"/>
                    <a:pt x="6774" y="3068"/>
                    <a:pt x="6783" y="3067"/>
                  </a:cubicBezTo>
                  <a:cubicBezTo>
                    <a:pt x="6766" y="3079"/>
                    <a:pt x="6750" y="3091"/>
                    <a:pt x="6733" y="3104"/>
                  </a:cubicBezTo>
                  <a:cubicBezTo>
                    <a:pt x="6671" y="3122"/>
                    <a:pt x="6619" y="3146"/>
                    <a:pt x="6627" y="3181"/>
                  </a:cubicBezTo>
                  <a:cubicBezTo>
                    <a:pt x="6162" y="3527"/>
                    <a:pt x="5714" y="3901"/>
                    <a:pt x="5289" y="4299"/>
                  </a:cubicBezTo>
                  <a:cubicBezTo>
                    <a:pt x="5078" y="4104"/>
                    <a:pt x="4902" y="3886"/>
                    <a:pt x="4790" y="3645"/>
                  </a:cubicBezTo>
                  <a:cubicBezTo>
                    <a:pt x="5237" y="3318"/>
                    <a:pt x="5698" y="3021"/>
                    <a:pt x="6165" y="2759"/>
                  </a:cubicBezTo>
                  <a:cubicBezTo>
                    <a:pt x="6650" y="2486"/>
                    <a:pt x="7152" y="2242"/>
                    <a:pt x="7666" y="2029"/>
                  </a:cubicBezTo>
                  <a:close/>
                  <a:moveTo>
                    <a:pt x="8048" y="1526"/>
                  </a:moveTo>
                  <a:cubicBezTo>
                    <a:pt x="8673" y="1370"/>
                    <a:pt x="9294" y="1282"/>
                    <a:pt x="9926" y="1222"/>
                  </a:cubicBezTo>
                  <a:cubicBezTo>
                    <a:pt x="9314" y="1356"/>
                    <a:pt x="8711" y="1528"/>
                    <a:pt x="8121" y="1746"/>
                  </a:cubicBezTo>
                  <a:cubicBezTo>
                    <a:pt x="7981" y="1798"/>
                    <a:pt x="7843" y="1853"/>
                    <a:pt x="7705" y="1909"/>
                  </a:cubicBezTo>
                  <a:cubicBezTo>
                    <a:pt x="7655" y="1820"/>
                    <a:pt x="7627" y="1729"/>
                    <a:pt x="7622" y="1638"/>
                  </a:cubicBezTo>
                  <a:cubicBezTo>
                    <a:pt x="7763" y="1599"/>
                    <a:pt x="7905" y="1562"/>
                    <a:pt x="8048" y="1526"/>
                  </a:cubicBezTo>
                  <a:close/>
                  <a:moveTo>
                    <a:pt x="8994" y="1038"/>
                  </a:moveTo>
                  <a:cubicBezTo>
                    <a:pt x="8986" y="1037"/>
                    <a:pt x="8979" y="1037"/>
                    <a:pt x="8972" y="1037"/>
                  </a:cubicBezTo>
                  <a:cubicBezTo>
                    <a:pt x="8580" y="1037"/>
                    <a:pt x="8179" y="1104"/>
                    <a:pt x="7791" y="1173"/>
                  </a:cubicBezTo>
                  <a:cubicBezTo>
                    <a:pt x="7853" y="1097"/>
                    <a:pt x="7931" y="1023"/>
                    <a:pt x="8023" y="953"/>
                  </a:cubicBezTo>
                  <a:cubicBezTo>
                    <a:pt x="8136" y="943"/>
                    <a:pt x="8248" y="935"/>
                    <a:pt x="8361" y="936"/>
                  </a:cubicBezTo>
                  <a:cubicBezTo>
                    <a:pt x="8369" y="935"/>
                    <a:pt x="8377" y="935"/>
                    <a:pt x="8384" y="936"/>
                  </a:cubicBezTo>
                  <a:cubicBezTo>
                    <a:pt x="9241" y="943"/>
                    <a:pt x="9394" y="950"/>
                    <a:pt x="10207" y="1050"/>
                  </a:cubicBezTo>
                  <a:cubicBezTo>
                    <a:pt x="9816" y="1045"/>
                    <a:pt x="9318" y="1039"/>
                    <a:pt x="8994" y="1038"/>
                  </a:cubicBezTo>
                  <a:close/>
                  <a:moveTo>
                    <a:pt x="10125" y="2842"/>
                  </a:moveTo>
                  <a:cubicBezTo>
                    <a:pt x="10124" y="2845"/>
                    <a:pt x="10123" y="2849"/>
                    <a:pt x="10122" y="2853"/>
                  </a:cubicBezTo>
                  <a:cubicBezTo>
                    <a:pt x="10082" y="2866"/>
                    <a:pt x="10042" y="2880"/>
                    <a:pt x="10003" y="2895"/>
                  </a:cubicBezTo>
                  <a:cubicBezTo>
                    <a:pt x="10000" y="2896"/>
                    <a:pt x="10002" y="2901"/>
                    <a:pt x="10004" y="2905"/>
                  </a:cubicBezTo>
                  <a:cubicBezTo>
                    <a:pt x="9999" y="2905"/>
                    <a:pt x="9993" y="2904"/>
                    <a:pt x="9988" y="2904"/>
                  </a:cubicBezTo>
                  <a:cubicBezTo>
                    <a:pt x="9922" y="2857"/>
                    <a:pt x="9859" y="2766"/>
                    <a:pt x="9789" y="2795"/>
                  </a:cubicBezTo>
                  <a:cubicBezTo>
                    <a:pt x="9745" y="2813"/>
                    <a:pt x="9729" y="2843"/>
                    <a:pt x="9712" y="2867"/>
                  </a:cubicBezTo>
                  <a:cubicBezTo>
                    <a:pt x="9642" y="2857"/>
                    <a:pt x="9574" y="2845"/>
                    <a:pt x="9507" y="2832"/>
                  </a:cubicBezTo>
                  <a:cubicBezTo>
                    <a:pt x="9491" y="2803"/>
                    <a:pt x="9479" y="2767"/>
                    <a:pt x="9454" y="2746"/>
                  </a:cubicBezTo>
                  <a:cubicBezTo>
                    <a:pt x="9448" y="2741"/>
                    <a:pt x="9435" y="2741"/>
                    <a:pt x="9422" y="2742"/>
                  </a:cubicBezTo>
                  <a:cubicBezTo>
                    <a:pt x="9473" y="2671"/>
                    <a:pt x="9525" y="2600"/>
                    <a:pt x="9578" y="2530"/>
                  </a:cubicBezTo>
                  <a:cubicBezTo>
                    <a:pt x="9612" y="2545"/>
                    <a:pt x="9678" y="2573"/>
                    <a:pt x="9644" y="2496"/>
                  </a:cubicBezTo>
                  <a:cubicBezTo>
                    <a:pt x="9639" y="2485"/>
                    <a:pt x="9632" y="2478"/>
                    <a:pt x="9622" y="2471"/>
                  </a:cubicBezTo>
                  <a:cubicBezTo>
                    <a:pt x="9649" y="2436"/>
                    <a:pt x="9675" y="2401"/>
                    <a:pt x="9701" y="2366"/>
                  </a:cubicBezTo>
                  <a:cubicBezTo>
                    <a:pt x="9725" y="2336"/>
                    <a:pt x="9749" y="2306"/>
                    <a:pt x="9773" y="2276"/>
                  </a:cubicBezTo>
                  <a:cubicBezTo>
                    <a:pt x="9774" y="2288"/>
                    <a:pt x="9777" y="2300"/>
                    <a:pt x="9781" y="2314"/>
                  </a:cubicBezTo>
                  <a:cubicBezTo>
                    <a:pt x="9800" y="2375"/>
                    <a:pt x="9870" y="2410"/>
                    <a:pt x="9896" y="2469"/>
                  </a:cubicBezTo>
                  <a:cubicBezTo>
                    <a:pt x="9976" y="2649"/>
                    <a:pt x="9818" y="2454"/>
                    <a:pt x="9831" y="2518"/>
                  </a:cubicBezTo>
                  <a:cubicBezTo>
                    <a:pt x="9838" y="2555"/>
                    <a:pt x="9874" y="2581"/>
                    <a:pt x="9893" y="2613"/>
                  </a:cubicBezTo>
                  <a:cubicBezTo>
                    <a:pt x="9902" y="2630"/>
                    <a:pt x="9897" y="2659"/>
                    <a:pt x="9915" y="2664"/>
                  </a:cubicBezTo>
                  <a:cubicBezTo>
                    <a:pt x="10115" y="2727"/>
                    <a:pt x="9974" y="2605"/>
                    <a:pt x="10118" y="2540"/>
                  </a:cubicBezTo>
                  <a:cubicBezTo>
                    <a:pt x="10145" y="2528"/>
                    <a:pt x="10180" y="2548"/>
                    <a:pt x="10212" y="2558"/>
                  </a:cubicBezTo>
                  <a:cubicBezTo>
                    <a:pt x="10182" y="2653"/>
                    <a:pt x="10154" y="2747"/>
                    <a:pt x="10125" y="2842"/>
                  </a:cubicBezTo>
                  <a:close/>
                  <a:moveTo>
                    <a:pt x="9501" y="5830"/>
                  </a:moveTo>
                  <a:cubicBezTo>
                    <a:pt x="9541" y="5632"/>
                    <a:pt x="9582" y="5434"/>
                    <a:pt x="9624" y="5236"/>
                  </a:cubicBezTo>
                  <a:cubicBezTo>
                    <a:pt x="9631" y="5236"/>
                    <a:pt x="9638" y="5237"/>
                    <a:pt x="9645" y="5241"/>
                  </a:cubicBezTo>
                  <a:cubicBezTo>
                    <a:pt x="9677" y="5258"/>
                    <a:pt x="9667" y="5316"/>
                    <a:pt x="9697" y="5337"/>
                  </a:cubicBezTo>
                  <a:cubicBezTo>
                    <a:pt x="9735" y="5363"/>
                    <a:pt x="9795" y="5339"/>
                    <a:pt x="9831" y="5367"/>
                  </a:cubicBezTo>
                  <a:cubicBezTo>
                    <a:pt x="9873" y="5400"/>
                    <a:pt x="9871" y="5469"/>
                    <a:pt x="9911" y="5504"/>
                  </a:cubicBezTo>
                  <a:cubicBezTo>
                    <a:pt x="9930" y="5521"/>
                    <a:pt x="9973" y="5484"/>
                    <a:pt x="9987" y="5505"/>
                  </a:cubicBezTo>
                  <a:cubicBezTo>
                    <a:pt x="10029" y="5570"/>
                    <a:pt x="10029" y="5654"/>
                    <a:pt x="10056" y="5726"/>
                  </a:cubicBezTo>
                  <a:cubicBezTo>
                    <a:pt x="10059" y="5736"/>
                    <a:pt x="10081" y="5739"/>
                    <a:pt x="10077" y="5749"/>
                  </a:cubicBezTo>
                  <a:cubicBezTo>
                    <a:pt x="10063" y="5779"/>
                    <a:pt x="10041" y="5806"/>
                    <a:pt x="10019" y="5832"/>
                  </a:cubicBezTo>
                  <a:cubicBezTo>
                    <a:pt x="9903" y="5833"/>
                    <a:pt x="9787" y="5835"/>
                    <a:pt x="9671" y="5836"/>
                  </a:cubicBezTo>
                  <a:cubicBezTo>
                    <a:pt x="9667" y="5836"/>
                    <a:pt x="9662" y="5836"/>
                    <a:pt x="9657" y="5836"/>
                  </a:cubicBezTo>
                  <a:cubicBezTo>
                    <a:pt x="9605" y="5836"/>
                    <a:pt x="9553" y="5833"/>
                    <a:pt x="9501" y="5830"/>
                  </a:cubicBezTo>
                  <a:close/>
                  <a:moveTo>
                    <a:pt x="9482" y="5935"/>
                  </a:moveTo>
                  <a:cubicBezTo>
                    <a:pt x="9488" y="5935"/>
                    <a:pt x="9495" y="5936"/>
                    <a:pt x="9502" y="5937"/>
                  </a:cubicBezTo>
                  <a:cubicBezTo>
                    <a:pt x="9494" y="5937"/>
                    <a:pt x="9487" y="5937"/>
                    <a:pt x="9479" y="5937"/>
                  </a:cubicBezTo>
                  <a:cubicBezTo>
                    <a:pt x="9480" y="5933"/>
                    <a:pt x="9481" y="5939"/>
                    <a:pt x="9482" y="5935"/>
                  </a:cubicBezTo>
                  <a:close/>
                  <a:moveTo>
                    <a:pt x="9491" y="4384"/>
                  </a:moveTo>
                  <a:cubicBezTo>
                    <a:pt x="9542" y="4342"/>
                    <a:pt x="9623" y="4363"/>
                    <a:pt x="9688" y="4346"/>
                  </a:cubicBezTo>
                  <a:cubicBezTo>
                    <a:pt x="9699" y="4342"/>
                    <a:pt x="9704" y="4320"/>
                    <a:pt x="9716" y="4323"/>
                  </a:cubicBezTo>
                  <a:cubicBezTo>
                    <a:pt x="9722" y="4325"/>
                    <a:pt x="9725" y="4332"/>
                    <a:pt x="9728" y="4339"/>
                  </a:cubicBezTo>
                  <a:cubicBezTo>
                    <a:pt x="9698" y="4465"/>
                    <a:pt x="9668" y="4592"/>
                    <a:pt x="9639" y="4718"/>
                  </a:cubicBezTo>
                  <a:cubicBezTo>
                    <a:pt x="9582" y="4655"/>
                    <a:pt x="9505" y="4605"/>
                    <a:pt x="9468" y="4528"/>
                  </a:cubicBezTo>
                  <a:cubicBezTo>
                    <a:pt x="9447" y="4484"/>
                    <a:pt x="9454" y="4416"/>
                    <a:pt x="9491" y="4384"/>
                  </a:cubicBezTo>
                  <a:close/>
                  <a:moveTo>
                    <a:pt x="8786" y="5727"/>
                  </a:moveTo>
                  <a:cubicBezTo>
                    <a:pt x="8751" y="5721"/>
                    <a:pt x="8716" y="5714"/>
                    <a:pt x="8681" y="5708"/>
                  </a:cubicBezTo>
                  <a:cubicBezTo>
                    <a:pt x="8739" y="5568"/>
                    <a:pt x="8763" y="5415"/>
                    <a:pt x="8809" y="5270"/>
                  </a:cubicBezTo>
                  <a:cubicBezTo>
                    <a:pt x="8809" y="5270"/>
                    <a:pt x="8709" y="5341"/>
                    <a:pt x="8652" y="5357"/>
                  </a:cubicBezTo>
                  <a:cubicBezTo>
                    <a:pt x="8635" y="5361"/>
                    <a:pt x="8578" y="5259"/>
                    <a:pt x="8589" y="5372"/>
                  </a:cubicBezTo>
                  <a:cubicBezTo>
                    <a:pt x="8594" y="5436"/>
                    <a:pt x="8635" y="5496"/>
                    <a:pt x="8631" y="5559"/>
                  </a:cubicBezTo>
                  <a:cubicBezTo>
                    <a:pt x="8629" y="5605"/>
                    <a:pt x="8593" y="5645"/>
                    <a:pt x="8575" y="5688"/>
                  </a:cubicBezTo>
                  <a:cubicBezTo>
                    <a:pt x="8316" y="5640"/>
                    <a:pt x="8058" y="5585"/>
                    <a:pt x="7804" y="5520"/>
                  </a:cubicBezTo>
                  <a:cubicBezTo>
                    <a:pt x="7833" y="5459"/>
                    <a:pt x="7862" y="5398"/>
                    <a:pt x="7892" y="5337"/>
                  </a:cubicBezTo>
                  <a:cubicBezTo>
                    <a:pt x="7986" y="5149"/>
                    <a:pt x="8082" y="4961"/>
                    <a:pt x="8180" y="4774"/>
                  </a:cubicBezTo>
                  <a:cubicBezTo>
                    <a:pt x="8241" y="4809"/>
                    <a:pt x="8302" y="4844"/>
                    <a:pt x="8366" y="4834"/>
                  </a:cubicBezTo>
                  <a:cubicBezTo>
                    <a:pt x="8422" y="4825"/>
                    <a:pt x="9002" y="4463"/>
                    <a:pt x="9078" y="4659"/>
                  </a:cubicBezTo>
                  <a:cubicBezTo>
                    <a:pt x="9099" y="4711"/>
                    <a:pt x="9119" y="4764"/>
                    <a:pt x="9127" y="4819"/>
                  </a:cubicBezTo>
                  <a:cubicBezTo>
                    <a:pt x="9130" y="4839"/>
                    <a:pt x="9098" y="4864"/>
                    <a:pt x="9111" y="4880"/>
                  </a:cubicBezTo>
                  <a:cubicBezTo>
                    <a:pt x="9159" y="4937"/>
                    <a:pt x="9235" y="4964"/>
                    <a:pt x="9290" y="5014"/>
                  </a:cubicBezTo>
                  <a:cubicBezTo>
                    <a:pt x="9489" y="5195"/>
                    <a:pt x="8790" y="4860"/>
                    <a:pt x="9521" y="5245"/>
                  </a:cubicBezTo>
                  <a:cubicBezTo>
                    <a:pt x="9522" y="5246"/>
                    <a:pt x="9523" y="5246"/>
                    <a:pt x="9524" y="5246"/>
                  </a:cubicBezTo>
                  <a:cubicBezTo>
                    <a:pt x="9483" y="5438"/>
                    <a:pt x="9443" y="5630"/>
                    <a:pt x="9404" y="5822"/>
                  </a:cubicBezTo>
                  <a:cubicBezTo>
                    <a:pt x="9199" y="5802"/>
                    <a:pt x="8991" y="5763"/>
                    <a:pt x="8786" y="5727"/>
                  </a:cubicBezTo>
                  <a:close/>
                  <a:moveTo>
                    <a:pt x="5736" y="5916"/>
                  </a:moveTo>
                  <a:cubicBezTo>
                    <a:pt x="5850" y="5956"/>
                    <a:pt x="5877" y="6138"/>
                    <a:pt x="5992" y="6170"/>
                  </a:cubicBezTo>
                  <a:cubicBezTo>
                    <a:pt x="6043" y="6184"/>
                    <a:pt x="6084" y="6114"/>
                    <a:pt x="6136" y="6104"/>
                  </a:cubicBezTo>
                  <a:cubicBezTo>
                    <a:pt x="6271" y="6078"/>
                    <a:pt x="6409" y="6068"/>
                    <a:pt x="6546" y="6063"/>
                  </a:cubicBezTo>
                  <a:cubicBezTo>
                    <a:pt x="6560" y="6063"/>
                    <a:pt x="6568" y="6096"/>
                    <a:pt x="6579" y="6088"/>
                  </a:cubicBezTo>
                  <a:cubicBezTo>
                    <a:pt x="6630" y="6053"/>
                    <a:pt x="6651" y="5984"/>
                    <a:pt x="6704" y="5953"/>
                  </a:cubicBezTo>
                  <a:cubicBezTo>
                    <a:pt x="6756" y="5923"/>
                    <a:pt x="6831" y="5948"/>
                    <a:pt x="6880" y="5913"/>
                  </a:cubicBezTo>
                  <a:cubicBezTo>
                    <a:pt x="6913" y="5890"/>
                    <a:pt x="6899" y="5833"/>
                    <a:pt x="6922" y="5799"/>
                  </a:cubicBezTo>
                  <a:cubicBezTo>
                    <a:pt x="6961" y="5739"/>
                    <a:pt x="7032" y="5702"/>
                    <a:pt x="7064" y="5637"/>
                  </a:cubicBezTo>
                  <a:cubicBezTo>
                    <a:pt x="7083" y="5601"/>
                    <a:pt x="7048" y="5553"/>
                    <a:pt x="7063" y="5515"/>
                  </a:cubicBezTo>
                  <a:cubicBezTo>
                    <a:pt x="7077" y="5477"/>
                    <a:pt x="7114" y="5455"/>
                    <a:pt x="7143" y="5427"/>
                  </a:cubicBezTo>
                  <a:cubicBezTo>
                    <a:pt x="7316" y="5485"/>
                    <a:pt x="7490" y="5537"/>
                    <a:pt x="7666" y="5584"/>
                  </a:cubicBezTo>
                  <a:cubicBezTo>
                    <a:pt x="7567" y="5790"/>
                    <a:pt x="7471" y="5998"/>
                    <a:pt x="7377" y="6207"/>
                  </a:cubicBezTo>
                  <a:cubicBezTo>
                    <a:pt x="7305" y="6211"/>
                    <a:pt x="7234" y="6215"/>
                    <a:pt x="7162" y="6219"/>
                  </a:cubicBezTo>
                  <a:cubicBezTo>
                    <a:pt x="7112" y="6223"/>
                    <a:pt x="6993" y="6267"/>
                    <a:pt x="6962" y="6285"/>
                  </a:cubicBezTo>
                  <a:cubicBezTo>
                    <a:pt x="6930" y="6305"/>
                    <a:pt x="6915" y="6350"/>
                    <a:pt x="6879" y="6362"/>
                  </a:cubicBezTo>
                  <a:cubicBezTo>
                    <a:pt x="6831" y="6379"/>
                    <a:pt x="6778" y="6359"/>
                    <a:pt x="6729" y="6367"/>
                  </a:cubicBezTo>
                  <a:cubicBezTo>
                    <a:pt x="6369" y="6423"/>
                    <a:pt x="6348" y="6486"/>
                    <a:pt x="6072" y="6453"/>
                  </a:cubicBezTo>
                  <a:cubicBezTo>
                    <a:pt x="5953" y="6439"/>
                    <a:pt x="5993" y="6159"/>
                    <a:pt x="5852" y="6290"/>
                  </a:cubicBezTo>
                  <a:cubicBezTo>
                    <a:pt x="5735" y="6399"/>
                    <a:pt x="5695" y="6587"/>
                    <a:pt x="5554" y="6681"/>
                  </a:cubicBezTo>
                  <a:cubicBezTo>
                    <a:pt x="5494" y="6721"/>
                    <a:pt x="5296" y="6759"/>
                    <a:pt x="5246" y="6800"/>
                  </a:cubicBezTo>
                  <a:cubicBezTo>
                    <a:pt x="5214" y="6826"/>
                    <a:pt x="5188" y="6857"/>
                    <a:pt x="5157" y="6883"/>
                  </a:cubicBezTo>
                  <a:cubicBezTo>
                    <a:pt x="5134" y="6902"/>
                    <a:pt x="5104" y="6914"/>
                    <a:pt x="5082" y="6934"/>
                  </a:cubicBezTo>
                  <a:cubicBezTo>
                    <a:pt x="5290" y="6588"/>
                    <a:pt x="5508" y="6248"/>
                    <a:pt x="5736" y="5916"/>
                  </a:cubicBezTo>
                  <a:close/>
                  <a:moveTo>
                    <a:pt x="7321" y="5253"/>
                  </a:moveTo>
                  <a:cubicBezTo>
                    <a:pt x="7444" y="5138"/>
                    <a:pt x="7620" y="5199"/>
                    <a:pt x="7755" y="5079"/>
                  </a:cubicBezTo>
                  <a:cubicBezTo>
                    <a:pt x="7901" y="4951"/>
                    <a:pt x="7757" y="4743"/>
                    <a:pt x="8008" y="4718"/>
                  </a:cubicBezTo>
                  <a:cubicBezTo>
                    <a:pt x="8037" y="4715"/>
                    <a:pt x="8066" y="4721"/>
                    <a:pt x="8093" y="4732"/>
                  </a:cubicBezTo>
                  <a:cubicBezTo>
                    <a:pt x="7995" y="4918"/>
                    <a:pt x="7899" y="5106"/>
                    <a:pt x="7806" y="5295"/>
                  </a:cubicBezTo>
                  <a:cubicBezTo>
                    <a:pt x="7773" y="5361"/>
                    <a:pt x="7741" y="5428"/>
                    <a:pt x="7709" y="5495"/>
                  </a:cubicBezTo>
                  <a:cubicBezTo>
                    <a:pt x="7545" y="5452"/>
                    <a:pt x="7382" y="5403"/>
                    <a:pt x="7221" y="5350"/>
                  </a:cubicBezTo>
                  <a:cubicBezTo>
                    <a:pt x="7254" y="5318"/>
                    <a:pt x="7286" y="5284"/>
                    <a:pt x="7321" y="5253"/>
                  </a:cubicBezTo>
                  <a:close/>
                  <a:moveTo>
                    <a:pt x="7288" y="4044"/>
                  </a:moveTo>
                  <a:cubicBezTo>
                    <a:pt x="7309" y="4091"/>
                    <a:pt x="7387" y="4099"/>
                    <a:pt x="7399" y="4148"/>
                  </a:cubicBezTo>
                  <a:cubicBezTo>
                    <a:pt x="7411" y="4197"/>
                    <a:pt x="7370" y="4246"/>
                    <a:pt x="7349" y="4292"/>
                  </a:cubicBezTo>
                  <a:cubicBezTo>
                    <a:pt x="7311" y="4377"/>
                    <a:pt x="7183" y="4657"/>
                    <a:pt x="7090" y="4703"/>
                  </a:cubicBezTo>
                  <a:cubicBezTo>
                    <a:pt x="7031" y="4733"/>
                    <a:pt x="6957" y="4715"/>
                    <a:pt x="6892" y="4705"/>
                  </a:cubicBezTo>
                  <a:cubicBezTo>
                    <a:pt x="6864" y="4700"/>
                    <a:pt x="6849" y="4663"/>
                    <a:pt x="6821" y="4660"/>
                  </a:cubicBezTo>
                  <a:cubicBezTo>
                    <a:pt x="6772" y="4654"/>
                    <a:pt x="6723" y="4680"/>
                    <a:pt x="6675" y="4677"/>
                  </a:cubicBezTo>
                  <a:cubicBezTo>
                    <a:pt x="6669" y="4677"/>
                    <a:pt x="6664" y="4676"/>
                    <a:pt x="6659" y="4676"/>
                  </a:cubicBezTo>
                  <a:cubicBezTo>
                    <a:pt x="6867" y="4418"/>
                    <a:pt x="7083" y="4167"/>
                    <a:pt x="7306" y="3921"/>
                  </a:cubicBezTo>
                  <a:cubicBezTo>
                    <a:pt x="7314" y="3934"/>
                    <a:pt x="7319" y="3950"/>
                    <a:pt x="7316" y="3964"/>
                  </a:cubicBezTo>
                  <a:cubicBezTo>
                    <a:pt x="7313" y="3993"/>
                    <a:pt x="7277" y="4018"/>
                    <a:pt x="7288" y="4044"/>
                  </a:cubicBezTo>
                  <a:close/>
                  <a:moveTo>
                    <a:pt x="7859" y="3406"/>
                  </a:moveTo>
                  <a:cubicBezTo>
                    <a:pt x="7869" y="3408"/>
                    <a:pt x="7881" y="3423"/>
                    <a:pt x="7887" y="3416"/>
                  </a:cubicBezTo>
                  <a:cubicBezTo>
                    <a:pt x="7919" y="3382"/>
                    <a:pt x="7923" y="3326"/>
                    <a:pt x="7959" y="3296"/>
                  </a:cubicBezTo>
                  <a:cubicBezTo>
                    <a:pt x="7982" y="3277"/>
                    <a:pt x="8227" y="3214"/>
                    <a:pt x="8216" y="3132"/>
                  </a:cubicBezTo>
                  <a:cubicBezTo>
                    <a:pt x="8212" y="3098"/>
                    <a:pt x="8179" y="3081"/>
                    <a:pt x="8146" y="3064"/>
                  </a:cubicBezTo>
                  <a:cubicBezTo>
                    <a:pt x="8289" y="2929"/>
                    <a:pt x="8433" y="2797"/>
                    <a:pt x="8581" y="2669"/>
                  </a:cubicBezTo>
                  <a:cubicBezTo>
                    <a:pt x="8772" y="2746"/>
                    <a:pt x="8985" y="2813"/>
                    <a:pt x="9214" y="2868"/>
                  </a:cubicBezTo>
                  <a:cubicBezTo>
                    <a:pt x="9199" y="2890"/>
                    <a:pt x="9185" y="2912"/>
                    <a:pt x="9170" y="2934"/>
                  </a:cubicBezTo>
                  <a:cubicBezTo>
                    <a:pt x="9163" y="2920"/>
                    <a:pt x="9155" y="2907"/>
                    <a:pt x="9142" y="2906"/>
                  </a:cubicBezTo>
                  <a:cubicBezTo>
                    <a:pt x="9047" y="2902"/>
                    <a:pt x="8952" y="2930"/>
                    <a:pt x="8859" y="2951"/>
                  </a:cubicBezTo>
                  <a:cubicBezTo>
                    <a:pt x="8571" y="3018"/>
                    <a:pt x="8734" y="2994"/>
                    <a:pt x="8512" y="3201"/>
                  </a:cubicBezTo>
                  <a:cubicBezTo>
                    <a:pt x="8496" y="3215"/>
                    <a:pt x="8468" y="3207"/>
                    <a:pt x="8450" y="3218"/>
                  </a:cubicBezTo>
                  <a:cubicBezTo>
                    <a:pt x="8425" y="3233"/>
                    <a:pt x="8410" y="3262"/>
                    <a:pt x="8384" y="3276"/>
                  </a:cubicBezTo>
                  <a:cubicBezTo>
                    <a:pt x="8344" y="3297"/>
                    <a:pt x="8298" y="3308"/>
                    <a:pt x="8254" y="3320"/>
                  </a:cubicBezTo>
                  <a:cubicBezTo>
                    <a:pt x="8205" y="3333"/>
                    <a:pt x="8144" y="3320"/>
                    <a:pt x="8105" y="3352"/>
                  </a:cubicBezTo>
                  <a:cubicBezTo>
                    <a:pt x="8074" y="3378"/>
                    <a:pt x="8103" y="3443"/>
                    <a:pt x="8071" y="3469"/>
                  </a:cubicBezTo>
                  <a:cubicBezTo>
                    <a:pt x="8027" y="3506"/>
                    <a:pt x="7956" y="3491"/>
                    <a:pt x="7905" y="3519"/>
                  </a:cubicBezTo>
                  <a:cubicBezTo>
                    <a:pt x="7881" y="3532"/>
                    <a:pt x="7881" y="3570"/>
                    <a:pt x="7859" y="3585"/>
                  </a:cubicBezTo>
                  <a:cubicBezTo>
                    <a:pt x="7781" y="3640"/>
                    <a:pt x="7721" y="3583"/>
                    <a:pt x="7656" y="3547"/>
                  </a:cubicBezTo>
                  <a:cubicBezTo>
                    <a:pt x="7706" y="3496"/>
                    <a:pt x="7755" y="3445"/>
                    <a:pt x="7805" y="3395"/>
                  </a:cubicBezTo>
                  <a:cubicBezTo>
                    <a:pt x="7823" y="3399"/>
                    <a:pt x="7841" y="3403"/>
                    <a:pt x="7859" y="3406"/>
                  </a:cubicBezTo>
                  <a:close/>
                  <a:moveTo>
                    <a:pt x="7997" y="2488"/>
                  </a:moveTo>
                  <a:cubicBezTo>
                    <a:pt x="8025" y="2471"/>
                    <a:pt x="8079" y="2451"/>
                    <a:pt x="8105" y="2429"/>
                  </a:cubicBezTo>
                  <a:cubicBezTo>
                    <a:pt x="8217" y="2500"/>
                    <a:pt x="8343" y="2567"/>
                    <a:pt x="8482" y="2627"/>
                  </a:cubicBezTo>
                  <a:cubicBezTo>
                    <a:pt x="8344" y="2748"/>
                    <a:pt x="8209" y="2872"/>
                    <a:pt x="8075" y="2998"/>
                  </a:cubicBezTo>
                  <a:cubicBezTo>
                    <a:pt x="8077" y="2982"/>
                    <a:pt x="8087" y="2964"/>
                    <a:pt x="8082" y="2949"/>
                  </a:cubicBezTo>
                  <a:cubicBezTo>
                    <a:pt x="8061" y="2891"/>
                    <a:pt x="8011" y="2845"/>
                    <a:pt x="7995" y="2785"/>
                  </a:cubicBezTo>
                  <a:cubicBezTo>
                    <a:pt x="7979" y="2721"/>
                    <a:pt x="8028" y="2638"/>
                    <a:pt x="7987" y="2586"/>
                  </a:cubicBezTo>
                  <a:cubicBezTo>
                    <a:pt x="7952" y="2542"/>
                    <a:pt x="7813" y="2619"/>
                    <a:pt x="7819" y="2563"/>
                  </a:cubicBezTo>
                  <a:cubicBezTo>
                    <a:pt x="7825" y="2499"/>
                    <a:pt x="7941" y="2521"/>
                    <a:pt x="7997" y="2488"/>
                  </a:cubicBezTo>
                  <a:close/>
                  <a:moveTo>
                    <a:pt x="9665" y="1577"/>
                  </a:moveTo>
                  <a:cubicBezTo>
                    <a:pt x="9657" y="1582"/>
                    <a:pt x="9693" y="1595"/>
                    <a:pt x="9685" y="1600"/>
                  </a:cubicBezTo>
                  <a:cubicBezTo>
                    <a:pt x="9639" y="1627"/>
                    <a:pt x="9568" y="1627"/>
                    <a:pt x="9496" y="1628"/>
                  </a:cubicBezTo>
                  <a:cubicBezTo>
                    <a:pt x="9604" y="1581"/>
                    <a:pt x="9712" y="1537"/>
                    <a:pt x="9821" y="1494"/>
                  </a:cubicBezTo>
                  <a:cubicBezTo>
                    <a:pt x="9774" y="1512"/>
                    <a:pt x="9724" y="1537"/>
                    <a:pt x="9665" y="1577"/>
                  </a:cubicBezTo>
                  <a:close/>
                  <a:moveTo>
                    <a:pt x="9167" y="1906"/>
                  </a:moveTo>
                  <a:cubicBezTo>
                    <a:pt x="9229" y="1918"/>
                    <a:pt x="9369" y="1869"/>
                    <a:pt x="9366" y="1921"/>
                  </a:cubicBezTo>
                  <a:cubicBezTo>
                    <a:pt x="9338" y="1941"/>
                    <a:pt x="9310" y="1962"/>
                    <a:pt x="9282" y="1983"/>
                  </a:cubicBezTo>
                  <a:cubicBezTo>
                    <a:pt x="9191" y="2015"/>
                    <a:pt x="9063" y="2044"/>
                    <a:pt x="9081" y="2134"/>
                  </a:cubicBezTo>
                  <a:cubicBezTo>
                    <a:pt x="8904" y="2271"/>
                    <a:pt x="8732" y="2412"/>
                    <a:pt x="8563" y="2557"/>
                  </a:cubicBezTo>
                  <a:cubicBezTo>
                    <a:pt x="8553" y="2553"/>
                    <a:pt x="8542" y="2548"/>
                    <a:pt x="8531" y="2544"/>
                  </a:cubicBezTo>
                  <a:cubicBezTo>
                    <a:pt x="8373" y="2476"/>
                    <a:pt x="8234" y="2400"/>
                    <a:pt x="8113" y="2319"/>
                  </a:cubicBezTo>
                  <a:cubicBezTo>
                    <a:pt x="8486" y="2105"/>
                    <a:pt x="8866" y="1911"/>
                    <a:pt x="9252" y="1735"/>
                  </a:cubicBezTo>
                  <a:cubicBezTo>
                    <a:pt x="9281" y="1747"/>
                    <a:pt x="9378" y="1723"/>
                    <a:pt x="9405" y="1757"/>
                  </a:cubicBezTo>
                  <a:cubicBezTo>
                    <a:pt x="9425" y="1780"/>
                    <a:pt x="9354" y="1800"/>
                    <a:pt x="9347" y="1829"/>
                  </a:cubicBezTo>
                  <a:cubicBezTo>
                    <a:pt x="9280" y="1845"/>
                    <a:pt x="9214" y="1864"/>
                    <a:pt x="9149" y="1886"/>
                  </a:cubicBezTo>
                  <a:cubicBezTo>
                    <a:pt x="9140" y="1889"/>
                    <a:pt x="9158" y="1904"/>
                    <a:pt x="9167" y="1906"/>
                  </a:cubicBezTo>
                  <a:close/>
                  <a:moveTo>
                    <a:pt x="9388" y="2940"/>
                  </a:moveTo>
                  <a:cubicBezTo>
                    <a:pt x="9359" y="2974"/>
                    <a:pt x="9309" y="2978"/>
                    <a:pt x="9259" y="2974"/>
                  </a:cubicBezTo>
                  <a:cubicBezTo>
                    <a:pt x="9277" y="2948"/>
                    <a:pt x="9294" y="2922"/>
                    <a:pt x="9312" y="2896"/>
                  </a:cubicBezTo>
                  <a:cubicBezTo>
                    <a:pt x="9352" y="2911"/>
                    <a:pt x="9409" y="2916"/>
                    <a:pt x="9388" y="2940"/>
                  </a:cubicBezTo>
                  <a:close/>
                  <a:moveTo>
                    <a:pt x="9542" y="2404"/>
                  </a:moveTo>
                  <a:cubicBezTo>
                    <a:pt x="9539" y="2393"/>
                    <a:pt x="9549" y="2391"/>
                    <a:pt x="9562" y="2390"/>
                  </a:cubicBezTo>
                  <a:cubicBezTo>
                    <a:pt x="9557" y="2397"/>
                    <a:pt x="9551" y="2405"/>
                    <a:pt x="9545" y="2412"/>
                  </a:cubicBezTo>
                  <a:cubicBezTo>
                    <a:pt x="9545" y="2412"/>
                    <a:pt x="9545" y="2412"/>
                    <a:pt x="9545" y="2412"/>
                  </a:cubicBezTo>
                  <a:cubicBezTo>
                    <a:pt x="9546" y="2432"/>
                    <a:pt x="9444" y="2409"/>
                    <a:pt x="9420" y="2439"/>
                  </a:cubicBezTo>
                  <a:cubicBezTo>
                    <a:pt x="9355" y="2520"/>
                    <a:pt x="9321" y="2624"/>
                    <a:pt x="9288" y="2723"/>
                  </a:cubicBezTo>
                  <a:cubicBezTo>
                    <a:pt x="9282" y="2742"/>
                    <a:pt x="9277" y="2762"/>
                    <a:pt x="9273" y="2783"/>
                  </a:cubicBezTo>
                  <a:cubicBezTo>
                    <a:pt x="9053" y="2732"/>
                    <a:pt x="8848" y="2669"/>
                    <a:pt x="8664" y="2598"/>
                  </a:cubicBezTo>
                  <a:cubicBezTo>
                    <a:pt x="8815" y="2469"/>
                    <a:pt x="8969" y="2343"/>
                    <a:pt x="9126" y="2221"/>
                  </a:cubicBezTo>
                  <a:cubicBezTo>
                    <a:pt x="9249" y="2366"/>
                    <a:pt x="9471" y="2175"/>
                    <a:pt x="9575" y="2114"/>
                  </a:cubicBezTo>
                  <a:cubicBezTo>
                    <a:pt x="9613" y="2092"/>
                    <a:pt x="9660" y="2087"/>
                    <a:pt x="9697" y="2062"/>
                  </a:cubicBezTo>
                  <a:cubicBezTo>
                    <a:pt x="9712" y="2051"/>
                    <a:pt x="9709" y="2002"/>
                    <a:pt x="9724" y="2013"/>
                  </a:cubicBezTo>
                  <a:cubicBezTo>
                    <a:pt x="9766" y="2046"/>
                    <a:pt x="9784" y="2073"/>
                    <a:pt x="9790" y="2098"/>
                  </a:cubicBezTo>
                  <a:cubicBezTo>
                    <a:pt x="9734" y="2167"/>
                    <a:pt x="9679" y="2237"/>
                    <a:pt x="9625" y="2307"/>
                  </a:cubicBezTo>
                  <a:cubicBezTo>
                    <a:pt x="9624" y="2308"/>
                    <a:pt x="9623" y="2309"/>
                    <a:pt x="9623" y="2310"/>
                  </a:cubicBezTo>
                  <a:cubicBezTo>
                    <a:pt x="9571" y="2322"/>
                    <a:pt x="9528" y="2369"/>
                    <a:pt x="9478" y="2389"/>
                  </a:cubicBezTo>
                  <a:cubicBezTo>
                    <a:pt x="9476" y="2390"/>
                    <a:pt x="9474" y="2390"/>
                    <a:pt x="9472" y="2391"/>
                  </a:cubicBezTo>
                  <a:cubicBezTo>
                    <a:pt x="9500" y="2385"/>
                    <a:pt x="9526" y="2384"/>
                    <a:pt x="9542" y="2404"/>
                  </a:cubicBezTo>
                  <a:close/>
                  <a:moveTo>
                    <a:pt x="10132" y="1377"/>
                  </a:moveTo>
                  <a:cubicBezTo>
                    <a:pt x="10011" y="1444"/>
                    <a:pt x="9925" y="1455"/>
                    <a:pt x="9825" y="1493"/>
                  </a:cubicBezTo>
                  <a:cubicBezTo>
                    <a:pt x="9927" y="1453"/>
                    <a:pt x="10029" y="1414"/>
                    <a:pt x="10132" y="1377"/>
                  </a:cubicBezTo>
                  <a:close/>
                  <a:moveTo>
                    <a:pt x="8027" y="2258"/>
                  </a:moveTo>
                  <a:cubicBezTo>
                    <a:pt x="7915" y="2174"/>
                    <a:pt x="7824" y="2084"/>
                    <a:pt x="7757" y="1992"/>
                  </a:cubicBezTo>
                  <a:cubicBezTo>
                    <a:pt x="7889" y="1938"/>
                    <a:pt x="8021" y="1886"/>
                    <a:pt x="8155" y="1837"/>
                  </a:cubicBezTo>
                  <a:cubicBezTo>
                    <a:pt x="8794" y="1600"/>
                    <a:pt x="9447" y="1418"/>
                    <a:pt x="10112" y="1280"/>
                  </a:cubicBezTo>
                  <a:cubicBezTo>
                    <a:pt x="9397" y="1539"/>
                    <a:pt x="8699" y="1869"/>
                    <a:pt x="8027" y="2258"/>
                  </a:cubicBezTo>
                  <a:close/>
                  <a:moveTo>
                    <a:pt x="7676" y="2748"/>
                  </a:moveTo>
                  <a:cubicBezTo>
                    <a:pt x="7715" y="2770"/>
                    <a:pt x="7776" y="2687"/>
                    <a:pt x="7807" y="2719"/>
                  </a:cubicBezTo>
                  <a:cubicBezTo>
                    <a:pt x="7836" y="2750"/>
                    <a:pt x="7781" y="2800"/>
                    <a:pt x="7765" y="2840"/>
                  </a:cubicBezTo>
                  <a:cubicBezTo>
                    <a:pt x="7746" y="2886"/>
                    <a:pt x="7744" y="2948"/>
                    <a:pt x="7702" y="2975"/>
                  </a:cubicBezTo>
                  <a:cubicBezTo>
                    <a:pt x="7514" y="3097"/>
                    <a:pt x="7599" y="2797"/>
                    <a:pt x="7417" y="3042"/>
                  </a:cubicBezTo>
                  <a:cubicBezTo>
                    <a:pt x="7348" y="3134"/>
                    <a:pt x="7308" y="3290"/>
                    <a:pt x="7473" y="3288"/>
                  </a:cubicBezTo>
                  <a:cubicBezTo>
                    <a:pt x="7524" y="3287"/>
                    <a:pt x="7587" y="3190"/>
                    <a:pt x="7617" y="3232"/>
                  </a:cubicBezTo>
                  <a:cubicBezTo>
                    <a:pt x="7646" y="3273"/>
                    <a:pt x="7541" y="3303"/>
                    <a:pt x="7493" y="3317"/>
                  </a:cubicBezTo>
                  <a:cubicBezTo>
                    <a:pt x="7453" y="3329"/>
                    <a:pt x="7039" y="3266"/>
                    <a:pt x="7507" y="3441"/>
                  </a:cubicBezTo>
                  <a:cubicBezTo>
                    <a:pt x="7532" y="3450"/>
                    <a:pt x="7554" y="3416"/>
                    <a:pt x="7578" y="3406"/>
                  </a:cubicBezTo>
                  <a:cubicBezTo>
                    <a:pt x="7609" y="3395"/>
                    <a:pt x="7639" y="3376"/>
                    <a:pt x="7671" y="3376"/>
                  </a:cubicBezTo>
                  <a:cubicBezTo>
                    <a:pt x="7677" y="3376"/>
                    <a:pt x="7682" y="3377"/>
                    <a:pt x="7687" y="3377"/>
                  </a:cubicBezTo>
                  <a:cubicBezTo>
                    <a:pt x="7639" y="3426"/>
                    <a:pt x="7590" y="3476"/>
                    <a:pt x="7542" y="3526"/>
                  </a:cubicBezTo>
                  <a:cubicBezTo>
                    <a:pt x="7541" y="3527"/>
                    <a:pt x="7541" y="3527"/>
                    <a:pt x="7540" y="3527"/>
                  </a:cubicBezTo>
                  <a:cubicBezTo>
                    <a:pt x="7415" y="3569"/>
                    <a:pt x="7302" y="3640"/>
                    <a:pt x="7180" y="3688"/>
                  </a:cubicBezTo>
                  <a:cubicBezTo>
                    <a:pt x="7139" y="3704"/>
                    <a:pt x="7035" y="3681"/>
                    <a:pt x="7053" y="3721"/>
                  </a:cubicBezTo>
                  <a:cubicBezTo>
                    <a:pt x="7083" y="3790"/>
                    <a:pt x="7160" y="3824"/>
                    <a:pt x="7227" y="3865"/>
                  </a:cubicBezTo>
                  <a:cubicBezTo>
                    <a:pt x="6991" y="4125"/>
                    <a:pt x="6764" y="4391"/>
                    <a:pt x="6545" y="4664"/>
                  </a:cubicBezTo>
                  <a:cubicBezTo>
                    <a:pt x="6400" y="4646"/>
                    <a:pt x="6256" y="4618"/>
                    <a:pt x="6111" y="4614"/>
                  </a:cubicBezTo>
                  <a:cubicBezTo>
                    <a:pt x="6076" y="4613"/>
                    <a:pt x="6002" y="4658"/>
                    <a:pt x="5963" y="4681"/>
                  </a:cubicBezTo>
                  <a:cubicBezTo>
                    <a:pt x="5959" y="4684"/>
                    <a:pt x="5949" y="4684"/>
                    <a:pt x="5949" y="4690"/>
                  </a:cubicBezTo>
                  <a:cubicBezTo>
                    <a:pt x="5953" y="4727"/>
                    <a:pt x="5972" y="4764"/>
                    <a:pt x="5978" y="4801"/>
                  </a:cubicBezTo>
                  <a:cubicBezTo>
                    <a:pt x="5763" y="4674"/>
                    <a:pt x="5550" y="4529"/>
                    <a:pt x="5361" y="4364"/>
                  </a:cubicBezTo>
                  <a:cubicBezTo>
                    <a:pt x="5787" y="3965"/>
                    <a:pt x="6236" y="3591"/>
                    <a:pt x="6702" y="3245"/>
                  </a:cubicBezTo>
                  <a:cubicBezTo>
                    <a:pt x="6744" y="3253"/>
                    <a:pt x="6795" y="3230"/>
                    <a:pt x="6838" y="3220"/>
                  </a:cubicBezTo>
                  <a:cubicBezTo>
                    <a:pt x="6924" y="3199"/>
                    <a:pt x="7004" y="3157"/>
                    <a:pt x="7090" y="3136"/>
                  </a:cubicBezTo>
                  <a:cubicBezTo>
                    <a:pt x="7111" y="3130"/>
                    <a:pt x="7140" y="3155"/>
                    <a:pt x="7155" y="3139"/>
                  </a:cubicBezTo>
                  <a:cubicBezTo>
                    <a:pt x="7232" y="3050"/>
                    <a:pt x="7283" y="2940"/>
                    <a:pt x="7347" y="2841"/>
                  </a:cubicBezTo>
                  <a:cubicBezTo>
                    <a:pt x="7347" y="2841"/>
                    <a:pt x="7351" y="2817"/>
                    <a:pt x="7353" y="2788"/>
                  </a:cubicBezTo>
                  <a:cubicBezTo>
                    <a:pt x="7465" y="2714"/>
                    <a:pt x="7578" y="2642"/>
                    <a:pt x="7692" y="2571"/>
                  </a:cubicBezTo>
                  <a:cubicBezTo>
                    <a:pt x="7669" y="2629"/>
                    <a:pt x="7622" y="2716"/>
                    <a:pt x="7676" y="2748"/>
                  </a:cubicBezTo>
                  <a:close/>
                  <a:moveTo>
                    <a:pt x="3044" y="6915"/>
                  </a:moveTo>
                  <a:cubicBezTo>
                    <a:pt x="2771" y="6600"/>
                    <a:pt x="2557" y="6244"/>
                    <a:pt x="2435" y="5845"/>
                  </a:cubicBezTo>
                  <a:cubicBezTo>
                    <a:pt x="3104" y="5041"/>
                    <a:pt x="3882" y="4319"/>
                    <a:pt x="4712" y="3703"/>
                  </a:cubicBezTo>
                  <a:cubicBezTo>
                    <a:pt x="4829" y="3949"/>
                    <a:pt x="5007" y="4170"/>
                    <a:pt x="5218" y="4366"/>
                  </a:cubicBezTo>
                  <a:cubicBezTo>
                    <a:pt x="4403" y="5139"/>
                    <a:pt x="3669" y="5999"/>
                    <a:pt x="3044" y="6915"/>
                  </a:cubicBezTo>
                  <a:close/>
                  <a:moveTo>
                    <a:pt x="3047" y="11667"/>
                  </a:moveTo>
                  <a:cubicBezTo>
                    <a:pt x="3057" y="11633"/>
                    <a:pt x="3067" y="11599"/>
                    <a:pt x="3076" y="11565"/>
                  </a:cubicBezTo>
                  <a:cubicBezTo>
                    <a:pt x="3098" y="11559"/>
                    <a:pt x="3117" y="11557"/>
                    <a:pt x="3128" y="11574"/>
                  </a:cubicBezTo>
                  <a:cubicBezTo>
                    <a:pt x="3151" y="11608"/>
                    <a:pt x="3075" y="11632"/>
                    <a:pt x="3047" y="11667"/>
                  </a:cubicBezTo>
                  <a:close/>
                  <a:moveTo>
                    <a:pt x="3118" y="9436"/>
                  </a:moveTo>
                  <a:cubicBezTo>
                    <a:pt x="3150" y="9491"/>
                    <a:pt x="3218" y="9532"/>
                    <a:pt x="3220" y="9595"/>
                  </a:cubicBezTo>
                  <a:cubicBezTo>
                    <a:pt x="3225" y="9792"/>
                    <a:pt x="3175" y="9988"/>
                    <a:pt x="3138" y="10181"/>
                  </a:cubicBezTo>
                  <a:cubicBezTo>
                    <a:pt x="3103" y="10360"/>
                    <a:pt x="3076" y="10284"/>
                    <a:pt x="3028" y="10426"/>
                  </a:cubicBezTo>
                  <a:cubicBezTo>
                    <a:pt x="2976" y="10578"/>
                    <a:pt x="3034" y="10582"/>
                    <a:pt x="2916" y="10735"/>
                  </a:cubicBezTo>
                  <a:cubicBezTo>
                    <a:pt x="2888" y="10772"/>
                    <a:pt x="2825" y="10775"/>
                    <a:pt x="2803" y="10816"/>
                  </a:cubicBezTo>
                  <a:cubicBezTo>
                    <a:pt x="2793" y="10835"/>
                    <a:pt x="2840" y="10838"/>
                    <a:pt x="2853" y="10854"/>
                  </a:cubicBezTo>
                  <a:cubicBezTo>
                    <a:pt x="2929" y="10952"/>
                    <a:pt x="3054" y="11035"/>
                    <a:pt x="3097" y="11146"/>
                  </a:cubicBezTo>
                  <a:cubicBezTo>
                    <a:pt x="3091" y="11167"/>
                    <a:pt x="3084" y="11189"/>
                    <a:pt x="3077" y="11210"/>
                  </a:cubicBezTo>
                  <a:cubicBezTo>
                    <a:pt x="2519" y="10833"/>
                    <a:pt x="2007" y="10385"/>
                    <a:pt x="1605" y="9853"/>
                  </a:cubicBezTo>
                  <a:cubicBezTo>
                    <a:pt x="1969" y="8894"/>
                    <a:pt x="2461" y="7957"/>
                    <a:pt x="3055" y="7071"/>
                  </a:cubicBezTo>
                  <a:cubicBezTo>
                    <a:pt x="3365" y="7407"/>
                    <a:pt x="3737" y="7694"/>
                    <a:pt x="4127" y="7939"/>
                  </a:cubicBezTo>
                  <a:cubicBezTo>
                    <a:pt x="4069" y="8002"/>
                    <a:pt x="4057" y="8124"/>
                    <a:pt x="3991" y="8166"/>
                  </a:cubicBezTo>
                  <a:cubicBezTo>
                    <a:pt x="3940" y="8199"/>
                    <a:pt x="3882" y="8219"/>
                    <a:pt x="3830" y="8249"/>
                  </a:cubicBezTo>
                  <a:cubicBezTo>
                    <a:pt x="3699" y="8326"/>
                    <a:pt x="3737" y="8501"/>
                    <a:pt x="3658" y="8600"/>
                  </a:cubicBezTo>
                  <a:cubicBezTo>
                    <a:pt x="3608" y="8663"/>
                    <a:pt x="3541" y="8710"/>
                    <a:pt x="3478" y="8761"/>
                  </a:cubicBezTo>
                  <a:cubicBezTo>
                    <a:pt x="3478" y="8762"/>
                    <a:pt x="3478" y="8761"/>
                    <a:pt x="3478" y="8762"/>
                  </a:cubicBezTo>
                  <a:cubicBezTo>
                    <a:pt x="3419" y="8875"/>
                    <a:pt x="3369" y="8998"/>
                    <a:pt x="3284" y="9093"/>
                  </a:cubicBezTo>
                  <a:cubicBezTo>
                    <a:pt x="3259" y="9121"/>
                    <a:pt x="3223" y="9138"/>
                    <a:pt x="3199" y="9167"/>
                  </a:cubicBezTo>
                  <a:cubicBezTo>
                    <a:pt x="3188" y="9180"/>
                    <a:pt x="3188" y="9199"/>
                    <a:pt x="3182" y="9216"/>
                  </a:cubicBezTo>
                  <a:cubicBezTo>
                    <a:pt x="3158" y="9289"/>
                    <a:pt x="3080" y="9370"/>
                    <a:pt x="3118" y="9436"/>
                  </a:cubicBezTo>
                  <a:close/>
                  <a:moveTo>
                    <a:pt x="4902" y="7239"/>
                  </a:moveTo>
                  <a:cubicBezTo>
                    <a:pt x="4831" y="7445"/>
                    <a:pt x="4906" y="7456"/>
                    <a:pt x="4694" y="7658"/>
                  </a:cubicBezTo>
                  <a:cubicBezTo>
                    <a:pt x="4668" y="7682"/>
                    <a:pt x="4652" y="7697"/>
                    <a:pt x="4642" y="7706"/>
                  </a:cubicBezTo>
                  <a:cubicBezTo>
                    <a:pt x="4726" y="7549"/>
                    <a:pt x="4813" y="7393"/>
                    <a:pt x="4902" y="7239"/>
                  </a:cubicBezTo>
                  <a:close/>
                  <a:moveTo>
                    <a:pt x="5059" y="6972"/>
                  </a:moveTo>
                  <a:cubicBezTo>
                    <a:pt x="5055" y="6991"/>
                    <a:pt x="5054" y="7012"/>
                    <a:pt x="5044" y="7027"/>
                  </a:cubicBezTo>
                  <a:cubicBezTo>
                    <a:pt x="5032" y="7046"/>
                    <a:pt x="5015" y="7061"/>
                    <a:pt x="4998" y="7076"/>
                  </a:cubicBezTo>
                  <a:cubicBezTo>
                    <a:pt x="5018" y="7041"/>
                    <a:pt x="5039" y="7007"/>
                    <a:pt x="5059" y="6972"/>
                  </a:cubicBezTo>
                  <a:close/>
                  <a:moveTo>
                    <a:pt x="4478" y="7808"/>
                  </a:moveTo>
                  <a:cubicBezTo>
                    <a:pt x="4461" y="7830"/>
                    <a:pt x="4444" y="7852"/>
                    <a:pt x="4418" y="7860"/>
                  </a:cubicBezTo>
                  <a:cubicBezTo>
                    <a:pt x="4358" y="7878"/>
                    <a:pt x="4293" y="7879"/>
                    <a:pt x="4231" y="7891"/>
                  </a:cubicBezTo>
                  <a:cubicBezTo>
                    <a:pt x="3821" y="7638"/>
                    <a:pt x="3430" y="7340"/>
                    <a:pt x="3110" y="6990"/>
                  </a:cubicBezTo>
                  <a:cubicBezTo>
                    <a:pt x="3736" y="6069"/>
                    <a:pt x="4472" y="5206"/>
                    <a:pt x="5290" y="4431"/>
                  </a:cubicBezTo>
                  <a:cubicBezTo>
                    <a:pt x="5490" y="4606"/>
                    <a:pt x="5715" y="4759"/>
                    <a:pt x="5942" y="4891"/>
                  </a:cubicBezTo>
                  <a:cubicBezTo>
                    <a:pt x="5936" y="4898"/>
                    <a:pt x="5930" y="4904"/>
                    <a:pt x="5927" y="4912"/>
                  </a:cubicBezTo>
                  <a:cubicBezTo>
                    <a:pt x="5858" y="5062"/>
                    <a:pt x="5866" y="5151"/>
                    <a:pt x="5763" y="5283"/>
                  </a:cubicBezTo>
                  <a:cubicBezTo>
                    <a:pt x="5721" y="5336"/>
                    <a:pt x="5540" y="5477"/>
                    <a:pt x="5538" y="5561"/>
                  </a:cubicBezTo>
                  <a:cubicBezTo>
                    <a:pt x="5538" y="5589"/>
                    <a:pt x="5597" y="5590"/>
                    <a:pt x="5601" y="5618"/>
                  </a:cubicBezTo>
                  <a:cubicBezTo>
                    <a:pt x="5610" y="5671"/>
                    <a:pt x="5568" y="5724"/>
                    <a:pt x="5573" y="5778"/>
                  </a:cubicBezTo>
                  <a:cubicBezTo>
                    <a:pt x="5583" y="5874"/>
                    <a:pt x="5589" y="5926"/>
                    <a:pt x="5595" y="5953"/>
                  </a:cubicBezTo>
                  <a:cubicBezTo>
                    <a:pt x="5190" y="6549"/>
                    <a:pt x="4817" y="7169"/>
                    <a:pt x="4478" y="7808"/>
                  </a:cubicBezTo>
                  <a:close/>
                  <a:moveTo>
                    <a:pt x="8253" y="14993"/>
                  </a:moveTo>
                  <a:cubicBezTo>
                    <a:pt x="8253" y="15063"/>
                    <a:pt x="8166" y="15105"/>
                    <a:pt x="8141" y="15170"/>
                  </a:cubicBezTo>
                  <a:cubicBezTo>
                    <a:pt x="8126" y="15208"/>
                    <a:pt x="8165" y="15260"/>
                    <a:pt x="8140" y="15291"/>
                  </a:cubicBezTo>
                  <a:cubicBezTo>
                    <a:pt x="8109" y="15329"/>
                    <a:pt x="8019" y="15297"/>
                    <a:pt x="8002" y="15343"/>
                  </a:cubicBezTo>
                  <a:cubicBezTo>
                    <a:pt x="7984" y="15392"/>
                    <a:pt x="8047" y="15436"/>
                    <a:pt x="8070" y="15483"/>
                  </a:cubicBezTo>
                  <a:cubicBezTo>
                    <a:pt x="8093" y="15530"/>
                    <a:pt x="8108" y="15582"/>
                    <a:pt x="8139" y="15625"/>
                  </a:cubicBezTo>
                  <a:cubicBezTo>
                    <a:pt x="8140" y="15627"/>
                    <a:pt x="8142" y="15628"/>
                    <a:pt x="8143" y="15630"/>
                  </a:cubicBezTo>
                  <a:cubicBezTo>
                    <a:pt x="8178" y="15656"/>
                    <a:pt x="8216" y="15678"/>
                    <a:pt x="8253" y="15702"/>
                  </a:cubicBezTo>
                  <a:cubicBezTo>
                    <a:pt x="8253" y="15721"/>
                    <a:pt x="8253" y="15741"/>
                    <a:pt x="8253" y="15760"/>
                  </a:cubicBezTo>
                  <a:cubicBezTo>
                    <a:pt x="8251" y="15761"/>
                    <a:pt x="8251" y="15763"/>
                    <a:pt x="8252" y="15767"/>
                  </a:cubicBezTo>
                  <a:cubicBezTo>
                    <a:pt x="8252" y="15768"/>
                    <a:pt x="8252" y="15768"/>
                    <a:pt x="8253" y="15769"/>
                  </a:cubicBezTo>
                  <a:cubicBezTo>
                    <a:pt x="8251" y="16000"/>
                    <a:pt x="8249" y="16231"/>
                    <a:pt x="8247" y="16462"/>
                  </a:cubicBezTo>
                  <a:cubicBezTo>
                    <a:pt x="7790" y="16398"/>
                    <a:pt x="7334" y="16299"/>
                    <a:pt x="6883" y="16193"/>
                  </a:cubicBezTo>
                  <a:cubicBezTo>
                    <a:pt x="6304" y="16058"/>
                    <a:pt x="5703" y="15877"/>
                    <a:pt x="5109" y="15648"/>
                  </a:cubicBezTo>
                  <a:cubicBezTo>
                    <a:pt x="5110" y="15531"/>
                    <a:pt x="5111" y="15414"/>
                    <a:pt x="5112" y="15296"/>
                  </a:cubicBezTo>
                  <a:cubicBezTo>
                    <a:pt x="5117" y="14907"/>
                    <a:pt x="5186" y="14517"/>
                    <a:pt x="5228" y="14122"/>
                  </a:cubicBezTo>
                  <a:cubicBezTo>
                    <a:pt x="5244" y="13966"/>
                    <a:pt x="5265" y="13809"/>
                    <a:pt x="5287" y="13653"/>
                  </a:cubicBezTo>
                  <a:cubicBezTo>
                    <a:pt x="5307" y="13658"/>
                    <a:pt x="5327" y="13662"/>
                    <a:pt x="5347" y="13667"/>
                  </a:cubicBezTo>
                  <a:cubicBezTo>
                    <a:pt x="5364" y="13672"/>
                    <a:pt x="5280" y="13667"/>
                    <a:pt x="5295" y="13678"/>
                  </a:cubicBezTo>
                  <a:cubicBezTo>
                    <a:pt x="5342" y="13711"/>
                    <a:pt x="5406" y="13716"/>
                    <a:pt x="5457" y="13745"/>
                  </a:cubicBezTo>
                  <a:cubicBezTo>
                    <a:pt x="5479" y="13757"/>
                    <a:pt x="5485" y="13797"/>
                    <a:pt x="5510" y="13797"/>
                  </a:cubicBezTo>
                  <a:cubicBezTo>
                    <a:pt x="5571" y="13796"/>
                    <a:pt x="5627" y="13761"/>
                    <a:pt x="5685" y="13743"/>
                  </a:cubicBezTo>
                  <a:cubicBezTo>
                    <a:pt x="5777" y="13715"/>
                    <a:pt x="5868" y="13680"/>
                    <a:pt x="5962" y="13660"/>
                  </a:cubicBezTo>
                  <a:cubicBezTo>
                    <a:pt x="6012" y="13649"/>
                    <a:pt x="6065" y="13657"/>
                    <a:pt x="6117" y="13651"/>
                  </a:cubicBezTo>
                  <a:cubicBezTo>
                    <a:pt x="6322" y="13627"/>
                    <a:pt x="6526" y="13588"/>
                    <a:pt x="6732" y="13571"/>
                  </a:cubicBezTo>
                  <a:cubicBezTo>
                    <a:pt x="6941" y="13554"/>
                    <a:pt x="7095" y="13690"/>
                    <a:pt x="7175" y="13876"/>
                  </a:cubicBezTo>
                  <a:cubicBezTo>
                    <a:pt x="7192" y="13914"/>
                    <a:pt x="7182" y="13964"/>
                    <a:pt x="7207" y="13998"/>
                  </a:cubicBezTo>
                  <a:cubicBezTo>
                    <a:pt x="7244" y="14048"/>
                    <a:pt x="7309" y="14071"/>
                    <a:pt x="7352" y="14116"/>
                  </a:cubicBezTo>
                  <a:cubicBezTo>
                    <a:pt x="7361" y="14125"/>
                    <a:pt x="7346" y="14158"/>
                    <a:pt x="7357" y="14152"/>
                  </a:cubicBezTo>
                  <a:cubicBezTo>
                    <a:pt x="7411" y="14121"/>
                    <a:pt x="7439" y="14033"/>
                    <a:pt x="7502" y="14032"/>
                  </a:cubicBezTo>
                  <a:cubicBezTo>
                    <a:pt x="7547" y="14031"/>
                    <a:pt x="7531" y="14127"/>
                    <a:pt x="7570" y="14149"/>
                  </a:cubicBezTo>
                  <a:cubicBezTo>
                    <a:pt x="7594" y="14163"/>
                    <a:pt x="7557" y="14093"/>
                    <a:pt x="7562" y="14065"/>
                  </a:cubicBezTo>
                  <a:cubicBezTo>
                    <a:pt x="7563" y="14057"/>
                    <a:pt x="7579" y="14054"/>
                    <a:pt x="7585" y="14059"/>
                  </a:cubicBezTo>
                  <a:cubicBezTo>
                    <a:pt x="7607" y="14076"/>
                    <a:pt x="7610" y="14118"/>
                    <a:pt x="7637" y="14124"/>
                  </a:cubicBezTo>
                  <a:cubicBezTo>
                    <a:pt x="7662" y="14128"/>
                    <a:pt x="7676" y="14080"/>
                    <a:pt x="7701" y="14082"/>
                  </a:cubicBezTo>
                  <a:cubicBezTo>
                    <a:pt x="7720" y="14084"/>
                    <a:pt x="7710" y="14126"/>
                    <a:pt x="7729" y="14132"/>
                  </a:cubicBezTo>
                  <a:cubicBezTo>
                    <a:pt x="7778" y="14146"/>
                    <a:pt x="7842" y="14166"/>
                    <a:pt x="7881" y="14133"/>
                  </a:cubicBezTo>
                  <a:cubicBezTo>
                    <a:pt x="7909" y="14110"/>
                    <a:pt x="7824" y="14050"/>
                    <a:pt x="7853" y="14027"/>
                  </a:cubicBezTo>
                  <a:cubicBezTo>
                    <a:pt x="7874" y="14010"/>
                    <a:pt x="8029" y="14142"/>
                    <a:pt x="8034" y="14149"/>
                  </a:cubicBezTo>
                  <a:cubicBezTo>
                    <a:pt x="8058" y="14187"/>
                    <a:pt x="8040" y="14254"/>
                    <a:pt x="8079" y="14276"/>
                  </a:cubicBezTo>
                  <a:cubicBezTo>
                    <a:pt x="8124" y="14301"/>
                    <a:pt x="8195" y="14224"/>
                    <a:pt x="8232" y="14260"/>
                  </a:cubicBezTo>
                  <a:cubicBezTo>
                    <a:pt x="8267" y="14293"/>
                    <a:pt x="8199" y="14354"/>
                    <a:pt x="8209" y="14400"/>
                  </a:cubicBezTo>
                  <a:cubicBezTo>
                    <a:pt x="8215" y="14429"/>
                    <a:pt x="8244" y="14449"/>
                    <a:pt x="8264" y="14472"/>
                  </a:cubicBezTo>
                  <a:cubicBezTo>
                    <a:pt x="8264" y="14506"/>
                    <a:pt x="8262" y="14541"/>
                    <a:pt x="8262" y="14575"/>
                  </a:cubicBezTo>
                  <a:cubicBezTo>
                    <a:pt x="8262" y="14598"/>
                    <a:pt x="8262" y="14620"/>
                    <a:pt x="8262" y="14642"/>
                  </a:cubicBezTo>
                  <a:cubicBezTo>
                    <a:pt x="8258" y="14655"/>
                    <a:pt x="8254" y="14668"/>
                    <a:pt x="8252" y="14681"/>
                  </a:cubicBezTo>
                  <a:cubicBezTo>
                    <a:pt x="8244" y="14738"/>
                    <a:pt x="8257" y="14800"/>
                    <a:pt x="8235" y="14854"/>
                  </a:cubicBezTo>
                  <a:cubicBezTo>
                    <a:pt x="8219" y="14893"/>
                    <a:pt x="8138" y="14900"/>
                    <a:pt x="8144" y="14942"/>
                  </a:cubicBezTo>
                  <a:cubicBezTo>
                    <a:pt x="8149" y="14982"/>
                    <a:pt x="8254" y="14953"/>
                    <a:pt x="8253" y="14993"/>
                  </a:cubicBezTo>
                  <a:close/>
                  <a:moveTo>
                    <a:pt x="8349" y="15794"/>
                  </a:moveTo>
                  <a:cubicBezTo>
                    <a:pt x="8349" y="15790"/>
                    <a:pt x="8349" y="15786"/>
                    <a:pt x="8349" y="15783"/>
                  </a:cubicBezTo>
                  <a:cubicBezTo>
                    <a:pt x="8351" y="15785"/>
                    <a:pt x="8354" y="15787"/>
                    <a:pt x="8356" y="15790"/>
                  </a:cubicBezTo>
                  <a:cubicBezTo>
                    <a:pt x="8362" y="15796"/>
                    <a:pt x="8358" y="15797"/>
                    <a:pt x="8349" y="15794"/>
                  </a:cubicBezTo>
                  <a:close/>
                  <a:moveTo>
                    <a:pt x="8384" y="15879"/>
                  </a:moveTo>
                  <a:cubicBezTo>
                    <a:pt x="8486" y="15970"/>
                    <a:pt x="8485" y="16001"/>
                    <a:pt x="8584" y="16096"/>
                  </a:cubicBezTo>
                  <a:cubicBezTo>
                    <a:pt x="8594" y="16105"/>
                    <a:pt x="8607" y="16111"/>
                    <a:pt x="8617" y="16120"/>
                  </a:cubicBezTo>
                  <a:cubicBezTo>
                    <a:pt x="8668" y="16164"/>
                    <a:pt x="8722" y="16204"/>
                    <a:pt x="8767" y="16254"/>
                  </a:cubicBezTo>
                  <a:cubicBezTo>
                    <a:pt x="8794" y="16286"/>
                    <a:pt x="8815" y="16323"/>
                    <a:pt x="8831" y="16361"/>
                  </a:cubicBezTo>
                  <a:cubicBezTo>
                    <a:pt x="8854" y="16414"/>
                    <a:pt x="8834" y="16493"/>
                    <a:pt x="8882" y="16525"/>
                  </a:cubicBezTo>
                  <a:cubicBezTo>
                    <a:pt x="8949" y="16569"/>
                    <a:pt x="9103" y="16475"/>
                    <a:pt x="9120" y="16553"/>
                  </a:cubicBezTo>
                  <a:cubicBezTo>
                    <a:pt x="9122" y="16565"/>
                    <a:pt x="9120" y="16572"/>
                    <a:pt x="9113" y="16576"/>
                  </a:cubicBezTo>
                  <a:cubicBezTo>
                    <a:pt x="8894" y="16558"/>
                    <a:pt x="8673" y="16515"/>
                    <a:pt x="8449" y="16489"/>
                  </a:cubicBezTo>
                  <a:cubicBezTo>
                    <a:pt x="8414" y="16484"/>
                    <a:pt x="8379" y="16480"/>
                    <a:pt x="8344" y="16475"/>
                  </a:cubicBezTo>
                  <a:cubicBezTo>
                    <a:pt x="8345" y="16268"/>
                    <a:pt x="8347" y="16061"/>
                    <a:pt x="8349" y="15854"/>
                  </a:cubicBezTo>
                  <a:cubicBezTo>
                    <a:pt x="8361" y="15862"/>
                    <a:pt x="8373" y="15870"/>
                    <a:pt x="8384" y="15879"/>
                  </a:cubicBezTo>
                  <a:close/>
                  <a:moveTo>
                    <a:pt x="9313" y="17649"/>
                  </a:moveTo>
                  <a:cubicBezTo>
                    <a:pt x="9337" y="17914"/>
                    <a:pt x="9153" y="17857"/>
                    <a:pt x="9043" y="18016"/>
                  </a:cubicBezTo>
                  <a:cubicBezTo>
                    <a:pt x="9022" y="18047"/>
                    <a:pt x="9016" y="18086"/>
                    <a:pt x="9010" y="18123"/>
                  </a:cubicBezTo>
                  <a:cubicBezTo>
                    <a:pt x="8979" y="18300"/>
                    <a:pt x="8947" y="18477"/>
                    <a:pt x="8933" y="18656"/>
                  </a:cubicBezTo>
                  <a:cubicBezTo>
                    <a:pt x="8918" y="18831"/>
                    <a:pt x="9039" y="18843"/>
                    <a:pt x="9140" y="18962"/>
                  </a:cubicBezTo>
                  <a:cubicBezTo>
                    <a:pt x="9190" y="19021"/>
                    <a:pt x="9247" y="19074"/>
                    <a:pt x="9292" y="19136"/>
                  </a:cubicBezTo>
                  <a:cubicBezTo>
                    <a:pt x="9304" y="19152"/>
                    <a:pt x="9312" y="19170"/>
                    <a:pt x="9321" y="19187"/>
                  </a:cubicBezTo>
                  <a:cubicBezTo>
                    <a:pt x="9004" y="19159"/>
                    <a:pt x="8659" y="19110"/>
                    <a:pt x="8330" y="19054"/>
                  </a:cubicBezTo>
                  <a:cubicBezTo>
                    <a:pt x="8333" y="18226"/>
                    <a:pt x="8337" y="17399"/>
                    <a:pt x="8343" y="16572"/>
                  </a:cubicBezTo>
                  <a:cubicBezTo>
                    <a:pt x="8375" y="16576"/>
                    <a:pt x="8406" y="16581"/>
                    <a:pt x="8437" y="16584"/>
                  </a:cubicBezTo>
                  <a:cubicBezTo>
                    <a:pt x="8595" y="16603"/>
                    <a:pt x="8754" y="16631"/>
                    <a:pt x="8914" y="16652"/>
                  </a:cubicBezTo>
                  <a:cubicBezTo>
                    <a:pt x="8952" y="16697"/>
                    <a:pt x="9025" y="16749"/>
                    <a:pt x="9037" y="16768"/>
                  </a:cubicBezTo>
                  <a:cubicBezTo>
                    <a:pt x="9048" y="16788"/>
                    <a:pt x="9044" y="16814"/>
                    <a:pt x="9047" y="16837"/>
                  </a:cubicBezTo>
                  <a:cubicBezTo>
                    <a:pt x="9065" y="16960"/>
                    <a:pt x="9070" y="17085"/>
                    <a:pt x="9101" y="17206"/>
                  </a:cubicBezTo>
                  <a:cubicBezTo>
                    <a:pt x="9111" y="17245"/>
                    <a:pt x="9202" y="17415"/>
                    <a:pt x="9244" y="17469"/>
                  </a:cubicBezTo>
                  <a:cubicBezTo>
                    <a:pt x="9261" y="17490"/>
                    <a:pt x="9293" y="17500"/>
                    <a:pt x="9302" y="17526"/>
                  </a:cubicBezTo>
                  <a:cubicBezTo>
                    <a:pt x="9317" y="17564"/>
                    <a:pt x="9309" y="17608"/>
                    <a:pt x="9313" y="17649"/>
                  </a:cubicBezTo>
                  <a:close/>
                  <a:moveTo>
                    <a:pt x="9298" y="6030"/>
                  </a:moveTo>
                  <a:cubicBezTo>
                    <a:pt x="9308" y="6053"/>
                    <a:pt x="9330" y="6064"/>
                    <a:pt x="9354" y="6073"/>
                  </a:cubicBezTo>
                  <a:cubicBezTo>
                    <a:pt x="9344" y="6120"/>
                    <a:pt x="9335" y="6167"/>
                    <a:pt x="9326" y="6214"/>
                  </a:cubicBezTo>
                  <a:cubicBezTo>
                    <a:pt x="9264" y="6530"/>
                    <a:pt x="9206" y="6845"/>
                    <a:pt x="9150" y="7162"/>
                  </a:cubicBezTo>
                  <a:cubicBezTo>
                    <a:pt x="9014" y="7126"/>
                    <a:pt x="8979" y="7023"/>
                    <a:pt x="8857" y="6954"/>
                  </a:cubicBezTo>
                  <a:cubicBezTo>
                    <a:pt x="8835" y="6941"/>
                    <a:pt x="8799" y="6968"/>
                    <a:pt x="8779" y="6952"/>
                  </a:cubicBezTo>
                  <a:cubicBezTo>
                    <a:pt x="8578" y="6779"/>
                    <a:pt x="8972" y="6766"/>
                    <a:pt x="8985" y="6602"/>
                  </a:cubicBezTo>
                  <a:cubicBezTo>
                    <a:pt x="8991" y="6524"/>
                    <a:pt x="8849" y="6473"/>
                    <a:pt x="8870" y="6397"/>
                  </a:cubicBezTo>
                  <a:cubicBezTo>
                    <a:pt x="8888" y="6333"/>
                    <a:pt x="9067" y="6287"/>
                    <a:pt x="9015" y="6183"/>
                  </a:cubicBezTo>
                  <a:cubicBezTo>
                    <a:pt x="8992" y="6138"/>
                    <a:pt x="8914" y="6170"/>
                    <a:pt x="8865" y="6156"/>
                  </a:cubicBezTo>
                  <a:cubicBezTo>
                    <a:pt x="8838" y="6149"/>
                    <a:pt x="8817" y="6123"/>
                    <a:pt x="8790" y="6120"/>
                  </a:cubicBezTo>
                  <a:cubicBezTo>
                    <a:pt x="8746" y="6117"/>
                    <a:pt x="8704" y="6136"/>
                    <a:pt x="8661" y="6138"/>
                  </a:cubicBezTo>
                  <a:cubicBezTo>
                    <a:pt x="8270" y="6162"/>
                    <a:pt x="7878" y="6180"/>
                    <a:pt x="7486" y="6201"/>
                  </a:cubicBezTo>
                  <a:cubicBezTo>
                    <a:pt x="7576" y="6002"/>
                    <a:pt x="7667" y="5804"/>
                    <a:pt x="7761" y="5608"/>
                  </a:cubicBezTo>
                  <a:cubicBezTo>
                    <a:pt x="8094" y="5694"/>
                    <a:pt x="8431" y="5763"/>
                    <a:pt x="8770" y="5822"/>
                  </a:cubicBezTo>
                  <a:cubicBezTo>
                    <a:pt x="8971" y="5857"/>
                    <a:pt x="9177" y="5896"/>
                    <a:pt x="9385" y="5917"/>
                  </a:cubicBezTo>
                  <a:cubicBezTo>
                    <a:pt x="9383" y="5927"/>
                    <a:pt x="9381" y="5936"/>
                    <a:pt x="9379" y="5946"/>
                  </a:cubicBezTo>
                  <a:cubicBezTo>
                    <a:pt x="9376" y="5946"/>
                    <a:pt x="9372" y="5946"/>
                    <a:pt x="9369" y="5947"/>
                  </a:cubicBezTo>
                  <a:cubicBezTo>
                    <a:pt x="9333" y="5952"/>
                    <a:pt x="9284" y="5997"/>
                    <a:pt x="9298" y="6030"/>
                  </a:cubicBezTo>
                  <a:close/>
                  <a:moveTo>
                    <a:pt x="10252" y="4803"/>
                  </a:moveTo>
                  <a:cubicBezTo>
                    <a:pt x="10277" y="4816"/>
                    <a:pt x="10249" y="4868"/>
                    <a:pt x="10272" y="4885"/>
                  </a:cubicBezTo>
                  <a:cubicBezTo>
                    <a:pt x="10315" y="4916"/>
                    <a:pt x="10377" y="4908"/>
                    <a:pt x="10426" y="4930"/>
                  </a:cubicBezTo>
                  <a:cubicBezTo>
                    <a:pt x="10459" y="4945"/>
                    <a:pt x="10481" y="4978"/>
                    <a:pt x="10515" y="4992"/>
                  </a:cubicBezTo>
                  <a:cubicBezTo>
                    <a:pt x="10531" y="5000"/>
                    <a:pt x="10561" y="4976"/>
                    <a:pt x="10569" y="4992"/>
                  </a:cubicBezTo>
                  <a:cubicBezTo>
                    <a:pt x="10632" y="5130"/>
                    <a:pt x="10675" y="5277"/>
                    <a:pt x="10711" y="5424"/>
                  </a:cubicBezTo>
                  <a:cubicBezTo>
                    <a:pt x="10714" y="5436"/>
                    <a:pt x="10665" y="5418"/>
                    <a:pt x="10673" y="5428"/>
                  </a:cubicBezTo>
                  <a:cubicBezTo>
                    <a:pt x="10702" y="5463"/>
                    <a:pt x="10753" y="5476"/>
                    <a:pt x="10783" y="5510"/>
                  </a:cubicBezTo>
                  <a:cubicBezTo>
                    <a:pt x="10801" y="5530"/>
                    <a:pt x="10797" y="5563"/>
                    <a:pt x="10811" y="5586"/>
                  </a:cubicBezTo>
                  <a:cubicBezTo>
                    <a:pt x="10831" y="5618"/>
                    <a:pt x="10860" y="5642"/>
                    <a:pt x="10882" y="5673"/>
                  </a:cubicBezTo>
                  <a:cubicBezTo>
                    <a:pt x="10906" y="5707"/>
                    <a:pt x="10913" y="5759"/>
                    <a:pt x="10950" y="5778"/>
                  </a:cubicBezTo>
                  <a:cubicBezTo>
                    <a:pt x="10984" y="5796"/>
                    <a:pt x="11021" y="5810"/>
                    <a:pt x="11057" y="5822"/>
                  </a:cubicBezTo>
                  <a:cubicBezTo>
                    <a:pt x="10753" y="5826"/>
                    <a:pt x="10448" y="5829"/>
                    <a:pt x="10143" y="5831"/>
                  </a:cubicBezTo>
                  <a:cubicBezTo>
                    <a:pt x="10143" y="5811"/>
                    <a:pt x="10136" y="5788"/>
                    <a:pt x="10149" y="5775"/>
                  </a:cubicBezTo>
                  <a:cubicBezTo>
                    <a:pt x="10179" y="5745"/>
                    <a:pt x="10239" y="5760"/>
                    <a:pt x="10267" y="5729"/>
                  </a:cubicBezTo>
                  <a:cubicBezTo>
                    <a:pt x="10286" y="5708"/>
                    <a:pt x="10283" y="5666"/>
                    <a:pt x="10265" y="5645"/>
                  </a:cubicBezTo>
                  <a:cubicBezTo>
                    <a:pt x="10197" y="5565"/>
                    <a:pt x="10079" y="5634"/>
                    <a:pt x="10167" y="5493"/>
                  </a:cubicBezTo>
                  <a:cubicBezTo>
                    <a:pt x="10325" y="5238"/>
                    <a:pt x="10419" y="5539"/>
                    <a:pt x="10497" y="5560"/>
                  </a:cubicBezTo>
                  <a:cubicBezTo>
                    <a:pt x="10522" y="5566"/>
                    <a:pt x="10535" y="5513"/>
                    <a:pt x="10527" y="5488"/>
                  </a:cubicBezTo>
                  <a:cubicBezTo>
                    <a:pt x="10494" y="5389"/>
                    <a:pt x="10363" y="5330"/>
                    <a:pt x="10283" y="5294"/>
                  </a:cubicBezTo>
                  <a:cubicBezTo>
                    <a:pt x="10262" y="5285"/>
                    <a:pt x="10077" y="5234"/>
                    <a:pt x="10065" y="5208"/>
                  </a:cubicBezTo>
                  <a:cubicBezTo>
                    <a:pt x="10050" y="5175"/>
                    <a:pt x="10131" y="5128"/>
                    <a:pt x="10102" y="5107"/>
                  </a:cubicBezTo>
                  <a:cubicBezTo>
                    <a:pt x="10054" y="5072"/>
                    <a:pt x="9982" y="5114"/>
                    <a:pt x="9922" y="5105"/>
                  </a:cubicBezTo>
                  <a:cubicBezTo>
                    <a:pt x="9762" y="5081"/>
                    <a:pt x="9746" y="4952"/>
                    <a:pt x="9710" y="4843"/>
                  </a:cubicBezTo>
                  <a:cubicBezTo>
                    <a:pt x="9744" y="4694"/>
                    <a:pt x="9778" y="4545"/>
                    <a:pt x="9813" y="4396"/>
                  </a:cubicBezTo>
                  <a:cubicBezTo>
                    <a:pt x="9916" y="4438"/>
                    <a:pt x="9950" y="4417"/>
                    <a:pt x="10026" y="4626"/>
                  </a:cubicBezTo>
                  <a:cubicBezTo>
                    <a:pt x="10034" y="4648"/>
                    <a:pt x="9949" y="4620"/>
                    <a:pt x="9958" y="4642"/>
                  </a:cubicBezTo>
                  <a:cubicBezTo>
                    <a:pt x="9981" y="4701"/>
                    <a:pt x="10032" y="4751"/>
                    <a:pt x="10088" y="4781"/>
                  </a:cubicBezTo>
                  <a:cubicBezTo>
                    <a:pt x="10136" y="4807"/>
                    <a:pt x="10204" y="4776"/>
                    <a:pt x="10252" y="4803"/>
                  </a:cubicBezTo>
                  <a:close/>
                  <a:moveTo>
                    <a:pt x="10984" y="641"/>
                  </a:moveTo>
                  <a:cubicBezTo>
                    <a:pt x="10928" y="736"/>
                    <a:pt x="10877" y="829"/>
                    <a:pt x="10829" y="927"/>
                  </a:cubicBezTo>
                  <a:cubicBezTo>
                    <a:pt x="10825" y="928"/>
                    <a:pt x="10821" y="928"/>
                    <a:pt x="10817" y="929"/>
                  </a:cubicBezTo>
                  <a:cubicBezTo>
                    <a:pt x="10787" y="723"/>
                    <a:pt x="10753" y="489"/>
                    <a:pt x="10677" y="322"/>
                  </a:cubicBezTo>
                  <a:cubicBezTo>
                    <a:pt x="10669" y="306"/>
                    <a:pt x="10660" y="294"/>
                    <a:pt x="10650" y="276"/>
                  </a:cubicBezTo>
                  <a:cubicBezTo>
                    <a:pt x="10693" y="275"/>
                    <a:pt x="10737" y="289"/>
                    <a:pt x="10781" y="289"/>
                  </a:cubicBezTo>
                  <a:lnTo>
                    <a:pt x="10782" y="289"/>
                  </a:lnTo>
                  <a:cubicBezTo>
                    <a:pt x="10934" y="289"/>
                    <a:pt x="11084" y="280"/>
                    <a:pt x="11231" y="289"/>
                  </a:cubicBezTo>
                  <a:cubicBezTo>
                    <a:pt x="11129" y="393"/>
                    <a:pt x="11042" y="544"/>
                    <a:pt x="10984" y="641"/>
                  </a:cubicBezTo>
                  <a:close/>
                  <a:moveTo>
                    <a:pt x="11427" y="579"/>
                  </a:moveTo>
                  <a:cubicBezTo>
                    <a:pt x="11291" y="661"/>
                    <a:pt x="11160" y="752"/>
                    <a:pt x="11034" y="848"/>
                  </a:cubicBezTo>
                  <a:cubicBezTo>
                    <a:pt x="11019" y="860"/>
                    <a:pt x="11004" y="872"/>
                    <a:pt x="10989" y="884"/>
                  </a:cubicBezTo>
                  <a:cubicBezTo>
                    <a:pt x="10978" y="887"/>
                    <a:pt x="10966" y="889"/>
                    <a:pt x="10954" y="892"/>
                  </a:cubicBezTo>
                  <a:cubicBezTo>
                    <a:pt x="10990" y="821"/>
                    <a:pt x="11027" y="751"/>
                    <a:pt x="11067" y="683"/>
                  </a:cubicBezTo>
                  <a:cubicBezTo>
                    <a:pt x="11137" y="560"/>
                    <a:pt x="11267" y="341"/>
                    <a:pt x="11365" y="286"/>
                  </a:cubicBezTo>
                  <a:cubicBezTo>
                    <a:pt x="11367" y="286"/>
                    <a:pt x="11368" y="285"/>
                    <a:pt x="11369" y="284"/>
                  </a:cubicBezTo>
                  <a:cubicBezTo>
                    <a:pt x="11544" y="298"/>
                    <a:pt x="11714" y="318"/>
                    <a:pt x="11877" y="344"/>
                  </a:cubicBezTo>
                  <a:cubicBezTo>
                    <a:pt x="11711" y="413"/>
                    <a:pt x="11540" y="511"/>
                    <a:pt x="11427" y="579"/>
                  </a:cubicBezTo>
                  <a:close/>
                  <a:moveTo>
                    <a:pt x="11960" y="608"/>
                  </a:moveTo>
                  <a:cubicBezTo>
                    <a:pt x="11740" y="668"/>
                    <a:pt x="11527" y="742"/>
                    <a:pt x="11316" y="825"/>
                  </a:cubicBezTo>
                  <a:cubicBezTo>
                    <a:pt x="11285" y="825"/>
                    <a:pt x="11253" y="828"/>
                    <a:pt x="11219" y="833"/>
                  </a:cubicBezTo>
                  <a:cubicBezTo>
                    <a:pt x="11303" y="773"/>
                    <a:pt x="11389" y="715"/>
                    <a:pt x="11477" y="662"/>
                  </a:cubicBezTo>
                  <a:cubicBezTo>
                    <a:pt x="11623" y="572"/>
                    <a:pt x="11883" y="430"/>
                    <a:pt x="12069" y="378"/>
                  </a:cubicBezTo>
                  <a:cubicBezTo>
                    <a:pt x="12229" y="409"/>
                    <a:pt x="12382" y="445"/>
                    <a:pt x="12527" y="486"/>
                  </a:cubicBezTo>
                  <a:cubicBezTo>
                    <a:pt x="12338" y="516"/>
                    <a:pt x="12149" y="557"/>
                    <a:pt x="11960" y="608"/>
                  </a:cubicBezTo>
                  <a:close/>
                  <a:moveTo>
                    <a:pt x="13588" y="990"/>
                  </a:moveTo>
                  <a:cubicBezTo>
                    <a:pt x="13586" y="991"/>
                    <a:pt x="13583" y="992"/>
                    <a:pt x="13580" y="992"/>
                  </a:cubicBezTo>
                  <a:cubicBezTo>
                    <a:pt x="13354" y="970"/>
                    <a:pt x="13137" y="954"/>
                    <a:pt x="13080" y="949"/>
                  </a:cubicBezTo>
                  <a:cubicBezTo>
                    <a:pt x="13036" y="945"/>
                    <a:pt x="12991" y="934"/>
                    <a:pt x="12945" y="934"/>
                  </a:cubicBezTo>
                  <a:cubicBezTo>
                    <a:pt x="12944" y="934"/>
                    <a:pt x="12941" y="925"/>
                    <a:pt x="12937" y="925"/>
                  </a:cubicBezTo>
                  <a:lnTo>
                    <a:pt x="12902" y="925"/>
                  </a:lnTo>
                  <a:cubicBezTo>
                    <a:pt x="12693" y="925"/>
                    <a:pt x="12483" y="928"/>
                    <a:pt x="12272" y="928"/>
                  </a:cubicBezTo>
                  <a:cubicBezTo>
                    <a:pt x="12074" y="928"/>
                    <a:pt x="11876" y="938"/>
                    <a:pt x="11677" y="957"/>
                  </a:cubicBezTo>
                  <a:cubicBezTo>
                    <a:pt x="11665" y="952"/>
                    <a:pt x="11653" y="948"/>
                    <a:pt x="11641" y="942"/>
                  </a:cubicBezTo>
                  <a:cubicBezTo>
                    <a:pt x="11861" y="893"/>
                    <a:pt x="12081" y="855"/>
                    <a:pt x="12296" y="849"/>
                  </a:cubicBezTo>
                  <a:cubicBezTo>
                    <a:pt x="12522" y="844"/>
                    <a:pt x="12749" y="840"/>
                    <a:pt x="12975" y="836"/>
                  </a:cubicBezTo>
                  <a:cubicBezTo>
                    <a:pt x="13070" y="852"/>
                    <a:pt x="13180" y="869"/>
                    <a:pt x="13255" y="877"/>
                  </a:cubicBezTo>
                  <a:cubicBezTo>
                    <a:pt x="13301" y="883"/>
                    <a:pt x="13164" y="857"/>
                    <a:pt x="13120" y="843"/>
                  </a:cubicBezTo>
                  <a:cubicBezTo>
                    <a:pt x="13117" y="842"/>
                    <a:pt x="13108" y="839"/>
                    <a:pt x="13094" y="834"/>
                  </a:cubicBezTo>
                  <a:cubicBezTo>
                    <a:pt x="13182" y="833"/>
                    <a:pt x="13270" y="831"/>
                    <a:pt x="13358" y="830"/>
                  </a:cubicBezTo>
                  <a:cubicBezTo>
                    <a:pt x="13443" y="881"/>
                    <a:pt x="13520" y="935"/>
                    <a:pt x="13588" y="990"/>
                  </a:cubicBezTo>
                  <a:close/>
                  <a:moveTo>
                    <a:pt x="14183" y="1009"/>
                  </a:moveTo>
                  <a:cubicBezTo>
                    <a:pt x="14076" y="1026"/>
                    <a:pt x="13973" y="923"/>
                    <a:pt x="13865" y="936"/>
                  </a:cubicBezTo>
                  <a:cubicBezTo>
                    <a:pt x="13811" y="942"/>
                    <a:pt x="13758" y="952"/>
                    <a:pt x="13706" y="963"/>
                  </a:cubicBezTo>
                  <a:cubicBezTo>
                    <a:pt x="13653" y="916"/>
                    <a:pt x="13595" y="871"/>
                    <a:pt x="13532" y="827"/>
                  </a:cubicBezTo>
                  <a:cubicBezTo>
                    <a:pt x="13611" y="826"/>
                    <a:pt x="13690" y="825"/>
                    <a:pt x="13769" y="824"/>
                  </a:cubicBezTo>
                  <a:cubicBezTo>
                    <a:pt x="13870" y="866"/>
                    <a:pt x="13968" y="913"/>
                    <a:pt x="14070" y="952"/>
                  </a:cubicBezTo>
                  <a:cubicBezTo>
                    <a:pt x="14109" y="968"/>
                    <a:pt x="14225" y="1002"/>
                    <a:pt x="14183" y="1009"/>
                  </a:cubicBezTo>
                  <a:close/>
                  <a:moveTo>
                    <a:pt x="13821" y="3996"/>
                  </a:moveTo>
                  <a:cubicBezTo>
                    <a:pt x="13853" y="3990"/>
                    <a:pt x="13883" y="3990"/>
                    <a:pt x="13903" y="4011"/>
                  </a:cubicBezTo>
                  <a:cubicBezTo>
                    <a:pt x="13920" y="4029"/>
                    <a:pt x="13901" y="4050"/>
                    <a:pt x="13875" y="4069"/>
                  </a:cubicBezTo>
                  <a:cubicBezTo>
                    <a:pt x="13857" y="4045"/>
                    <a:pt x="13839" y="4021"/>
                    <a:pt x="13821" y="3996"/>
                  </a:cubicBezTo>
                  <a:close/>
                  <a:moveTo>
                    <a:pt x="13683" y="4105"/>
                  </a:moveTo>
                  <a:cubicBezTo>
                    <a:pt x="13704" y="4170"/>
                    <a:pt x="13830" y="4155"/>
                    <a:pt x="13851" y="4219"/>
                  </a:cubicBezTo>
                  <a:cubicBezTo>
                    <a:pt x="13868" y="4272"/>
                    <a:pt x="13814" y="4333"/>
                    <a:pt x="13768" y="4364"/>
                  </a:cubicBezTo>
                  <a:cubicBezTo>
                    <a:pt x="13729" y="4391"/>
                    <a:pt x="13620" y="4365"/>
                    <a:pt x="13593" y="4376"/>
                  </a:cubicBezTo>
                  <a:cubicBezTo>
                    <a:pt x="13595" y="4363"/>
                    <a:pt x="13591" y="4352"/>
                    <a:pt x="13581" y="4349"/>
                  </a:cubicBezTo>
                  <a:cubicBezTo>
                    <a:pt x="13527" y="4334"/>
                    <a:pt x="13470" y="4380"/>
                    <a:pt x="13413" y="4382"/>
                  </a:cubicBezTo>
                  <a:cubicBezTo>
                    <a:pt x="13397" y="4382"/>
                    <a:pt x="13382" y="4369"/>
                    <a:pt x="13371" y="4357"/>
                  </a:cubicBezTo>
                  <a:cubicBezTo>
                    <a:pt x="13329" y="4313"/>
                    <a:pt x="13222" y="4264"/>
                    <a:pt x="13256" y="4213"/>
                  </a:cubicBezTo>
                  <a:cubicBezTo>
                    <a:pt x="13312" y="4132"/>
                    <a:pt x="13447" y="4159"/>
                    <a:pt x="13537" y="4117"/>
                  </a:cubicBezTo>
                  <a:cubicBezTo>
                    <a:pt x="13553" y="4110"/>
                    <a:pt x="13548" y="4080"/>
                    <a:pt x="13564" y="4072"/>
                  </a:cubicBezTo>
                  <a:cubicBezTo>
                    <a:pt x="13613" y="4048"/>
                    <a:pt x="13666" y="4032"/>
                    <a:pt x="13719" y="4021"/>
                  </a:cubicBezTo>
                  <a:cubicBezTo>
                    <a:pt x="13740" y="4049"/>
                    <a:pt x="13761" y="4077"/>
                    <a:pt x="13782" y="4105"/>
                  </a:cubicBezTo>
                  <a:cubicBezTo>
                    <a:pt x="13736" y="4101"/>
                    <a:pt x="13673" y="4072"/>
                    <a:pt x="13683" y="4105"/>
                  </a:cubicBezTo>
                  <a:close/>
                  <a:moveTo>
                    <a:pt x="12813" y="1045"/>
                  </a:moveTo>
                  <a:cubicBezTo>
                    <a:pt x="12843" y="1045"/>
                    <a:pt x="12873" y="1053"/>
                    <a:pt x="12902" y="1053"/>
                  </a:cubicBezTo>
                  <a:lnTo>
                    <a:pt x="12941" y="1053"/>
                  </a:lnTo>
                  <a:lnTo>
                    <a:pt x="12943" y="1045"/>
                  </a:lnTo>
                  <a:cubicBezTo>
                    <a:pt x="12943" y="1045"/>
                    <a:pt x="12943" y="1042"/>
                    <a:pt x="12945" y="1042"/>
                  </a:cubicBezTo>
                  <a:cubicBezTo>
                    <a:pt x="12986" y="1042"/>
                    <a:pt x="13029" y="1043"/>
                    <a:pt x="13071" y="1047"/>
                  </a:cubicBezTo>
                  <a:cubicBezTo>
                    <a:pt x="13091" y="1048"/>
                    <a:pt x="13127" y="1051"/>
                    <a:pt x="13175" y="1054"/>
                  </a:cubicBezTo>
                  <a:cubicBezTo>
                    <a:pt x="13125" y="1097"/>
                    <a:pt x="13077" y="1141"/>
                    <a:pt x="13020" y="1171"/>
                  </a:cubicBezTo>
                  <a:cubicBezTo>
                    <a:pt x="12970" y="1164"/>
                    <a:pt x="12919" y="1157"/>
                    <a:pt x="12869" y="1152"/>
                  </a:cubicBezTo>
                  <a:cubicBezTo>
                    <a:pt x="12843" y="1116"/>
                    <a:pt x="12828" y="1075"/>
                    <a:pt x="12813" y="1045"/>
                  </a:cubicBezTo>
                  <a:close/>
                  <a:moveTo>
                    <a:pt x="12779" y="1239"/>
                  </a:moveTo>
                  <a:cubicBezTo>
                    <a:pt x="12787" y="1240"/>
                    <a:pt x="12796" y="1241"/>
                    <a:pt x="12805" y="1242"/>
                  </a:cubicBezTo>
                  <a:cubicBezTo>
                    <a:pt x="12798" y="1244"/>
                    <a:pt x="12788" y="1242"/>
                    <a:pt x="12779" y="1239"/>
                  </a:cubicBezTo>
                  <a:close/>
                  <a:moveTo>
                    <a:pt x="12373" y="1390"/>
                  </a:moveTo>
                  <a:cubicBezTo>
                    <a:pt x="12396" y="1433"/>
                    <a:pt x="12491" y="1427"/>
                    <a:pt x="12532" y="1467"/>
                  </a:cubicBezTo>
                  <a:cubicBezTo>
                    <a:pt x="12546" y="1479"/>
                    <a:pt x="12540" y="1521"/>
                    <a:pt x="12521" y="1521"/>
                  </a:cubicBezTo>
                  <a:cubicBezTo>
                    <a:pt x="12443" y="1521"/>
                    <a:pt x="12369" y="1486"/>
                    <a:pt x="12292" y="1466"/>
                  </a:cubicBezTo>
                  <a:cubicBezTo>
                    <a:pt x="12274" y="1462"/>
                    <a:pt x="12252" y="1462"/>
                    <a:pt x="12235" y="1455"/>
                  </a:cubicBezTo>
                  <a:cubicBezTo>
                    <a:pt x="12234" y="1455"/>
                    <a:pt x="12233" y="1455"/>
                    <a:pt x="12231" y="1454"/>
                  </a:cubicBezTo>
                  <a:cubicBezTo>
                    <a:pt x="12226" y="1452"/>
                    <a:pt x="12221" y="1448"/>
                    <a:pt x="12216" y="1443"/>
                  </a:cubicBezTo>
                  <a:cubicBezTo>
                    <a:pt x="12196" y="1419"/>
                    <a:pt x="12194" y="1384"/>
                    <a:pt x="12185" y="1354"/>
                  </a:cubicBezTo>
                  <a:cubicBezTo>
                    <a:pt x="12248" y="1365"/>
                    <a:pt x="12310" y="1377"/>
                    <a:pt x="12373" y="1390"/>
                  </a:cubicBezTo>
                  <a:close/>
                  <a:moveTo>
                    <a:pt x="12702" y="1234"/>
                  </a:moveTo>
                  <a:cubicBezTo>
                    <a:pt x="12657" y="1256"/>
                    <a:pt x="12620" y="1294"/>
                    <a:pt x="12587" y="1335"/>
                  </a:cubicBezTo>
                  <a:cubicBezTo>
                    <a:pt x="12501" y="1316"/>
                    <a:pt x="12414" y="1299"/>
                    <a:pt x="12328" y="1282"/>
                  </a:cubicBezTo>
                  <a:cubicBezTo>
                    <a:pt x="12402" y="1283"/>
                    <a:pt x="12471" y="1267"/>
                    <a:pt x="12530" y="1225"/>
                  </a:cubicBezTo>
                  <a:cubicBezTo>
                    <a:pt x="12565" y="1226"/>
                    <a:pt x="12599" y="1227"/>
                    <a:pt x="12633" y="1229"/>
                  </a:cubicBezTo>
                  <a:cubicBezTo>
                    <a:pt x="12656" y="1230"/>
                    <a:pt x="12679" y="1232"/>
                    <a:pt x="12702" y="1234"/>
                  </a:cubicBezTo>
                  <a:close/>
                  <a:moveTo>
                    <a:pt x="12767" y="1142"/>
                  </a:moveTo>
                  <a:cubicBezTo>
                    <a:pt x="12724" y="1138"/>
                    <a:pt x="12681" y="1135"/>
                    <a:pt x="12638" y="1133"/>
                  </a:cubicBezTo>
                  <a:cubicBezTo>
                    <a:pt x="12616" y="1132"/>
                    <a:pt x="12594" y="1131"/>
                    <a:pt x="12571" y="1130"/>
                  </a:cubicBezTo>
                  <a:cubicBezTo>
                    <a:pt x="12556" y="1123"/>
                    <a:pt x="12537" y="1117"/>
                    <a:pt x="12524" y="1113"/>
                  </a:cubicBezTo>
                  <a:cubicBezTo>
                    <a:pt x="12430" y="1082"/>
                    <a:pt x="12333" y="1057"/>
                    <a:pt x="12236" y="1033"/>
                  </a:cubicBezTo>
                  <a:cubicBezTo>
                    <a:pt x="12248" y="1033"/>
                    <a:pt x="12260" y="1033"/>
                    <a:pt x="12272" y="1033"/>
                  </a:cubicBezTo>
                  <a:cubicBezTo>
                    <a:pt x="12435" y="1033"/>
                    <a:pt x="12598" y="1036"/>
                    <a:pt x="12762" y="1037"/>
                  </a:cubicBezTo>
                  <a:cubicBezTo>
                    <a:pt x="12755" y="1049"/>
                    <a:pt x="12748" y="1065"/>
                    <a:pt x="12739" y="1087"/>
                  </a:cubicBezTo>
                  <a:cubicBezTo>
                    <a:pt x="12736" y="1095"/>
                    <a:pt x="12750" y="1117"/>
                    <a:pt x="12767" y="1142"/>
                  </a:cubicBezTo>
                  <a:close/>
                  <a:moveTo>
                    <a:pt x="12048" y="5420"/>
                  </a:moveTo>
                  <a:cubicBezTo>
                    <a:pt x="12053" y="5415"/>
                    <a:pt x="12057" y="5411"/>
                    <a:pt x="12063" y="5409"/>
                  </a:cubicBezTo>
                  <a:cubicBezTo>
                    <a:pt x="12184" y="5356"/>
                    <a:pt x="12317" y="5333"/>
                    <a:pt x="12444" y="5294"/>
                  </a:cubicBezTo>
                  <a:cubicBezTo>
                    <a:pt x="12453" y="5291"/>
                    <a:pt x="12480" y="5290"/>
                    <a:pt x="12473" y="5283"/>
                  </a:cubicBezTo>
                  <a:cubicBezTo>
                    <a:pt x="12426" y="5240"/>
                    <a:pt x="12360" y="5219"/>
                    <a:pt x="12315" y="5174"/>
                  </a:cubicBezTo>
                  <a:cubicBezTo>
                    <a:pt x="12290" y="5150"/>
                    <a:pt x="12291" y="5108"/>
                    <a:pt x="12269" y="5081"/>
                  </a:cubicBezTo>
                  <a:cubicBezTo>
                    <a:pt x="12237" y="5042"/>
                    <a:pt x="12165" y="5030"/>
                    <a:pt x="12154" y="4980"/>
                  </a:cubicBezTo>
                  <a:cubicBezTo>
                    <a:pt x="12124" y="4838"/>
                    <a:pt x="12286" y="4820"/>
                    <a:pt x="12319" y="4718"/>
                  </a:cubicBezTo>
                  <a:cubicBezTo>
                    <a:pt x="12344" y="4642"/>
                    <a:pt x="12297" y="4551"/>
                    <a:pt x="12331" y="4479"/>
                  </a:cubicBezTo>
                  <a:cubicBezTo>
                    <a:pt x="12350" y="4437"/>
                    <a:pt x="12415" y="4442"/>
                    <a:pt x="12457" y="4423"/>
                  </a:cubicBezTo>
                  <a:cubicBezTo>
                    <a:pt x="12457" y="4423"/>
                    <a:pt x="12484" y="4379"/>
                    <a:pt x="12508" y="4337"/>
                  </a:cubicBezTo>
                  <a:cubicBezTo>
                    <a:pt x="12625" y="4623"/>
                    <a:pt x="12737" y="4912"/>
                    <a:pt x="12845" y="5201"/>
                  </a:cubicBezTo>
                  <a:cubicBezTo>
                    <a:pt x="12785" y="5220"/>
                    <a:pt x="12726" y="5236"/>
                    <a:pt x="12665" y="5250"/>
                  </a:cubicBezTo>
                  <a:cubicBezTo>
                    <a:pt x="12638" y="5256"/>
                    <a:pt x="12608" y="5230"/>
                    <a:pt x="12582" y="5241"/>
                  </a:cubicBezTo>
                  <a:cubicBezTo>
                    <a:pt x="12458" y="5295"/>
                    <a:pt x="12355" y="5393"/>
                    <a:pt x="12228" y="5438"/>
                  </a:cubicBezTo>
                  <a:cubicBezTo>
                    <a:pt x="12196" y="5449"/>
                    <a:pt x="12111" y="5413"/>
                    <a:pt x="12048" y="5420"/>
                  </a:cubicBezTo>
                  <a:close/>
                  <a:moveTo>
                    <a:pt x="11888" y="1198"/>
                  </a:moveTo>
                  <a:cubicBezTo>
                    <a:pt x="11905" y="1199"/>
                    <a:pt x="11923" y="1199"/>
                    <a:pt x="11940" y="1200"/>
                  </a:cubicBezTo>
                  <a:cubicBezTo>
                    <a:pt x="11972" y="1209"/>
                    <a:pt x="12007" y="1219"/>
                    <a:pt x="12042" y="1230"/>
                  </a:cubicBezTo>
                  <a:cubicBezTo>
                    <a:pt x="12006" y="1223"/>
                    <a:pt x="11969" y="1217"/>
                    <a:pt x="11932" y="1211"/>
                  </a:cubicBezTo>
                  <a:cubicBezTo>
                    <a:pt x="11918" y="1207"/>
                    <a:pt x="11903" y="1202"/>
                    <a:pt x="11888" y="1198"/>
                  </a:cubicBezTo>
                  <a:close/>
                  <a:moveTo>
                    <a:pt x="11486" y="2031"/>
                  </a:moveTo>
                  <a:cubicBezTo>
                    <a:pt x="11587" y="2026"/>
                    <a:pt x="11687" y="2019"/>
                    <a:pt x="11788" y="2012"/>
                  </a:cubicBezTo>
                  <a:cubicBezTo>
                    <a:pt x="11693" y="2027"/>
                    <a:pt x="11599" y="2044"/>
                    <a:pt x="11505" y="2062"/>
                  </a:cubicBezTo>
                  <a:cubicBezTo>
                    <a:pt x="11499" y="2052"/>
                    <a:pt x="11492" y="2041"/>
                    <a:pt x="11486" y="2031"/>
                  </a:cubicBezTo>
                  <a:close/>
                  <a:moveTo>
                    <a:pt x="10995" y="1809"/>
                  </a:moveTo>
                  <a:cubicBezTo>
                    <a:pt x="11005" y="1864"/>
                    <a:pt x="10974" y="1908"/>
                    <a:pt x="10962" y="1943"/>
                  </a:cubicBezTo>
                  <a:cubicBezTo>
                    <a:pt x="10952" y="1863"/>
                    <a:pt x="10942" y="1783"/>
                    <a:pt x="10931" y="1704"/>
                  </a:cubicBezTo>
                  <a:cubicBezTo>
                    <a:pt x="10950" y="1738"/>
                    <a:pt x="10989" y="1770"/>
                    <a:pt x="10995" y="1809"/>
                  </a:cubicBezTo>
                  <a:close/>
                  <a:moveTo>
                    <a:pt x="11202" y="1324"/>
                  </a:moveTo>
                  <a:cubicBezTo>
                    <a:pt x="11229" y="1335"/>
                    <a:pt x="11256" y="1348"/>
                    <a:pt x="11283" y="1360"/>
                  </a:cubicBezTo>
                  <a:cubicBezTo>
                    <a:pt x="11302" y="1374"/>
                    <a:pt x="11318" y="1389"/>
                    <a:pt x="11327" y="1407"/>
                  </a:cubicBezTo>
                  <a:cubicBezTo>
                    <a:pt x="11329" y="1411"/>
                    <a:pt x="11328" y="1414"/>
                    <a:pt x="11327" y="1416"/>
                  </a:cubicBezTo>
                  <a:cubicBezTo>
                    <a:pt x="11285" y="1385"/>
                    <a:pt x="11244" y="1354"/>
                    <a:pt x="11202" y="1324"/>
                  </a:cubicBezTo>
                  <a:close/>
                  <a:moveTo>
                    <a:pt x="11207" y="1448"/>
                  </a:moveTo>
                  <a:cubicBezTo>
                    <a:pt x="11185" y="1461"/>
                    <a:pt x="11162" y="1475"/>
                    <a:pt x="11140" y="1490"/>
                  </a:cubicBezTo>
                  <a:cubicBezTo>
                    <a:pt x="11100" y="1431"/>
                    <a:pt x="11058" y="1372"/>
                    <a:pt x="11015" y="1315"/>
                  </a:cubicBezTo>
                  <a:cubicBezTo>
                    <a:pt x="11016" y="1314"/>
                    <a:pt x="11018" y="1314"/>
                    <a:pt x="11019" y="1313"/>
                  </a:cubicBezTo>
                  <a:cubicBezTo>
                    <a:pt x="11082" y="1357"/>
                    <a:pt x="11145" y="1402"/>
                    <a:pt x="11207" y="1448"/>
                  </a:cubicBezTo>
                  <a:close/>
                  <a:moveTo>
                    <a:pt x="10889" y="1407"/>
                  </a:moveTo>
                  <a:cubicBezTo>
                    <a:pt x="10888" y="1400"/>
                    <a:pt x="10887" y="1393"/>
                    <a:pt x="10886" y="1387"/>
                  </a:cubicBezTo>
                  <a:cubicBezTo>
                    <a:pt x="10890" y="1378"/>
                    <a:pt x="10902" y="1368"/>
                    <a:pt x="10924" y="1355"/>
                  </a:cubicBezTo>
                  <a:cubicBezTo>
                    <a:pt x="10971" y="1419"/>
                    <a:pt x="11019" y="1483"/>
                    <a:pt x="11064" y="1549"/>
                  </a:cubicBezTo>
                  <a:cubicBezTo>
                    <a:pt x="11064" y="1549"/>
                    <a:pt x="11064" y="1549"/>
                    <a:pt x="11064" y="1549"/>
                  </a:cubicBezTo>
                  <a:cubicBezTo>
                    <a:pt x="11056" y="1556"/>
                    <a:pt x="11047" y="1562"/>
                    <a:pt x="11039" y="1569"/>
                  </a:cubicBezTo>
                  <a:cubicBezTo>
                    <a:pt x="11032" y="1576"/>
                    <a:pt x="11054" y="1592"/>
                    <a:pt x="11047" y="1598"/>
                  </a:cubicBezTo>
                  <a:cubicBezTo>
                    <a:pt x="11011" y="1625"/>
                    <a:pt x="10938" y="1614"/>
                    <a:pt x="10924" y="1654"/>
                  </a:cubicBezTo>
                  <a:cubicBezTo>
                    <a:pt x="10918" y="1610"/>
                    <a:pt x="10912" y="1566"/>
                    <a:pt x="10905" y="1522"/>
                  </a:cubicBezTo>
                  <a:cubicBezTo>
                    <a:pt x="11033" y="1453"/>
                    <a:pt x="10915" y="1439"/>
                    <a:pt x="10889" y="1407"/>
                  </a:cubicBezTo>
                  <a:close/>
                  <a:moveTo>
                    <a:pt x="11243" y="5920"/>
                  </a:moveTo>
                  <a:cubicBezTo>
                    <a:pt x="11241" y="5919"/>
                    <a:pt x="11240" y="5918"/>
                    <a:pt x="11238" y="5917"/>
                  </a:cubicBezTo>
                  <a:cubicBezTo>
                    <a:pt x="11239" y="5917"/>
                    <a:pt x="11241" y="5917"/>
                    <a:pt x="11242" y="5917"/>
                  </a:cubicBezTo>
                  <a:cubicBezTo>
                    <a:pt x="11242" y="5918"/>
                    <a:pt x="11243" y="5919"/>
                    <a:pt x="11243" y="5920"/>
                  </a:cubicBezTo>
                  <a:close/>
                  <a:moveTo>
                    <a:pt x="11212" y="2385"/>
                  </a:moveTo>
                  <a:cubicBezTo>
                    <a:pt x="11177" y="2374"/>
                    <a:pt x="11166" y="2320"/>
                    <a:pt x="11131" y="2312"/>
                  </a:cubicBezTo>
                  <a:cubicBezTo>
                    <a:pt x="11095" y="2303"/>
                    <a:pt x="11055" y="2320"/>
                    <a:pt x="11022" y="2338"/>
                  </a:cubicBezTo>
                  <a:cubicBezTo>
                    <a:pt x="11018" y="2340"/>
                    <a:pt x="11015" y="2343"/>
                    <a:pt x="11012" y="2347"/>
                  </a:cubicBezTo>
                  <a:cubicBezTo>
                    <a:pt x="10998" y="2227"/>
                    <a:pt x="10983" y="2108"/>
                    <a:pt x="10968" y="1988"/>
                  </a:cubicBezTo>
                  <a:cubicBezTo>
                    <a:pt x="10986" y="2008"/>
                    <a:pt x="11034" y="2022"/>
                    <a:pt x="11143" y="2030"/>
                  </a:cubicBezTo>
                  <a:cubicBezTo>
                    <a:pt x="11220" y="2035"/>
                    <a:pt x="11298" y="2036"/>
                    <a:pt x="11376" y="2034"/>
                  </a:cubicBezTo>
                  <a:cubicBezTo>
                    <a:pt x="11385" y="2049"/>
                    <a:pt x="11394" y="2065"/>
                    <a:pt x="11403" y="2080"/>
                  </a:cubicBezTo>
                  <a:cubicBezTo>
                    <a:pt x="11365" y="2087"/>
                    <a:pt x="11328" y="2094"/>
                    <a:pt x="11290" y="2101"/>
                  </a:cubicBezTo>
                  <a:cubicBezTo>
                    <a:pt x="11267" y="2105"/>
                    <a:pt x="11206" y="2087"/>
                    <a:pt x="11218" y="2108"/>
                  </a:cubicBezTo>
                  <a:cubicBezTo>
                    <a:pt x="11246" y="2156"/>
                    <a:pt x="11492" y="2253"/>
                    <a:pt x="11363" y="2384"/>
                  </a:cubicBezTo>
                  <a:cubicBezTo>
                    <a:pt x="11328" y="2420"/>
                    <a:pt x="11260" y="2400"/>
                    <a:pt x="11212" y="2385"/>
                  </a:cubicBezTo>
                  <a:close/>
                  <a:moveTo>
                    <a:pt x="11371" y="5967"/>
                  </a:moveTo>
                  <a:cubicBezTo>
                    <a:pt x="11364" y="5976"/>
                    <a:pt x="11354" y="5979"/>
                    <a:pt x="11343" y="5978"/>
                  </a:cubicBezTo>
                  <a:cubicBezTo>
                    <a:pt x="11342" y="5957"/>
                    <a:pt x="11341" y="5936"/>
                    <a:pt x="11339" y="5916"/>
                  </a:cubicBezTo>
                  <a:cubicBezTo>
                    <a:pt x="11345" y="5916"/>
                    <a:pt x="11351" y="5916"/>
                    <a:pt x="11357" y="5915"/>
                  </a:cubicBezTo>
                  <a:cubicBezTo>
                    <a:pt x="11375" y="5933"/>
                    <a:pt x="11386" y="5951"/>
                    <a:pt x="11371" y="5967"/>
                  </a:cubicBezTo>
                  <a:close/>
                  <a:moveTo>
                    <a:pt x="11329" y="5773"/>
                  </a:moveTo>
                  <a:cubicBezTo>
                    <a:pt x="11328" y="5763"/>
                    <a:pt x="11327" y="5753"/>
                    <a:pt x="11327" y="5744"/>
                  </a:cubicBezTo>
                  <a:cubicBezTo>
                    <a:pt x="11374" y="5726"/>
                    <a:pt x="11452" y="5737"/>
                    <a:pt x="11453" y="5691"/>
                  </a:cubicBezTo>
                  <a:cubicBezTo>
                    <a:pt x="11455" y="5618"/>
                    <a:pt x="11354" y="5583"/>
                    <a:pt x="11310" y="5523"/>
                  </a:cubicBezTo>
                  <a:cubicBezTo>
                    <a:pt x="11307" y="5487"/>
                    <a:pt x="11305" y="5451"/>
                    <a:pt x="11302" y="5415"/>
                  </a:cubicBezTo>
                  <a:cubicBezTo>
                    <a:pt x="11394" y="5405"/>
                    <a:pt x="11481" y="5568"/>
                    <a:pt x="11565" y="5524"/>
                  </a:cubicBezTo>
                  <a:cubicBezTo>
                    <a:pt x="11592" y="5509"/>
                    <a:pt x="11507" y="5450"/>
                    <a:pt x="11534" y="5435"/>
                  </a:cubicBezTo>
                  <a:cubicBezTo>
                    <a:pt x="11567" y="5415"/>
                    <a:pt x="11608" y="5500"/>
                    <a:pt x="11640" y="5480"/>
                  </a:cubicBezTo>
                  <a:cubicBezTo>
                    <a:pt x="11769" y="5401"/>
                    <a:pt x="11716" y="5142"/>
                    <a:pt x="11936" y="5351"/>
                  </a:cubicBezTo>
                  <a:cubicBezTo>
                    <a:pt x="11972" y="5385"/>
                    <a:pt x="11934" y="5471"/>
                    <a:pt x="11976" y="5495"/>
                  </a:cubicBezTo>
                  <a:cubicBezTo>
                    <a:pt x="11975" y="5502"/>
                    <a:pt x="11974" y="5509"/>
                    <a:pt x="11974" y="5518"/>
                  </a:cubicBezTo>
                  <a:cubicBezTo>
                    <a:pt x="11973" y="5579"/>
                    <a:pt x="12175" y="5732"/>
                    <a:pt x="12202" y="5808"/>
                  </a:cubicBezTo>
                  <a:cubicBezTo>
                    <a:pt x="11959" y="5812"/>
                    <a:pt x="11715" y="5814"/>
                    <a:pt x="11471" y="5817"/>
                  </a:cubicBezTo>
                  <a:cubicBezTo>
                    <a:pt x="11465" y="5814"/>
                    <a:pt x="11458" y="5811"/>
                    <a:pt x="11452" y="5808"/>
                  </a:cubicBezTo>
                  <a:cubicBezTo>
                    <a:pt x="11417" y="5788"/>
                    <a:pt x="11363" y="5779"/>
                    <a:pt x="11329" y="5773"/>
                  </a:cubicBezTo>
                  <a:close/>
                  <a:moveTo>
                    <a:pt x="14474" y="5101"/>
                  </a:moveTo>
                  <a:cubicBezTo>
                    <a:pt x="14489" y="5124"/>
                    <a:pt x="14503" y="5147"/>
                    <a:pt x="14518" y="5169"/>
                  </a:cubicBezTo>
                  <a:cubicBezTo>
                    <a:pt x="14347" y="5245"/>
                    <a:pt x="14050" y="5212"/>
                    <a:pt x="13986" y="5220"/>
                  </a:cubicBezTo>
                  <a:cubicBezTo>
                    <a:pt x="13924" y="5228"/>
                    <a:pt x="13872" y="5156"/>
                    <a:pt x="13810" y="5158"/>
                  </a:cubicBezTo>
                  <a:cubicBezTo>
                    <a:pt x="13798" y="5159"/>
                    <a:pt x="13796" y="5190"/>
                    <a:pt x="13785" y="5184"/>
                  </a:cubicBezTo>
                  <a:cubicBezTo>
                    <a:pt x="13749" y="5164"/>
                    <a:pt x="13735" y="5112"/>
                    <a:pt x="13697" y="5097"/>
                  </a:cubicBezTo>
                  <a:cubicBezTo>
                    <a:pt x="13655" y="5081"/>
                    <a:pt x="13607" y="5101"/>
                    <a:pt x="13563" y="5096"/>
                  </a:cubicBezTo>
                  <a:cubicBezTo>
                    <a:pt x="13445" y="5083"/>
                    <a:pt x="13327" y="5025"/>
                    <a:pt x="13211" y="5047"/>
                  </a:cubicBezTo>
                  <a:cubicBezTo>
                    <a:pt x="12895" y="5108"/>
                    <a:pt x="13239" y="5059"/>
                    <a:pt x="13021" y="5141"/>
                  </a:cubicBezTo>
                  <a:cubicBezTo>
                    <a:pt x="12993" y="5151"/>
                    <a:pt x="12965" y="5161"/>
                    <a:pt x="12937" y="5171"/>
                  </a:cubicBezTo>
                  <a:cubicBezTo>
                    <a:pt x="12818" y="4851"/>
                    <a:pt x="12694" y="4533"/>
                    <a:pt x="12562" y="4217"/>
                  </a:cubicBezTo>
                  <a:cubicBezTo>
                    <a:pt x="12570" y="4197"/>
                    <a:pt x="12579" y="4178"/>
                    <a:pt x="12593" y="4162"/>
                  </a:cubicBezTo>
                  <a:cubicBezTo>
                    <a:pt x="12617" y="4135"/>
                    <a:pt x="12665" y="4139"/>
                    <a:pt x="12690" y="4112"/>
                  </a:cubicBezTo>
                  <a:cubicBezTo>
                    <a:pt x="12711" y="4091"/>
                    <a:pt x="12691" y="4017"/>
                    <a:pt x="12719" y="4027"/>
                  </a:cubicBezTo>
                  <a:cubicBezTo>
                    <a:pt x="12827" y="4062"/>
                    <a:pt x="12906" y="4155"/>
                    <a:pt x="13002" y="4215"/>
                  </a:cubicBezTo>
                  <a:cubicBezTo>
                    <a:pt x="13034" y="4235"/>
                    <a:pt x="13097" y="4229"/>
                    <a:pt x="13101" y="4266"/>
                  </a:cubicBezTo>
                  <a:cubicBezTo>
                    <a:pt x="13104" y="4288"/>
                    <a:pt x="12869" y="4309"/>
                    <a:pt x="12917" y="4375"/>
                  </a:cubicBezTo>
                  <a:cubicBezTo>
                    <a:pt x="12956" y="4428"/>
                    <a:pt x="13044" y="4407"/>
                    <a:pt x="13106" y="4428"/>
                  </a:cubicBezTo>
                  <a:cubicBezTo>
                    <a:pt x="13163" y="4448"/>
                    <a:pt x="13213" y="4486"/>
                    <a:pt x="13272" y="4498"/>
                  </a:cubicBezTo>
                  <a:cubicBezTo>
                    <a:pt x="13305" y="4505"/>
                    <a:pt x="13343" y="4498"/>
                    <a:pt x="13372" y="4482"/>
                  </a:cubicBezTo>
                  <a:cubicBezTo>
                    <a:pt x="13397" y="4468"/>
                    <a:pt x="13398" y="4422"/>
                    <a:pt x="13425" y="4414"/>
                  </a:cubicBezTo>
                  <a:cubicBezTo>
                    <a:pt x="13470" y="4401"/>
                    <a:pt x="13523" y="4443"/>
                    <a:pt x="13566" y="4425"/>
                  </a:cubicBezTo>
                  <a:cubicBezTo>
                    <a:pt x="13577" y="4420"/>
                    <a:pt x="13586" y="4406"/>
                    <a:pt x="13590" y="4391"/>
                  </a:cubicBezTo>
                  <a:cubicBezTo>
                    <a:pt x="13591" y="4392"/>
                    <a:pt x="13591" y="4393"/>
                    <a:pt x="13592" y="4394"/>
                  </a:cubicBezTo>
                  <a:cubicBezTo>
                    <a:pt x="13777" y="4642"/>
                    <a:pt x="13830" y="4492"/>
                    <a:pt x="13992" y="4558"/>
                  </a:cubicBezTo>
                  <a:cubicBezTo>
                    <a:pt x="14061" y="4585"/>
                    <a:pt x="14141" y="4651"/>
                    <a:pt x="14205" y="4698"/>
                  </a:cubicBezTo>
                  <a:cubicBezTo>
                    <a:pt x="14296" y="4832"/>
                    <a:pt x="14386" y="4966"/>
                    <a:pt x="14474" y="5101"/>
                  </a:cubicBezTo>
                  <a:close/>
                  <a:moveTo>
                    <a:pt x="14597" y="5114"/>
                  </a:moveTo>
                  <a:cubicBezTo>
                    <a:pt x="14583" y="5092"/>
                    <a:pt x="14569" y="5070"/>
                    <a:pt x="14555" y="5049"/>
                  </a:cubicBezTo>
                  <a:cubicBezTo>
                    <a:pt x="14493" y="4953"/>
                    <a:pt x="14431" y="4859"/>
                    <a:pt x="14367" y="4764"/>
                  </a:cubicBezTo>
                  <a:cubicBezTo>
                    <a:pt x="14380" y="4768"/>
                    <a:pt x="14393" y="4772"/>
                    <a:pt x="14405" y="4777"/>
                  </a:cubicBezTo>
                  <a:cubicBezTo>
                    <a:pt x="14487" y="4814"/>
                    <a:pt x="14645" y="4904"/>
                    <a:pt x="14639" y="5016"/>
                  </a:cubicBezTo>
                  <a:cubicBezTo>
                    <a:pt x="14636" y="5057"/>
                    <a:pt x="14621" y="5088"/>
                    <a:pt x="14597" y="5114"/>
                  </a:cubicBezTo>
                  <a:close/>
                  <a:moveTo>
                    <a:pt x="13899" y="8555"/>
                  </a:moveTo>
                  <a:cubicBezTo>
                    <a:pt x="13904" y="8576"/>
                    <a:pt x="13910" y="8596"/>
                    <a:pt x="13915" y="8617"/>
                  </a:cubicBezTo>
                  <a:cubicBezTo>
                    <a:pt x="13913" y="8614"/>
                    <a:pt x="13912" y="8610"/>
                    <a:pt x="13909" y="8607"/>
                  </a:cubicBezTo>
                  <a:cubicBezTo>
                    <a:pt x="13906" y="8602"/>
                    <a:pt x="13892" y="8607"/>
                    <a:pt x="13891" y="8600"/>
                  </a:cubicBezTo>
                  <a:cubicBezTo>
                    <a:pt x="13888" y="8586"/>
                    <a:pt x="13897" y="8570"/>
                    <a:pt x="13899" y="8555"/>
                  </a:cubicBezTo>
                  <a:close/>
                  <a:moveTo>
                    <a:pt x="13563" y="6527"/>
                  </a:moveTo>
                  <a:cubicBezTo>
                    <a:pt x="13513" y="6539"/>
                    <a:pt x="13458" y="6521"/>
                    <a:pt x="13408" y="6529"/>
                  </a:cubicBezTo>
                  <a:cubicBezTo>
                    <a:pt x="13388" y="6468"/>
                    <a:pt x="13368" y="6406"/>
                    <a:pt x="13347" y="6345"/>
                  </a:cubicBezTo>
                  <a:cubicBezTo>
                    <a:pt x="13352" y="6346"/>
                    <a:pt x="13356" y="6348"/>
                    <a:pt x="13360" y="6348"/>
                  </a:cubicBezTo>
                  <a:cubicBezTo>
                    <a:pt x="13737" y="6386"/>
                    <a:pt x="13425" y="6244"/>
                    <a:pt x="13683" y="6156"/>
                  </a:cubicBezTo>
                  <a:cubicBezTo>
                    <a:pt x="13730" y="6141"/>
                    <a:pt x="13772" y="6218"/>
                    <a:pt x="13820" y="6210"/>
                  </a:cubicBezTo>
                  <a:cubicBezTo>
                    <a:pt x="13868" y="6202"/>
                    <a:pt x="13886" y="6094"/>
                    <a:pt x="13929" y="6114"/>
                  </a:cubicBezTo>
                  <a:cubicBezTo>
                    <a:pt x="13971" y="6134"/>
                    <a:pt x="13913" y="6207"/>
                    <a:pt x="13915" y="6254"/>
                  </a:cubicBezTo>
                  <a:cubicBezTo>
                    <a:pt x="13916" y="6309"/>
                    <a:pt x="13921" y="6366"/>
                    <a:pt x="13939" y="6419"/>
                  </a:cubicBezTo>
                  <a:cubicBezTo>
                    <a:pt x="13998" y="6597"/>
                    <a:pt x="14070" y="6099"/>
                    <a:pt x="14026" y="6628"/>
                  </a:cubicBezTo>
                  <a:cubicBezTo>
                    <a:pt x="14016" y="6744"/>
                    <a:pt x="13970" y="6854"/>
                    <a:pt x="13939" y="6966"/>
                  </a:cubicBezTo>
                  <a:cubicBezTo>
                    <a:pt x="13936" y="6976"/>
                    <a:pt x="13926" y="6983"/>
                    <a:pt x="13924" y="6994"/>
                  </a:cubicBezTo>
                  <a:cubicBezTo>
                    <a:pt x="13908" y="7084"/>
                    <a:pt x="13923" y="7180"/>
                    <a:pt x="13893" y="7267"/>
                  </a:cubicBezTo>
                  <a:cubicBezTo>
                    <a:pt x="13875" y="7321"/>
                    <a:pt x="13864" y="7388"/>
                    <a:pt x="13816" y="7418"/>
                  </a:cubicBezTo>
                  <a:cubicBezTo>
                    <a:pt x="13784" y="7438"/>
                    <a:pt x="13742" y="7453"/>
                    <a:pt x="13696" y="7462"/>
                  </a:cubicBezTo>
                  <a:cubicBezTo>
                    <a:pt x="13623" y="7214"/>
                    <a:pt x="13547" y="6966"/>
                    <a:pt x="13468" y="6719"/>
                  </a:cubicBezTo>
                  <a:cubicBezTo>
                    <a:pt x="13531" y="6704"/>
                    <a:pt x="13592" y="6666"/>
                    <a:pt x="13630" y="6627"/>
                  </a:cubicBezTo>
                  <a:cubicBezTo>
                    <a:pt x="13672" y="6584"/>
                    <a:pt x="13672" y="6515"/>
                    <a:pt x="13693" y="6459"/>
                  </a:cubicBezTo>
                  <a:cubicBezTo>
                    <a:pt x="13650" y="6482"/>
                    <a:pt x="13611" y="6515"/>
                    <a:pt x="13563" y="6527"/>
                  </a:cubicBezTo>
                  <a:close/>
                  <a:moveTo>
                    <a:pt x="14227" y="18741"/>
                  </a:moveTo>
                  <a:cubicBezTo>
                    <a:pt x="14263" y="18720"/>
                    <a:pt x="14309" y="18720"/>
                    <a:pt x="14345" y="18700"/>
                  </a:cubicBezTo>
                  <a:cubicBezTo>
                    <a:pt x="14403" y="18667"/>
                    <a:pt x="14416" y="18585"/>
                    <a:pt x="14466" y="18541"/>
                  </a:cubicBezTo>
                  <a:cubicBezTo>
                    <a:pt x="14479" y="18529"/>
                    <a:pt x="14502" y="18540"/>
                    <a:pt x="14517" y="18532"/>
                  </a:cubicBezTo>
                  <a:cubicBezTo>
                    <a:pt x="14637" y="18473"/>
                    <a:pt x="14748" y="18391"/>
                    <a:pt x="14872" y="18339"/>
                  </a:cubicBezTo>
                  <a:cubicBezTo>
                    <a:pt x="14899" y="18328"/>
                    <a:pt x="14932" y="18333"/>
                    <a:pt x="14957" y="18318"/>
                  </a:cubicBezTo>
                  <a:cubicBezTo>
                    <a:pt x="14987" y="18301"/>
                    <a:pt x="15014" y="18282"/>
                    <a:pt x="15041" y="18263"/>
                  </a:cubicBezTo>
                  <a:cubicBezTo>
                    <a:pt x="15026" y="18397"/>
                    <a:pt x="15008" y="18533"/>
                    <a:pt x="14993" y="18668"/>
                  </a:cubicBezTo>
                  <a:cubicBezTo>
                    <a:pt x="14659" y="18768"/>
                    <a:pt x="14319" y="18855"/>
                    <a:pt x="13980" y="18927"/>
                  </a:cubicBezTo>
                  <a:cubicBezTo>
                    <a:pt x="13978" y="18922"/>
                    <a:pt x="13977" y="18918"/>
                    <a:pt x="13976" y="18914"/>
                  </a:cubicBezTo>
                  <a:cubicBezTo>
                    <a:pt x="13970" y="18899"/>
                    <a:pt x="13925" y="18890"/>
                    <a:pt x="13939" y="18882"/>
                  </a:cubicBezTo>
                  <a:cubicBezTo>
                    <a:pt x="13981" y="18860"/>
                    <a:pt x="14036" y="18881"/>
                    <a:pt x="14077" y="18860"/>
                  </a:cubicBezTo>
                  <a:cubicBezTo>
                    <a:pt x="14135" y="18832"/>
                    <a:pt x="14172" y="18774"/>
                    <a:pt x="14227" y="18741"/>
                  </a:cubicBezTo>
                  <a:close/>
                  <a:moveTo>
                    <a:pt x="14209" y="9103"/>
                  </a:moveTo>
                  <a:cubicBezTo>
                    <a:pt x="14187" y="9068"/>
                    <a:pt x="14175" y="9028"/>
                    <a:pt x="14155" y="8992"/>
                  </a:cubicBezTo>
                  <a:cubicBezTo>
                    <a:pt x="14132" y="8953"/>
                    <a:pt x="14107" y="8915"/>
                    <a:pt x="14081" y="8878"/>
                  </a:cubicBezTo>
                  <a:cubicBezTo>
                    <a:pt x="14028" y="8664"/>
                    <a:pt x="13973" y="8451"/>
                    <a:pt x="13915" y="8238"/>
                  </a:cubicBezTo>
                  <a:cubicBezTo>
                    <a:pt x="13958" y="8142"/>
                    <a:pt x="13967" y="8032"/>
                    <a:pt x="13993" y="7930"/>
                  </a:cubicBezTo>
                  <a:cubicBezTo>
                    <a:pt x="13998" y="7907"/>
                    <a:pt x="14035" y="7855"/>
                    <a:pt x="14041" y="7878"/>
                  </a:cubicBezTo>
                  <a:cubicBezTo>
                    <a:pt x="14055" y="7944"/>
                    <a:pt x="14044" y="8014"/>
                    <a:pt x="14035" y="8081"/>
                  </a:cubicBezTo>
                  <a:cubicBezTo>
                    <a:pt x="14031" y="8120"/>
                    <a:pt x="13976" y="8165"/>
                    <a:pt x="14002" y="8193"/>
                  </a:cubicBezTo>
                  <a:cubicBezTo>
                    <a:pt x="14033" y="8227"/>
                    <a:pt x="14103" y="8165"/>
                    <a:pt x="14139" y="8193"/>
                  </a:cubicBezTo>
                  <a:cubicBezTo>
                    <a:pt x="14210" y="8248"/>
                    <a:pt x="14239" y="8342"/>
                    <a:pt x="14290" y="8416"/>
                  </a:cubicBezTo>
                  <a:cubicBezTo>
                    <a:pt x="14352" y="8504"/>
                    <a:pt x="14451" y="8564"/>
                    <a:pt x="14508" y="8655"/>
                  </a:cubicBezTo>
                  <a:cubicBezTo>
                    <a:pt x="14520" y="8675"/>
                    <a:pt x="14511" y="8703"/>
                    <a:pt x="14521" y="8724"/>
                  </a:cubicBezTo>
                  <a:cubicBezTo>
                    <a:pt x="14559" y="8802"/>
                    <a:pt x="14605" y="8876"/>
                    <a:pt x="14652" y="8950"/>
                  </a:cubicBezTo>
                  <a:cubicBezTo>
                    <a:pt x="14661" y="8965"/>
                    <a:pt x="14670" y="8978"/>
                    <a:pt x="14679" y="8989"/>
                  </a:cubicBezTo>
                  <a:cubicBezTo>
                    <a:pt x="14523" y="9030"/>
                    <a:pt x="14366" y="9067"/>
                    <a:pt x="14209" y="9103"/>
                  </a:cubicBezTo>
                  <a:close/>
                  <a:moveTo>
                    <a:pt x="12737" y="688"/>
                  </a:moveTo>
                  <a:cubicBezTo>
                    <a:pt x="12775" y="669"/>
                    <a:pt x="12764" y="607"/>
                    <a:pt x="12783" y="568"/>
                  </a:cubicBezTo>
                  <a:cubicBezTo>
                    <a:pt x="12870" y="598"/>
                    <a:pt x="12954" y="630"/>
                    <a:pt x="13033" y="664"/>
                  </a:cubicBezTo>
                  <a:cubicBezTo>
                    <a:pt x="13086" y="687"/>
                    <a:pt x="13136" y="711"/>
                    <a:pt x="13185" y="736"/>
                  </a:cubicBezTo>
                  <a:cubicBezTo>
                    <a:pt x="13090" y="737"/>
                    <a:pt x="12994" y="740"/>
                    <a:pt x="12898" y="741"/>
                  </a:cubicBezTo>
                  <a:cubicBezTo>
                    <a:pt x="12893" y="723"/>
                    <a:pt x="12897" y="693"/>
                    <a:pt x="12883" y="699"/>
                  </a:cubicBezTo>
                  <a:cubicBezTo>
                    <a:pt x="12862" y="709"/>
                    <a:pt x="12847" y="725"/>
                    <a:pt x="12833" y="743"/>
                  </a:cubicBezTo>
                  <a:cubicBezTo>
                    <a:pt x="12653" y="746"/>
                    <a:pt x="12473" y="749"/>
                    <a:pt x="12293" y="754"/>
                  </a:cubicBezTo>
                  <a:cubicBezTo>
                    <a:pt x="12045" y="760"/>
                    <a:pt x="11794" y="809"/>
                    <a:pt x="11549" y="866"/>
                  </a:cubicBezTo>
                  <a:cubicBezTo>
                    <a:pt x="11537" y="862"/>
                    <a:pt x="11524" y="857"/>
                    <a:pt x="11512" y="854"/>
                  </a:cubicBezTo>
                  <a:cubicBezTo>
                    <a:pt x="11668" y="797"/>
                    <a:pt x="11825" y="745"/>
                    <a:pt x="11985" y="701"/>
                  </a:cubicBezTo>
                  <a:cubicBezTo>
                    <a:pt x="12239" y="632"/>
                    <a:pt x="12492" y="582"/>
                    <a:pt x="12744" y="554"/>
                  </a:cubicBezTo>
                  <a:cubicBezTo>
                    <a:pt x="12752" y="557"/>
                    <a:pt x="12761" y="560"/>
                    <a:pt x="12769" y="563"/>
                  </a:cubicBezTo>
                  <a:cubicBezTo>
                    <a:pt x="12748" y="575"/>
                    <a:pt x="12726" y="588"/>
                    <a:pt x="12704" y="600"/>
                  </a:cubicBezTo>
                  <a:cubicBezTo>
                    <a:pt x="12704" y="600"/>
                    <a:pt x="12709" y="702"/>
                    <a:pt x="12737" y="688"/>
                  </a:cubicBezTo>
                  <a:close/>
                  <a:moveTo>
                    <a:pt x="9974" y="619"/>
                  </a:moveTo>
                  <a:cubicBezTo>
                    <a:pt x="9747" y="523"/>
                    <a:pt x="9539" y="457"/>
                    <a:pt x="9329" y="412"/>
                  </a:cubicBezTo>
                  <a:cubicBezTo>
                    <a:pt x="9492" y="376"/>
                    <a:pt x="9663" y="345"/>
                    <a:pt x="9842" y="322"/>
                  </a:cubicBezTo>
                  <a:cubicBezTo>
                    <a:pt x="10029" y="410"/>
                    <a:pt x="10233" y="582"/>
                    <a:pt x="10369" y="712"/>
                  </a:cubicBezTo>
                  <a:cubicBezTo>
                    <a:pt x="10437" y="776"/>
                    <a:pt x="10501" y="843"/>
                    <a:pt x="10564" y="912"/>
                  </a:cubicBezTo>
                  <a:cubicBezTo>
                    <a:pt x="10534" y="895"/>
                    <a:pt x="10505" y="878"/>
                    <a:pt x="10476" y="862"/>
                  </a:cubicBezTo>
                  <a:cubicBezTo>
                    <a:pt x="10313" y="773"/>
                    <a:pt x="10146" y="691"/>
                    <a:pt x="9974" y="619"/>
                  </a:cubicBezTo>
                  <a:close/>
                  <a:moveTo>
                    <a:pt x="10531" y="2115"/>
                  </a:moveTo>
                  <a:cubicBezTo>
                    <a:pt x="10557" y="2101"/>
                    <a:pt x="10593" y="2132"/>
                    <a:pt x="10620" y="2120"/>
                  </a:cubicBezTo>
                  <a:cubicBezTo>
                    <a:pt x="10634" y="2114"/>
                    <a:pt x="10610" y="2085"/>
                    <a:pt x="10620" y="2075"/>
                  </a:cubicBezTo>
                  <a:cubicBezTo>
                    <a:pt x="10641" y="2054"/>
                    <a:pt x="10709" y="2068"/>
                    <a:pt x="10701" y="2039"/>
                  </a:cubicBezTo>
                  <a:cubicBezTo>
                    <a:pt x="10686" y="1985"/>
                    <a:pt x="10610" y="1972"/>
                    <a:pt x="10579" y="1925"/>
                  </a:cubicBezTo>
                  <a:cubicBezTo>
                    <a:pt x="10576" y="1921"/>
                    <a:pt x="10563" y="1887"/>
                    <a:pt x="10551" y="1846"/>
                  </a:cubicBezTo>
                  <a:cubicBezTo>
                    <a:pt x="10566" y="1802"/>
                    <a:pt x="10582" y="1758"/>
                    <a:pt x="10598" y="1715"/>
                  </a:cubicBezTo>
                  <a:cubicBezTo>
                    <a:pt x="10605" y="1694"/>
                    <a:pt x="10614" y="1674"/>
                    <a:pt x="10621" y="1654"/>
                  </a:cubicBezTo>
                  <a:cubicBezTo>
                    <a:pt x="10624" y="1653"/>
                    <a:pt x="10626" y="1652"/>
                    <a:pt x="10628" y="1651"/>
                  </a:cubicBezTo>
                  <a:cubicBezTo>
                    <a:pt x="10672" y="1626"/>
                    <a:pt x="10706" y="1585"/>
                    <a:pt x="10753" y="1564"/>
                  </a:cubicBezTo>
                  <a:cubicBezTo>
                    <a:pt x="10771" y="1555"/>
                    <a:pt x="10791" y="1553"/>
                    <a:pt x="10812" y="1551"/>
                  </a:cubicBezTo>
                  <a:cubicBezTo>
                    <a:pt x="10857" y="1870"/>
                    <a:pt x="10898" y="2191"/>
                    <a:pt x="10934" y="2512"/>
                  </a:cubicBezTo>
                  <a:cubicBezTo>
                    <a:pt x="10934" y="2512"/>
                    <a:pt x="10934" y="2512"/>
                    <a:pt x="10933" y="2513"/>
                  </a:cubicBezTo>
                  <a:cubicBezTo>
                    <a:pt x="10933" y="2521"/>
                    <a:pt x="10934" y="2530"/>
                    <a:pt x="10937" y="2539"/>
                  </a:cubicBezTo>
                  <a:cubicBezTo>
                    <a:pt x="10943" y="2591"/>
                    <a:pt x="10948" y="2643"/>
                    <a:pt x="10954" y="2695"/>
                  </a:cubicBezTo>
                  <a:cubicBezTo>
                    <a:pt x="10781" y="2773"/>
                    <a:pt x="10575" y="2752"/>
                    <a:pt x="10387" y="2781"/>
                  </a:cubicBezTo>
                  <a:cubicBezTo>
                    <a:pt x="10370" y="2784"/>
                    <a:pt x="10353" y="2784"/>
                    <a:pt x="10336" y="2789"/>
                  </a:cubicBezTo>
                  <a:cubicBezTo>
                    <a:pt x="10302" y="2799"/>
                    <a:pt x="10267" y="2809"/>
                    <a:pt x="10233" y="2819"/>
                  </a:cubicBezTo>
                  <a:cubicBezTo>
                    <a:pt x="10292" y="2624"/>
                    <a:pt x="10352" y="2429"/>
                    <a:pt x="10416" y="2236"/>
                  </a:cubicBezTo>
                  <a:cubicBezTo>
                    <a:pt x="10439" y="2189"/>
                    <a:pt x="10472" y="2148"/>
                    <a:pt x="10531" y="2115"/>
                  </a:cubicBezTo>
                  <a:close/>
                  <a:moveTo>
                    <a:pt x="7894" y="1360"/>
                  </a:moveTo>
                  <a:cubicBezTo>
                    <a:pt x="7822" y="1354"/>
                    <a:pt x="7750" y="1351"/>
                    <a:pt x="7678" y="1349"/>
                  </a:cubicBezTo>
                  <a:cubicBezTo>
                    <a:pt x="7689" y="1328"/>
                    <a:pt x="7700" y="1306"/>
                    <a:pt x="7713" y="1284"/>
                  </a:cubicBezTo>
                  <a:cubicBezTo>
                    <a:pt x="8130" y="1210"/>
                    <a:pt x="8559" y="1134"/>
                    <a:pt x="8972" y="1134"/>
                  </a:cubicBezTo>
                  <a:cubicBezTo>
                    <a:pt x="8980" y="1134"/>
                    <a:pt x="8986" y="1134"/>
                    <a:pt x="8992" y="1134"/>
                  </a:cubicBezTo>
                  <a:cubicBezTo>
                    <a:pt x="9201" y="1135"/>
                    <a:pt x="9484" y="1138"/>
                    <a:pt x="9762" y="1141"/>
                  </a:cubicBezTo>
                  <a:cubicBezTo>
                    <a:pt x="9180" y="1201"/>
                    <a:pt x="8605" y="1288"/>
                    <a:pt x="8024" y="1433"/>
                  </a:cubicBezTo>
                  <a:cubicBezTo>
                    <a:pt x="7890" y="1466"/>
                    <a:pt x="7757" y="1501"/>
                    <a:pt x="7624" y="1537"/>
                  </a:cubicBezTo>
                  <a:cubicBezTo>
                    <a:pt x="7627" y="1513"/>
                    <a:pt x="7631" y="1490"/>
                    <a:pt x="7637" y="1466"/>
                  </a:cubicBezTo>
                  <a:cubicBezTo>
                    <a:pt x="7657" y="1466"/>
                    <a:pt x="7678" y="1477"/>
                    <a:pt x="7696" y="1469"/>
                  </a:cubicBezTo>
                  <a:cubicBezTo>
                    <a:pt x="7749" y="1447"/>
                    <a:pt x="7793" y="1407"/>
                    <a:pt x="7843" y="1380"/>
                  </a:cubicBezTo>
                  <a:cubicBezTo>
                    <a:pt x="7859" y="1371"/>
                    <a:pt x="7912" y="1362"/>
                    <a:pt x="7894" y="1360"/>
                  </a:cubicBezTo>
                  <a:close/>
                  <a:moveTo>
                    <a:pt x="7527" y="1664"/>
                  </a:moveTo>
                  <a:cubicBezTo>
                    <a:pt x="7537" y="1761"/>
                    <a:pt x="7567" y="1855"/>
                    <a:pt x="7615" y="1945"/>
                  </a:cubicBezTo>
                  <a:cubicBezTo>
                    <a:pt x="7102" y="2159"/>
                    <a:pt x="6602" y="2402"/>
                    <a:pt x="6117" y="2675"/>
                  </a:cubicBezTo>
                  <a:cubicBezTo>
                    <a:pt x="5654" y="2935"/>
                    <a:pt x="5196" y="3230"/>
                    <a:pt x="4751" y="3554"/>
                  </a:cubicBezTo>
                  <a:cubicBezTo>
                    <a:pt x="4691" y="3399"/>
                    <a:pt x="4657" y="3236"/>
                    <a:pt x="4658" y="3064"/>
                  </a:cubicBezTo>
                  <a:cubicBezTo>
                    <a:pt x="4658" y="3000"/>
                    <a:pt x="4663" y="2934"/>
                    <a:pt x="4673" y="2867"/>
                  </a:cubicBezTo>
                  <a:cubicBezTo>
                    <a:pt x="4679" y="2825"/>
                    <a:pt x="4687" y="2784"/>
                    <a:pt x="4697" y="2743"/>
                  </a:cubicBezTo>
                  <a:cubicBezTo>
                    <a:pt x="5556" y="2300"/>
                    <a:pt x="6511" y="1946"/>
                    <a:pt x="7527" y="1664"/>
                  </a:cubicBezTo>
                  <a:close/>
                  <a:moveTo>
                    <a:pt x="7426" y="1335"/>
                  </a:moveTo>
                  <a:cubicBezTo>
                    <a:pt x="7473" y="1327"/>
                    <a:pt x="7520" y="1318"/>
                    <a:pt x="7568" y="1310"/>
                  </a:cubicBezTo>
                  <a:cubicBezTo>
                    <a:pt x="7576" y="1309"/>
                    <a:pt x="7584" y="1307"/>
                    <a:pt x="7593" y="1306"/>
                  </a:cubicBezTo>
                  <a:cubicBezTo>
                    <a:pt x="7586" y="1319"/>
                    <a:pt x="7581" y="1333"/>
                    <a:pt x="7576" y="1347"/>
                  </a:cubicBezTo>
                  <a:cubicBezTo>
                    <a:pt x="7528" y="1346"/>
                    <a:pt x="7480" y="1344"/>
                    <a:pt x="7432" y="1341"/>
                  </a:cubicBezTo>
                  <a:cubicBezTo>
                    <a:pt x="7430" y="1341"/>
                    <a:pt x="7428" y="1338"/>
                    <a:pt x="7426" y="1335"/>
                  </a:cubicBezTo>
                  <a:close/>
                  <a:moveTo>
                    <a:pt x="7357" y="1348"/>
                  </a:moveTo>
                  <a:cubicBezTo>
                    <a:pt x="7373" y="1345"/>
                    <a:pt x="7389" y="1342"/>
                    <a:pt x="7405" y="1339"/>
                  </a:cubicBezTo>
                  <a:cubicBezTo>
                    <a:pt x="7381" y="1358"/>
                    <a:pt x="7353" y="1393"/>
                    <a:pt x="7351" y="1372"/>
                  </a:cubicBezTo>
                  <a:cubicBezTo>
                    <a:pt x="7350" y="1364"/>
                    <a:pt x="7353" y="1356"/>
                    <a:pt x="7357" y="1348"/>
                  </a:cubicBezTo>
                  <a:close/>
                  <a:moveTo>
                    <a:pt x="5382" y="1723"/>
                  </a:moveTo>
                  <a:cubicBezTo>
                    <a:pt x="5386" y="1720"/>
                    <a:pt x="5390" y="1717"/>
                    <a:pt x="5394" y="1714"/>
                  </a:cubicBezTo>
                  <a:cubicBezTo>
                    <a:pt x="5408" y="1707"/>
                    <a:pt x="5422" y="1700"/>
                    <a:pt x="5436" y="1693"/>
                  </a:cubicBezTo>
                  <a:cubicBezTo>
                    <a:pt x="5419" y="1704"/>
                    <a:pt x="5401" y="1714"/>
                    <a:pt x="5382" y="1723"/>
                  </a:cubicBezTo>
                  <a:close/>
                  <a:moveTo>
                    <a:pt x="7356" y="1348"/>
                  </a:moveTo>
                  <a:cubicBezTo>
                    <a:pt x="7353" y="1358"/>
                    <a:pt x="7304" y="1369"/>
                    <a:pt x="7287" y="1383"/>
                  </a:cubicBezTo>
                  <a:cubicBezTo>
                    <a:pt x="7239" y="1422"/>
                    <a:pt x="7194" y="1466"/>
                    <a:pt x="7147" y="1508"/>
                  </a:cubicBezTo>
                  <a:cubicBezTo>
                    <a:pt x="7147" y="1508"/>
                    <a:pt x="7256" y="1564"/>
                    <a:pt x="7314" y="1559"/>
                  </a:cubicBezTo>
                  <a:cubicBezTo>
                    <a:pt x="7390" y="1553"/>
                    <a:pt x="7461" y="1523"/>
                    <a:pt x="7534" y="1496"/>
                  </a:cubicBezTo>
                  <a:cubicBezTo>
                    <a:pt x="7530" y="1519"/>
                    <a:pt x="7528" y="1541"/>
                    <a:pt x="7526" y="1564"/>
                  </a:cubicBezTo>
                  <a:cubicBezTo>
                    <a:pt x="6527" y="1840"/>
                    <a:pt x="5585" y="2185"/>
                    <a:pt x="4731" y="2617"/>
                  </a:cubicBezTo>
                  <a:cubicBezTo>
                    <a:pt x="4814" y="2366"/>
                    <a:pt x="4962" y="2142"/>
                    <a:pt x="5149" y="1943"/>
                  </a:cubicBezTo>
                  <a:cubicBezTo>
                    <a:pt x="5782" y="1664"/>
                    <a:pt x="6459" y="1510"/>
                    <a:pt x="7356" y="1348"/>
                  </a:cubicBezTo>
                  <a:close/>
                  <a:moveTo>
                    <a:pt x="4672" y="3612"/>
                  </a:moveTo>
                  <a:cubicBezTo>
                    <a:pt x="3847" y="4223"/>
                    <a:pt x="3073" y="4937"/>
                    <a:pt x="2403" y="5733"/>
                  </a:cubicBezTo>
                  <a:cubicBezTo>
                    <a:pt x="2341" y="5490"/>
                    <a:pt x="2358" y="5365"/>
                    <a:pt x="2347" y="4961"/>
                  </a:cubicBezTo>
                  <a:cubicBezTo>
                    <a:pt x="2347" y="4955"/>
                    <a:pt x="2347" y="4949"/>
                    <a:pt x="2347" y="4943"/>
                  </a:cubicBezTo>
                  <a:cubicBezTo>
                    <a:pt x="2346" y="4736"/>
                    <a:pt x="2443" y="4483"/>
                    <a:pt x="2528" y="4287"/>
                  </a:cubicBezTo>
                  <a:cubicBezTo>
                    <a:pt x="2532" y="4279"/>
                    <a:pt x="2536" y="4271"/>
                    <a:pt x="2539" y="4263"/>
                  </a:cubicBezTo>
                  <a:cubicBezTo>
                    <a:pt x="3125" y="3691"/>
                    <a:pt x="3816" y="3208"/>
                    <a:pt x="4587" y="2800"/>
                  </a:cubicBezTo>
                  <a:cubicBezTo>
                    <a:pt x="4583" y="2818"/>
                    <a:pt x="4580" y="2835"/>
                    <a:pt x="4577" y="2853"/>
                  </a:cubicBezTo>
                  <a:cubicBezTo>
                    <a:pt x="4567" y="2925"/>
                    <a:pt x="4562" y="2995"/>
                    <a:pt x="4562" y="3064"/>
                  </a:cubicBezTo>
                  <a:cubicBezTo>
                    <a:pt x="4563" y="3259"/>
                    <a:pt x="4603" y="3441"/>
                    <a:pt x="4672" y="3612"/>
                  </a:cubicBezTo>
                  <a:close/>
                  <a:moveTo>
                    <a:pt x="2562" y="14856"/>
                  </a:moveTo>
                  <a:cubicBezTo>
                    <a:pt x="2562" y="14705"/>
                    <a:pt x="2565" y="14554"/>
                    <a:pt x="2574" y="14405"/>
                  </a:cubicBezTo>
                  <a:cubicBezTo>
                    <a:pt x="3316" y="14947"/>
                    <a:pt x="4156" y="15381"/>
                    <a:pt x="5011" y="15714"/>
                  </a:cubicBezTo>
                  <a:cubicBezTo>
                    <a:pt x="5006" y="16222"/>
                    <a:pt x="5002" y="16730"/>
                    <a:pt x="5001" y="17238"/>
                  </a:cubicBezTo>
                  <a:cubicBezTo>
                    <a:pt x="5001" y="17240"/>
                    <a:pt x="5001" y="17243"/>
                    <a:pt x="5001" y="17245"/>
                  </a:cubicBezTo>
                  <a:cubicBezTo>
                    <a:pt x="5001" y="17540"/>
                    <a:pt x="5061" y="17828"/>
                    <a:pt x="5094" y="18113"/>
                  </a:cubicBezTo>
                  <a:cubicBezTo>
                    <a:pt x="5095" y="18117"/>
                    <a:pt x="5095" y="18121"/>
                    <a:pt x="5096" y="18125"/>
                  </a:cubicBezTo>
                  <a:cubicBezTo>
                    <a:pt x="4255" y="17769"/>
                    <a:pt x="3449" y="17321"/>
                    <a:pt x="2743" y="16769"/>
                  </a:cubicBezTo>
                  <a:cubicBezTo>
                    <a:pt x="2700" y="16597"/>
                    <a:pt x="2663" y="16421"/>
                    <a:pt x="2645" y="16249"/>
                  </a:cubicBezTo>
                  <a:cubicBezTo>
                    <a:pt x="2617" y="15987"/>
                    <a:pt x="2592" y="15724"/>
                    <a:pt x="2568" y="15462"/>
                  </a:cubicBezTo>
                  <a:cubicBezTo>
                    <a:pt x="2565" y="15427"/>
                    <a:pt x="2563" y="15392"/>
                    <a:pt x="2563" y="15358"/>
                  </a:cubicBezTo>
                  <a:cubicBezTo>
                    <a:pt x="2563" y="15354"/>
                    <a:pt x="2563" y="15351"/>
                    <a:pt x="2563" y="15349"/>
                  </a:cubicBezTo>
                  <a:cubicBezTo>
                    <a:pt x="2563" y="15305"/>
                    <a:pt x="2564" y="15262"/>
                    <a:pt x="2564" y="15219"/>
                  </a:cubicBezTo>
                  <a:cubicBezTo>
                    <a:pt x="2564" y="15098"/>
                    <a:pt x="2562" y="14977"/>
                    <a:pt x="2562" y="14856"/>
                  </a:cubicBezTo>
                  <a:close/>
                  <a:moveTo>
                    <a:pt x="10471" y="20810"/>
                  </a:moveTo>
                  <a:cubicBezTo>
                    <a:pt x="9852" y="20785"/>
                    <a:pt x="9356" y="20755"/>
                    <a:pt x="8730" y="20668"/>
                  </a:cubicBezTo>
                  <a:cubicBezTo>
                    <a:pt x="8677" y="20660"/>
                    <a:pt x="8623" y="20652"/>
                    <a:pt x="8570" y="20644"/>
                  </a:cubicBezTo>
                  <a:cubicBezTo>
                    <a:pt x="8501" y="20422"/>
                    <a:pt x="8456" y="20184"/>
                    <a:pt x="8427" y="19957"/>
                  </a:cubicBezTo>
                  <a:cubicBezTo>
                    <a:pt x="8392" y="19685"/>
                    <a:pt x="8339" y="19418"/>
                    <a:pt x="8332" y="19152"/>
                  </a:cubicBezTo>
                  <a:cubicBezTo>
                    <a:pt x="8687" y="19212"/>
                    <a:pt x="9058" y="19263"/>
                    <a:pt x="9396" y="19290"/>
                  </a:cubicBezTo>
                  <a:cubicBezTo>
                    <a:pt x="9468" y="19364"/>
                    <a:pt x="9529" y="19389"/>
                    <a:pt x="9581" y="19455"/>
                  </a:cubicBezTo>
                  <a:cubicBezTo>
                    <a:pt x="9647" y="19539"/>
                    <a:pt x="9586" y="19599"/>
                    <a:pt x="9625" y="19707"/>
                  </a:cubicBezTo>
                  <a:cubicBezTo>
                    <a:pt x="9660" y="19805"/>
                    <a:pt x="9712" y="19896"/>
                    <a:pt x="9758" y="19989"/>
                  </a:cubicBezTo>
                  <a:cubicBezTo>
                    <a:pt x="9840" y="20155"/>
                    <a:pt x="9937" y="20178"/>
                    <a:pt x="10089" y="20263"/>
                  </a:cubicBezTo>
                  <a:cubicBezTo>
                    <a:pt x="10183" y="20315"/>
                    <a:pt x="10178" y="20370"/>
                    <a:pt x="10260" y="20456"/>
                  </a:cubicBezTo>
                  <a:cubicBezTo>
                    <a:pt x="10299" y="20496"/>
                    <a:pt x="10345" y="20526"/>
                    <a:pt x="10389" y="20560"/>
                  </a:cubicBezTo>
                  <a:cubicBezTo>
                    <a:pt x="10412" y="20579"/>
                    <a:pt x="10445" y="20588"/>
                    <a:pt x="10461" y="20613"/>
                  </a:cubicBezTo>
                  <a:cubicBezTo>
                    <a:pt x="10573" y="20791"/>
                    <a:pt x="10158" y="20575"/>
                    <a:pt x="10471" y="20810"/>
                  </a:cubicBezTo>
                  <a:close/>
                  <a:moveTo>
                    <a:pt x="20658" y="9933"/>
                  </a:moveTo>
                  <a:cubicBezTo>
                    <a:pt x="20673" y="9970"/>
                    <a:pt x="20706" y="9998"/>
                    <a:pt x="20718" y="10036"/>
                  </a:cubicBezTo>
                  <a:cubicBezTo>
                    <a:pt x="20963" y="10820"/>
                    <a:pt x="20693" y="10065"/>
                    <a:pt x="20851" y="10523"/>
                  </a:cubicBezTo>
                  <a:cubicBezTo>
                    <a:pt x="20887" y="10628"/>
                    <a:pt x="20929" y="10732"/>
                    <a:pt x="20963" y="10838"/>
                  </a:cubicBezTo>
                  <a:cubicBezTo>
                    <a:pt x="20969" y="10856"/>
                    <a:pt x="20965" y="10875"/>
                    <a:pt x="20969" y="10893"/>
                  </a:cubicBezTo>
                  <a:cubicBezTo>
                    <a:pt x="20991" y="10989"/>
                    <a:pt x="20988" y="11096"/>
                    <a:pt x="21040" y="11179"/>
                  </a:cubicBezTo>
                  <a:cubicBezTo>
                    <a:pt x="21050" y="11195"/>
                    <a:pt x="21070" y="11180"/>
                    <a:pt x="21086" y="11158"/>
                  </a:cubicBezTo>
                  <a:cubicBezTo>
                    <a:pt x="21111" y="11316"/>
                    <a:pt x="21134" y="11475"/>
                    <a:pt x="21149" y="11634"/>
                  </a:cubicBezTo>
                  <a:cubicBezTo>
                    <a:pt x="20911" y="12265"/>
                    <a:pt x="20539" y="12829"/>
                    <a:pt x="20082" y="13328"/>
                  </a:cubicBezTo>
                  <a:cubicBezTo>
                    <a:pt x="20018" y="12643"/>
                    <a:pt x="19884" y="11966"/>
                    <a:pt x="19713" y="11333"/>
                  </a:cubicBezTo>
                  <a:cubicBezTo>
                    <a:pt x="19644" y="11074"/>
                    <a:pt x="19565" y="10818"/>
                    <a:pt x="19479" y="10564"/>
                  </a:cubicBezTo>
                  <a:cubicBezTo>
                    <a:pt x="19868" y="10196"/>
                    <a:pt x="20202" y="9782"/>
                    <a:pt x="20448" y="9319"/>
                  </a:cubicBezTo>
                  <a:cubicBezTo>
                    <a:pt x="20514" y="9530"/>
                    <a:pt x="20576" y="9729"/>
                    <a:pt x="20658" y="9933"/>
                  </a:cubicBezTo>
                  <a:close/>
                  <a:moveTo>
                    <a:pt x="21016" y="7618"/>
                  </a:moveTo>
                  <a:cubicBezTo>
                    <a:pt x="21113" y="7928"/>
                    <a:pt x="21197" y="8241"/>
                    <a:pt x="21265" y="8559"/>
                  </a:cubicBezTo>
                  <a:cubicBezTo>
                    <a:pt x="21212" y="8385"/>
                    <a:pt x="21152" y="8209"/>
                    <a:pt x="21082" y="8025"/>
                  </a:cubicBezTo>
                  <a:cubicBezTo>
                    <a:pt x="21068" y="7988"/>
                    <a:pt x="21052" y="7951"/>
                    <a:pt x="21037" y="7914"/>
                  </a:cubicBezTo>
                  <a:cubicBezTo>
                    <a:pt x="21035" y="7896"/>
                    <a:pt x="21033" y="7879"/>
                    <a:pt x="21032" y="7861"/>
                  </a:cubicBezTo>
                  <a:cubicBezTo>
                    <a:pt x="21027" y="7812"/>
                    <a:pt x="21038" y="7760"/>
                    <a:pt x="21028" y="7711"/>
                  </a:cubicBezTo>
                  <a:cubicBezTo>
                    <a:pt x="21016" y="7654"/>
                    <a:pt x="20996" y="7599"/>
                    <a:pt x="20971" y="7547"/>
                  </a:cubicBezTo>
                  <a:cubicBezTo>
                    <a:pt x="20989" y="7571"/>
                    <a:pt x="21003" y="7594"/>
                    <a:pt x="21016" y="7618"/>
                  </a:cubicBezTo>
                  <a:close/>
                  <a:moveTo>
                    <a:pt x="98" y="10938"/>
                  </a:moveTo>
                  <a:cubicBezTo>
                    <a:pt x="97" y="10888"/>
                    <a:pt x="96" y="10838"/>
                    <a:pt x="96" y="10787"/>
                  </a:cubicBezTo>
                  <a:cubicBezTo>
                    <a:pt x="96" y="10698"/>
                    <a:pt x="98" y="10608"/>
                    <a:pt x="100" y="10519"/>
                  </a:cubicBezTo>
                  <a:cubicBezTo>
                    <a:pt x="105" y="10586"/>
                    <a:pt x="111" y="10653"/>
                    <a:pt x="119" y="10719"/>
                  </a:cubicBezTo>
                  <a:cubicBezTo>
                    <a:pt x="111" y="10792"/>
                    <a:pt x="104" y="10865"/>
                    <a:pt x="98" y="10938"/>
                  </a:cubicBezTo>
                  <a:close/>
                  <a:moveTo>
                    <a:pt x="20604" y="6275"/>
                  </a:moveTo>
                  <a:cubicBezTo>
                    <a:pt x="20603" y="6273"/>
                    <a:pt x="20602" y="6269"/>
                    <a:pt x="20601" y="6269"/>
                  </a:cubicBezTo>
                  <a:lnTo>
                    <a:pt x="20601" y="6269"/>
                  </a:lnTo>
                  <a:cubicBezTo>
                    <a:pt x="20080" y="5124"/>
                    <a:pt x="19366" y="4102"/>
                    <a:pt x="18479" y="3205"/>
                  </a:cubicBezTo>
                  <a:cubicBezTo>
                    <a:pt x="18463" y="3188"/>
                    <a:pt x="18447" y="3169"/>
                    <a:pt x="18430" y="3153"/>
                  </a:cubicBezTo>
                  <a:lnTo>
                    <a:pt x="18429" y="3154"/>
                  </a:lnTo>
                  <a:cubicBezTo>
                    <a:pt x="18348" y="3073"/>
                    <a:pt x="18265" y="2993"/>
                    <a:pt x="18182" y="2915"/>
                  </a:cubicBezTo>
                  <a:lnTo>
                    <a:pt x="18182" y="2914"/>
                  </a:lnTo>
                  <a:lnTo>
                    <a:pt x="18182" y="2914"/>
                  </a:lnTo>
                  <a:cubicBezTo>
                    <a:pt x="18176" y="2909"/>
                    <a:pt x="18170" y="2904"/>
                    <a:pt x="18164" y="2899"/>
                  </a:cubicBezTo>
                  <a:cubicBezTo>
                    <a:pt x="17506" y="2286"/>
                    <a:pt x="16763" y="1748"/>
                    <a:pt x="15942" y="1305"/>
                  </a:cubicBezTo>
                  <a:lnTo>
                    <a:pt x="15943" y="1303"/>
                  </a:lnTo>
                  <a:cubicBezTo>
                    <a:pt x="15930" y="1296"/>
                    <a:pt x="15916" y="1290"/>
                    <a:pt x="15902" y="1283"/>
                  </a:cubicBezTo>
                  <a:cubicBezTo>
                    <a:pt x="15731" y="1192"/>
                    <a:pt x="15557" y="1104"/>
                    <a:pt x="15379" y="1021"/>
                  </a:cubicBezTo>
                  <a:cubicBezTo>
                    <a:pt x="15342" y="1003"/>
                    <a:pt x="15306" y="986"/>
                    <a:pt x="15270" y="969"/>
                  </a:cubicBezTo>
                  <a:lnTo>
                    <a:pt x="15269" y="971"/>
                  </a:lnTo>
                  <a:cubicBezTo>
                    <a:pt x="15179" y="930"/>
                    <a:pt x="15088" y="890"/>
                    <a:pt x="14996" y="851"/>
                  </a:cubicBezTo>
                  <a:cubicBezTo>
                    <a:pt x="14764" y="753"/>
                    <a:pt x="14530" y="665"/>
                    <a:pt x="14296" y="584"/>
                  </a:cubicBezTo>
                  <a:lnTo>
                    <a:pt x="14296" y="583"/>
                  </a:lnTo>
                  <a:cubicBezTo>
                    <a:pt x="14290" y="581"/>
                    <a:pt x="14283" y="580"/>
                    <a:pt x="14276" y="578"/>
                  </a:cubicBezTo>
                  <a:cubicBezTo>
                    <a:pt x="13132" y="187"/>
                    <a:pt x="11960" y="0"/>
                    <a:pt x="10805" y="0"/>
                  </a:cubicBezTo>
                  <a:cubicBezTo>
                    <a:pt x="6593" y="0"/>
                    <a:pt x="2591" y="2478"/>
                    <a:pt x="851" y="6599"/>
                  </a:cubicBezTo>
                  <a:cubicBezTo>
                    <a:pt x="274" y="7968"/>
                    <a:pt x="0" y="9389"/>
                    <a:pt x="0" y="10787"/>
                  </a:cubicBezTo>
                  <a:cubicBezTo>
                    <a:pt x="0" y="11360"/>
                    <a:pt x="46" y="11928"/>
                    <a:pt x="136" y="12487"/>
                  </a:cubicBezTo>
                  <a:cubicBezTo>
                    <a:pt x="137" y="12498"/>
                    <a:pt x="138" y="12510"/>
                    <a:pt x="140" y="12521"/>
                  </a:cubicBezTo>
                  <a:lnTo>
                    <a:pt x="141" y="12514"/>
                  </a:lnTo>
                  <a:cubicBezTo>
                    <a:pt x="200" y="12877"/>
                    <a:pt x="278" y="13267"/>
                    <a:pt x="374" y="13585"/>
                  </a:cubicBezTo>
                  <a:lnTo>
                    <a:pt x="374" y="13585"/>
                  </a:lnTo>
                  <a:cubicBezTo>
                    <a:pt x="374" y="13585"/>
                    <a:pt x="375" y="13595"/>
                    <a:pt x="376" y="13597"/>
                  </a:cubicBezTo>
                  <a:cubicBezTo>
                    <a:pt x="1199" y="16637"/>
                    <a:pt x="3341" y="19292"/>
                    <a:pt x="6436" y="20657"/>
                  </a:cubicBezTo>
                  <a:cubicBezTo>
                    <a:pt x="6441" y="20660"/>
                    <a:pt x="6446" y="20665"/>
                    <a:pt x="6451" y="20667"/>
                  </a:cubicBezTo>
                  <a:lnTo>
                    <a:pt x="6452" y="20666"/>
                  </a:lnTo>
                  <a:cubicBezTo>
                    <a:pt x="6502" y="20688"/>
                    <a:pt x="6553" y="20719"/>
                    <a:pt x="6604" y="20741"/>
                  </a:cubicBezTo>
                  <a:cubicBezTo>
                    <a:pt x="7974" y="21318"/>
                    <a:pt x="9396" y="21600"/>
                    <a:pt x="10795" y="21600"/>
                  </a:cubicBezTo>
                  <a:lnTo>
                    <a:pt x="10796" y="21600"/>
                  </a:lnTo>
                  <a:cubicBezTo>
                    <a:pt x="11868" y="21600"/>
                    <a:pt x="12934" y="21431"/>
                    <a:pt x="13946" y="21123"/>
                  </a:cubicBezTo>
                  <a:lnTo>
                    <a:pt x="13955" y="21120"/>
                  </a:lnTo>
                  <a:lnTo>
                    <a:pt x="13955" y="21120"/>
                  </a:lnTo>
                  <a:cubicBezTo>
                    <a:pt x="13955" y="21114"/>
                    <a:pt x="13973" y="21109"/>
                    <a:pt x="13985" y="21103"/>
                  </a:cubicBezTo>
                  <a:cubicBezTo>
                    <a:pt x="14865" y="20832"/>
                    <a:pt x="15705" y="20449"/>
                    <a:pt x="16490" y="19964"/>
                  </a:cubicBezTo>
                  <a:lnTo>
                    <a:pt x="16490" y="19964"/>
                  </a:lnTo>
                  <a:lnTo>
                    <a:pt x="16490" y="19964"/>
                  </a:lnTo>
                  <a:cubicBezTo>
                    <a:pt x="16491" y="19963"/>
                    <a:pt x="16492" y="19963"/>
                    <a:pt x="16493" y="19962"/>
                  </a:cubicBezTo>
                  <a:lnTo>
                    <a:pt x="16492" y="19964"/>
                  </a:lnTo>
                  <a:cubicBezTo>
                    <a:pt x="16498" y="19960"/>
                    <a:pt x="16502" y="19956"/>
                    <a:pt x="16508" y="19952"/>
                  </a:cubicBezTo>
                  <a:cubicBezTo>
                    <a:pt x="18339" y="18815"/>
                    <a:pt x="19847" y="17120"/>
                    <a:pt x="20749" y="14985"/>
                  </a:cubicBezTo>
                  <a:cubicBezTo>
                    <a:pt x="21327" y="13616"/>
                    <a:pt x="21600" y="12195"/>
                    <a:pt x="21600" y="10797"/>
                  </a:cubicBezTo>
                  <a:cubicBezTo>
                    <a:pt x="21600" y="9225"/>
                    <a:pt x="21253" y="7682"/>
                    <a:pt x="20604" y="6275"/>
                  </a:cubicBezTo>
                  <a:close/>
                </a:path>
              </a:pathLst>
            </a:custGeom>
            <a:solidFill>
              <a:srgbClr val="44536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5978" name="Shape 5978"/>
          <p:cNvSpPr/>
          <p:nvPr/>
        </p:nvSpPr>
        <p:spPr>
          <a:xfrm>
            <a:off x="10670508" y="6348206"/>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5980" name="Shape 5980"/>
          <p:cNvSpPr/>
          <p:nvPr/>
        </p:nvSpPr>
        <p:spPr>
          <a:xfrm>
            <a:off x="13737507" y="8913332"/>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5981" name="Shape 5981"/>
          <p:cNvSpPr/>
          <p:nvPr/>
        </p:nvSpPr>
        <p:spPr>
          <a:xfrm>
            <a:off x="9964169" y="7174730"/>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defRPr sz="3200"/>
            </a:pPr>
            <a:endParaRPr/>
          </a:p>
        </p:txBody>
      </p:sp>
      <p:sp>
        <p:nvSpPr>
          <p:cNvPr id="5982" name="Shape 5982"/>
          <p:cNvSpPr/>
          <p:nvPr/>
        </p:nvSpPr>
        <p:spPr>
          <a:xfrm>
            <a:off x="12510707" y="10111613"/>
            <a:ext cx="329157"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defRPr sz="3200"/>
            </a:pPr>
            <a:endParaRPr/>
          </a:p>
        </p:txBody>
      </p:sp>
      <p:sp>
        <p:nvSpPr>
          <p:cNvPr id="5983" name="Shape 5983"/>
          <p:cNvSpPr/>
          <p:nvPr/>
        </p:nvSpPr>
        <p:spPr>
          <a:xfrm>
            <a:off x="14109262" y="5230482"/>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defRPr sz="3200"/>
            </a:pPr>
            <a:endParaRPr/>
          </a:p>
        </p:txBody>
      </p:sp>
      <p:sp>
        <p:nvSpPr>
          <p:cNvPr id="5984" name="Shape 5984"/>
          <p:cNvSpPr/>
          <p:nvPr/>
        </p:nvSpPr>
        <p:spPr>
          <a:xfrm>
            <a:off x="13551627" y="8037251"/>
            <a:ext cx="329156"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defRPr sz="3200"/>
            </a:pPr>
            <a:endParaRPr/>
          </a:p>
        </p:txBody>
      </p:sp>
      <p:sp>
        <p:nvSpPr>
          <p:cNvPr id="5985" name="Shape 5985"/>
          <p:cNvSpPr/>
          <p:nvPr/>
        </p:nvSpPr>
        <p:spPr>
          <a:xfrm>
            <a:off x="10503217" y="7723708"/>
            <a:ext cx="329156"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5986" name="Shape 5986"/>
          <p:cNvSpPr/>
          <p:nvPr/>
        </p:nvSpPr>
        <p:spPr>
          <a:xfrm>
            <a:off x="12324827" y="8916067"/>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5987" name="Shape 5987"/>
          <p:cNvSpPr/>
          <p:nvPr/>
        </p:nvSpPr>
        <p:spPr>
          <a:xfrm>
            <a:off x="13941973" y="5904832"/>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5988" name="Shape 5988"/>
          <p:cNvSpPr/>
          <p:nvPr/>
        </p:nvSpPr>
        <p:spPr>
          <a:xfrm>
            <a:off x="11451198" y="7174730"/>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5989" name="Shape 5989"/>
          <p:cNvSpPr/>
          <p:nvPr/>
        </p:nvSpPr>
        <p:spPr>
          <a:xfrm>
            <a:off x="11841543" y="9553977"/>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5990" name="Shape 5990"/>
          <p:cNvSpPr/>
          <p:nvPr/>
        </p:nvSpPr>
        <p:spPr>
          <a:xfrm>
            <a:off x="13551627" y="9789413"/>
            <a:ext cx="329156"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5991" name="Shape 5991"/>
          <p:cNvSpPr/>
          <p:nvPr/>
        </p:nvSpPr>
        <p:spPr>
          <a:xfrm>
            <a:off x="14573960" y="5904832"/>
            <a:ext cx="329156"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5992" name="Shape 5992"/>
          <p:cNvSpPr/>
          <p:nvPr/>
        </p:nvSpPr>
        <p:spPr>
          <a:xfrm>
            <a:off x="11265320" y="7723708"/>
            <a:ext cx="329156"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5993" name="Shape 5993"/>
          <p:cNvSpPr/>
          <p:nvPr/>
        </p:nvSpPr>
        <p:spPr>
          <a:xfrm>
            <a:off x="12901052" y="9553977"/>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5994" name="Shape 5994"/>
          <p:cNvSpPr/>
          <p:nvPr/>
        </p:nvSpPr>
        <p:spPr>
          <a:xfrm>
            <a:off x="14106551" y="8624584"/>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5995" name="Shape 5995"/>
          <p:cNvSpPr/>
          <p:nvPr/>
        </p:nvSpPr>
        <p:spPr>
          <a:xfrm>
            <a:off x="14403958" y="6765797"/>
            <a:ext cx="329156"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5996" name="Shape 5996"/>
          <p:cNvSpPr/>
          <p:nvPr/>
        </p:nvSpPr>
        <p:spPr>
          <a:xfrm>
            <a:off x="9649530" y="6565715"/>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5997" name="Shape 5997"/>
          <p:cNvSpPr/>
          <p:nvPr/>
        </p:nvSpPr>
        <p:spPr>
          <a:xfrm>
            <a:off x="12669228" y="8291256"/>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5998" name="Shape 5998"/>
          <p:cNvSpPr/>
          <p:nvPr/>
        </p:nvSpPr>
        <p:spPr>
          <a:xfrm>
            <a:off x="13941973" y="3935764"/>
            <a:ext cx="329157"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5999" name="Shape 5999"/>
          <p:cNvSpPr/>
          <p:nvPr/>
        </p:nvSpPr>
        <p:spPr>
          <a:xfrm>
            <a:off x="9274849" y="7946869"/>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6000" name="Shape 6000"/>
          <p:cNvSpPr/>
          <p:nvPr/>
        </p:nvSpPr>
        <p:spPr>
          <a:xfrm>
            <a:off x="11451198" y="8913332"/>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defRPr sz="3200"/>
            </a:pPr>
            <a:endParaRPr/>
          </a:p>
        </p:txBody>
      </p:sp>
      <p:sp>
        <p:nvSpPr>
          <p:cNvPr id="6001" name="Shape 6001"/>
          <p:cNvSpPr/>
          <p:nvPr/>
        </p:nvSpPr>
        <p:spPr>
          <a:xfrm>
            <a:off x="12212466" y="10791128"/>
            <a:ext cx="329157"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6003" name="Shape 6003"/>
          <p:cNvSpPr/>
          <p:nvPr/>
        </p:nvSpPr>
        <p:spPr>
          <a:xfrm>
            <a:off x="15109251" y="5446737"/>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6004" name="Shape 6004"/>
          <p:cNvSpPr/>
          <p:nvPr/>
        </p:nvSpPr>
        <p:spPr>
          <a:xfrm>
            <a:off x="11451198" y="6512784"/>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6005" name="Shape 6005"/>
          <p:cNvSpPr/>
          <p:nvPr/>
        </p:nvSpPr>
        <p:spPr>
          <a:xfrm>
            <a:off x="11641515" y="10509443"/>
            <a:ext cx="329157"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6006" name="Shape 6006"/>
          <p:cNvSpPr/>
          <p:nvPr/>
        </p:nvSpPr>
        <p:spPr>
          <a:xfrm>
            <a:off x="12901052" y="3935764"/>
            <a:ext cx="329157"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defRPr sz="3200"/>
            </a:pPr>
            <a:endParaRPr/>
          </a:p>
        </p:txBody>
      </p:sp>
      <p:sp>
        <p:nvSpPr>
          <p:cNvPr id="6007" name="Shape 6007"/>
          <p:cNvSpPr/>
          <p:nvPr/>
        </p:nvSpPr>
        <p:spPr>
          <a:xfrm>
            <a:off x="11451198" y="4526595"/>
            <a:ext cx="329157"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6008" name="Shape 6008"/>
          <p:cNvSpPr/>
          <p:nvPr/>
        </p:nvSpPr>
        <p:spPr>
          <a:xfrm>
            <a:off x="12927577" y="6744871"/>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6009" name="Shape 6009"/>
          <p:cNvSpPr/>
          <p:nvPr/>
        </p:nvSpPr>
        <p:spPr>
          <a:xfrm>
            <a:off x="12669228" y="11307159"/>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6010" name="Shape 6010"/>
          <p:cNvSpPr/>
          <p:nvPr/>
        </p:nvSpPr>
        <p:spPr>
          <a:xfrm>
            <a:off x="14826155" y="4709500"/>
            <a:ext cx="329157"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6011" name="Shape 6011"/>
          <p:cNvSpPr/>
          <p:nvPr/>
        </p:nvSpPr>
        <p:spPr>
          <a:xfrm>
            <a:off x="13347162" y="3453407"/>
            <a:ext cx="329156" cy="3291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p>
        </p:txBody>
      </p:sp>
      <p:sp>
        <p:nvSpPr>
          <p:cNvPr id="6012" name="Shape 6012"/>
          <p:cNvSpPr/>
          <p:nvPr/>
        </p:nvSpPr>
        <p:spPr>
          <a:xfrm>
            <a:off x="12212466" y="6565715"/>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6013" name="Shape 6013"/>
          <p:cNvSpPr/>
          <p:nvPr/>
        </p:nvSpPr>
        <p:spPr>
          <a:xfrm>
            <a:off x="15917307" y="5904832"/>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
        <p:nvSpPr>
          <p:cNvPr id="6014" name="Shape 6014"/>
          <p:cNvSpPr/>
          <p:nvPr/>
        </p:nvSpPr>
        <p:spPr>
          <a:xfrm>
            <a:off x="12027422" y="4530824"/>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defRPr sz="3200"/>
            </a:pPr>
            <a:endParaRPr/>
          </a:p>
        </p:txBody>
      </p:sp>
      <p:sp>
        <p:nvSpPr>
          <p:cNvPr id="6015" name="Shape 6015"/>
          <p:cNvSpPr/>
          <p:nvPr/>
        </p:nvSpPr>
        <p:spPr>
          <a:xfrm>
            <a:off x="9964169" y="8126315"/>
            <a:ext cx="329157" cy="3291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p:tmAbs val="0"/>
                                  </p:iterate>
                                  <p:childTnLst>
                                    <p:set>
                                      <p:cBhvr>
                                        <p:cTn id="6" fill="hold"/>
                                        <p:tgtEl>
                                          <p:spTgt spid="5971"/>
                                        </p:tgtEl>
                                        <p:attrNameLst>
                                          <p:attrName>style.visibility</p:attrName>
                                        </p:attrNameLst>
                                      </p:cBhvr>
                                      <p:to>
                                        <p:strVal val="visible"/>
                                      </p:to>
                                    </p:set>
                                    <p:animEffect transition="in" filter="dissolve">
                                      <p:cBhvr>
                                        <p:cTn id="7" dur="1000"/>
                                        <p:tgtEl>
                                          <p:spTgt spid="5971"/>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5970"/>
                                        </p:tgtEl>
                                        <p:attrNameLst>
                                          <p:attrName>style.visibility</p:attrName>
                                        </p:attrNameLst>
                                      </p:cBhvr>
                                      <p:to>
                                        <p:strVal val="visible"/>
                                      </p:to>
                                    </p:set>
                                    <p:animEffect transition="in" filter="wipe(left)">
                                      <p:cBhvr>
                                        <p:cTn id="11" dur="1000"/>
                                        <p:tgtEl>
                                          <p:spTgt spid="5970"/>
                                        </p:tgtEl>
                                      </p:cBhvr>
                                    </p:animEffect>
                                  </p:childTnLst>
                                </p:cTn>
                              </p:par>
                            </p:childTnLst>
                          </p:cTn>
                        </p:par>
                        <p:par>
                          <p:cTn id="12" fill="hold">
                            <p:stCondLst>
                              <p:cond delay="2000"/>
                            </p:stCondLst>
                            <p:childTnLst>
                              <p:par>
                                <p:cTn id="13" presetID="23" presetClass="entr" presetSubtype="16" fill="hold" grpId="0" nodeType="afterEffect">
                                  <p:stCondLst>
                                    <p:cond delay="0"/>
                                  </p:stCondLst>
                                  <p:iterate type="lt">
                                    <p:tmAbs val="0"/>
                                  </p:iterate>
                                  <p:childTnLst>
                                    <p:set>
                                      <p:cBhvr>
                                        <p:cTn id="14" fill="hold"/>
                                        <p:tgtEl>
                                          <p:spTgt spid="5976"/>
                                        </p:tgtEl>
                                        <p:attrNameLst>
                                          <p:attrName>style.visibility</p:attrName>
                                        </p:attrNameLst>
                                      </p:cBhvr>
                                      <p:to>
                                        <p:strVal val="visible"/>
                                      </p:to>
                                    </p:set>
                                    <p:anim calcmode="lin" valueType="num">
                                      <p:cBhvr>
                                        <p:cTn id="15" dur="1000" fill="hold"/>
                                        <p:tgtEl>
                                          <p:spTgt spid="5976"/>
                                        </p:tgtEl>
                                        <p:attrNameLst>
                                          <p:attrName>ppt_w</p:attrName>
                                        </p:attrNameLst>
                                      </p:cBhvr>
                                      <p:tavLst>
                                        <p:tav tm="0">
                                          <p:val>
                                            <p:strVal val="4*#ppt_w"/>
                                          </p:val>
                                        </p:tav>
                                        <p:tav tm="100000">
                                          <p:val>
                                            <p:strVal val="#ppt_w"/>
                                          </p:val>
                                        </p:tav>
                                      </p:tavLst>
                                    </p:anim>
                                    <p:anim calcmode="lin" valueType="num">
                                      <p:cBhvr>
                                        <p:cTn id="16" dur="1000" fill="hold"/>
                                        <p:tgtEl>
                                          <p:spTgt spid="5976"/>
                                        </p:tgtEl>
                                        <p:attrNameLst>
                                          <p:attrName>ppt_h</p:attrName>
                                        </p:attrNameLst>
                                      </p:cBhvr>
                                      <p:tavLst>
                                        <p:tav tm="0">
                                          <p:val>
                                            <p:strVal val="4*#ppt_h"/>
                                          </p:val>
                                        </p:tav>
                                        <p:tav tm="100000">
                                          <p:val>
                                            <p:strVal val="#ppt_h"/>
                                          </p:val>
                                        </p:tav>
                                      </p:tavLst>
                                    </p:anim>
                                  </p:childTnLst>
                                </p:cTn>
                              </p:par>
                            </p:childTnLst>
                          </p:cTn>
                        </p:par>
                        <p:par>
                          <p:cTn id="17" fill="hold">
                            <p:stCondLst>
                              <p:cond delay="3000"/>
                            </p:stCondLst>
                            <p:childTnLst>
                              <p:par>
                                <p:cTn id="18" presetID="9" presetClass="entr" presetSubtype="0" fill="hold" grpId="0" nodeType="afterEffect">
                                  <p:stCondLst>
                                    <p:cond delay="0"/>
                                  </p:stCondLst>
                                  <p:iterate>
                                    <p:tmAbs val="0"/>
                                  </p:iterate>
                                  <p:childTnLst>
                                    <p:set>
                                      <p:cBhvr>
                                        <p:cTn id="19" fill="hold"/>
                                        <p:tgtEl>
                                          <p:spTgt spid="6011"/>
                                        </p:tgtEl>
                                        <p:attrNameLst>
                                          <p:attrName>style.visibility</p:attrName>
                                        </p:attrNameLst>
                                      </p:cBhvr>
                                      <p:to>
                                        <p:strVal val="visible"/>
                                      </p:to>
                                    </p:set>
                                    <p:animEffect transition="in" filter="dissolve">
                                      <p:cBhvr>
                                        <p:cTn id="20" dur="200"/>
                                        <p:tgtEl>
                                          <p:spTgt spid="6011"/>
                                        </p:tgtEl>
                                      </p:cBhvr>
                                    </p:animEffect>
                                  </p:childTnLst>
                                </p:cTn>
                              </p:par>
                            </p:childTnLst>
                          </p:cTn>
                        </p:par>
                        <p:par>
                          <p:cTn id="21" fill="hold">
                            <p:stCondLst>
                              <p:cond delay="3200"/>
                            </p:stCondLst>
                            <p:childTnLst>
                              <p:par>
                                <p:cTn id="22" presetID="9" presetClass="entr" presetSubtype="0" fill="hold" grpId="0" nodeType="afterEffect">
                                  <p:stCondLst>
                                    <p:cond delay="0"/>
                                  </p:stCondLst>
                                  <p:iterate>
                                    <p:tmAbs val="0"/>
                                  </p:iterate>
                                  <p:childTnLst>
                                    <p:set>
                                      <p:cBhvr>
                                        <p:cTn id="23" fill="hold"/>
                                        <p:tgtEl>
                                          <p:spTgt spid="6006"/>
                                        </p:tgtEl>
                                        <p:attrNameLst>
                                          <p:attrName>style.visibility</p:attrName>
                                        </p:attrNameLst>
                                      </p:cBhvr>
                                      <p:to>
                                        <p:strVal val="visible"/>
                                      </p:to>
                                    </p:set>
                                    <p:animEffect transition="in" filter="dissolve">
                                      <p:cBhvr>
                                        <p:cTn id="24" dur="200"/>
                                        <p:tgtEl>
                                          <p:spTgt spid="6006"/>
                                        </p:tgtEl>
                                      </p:cBhvr>
                                    </p:animEffect>
                                  </p:childTnLst>
                                </p:cTn>
                              </p:par>
                            </p:childTnLst>
                          </p:cTn>
                        </p:par>
                        <p:par>
                          <p:cTn id="25" fill="hold">
                            <p:stCondLst>
                              <p:cond delay="3400"/>
                            </p:stCondLst>
                            <p:childTnLst>
                              <p:par>
                                <p:cTn id="26" presetID="9" presetClass="entr" presetSubtype="0" fill="hold" grpId="0" nodeType="afterEffect">
                                  <p:stCondLst>
                                    <p:cond delay="0"/>
                                  </p:stCondLst>
                                  <p:iterate>
                                    <p:tmAbs val="0"/>
                                  </p:iterate>
                                  <p:childTnLst>
                                    <p:set>
                                      <p:cBhvr>
                                        <p:cTn id="27" fill="hold"/>
                                        <p:tgtEl>
                                          <p:spTgt spid="5998"/>
                                        </p:tgtEl>
                                        <p:attrNameLst>
                                          <p:attrName>style.visibility</p:attrName>
                                        </p:attrNameLst>
                                      </p:cBhvr>
                                      <p:to>
                                        <p:strVal val="visible"/>
                                      </p:to>
                                    </p:set>
                                    <p:animEffect transition="in" filter="dissolve">
                                      <p:cBhvr>
                                        <p:cTn id="28" dur="200"/>
                                        <p:tgtEl>
                                          <p:spTgt spid="5998"/>
                                        </p:tgtEl>
                                      </p:cBhvr>
                                    </p:animEffect>
                                  </p:childTnLst>
                                </p:cTn>
                              </p:par>
                            </p:childTnLst>
                          </p:cTn>
                        </p:par>
                        <p:par>
                          <p:cTn id="29" fill="hold">
                            <p:stCondLst>
                              <p:cond delay="3600"/>
                            </p:stCondLst>
                            <p:childTnLst>
                              <p:par>
                                <p:cTn id="30" presetID="9" presetClass="entr" presetSubtype="0" fill="hold" grpId="0" nodeType="afterEffect">
                                  <p:stCondLst>
                                    <p:cond delay="0"/>
                                  </p:stCondLst>
                                  <p:iterate>
                                    <p:tmAbs val="0"/>
                                  </p:iterate>
                                  <p:childTnLst>
                                    <p:set>
                                      <p:cBhvr>
                                        <p:cTn id="31" fill="hold"/>
                                        <p:tgtEl>
                                          <p:spTgt spid="6007"/>
                                        </p:tgtEl>
                                        <p:attrNameLst>
                                          <p:attrName>style.visibility</p:attrName>
                                        </p:attrNameLst>
                                      </p:cBhvr>
                                      <p:to>
                                        <p:strVal val="visible"/>
                                      </p:to>
                                    </p:set>
                                    <p:animEffect transition="in" filter="dissolve">
                                      <p:cBhvr>
                                        <p:cTn id="32" dur="200"/>
                                        <p:tgtEl>
                                          <p:spTgt spid="6007"/>
                                        </p:tgtEl>
                                      </p:cBhvr>
                                    </p:animEffect>
                                  </p:childTnLst>
                                </p:cTn>
                              </p:par>
                            </p:childTnLst>
                          </p:cTn>
                        </p:par>
                        <p:par>
                          <p:cTn id="33" fill="hold">
                            <p:stCondLst>
                              <p:cond delay="3800"/>
                            </p:stCondLst>
                            <p:childTnLst>
                              <p:par>
                                <p:cTn id="34" presetID="9" presetClass="entr" presetSubtype="0" fill="hold" grpId="0" nodeType="afterEffect">
                                  <p:stCondLst>
                                    <p:cond delay="0"/>
                                  </p:stCondLst>
                                  <p:iterate>
                                    <p:tmAbs val="0"/>
                                  </p:iterate>
                                  <p:childTnLst>
                                    <p:set>
                                      <p:cBhvr>
                                        <p:cTn id="35" fill="hold"/>
                                        <p:tgtEl>
                                          <p:spTgt spid="6014"/>
                                        </p:tgtEl>
                                        <p:attrNameLst>
                                          <p:attrName>style.visibility</p:attrName>
                                        </p:attrNameLst>
                                      </p:cBhvr>
                                      <p:to>
                                        <p:strVal val="visible"/>
                                      </p:to>
                                    </p:set>
                                    <p:animEffect transition="in" filter="dissolve">
                                      <p:cBhvr>
                                        <p:cTn id="36" dur="200"/>
                                        <p:tgtEl>
                                          <p:spTgt spid="6014"/>
                                        </p:tgtEl>
                                      </p:cBhvr>
                                    </p:animEffect>
                                  </p:childTnLst>
                                </p:cTn>
                              </p:par>
                            </p:childTnLst>
                          </p:cTn>
                        </p:par>
                        <p:par>
                          <p:cTn id="37" fill="hold">
                            <p:stCondLst>
                              <p:cond delay="4000"/>
                            </p:stCondLst>
                            <p:childTnLst>
                              <p:par>
                                <p:cTn id="38" presetID="9" presetClass="entr" presetSubtype="0" fill="hold" grpId="0" nodeType="afterEffect">
                                  <p:stCondLst>
                                    <p:cond delay="0"/>
                                  </p:stCondLst>
                                  <p:iterate>
                                    <p:tmAbs val="0"/>
                                  </p:iterate>
                                  <p:childTnLst>
                                    <p:set>
                                      <p:cBhvr>
                                        <p:cTn id="39" fill="hold"/>
                                        <p:tgtEl>
                                          <p:spTgt spid="6010"/>
                                        </p:tgtEl>
                                        <p:attrNameLst>
                                          <p:attrName>style.visibility</p:attrName>
                                        </p:attrNameLst>
                                      </p:cBhvr>
                                      <p:to>
                                        <p:strVal val="visible"/>
                                      </p:to>
                                    </p:set>
                                    <p:animEffect transition="in" filter="dissolve">
                                      <p:cBhvr>
                                        <p:cTn id="40" dur="200"/>
                                        <p:tgtEl>
                                          <p:spTgt spid="6010"/>
                                        </p:tgtEl>
                                      </p:cBhvr>
                                    </p:animEffect>
                                  </p:childTnLst>
                                </p:cTn>
                              </p:par>
                            </p:childTnLst>
                          </p:cTn>
                        </p:par>
                        <p:par>
                          <p:cTn id="41" fill="hold">
                            <p:stCondLst>
                              <p:cond delay="4200"/>
                            </p:stCondLst>
                            <p:childTnLst>
                              <p:par>
                                <p:cTn id="42" presetID="9" presetClass="entr" presetSubtype="0" fill="hold" grpId="0" nodeType="afterEffect">
                                  <p:stCondLst>
                                    <p:cond delay="0"/>
                                  </p:stCondLst>
                                  <p:iterate>
                                    <p:tmAbs val="0"/>
                                  </p:iterate>
                                  <p:childTnLst>
                                    <p:set>
                                      <p:cBhvr>
                                        <p:cTn id="43" fill="hold"/>
                                        <p:tgtEl>
                                          <p:spTgt spid="5983"/>
                                        </p:tgtEl>
                                        <p:attrNameLst>
                                          <p:attrName>style.visibility</p:attrName>
                                        </p:attrNameLst>
                                      </p:cBhvr>
                                      <p:to>
                                        <p:strVal val="visible"/>
                                      </p:to>
                                    </p:set>
                                    <p:animEffect transition="in" filter="dissolve">
                                      <p:cBhvr>
                                        <p:cTn id="44" dur="200"/>
                                        <p:tgtEl>
                                          <p:spTgt spid="5983"/>
                                        </p:tgtEl>
                                      </p:cBhvr>
                                    </p:animEffect>
                                  </p:childTnLst>
                                </p:cTn>
                              </p:par>
                            </p:childTnLst>
                          </p:cTn>
                        </p:par>
                        <p:par>
                          <p:cTn id="45" fill="hold">
                            <p:stCondLst>
                              <p:cond delay="4400"/>
                            </p:stCondLst>
                            <p:childTnLst>
                              <p:par>
                                <p:cTn id="46" presetID="9" presetClass="entr" presetSubtype="0" fill="hold" grpId="0" nodeType="afterEffect">
                                  <p:stCondLst>
                                    <p:cond delay="0"/>
                                  </p:stCondLst>
                                  <p:iterate>
                                    <p:tmAbs val="0"/>
                                  </p:iterate>
                                  <p:childTnLst>
                                    <p:set>
                                      <p:cBhvr>
                                        <p:cTn id="47" fill="hold"/>
                                        <p:tgtEl>
                                          <p:spTgt spid="6003"/>
                                        </p:tgtEl>
                                        <p:attrNameLst>
                                          <p:attrName>style.visibility</p:attrName>
                                        </p:attrNameLst>
                                      </p:cBhvr>
                                      <p:to>
                                        <p:strVal val="visible"/>
                                      </p:to>
                                    </p:set>
                                    <p:animEffect transition="in" filter="dissolve">
                                      <p:cBhvr>
                                        <p:cTn id="48" dur="200"/>
                                        <p:tgtEl>
                                          <p:spTgt spid="6003"/>
                                        </p:tgtEl>
                                      </p:cBhvr>
                                    </p:animEffect>
                                  </p:childTnLst>
                                </p:cTn>
                              </p:par>
                            </p:childTnLst>
                          </p:cTn>
                        </p:par>
                        <p:par>
                          <p:cTn id="49" fill="hold">
                            <p:stCondLst>
                              <p:cond delay="4600"/>
                            </p:stCondLst>
                            <p:childTnLst>
                              <p:par>
                                <p:cTn id="50" presetID="9" presetClass="entr" presetSubtype="0" fill="hold" grpId="0" nodeType="afterEffect">
                                  <p:stCondLst>
                                    <p:cond delay="0"/>
                                  </p:stCondLst>
                                  <p:iterate>
                                    <p:tmAbs val="0"/>
                                  </p:iterate>
                                  <p:childTnLst>
                                    <p:set>
                                      <p:cBhvr>
                                        <p:cTn id="51" fill="hold"/>
                                        <p:tgtEl>
                                          <p:spTgt spid="5987"/>
                                        </p:tgtEl>
                                        <p:attrNameLst>
                                          <p:attrName>style.visibility</p:attrName>
                                        </p:attrNameLst>
                                      </p:cBhvr>
                                      <p:to>
                                        <p:strVal val="visible"/>
                                      </p:to>
                                    </p:set>
                                    <p:animEffect transition="in" filter="dissolve">
                                      <p:cBhvr>
                                        <p:cTn id="52" dur="200"/>
                                        <p:tgtEl>
                                          <p:spTgt spid="5987"/>
                                        </p:tgtEl>
                                      </p:cBhvr>
                                    </p:animEffect>
                                  </p:childTnLst>
                                </p:cTn>
                              </p:par>
                            </p:childTnLst>
                          </p:cTn>
                        </p:par>
                        <p:par>
                          <p:cTn id="53" fill="hold">
                            <p:stCondLst>
                              <p:cond delay="4800"/>
                            </p:stCondLst>
                            <p:childTnLst>
                              <p:par>
                                <p:cTn id="54" presetID="9" presetClass="entr" presetSubtype="0" fill="hold" grpId="0" nodeType="afterEffect">
                                  <p:stCondLst>
                                    <p:cond delay="0"/>
                                  </p:stCondLst>
                                  <p:iterate>
                                    <p:tmAbs val="0"/>
                                  </p:iterate>
                                  <p:childTnLst>
                                    <p:set>
                                      <p:cBhvr>
                                        <p:cTn id="55" fill="hold"/>
                                        <p:tgtEl>
                                          <p:spTgt spid="5991"/>
                                        </p:tgtEl>
                                        <p:attrNameLst>
                                          <p:attrName>style.visibility</p:attrName>
                                        </p:attrNameLst>
                                      </p:cBhvr>
                                      <p:to>
                                        <p:strVal val="visible"/>
                                      </p:to>
                                    </p:set>
                                    <p:animEffect transition="in" filter="dissolve">
                                      <p:cBhvr>
                                        <p:cTn id="56" dur="200"/>
                                        <p:tgtEl>
                                          <p:spTgt spid="5991"/>
                                        </p:tgtEl>
                                      </p:cBhvr>
                                    </p:animEffect>
                                  </p:childTnLst>
                                </p:cTn>
                              </p:par>
                            </p:childTnLst>
                          </p:cTn>
                        </p:par>
                        <p:par>
                          <p:cTn id="57" fill="hold">
                            <p:stCondLst>
                              <p:cond delay="5000"/>
                            </p:stCondLst>
                            <p:childTnLst>
                              <p:par>
                                <p:cTn id="58" presetID="9" presetClass="entr" presetSubtype="0" fill="hold" grpId="0" nodeType="afterEffect">
                                  <p:stCondLst>
                                    <p:cond delay="0"/>
                                  </p:stCondLst>
                                  <p:iterate>
                                    <p:tmAbs val="0"/>
                                  </p:iterate>
                                  <p:childTnLst>
                                    <p:set>
                                      <p:cBhvr>
                                        <p:cTn id="59" fill="hold"/>
                                        <p:tgtEl>
                                          <p:spTgt spid="6013"/>
                                        </p:tgtEl>
                                        <p:attrNameLst>
                                          <p:attrName>style.visibility</p:attrName>
                                        </p:attrNameLst>
                                      </p:cBhvr>
                                      <p:to>
                                        <p:strVal val="visible"/>
                                      </p:to>
                                    </p:set>
                                    <p:animEffect transition="in" filter="dissolve">
                                      <p:cBhvr>
                                        <p:cTn id="60" dur="200"/>
                                        <p:tgtEl>
                                          <p:spTgt spid="6013"/>
                                        </p:tgtEl>
                                      </p:cBhvr>
                                    </p:animEffect>
                                  </p:childTnLst>
                                </p:cTn>
                              </p:par>
                            </p:childTnLst>
                          </p:cTn>
                        </p:par>
                        <p:par>
                          <p:cTn id="61" fill="hold">
                            <p:stCondLst>
                              <p:cond delay="5200"/>
                            </p:stCondLst>
                            <p:childTnLst>
                              <p:par>
                                <p:cTn id="62" presetID="9" presetClass="entr" presetSubtype="0" fill="hold" grpId="0" nodeType="afterEffect">
                                  <p:stCondLst>
                                    <p:cond delay="0"/>
                                  </p:stCondLst>
                                  <p:iterate>
                                    <p:tmAbs val="0"/>
                                  </p:iterate>
                                  <p:childTnLst>
                                    <p:set>
                                      <p:cBhvr>
                                        <p:cTn id="63" fill="hold"/>
                                        <p:tgtEl>
                                          <p:spTgt spid="5978"/>
                                        </p:tgtEl>
                                        <p:attrNameLst>
                                          <p:attrName>style.visibility</p:attrName>
                                        </p:attrNameLst>
                                      </p:cBhvr>
                                      <p:to>
                                        <p:strVal val="visible"/>
                                      </p:to>
                                    </p:set>
                                    <p:animEffect transition="in" filter="dissolve">
                                      <p:cBhvr>
                                        <p:cTn id="64" dur="200"/>
                                        <p:tgtEl>
                                          <p:spTgt spid="5978"/>
                                        </p:tgtEl>
                                      </p:cBhvr>
                                    </p:animEffect>
                                  </p:childTnLst>
                                </p:cTn>
                              </p:par>
                            </p:childTnLst>
                          </p:cTn>
                        </p:par>
                        <p:par>
                          <p:cTn id="65" fill="hold">
                            <p:stCondLst>
                              <p:cond delay="5400"/>
                            </p:stCondLst>
                            <p:childTnLst>
                              <p:par>
                                <p:cTn id="66" presetID="9" presetClass="entr" presetSubtype="0" fill="hold" grpId="0" nodeType="afterEffect">
                                  <p:stCondLst>
                                    <p:cond delay="0"/>
                                  </p:stCondLst>
                                  <p:iterate>
                                    <p:tmAbs val="0"/>
                                  </p:iterate>
                                  <p:childTnLst>
                                    <p:set>
                                      <p:cBhvr>
                                        <p:cTn id="67" fill="hold"/>
                                        <p:tgtEl>
                                          <p:spTgt spid="6004"/>
                                        </p:tgtEl>
                                        <p:attrNameLst>
                                          <p:attrName>style.visibility</p:attrName>
                                        </p:attrNameLst>
                                      </p:cBhvr>
                                      <p:to>
                                        <p:strVal val="visible"/>
                                      </p:to>
                                    </p:set>
                                    <p:animEffect transition="in" filter="dissolve">
                                      <p:cBhvr>
                                        <p:cTn id="68" dur="200"/>
                                        <p:tgtEl>
                                          <p:spTgt spid="6004"/>
                                        </p:tgtEl>
                                      </p:cBhvr>
                                    </p:animEffect>
                                  </p:childTnLst>
                                </p:cTn>
                              </p:par>
                            </p:childTnLst>
                          </p:cTn>
                        </p:par>
                        <p:par>
                          <p:cTn id="69" fill="hold">
                            <p:stCondLst>
                              <p:cond delay="5600"/>
                            </p:stCondLst>
                            <p:childTnLst>
                              <p:par>
                                <p:cTn id="70" presetID="9" presetClass="entr" presetSubtype="0" fill="hold" grpId="0" nodeType="afterEffect">
                                  <p:stCondLst>
                                    <p:cond delay="0"/>
                                  </p:stCondLst>
                                  <p:iterate>
                                    <p:tmAbs val="0"/>
                                  </p:iterate>
                                  <p:childTnLst>
                                    <p:set>
                                      <p:cBhvr>
                                        <p:cTn id="71" fill="hold"/>
                                        <p:tgtEl>
                                          <p:spTgt spid="5996"/>
                                        </p:tgtEl>
                                        <p:attrNameLst>
                                          <p:attrName>style.visibility</p:attrName>
                                        </p:attrNameLst>
                                      </p:cBhvr>
                                      <p:to>
                                        <p:strVal val="visible"/>
                                      </p:to>
                                    </p:set>
                                    <p:animEffect transition="in" filter="dissolve">
                                      <p:cBhvr>
                                        <p:cTn id="72" dur="200"/>
                                        <p:tgtEl>
                                          <p:spTgt spid="5996"/>
                                        </p:tgtEl>
                                      </p:cBhvr>
                                    </p:animEffect>
                                  </p:childTnLst>
                                </p:cTn>
                              </p:par>
                            </p:childTnLst>
                          </p:cTn>
                        </p:par>
                        <p:par>
                          <p:cTn id="73" fill="hold">
                            <p:stCondLst>
                              <p:cond delay="5800"/>
                            </p:stCondLst>
                            <p:childTnLst>
                              <p:par>
                                <p:cTn id="74" presetID="9" presetClass="entr" presetSubtype="0" fill="hold" grpId="0" nodeType="afterEffect">
                                  <p:stCondLst>
                                    <p:cond delay="0"/>
                                  </p:stCondLst>
                                  <p:iterate>
                                    <p:tmAbs val="0"/>
                                  </p:iterate>
                                  <p:childTnLst>
                                    <p:set>
                                      <p:cBhvr>
                                        <p:cTn id="75" fill="hold"/>
                                        <p:tgtEl>
                                          <p:spTgt spid="6012"/>
                                        </p:tgtEl>
                                        <p:attrNameLst>
                                          <p:attrName>style.visibility</p:attrName>
                                        </p:attrNameLst>
                                      </p:cBhvr>
                                      <p:to>
                                        <p:strVal val="visible"/>
                                      </p:to>
                                    </p:set>
                                    <p:animEffect transition="in" filter="dissolve">
                                      <p:cBhvr>
                                        <p:cTn id="76" dur="200"/>
                                        <p:tgtEl>
                                          <p:spTgt spid="6012"/>
                                        </p:tgtEl>
                                      </p:cBhvr>
                                    </p:animEffect>
                                  </p:childTnLst>
                                </p:cTn>
                              </p:par>
                            </p:childTnLst>
                          </p:cTn>
                        </p:par>
                        <p:par>
                          <p:cTn id="77" fill="hold">
                            <p:stCondLst>
                              <p:cond delay="6000"/>
                            </p:stCondLst>
                            <p:childTnLst>
                              <p:par>
                                <p:cTn id="78" presetID="9" presetClass="entr" presetSubtype="0" fill="hold" grpId="0" nodeType="afterEffect">
                                  <p:stCondLst>
                                    <p:cond delay="0"/>
                                  </p:stCondLst>
                                  <p:iterate>
                                    <p:tmAbs val="0"/>
                                  </p:iterate>
                                  <p:childTnLst>
                                    <p:set>
                                      <p:cBhvr>
                                        <p:cTn id="79" fill="hold"/>
                                        <p:tgtEl>
                                          <p:spTgt spid="6008"/>
                                        </p:tgtEl>
                                        <p:attrNameLst>
                                          <p:attrName>style.visibility</p:attrName>
                                        </p:attrNameLst>
                                      </p:cBhvr>
                                      <p:to>
                                        <p:strVal val="visible"/>
                                      </p:to>
                                    </p:set>
                                    <p:animEffect transition="in" filter="dissolve">
                                      <p:cBhvr>
                                        <p:cTn id="80" dur="200"/>
                                        <p:tgtEl>
                                          <p:spTgt spid="6008"/>
                                        </p:tgtEl>
                                      </p:cBhvr>
                                    </p:animEffect>
                                  </p:childTnLst>
                                </p:cTn>
                              </p:par>
                            </p:childTnLst>
                          </p:cTn>
                        </p:par>
                        <p:par>
                          <p:cTn id="81" fill="hold">
                            <p:stCondLst>
                              <p:cond delay="6200"/>
                            </p:stCondLst>
                            <p:childTnLst>
                              <p:par>
                                <p:cTn id="82" presetID="9" presetClass="entr" presetSubtype="0" fill="hold" grpId="0" nodeType="afterEffect">
                                  <p:stCondLst>
                                    <p:cond delay="0"/>
                                  </p:stCondLst>
                                  <p:iterate>
                                    <p:tmAbs val="0"/>
                                  </p:iterate>
                                  <p:childTnLst>
                                    <p:set>
                                      <p:cBhvr>
                                        <p:cTn id="83" fill="hold"/>
                                        <p:tgtEl>
                                          <p:spTgt spid="5995"/>
                                        </p:tgtEl>
                                        <p:attrNameLst>
                                          <p:attrName>style.visibility</p:attrName>
                                        </p:attrNameLst>
                                      </p:cBhvr>
                                      <p:to>
                                        <p:strVal val="visible"/>
                                      </p:to>
                                    </p:set>
                                    <p:animEffect transition="in" filter="dissolve">
                                      <p:cBhvr>
                                        <p:cTn id="84" dur="200"/>
                                        <p:tgtEl>
                                          <p:spTgt spid="5995"/>
                                        </p:tgtEl>
                                      </p:cBhvr>
                                    </p:animEffect>
                                  </p:childTnLst>
                                </p:cTn>
                              </p:par>
                            </p:childTnLst>
                          </p:cTn>
                        </p:par>
                        <p:par>
                          <p:cTn id="85" fill="hold">
                            <p:stCondLst>
                              <p:cond delay="6400"/>
                            </p:stCondLst>
                            <p:childTnLst>
                              <p:par>
                                <p:cTn id="86" presetID="9" presetClass="entr" presetSubtype="0" fill="hold" grpId="0" nodeType="afterEffect">
                                  <p:stCondLst>
                                    <p:cond delay="0"/>
                                  </p:stCondLst>
                                  <p:iterate>
                                    <p:tmAbs val="0"/>
                                  </p:iterate>
                                  <p:childTnLst>
                                    <p:set>
                                      <p:cBhvr>
                                        <p:cTn id="87" fill="hold"/>
                                        <p:tgtEl>
                                          <p:spTgt spid="5981"/>
                                        </p:tgtEl>
                                        <p:attrNameLst>
                                          <p:attrName>style.visibility</p:attrName>
                                        </p:attrNameLst>
                                      </p:cBhvr>
                                      <p:to>
                                        <p:strVal val="visible"/>
                                      </p:to>
                                    </p:set>
                                    <p:animEffect transition="in" filter="dissolve">
                                      <p:cBhvr>
                                        <p:cTn id="88" dur="200"/>
                                        <p:tgtEl>
                                          <p:spTgt spid="5981"/>
                                        </p:tgtEl>
                                      </p:cBhvr>
                                    </p:animEffect>
                                  </p:childTnLst>
                                </p:cTn>
                              </p:par>
                            </p:childTnLst>
                          </p:cTn>
                        </p:par>
                        <p:par>
                          <p:cTn id="89" fill="hold">
                            <p:stCondLst>
                              <p:cond delay="6600"/>
                            </p:stCondLst>
                            <p:childTnLst>
                              <p:par>
                                <p:cTn id="90" presetID="9" presetClass="entr" presetSubtype="0" fill="hold" grpId="0" nodeType="afterEffect">
                                  <p:stCondLst>
                                    <p:cond delay="0"/>
                                  </p:stCondLst>
                                  <p:iterate>
                                    <p:tmAbs val="0"/>
                                  </p:iterate>
                                  <p:childTnLst>
                                    <p:set>
                                      <p:cBhvr>
                                        <p:cTn id="91" fill="hold"/>
                                        <p:tgtEl>
                                          <p:spTgt spid="5988"/>
                                        </p:tgtEl>
                                        <p:attrNameLst>
                                          <p:attrName>style.visibility</p:attrName>
                                        </p:attrNameLst>
                                      </p:cBhvr>
                                      <p:to>
                                        <p:strVal val="visible"/>
                                      </p:to>
                                    </p:set>
                                    <p:animEffect transition="in" filter="dissolve">
                                      <p:cBhvr>
                                        <p:cTn id="92" dur="200"/>
                                        <p:tgtEl>
                                          <p:spTgt spid="5988"/>
                                        </p:tgtEl>
                                      </p:cBhvr>
                                    </p:animEffect>
                                  </p:childTnLst>
                                </p:cTn>
                              </p:par>
                            </p:childTnLst>
                          </p:cTn>
                        </p:par>
                        <p:par>
                          <p:cTn id="93" fill="hold">
                            <p:stCondLst>
                              <p:cond delay="6800"/>
                            </p:stCondLst>
                            <p:childTnLst>
                              <p:par>
                                <p:cTn id="94" presetID="9" presetClass="entr" presetSubtype="0" fill="hold" grpId="0" nodeType="afterEffect">
                                  <p:stCondLst>
                                    <p:cond delay="0"/>
                                  </p:stCondLst>
                                  <p:iterate>
                                    <p:tmAbs val="0"/>
                                  </p:iterate>
                                  <p:childTnLst>
                                    <p:set>
                                      <p:cBhvr>
                                        <p:cTn id="95" fill="hold"/>
                                        <p:tgtEl>
                                          <p:spTgt spid="5985"/>
                                        </p:tgtEl>
                                        <p:attrNameLst>
                                          <p:attrName>style.visibility</p:attrName>
                                        </p:attrNameLst>
                                      </p:cBhvr>
                                      <p:to>
                                        <p:strVal val="visible"/>
                                      </p:to>
                                    </p:set>
                                    <p:animEffect transition="in" filter="dissolve">
                                      <p:cBhvr>
                                        <p:cTn id="96" dur="200"/>
                                        <p:tgtEl>
                                          <p:spTgt spid="5985"/>
                                        </p:tgtEl>
                                      </p:cBhvr>
                                    </p:animEffect>
                                  </p:childTnLst>
                                </p:cTn>
                              </p:par>
                            </p:childTnLst>
                          </p:cTn>
                        </p:par>
                        <p:par>
                          <p:cTn id="97" fill="hold">
                            <p:stCondLst>
                              <p:cond delay="7000"/>
                            </p:stCondLst>
                            <p:childTnLst>
                              <p:par>
                                <p:cTn id="98" presetID="9" presetClass="entr" presetSubtype="0" fill="hold" grpId="0" nodeType="afterEffect">
                                  <p:stCondLst>
                                    <p:cond delay="0"/>
                                  </p:stCondLst>
                                  <p:iterate>
                                    <p:tmAbs val="0"/>
                                  </p:iterate>
                                  <p:childTnLst>
                                    <p:set>
                                      <p:cBhvr>
                                        <p:cTn id="99" fill="hold"/>
                                        <p:tgtEl>
                                          <p:spTgt spid="5992"/>
                                        </p:tgtEl>
                                        <p:attrNameLst>
                                          <p:attrName>style.visibility</p:attrName>
                                        </p:attrNameLst>
                                      </p:cBhvr>
                                      <p:to>
                                        <p:strVal val="visible"/>
                                      </p:to>
                                    </p:set>
                                    <p:animEffect transition="in" filter="dissolve">
                                      <p:cBhvr>
                                        <p:cTn id="100" dur="200"/>
                                        <p:tgtEl>
                                          <p:spTgt spid="5992"/>
                                        </p:tgtEl>
                                      </p:cBhvr>
                                    </p:animEffect>
                                  </p:childTnLst>
                                </p:cTn>
                              </p:par>
                            </p:childTnLst>
                          </p:cTn>
                        </p:par>
                        <p:par>
                          <p:cTn id="101" fill="hold">
                            <p:stCondLst>
                              <p:cond delay="7200"/>
                            </p:stCondLst>
                            <p:childTnLst>
                              <p:par>
                                <p:cTn id="102" presetID="9" presetClass="entr" presetSubtype="0" fill="hold" grpId="0" nodeType="afterEffect">
                                  <p:stCondLst>
                                    <p:cond delay="0"/>
                                  </p:stCondLst>
                                  <p:iterate>
                                    <p:tmAbs val="0"/>
                                  </p:iterate>
                                  <p:childTnLst>
                                    <p:set>
                                      <p:cBhvr>
                                        <p:cTn id="103" fill="hold"/>
                                        <p:tgtEl>
                                          <p:spTgt spid="5999"/>
                                        </p:tgtEl>
                                        <p:attrNameLst>
                                          <p:attrName>style.visibility</p:attrName>
                                        </p:attrNameLst>
                                      </p:cBhvr>
                                      <p:to>
                                        <p:strVal val="visible"/>
                                      </p:to>
                                    </p:set>
                                    <p:animEffect transition="in" filter="dissolve">
                                      <p:cBhvr>
                                        <p:cTn id="104" dur="200"/>
                                        <p:tgtEl>
                                          <p:spTgt spid="5999"/>
                                        </p:tgtEl>
                                      </p:cBhvr>
                                    </p:animEffect>
                                  </p:childTnLst>
                                </p:cTn>
                              </p:par>
                            </p:childTnLst>
                          </p:cTn>
                        </p:par>
                        <p:par>
                          <p:cTn id="105" fill="hold">
                            <p:stCondLst>
                              <p:cond delay="7400"/>
                            </p:stCondLst>
                            <p:childTnLst>
                              <p:par>
                                <p:cTn id="106" presetID="9" presetClass="entr" presetSubtype="0" fill="hold" grpId="0" nodeType="afterEffect">
                                  <p:stCondLst>
                                    <p:cond delay="0"/>
                                  </p:stCondLst>
                                  <p:iterate>
                                    <p:tmAbs val="0"/>
                                  </p:iterate>
                                  <p:childTnLst>
                                    <p:set>
                                      <p:cBhvr>
                                        <p:cTn id="107" fill="hold"/>
                                        <p:tgtEl>
                                          <p:spTgt spid="5984"/>
                                        </p:tgtEl>
                                        <p:attrNameLst>
                                          <p:attrName>style.visibility</p:attrName>
                                        </p:attrNameLst>
                                      </p:cBhvr>
                                      <p:to>
                                        <p:strVal val="visible"/>
                                      </p:to>
                                    </p:set>
                                    <p:animEffect transition="in" filter="dissolve">
                                      <p:cBhvr>
                                        <p:cTn id="108" dur="200"/>
                                        <p:tgtEl>
                                          <p:spTgt spid="5984"/>
                                        </p:tgtEl>
                                      </p:cBhvr>
                                    </p:animEffect>
                                  </p:childTnLst>
                                </p:cTn>
                              </p:par>
                            </p:childTnLst>
                          </p:cTn>
                        </p:par>
                        <p:par>
                          <p:cTn id="109" fill="hold">
                            <p:stCondLst>
                              <p:cond delay="7600"/>
                            </p:stCondLst>
                            <p:childTnLst>
                              <p:par>
                                <p:cTn id="110" presetID="9" presetClass="entr" presetSubtype="0" fill="hold" grpId="0" nodeType="afterEffect">
                                  <p:stCondLst>
                                    <p:cond delay="0"/>
                                  </p:stCondLst>
                                  <p:iterate>
                                    <p:tmAbs val="0"/>
                                  </p:iterate>
                                  <p:childTnLst>
                                    <p:set>
                                      <p:cBhvr>
                                        <p:cTn id="111" fill="hold"/>
                                        <p:tgtEl>
                                          <p:spTgt spid="6015"/>
                                        </p:tgtEl>
                                        <p:attrNameLst>
                                          <p:attrName>style.visibility</p:attrName>
                                        </p:attrNameLst>
                                      </p:cBhvr>
                                      <p:to>
                                        <p:strVal val="visible"/>
                                      </p:to>
                                    </p:set>
                                    <p:animEffect transition="in" filter="dissolve">
                                      <p:cBhvr>
                                        <p:cTn id="112" dur="200"/>
                                        <p:tgtEl>
                                          <p:spTgt spid="6015"/>
                                        </p:tgtEl>
                                      </p:cBhvr>
                                    </p:animEffect>
                                  </p:childTnLst>
                                </p:cTn>
                              </p:par>
                            </p:childTnLst>
                          </p:cTn>
                        </p:par>
                        <p:par>
                          <p:cTn id="113" fill="hold">
                            <p:stCondLst>
                              <p:cond delay="7800"/>
                            </p:stCondLst>
                            <p:childTnLst>
                              <p:par>
                                <p:cTn id="114" presetID="9" presetClass="entr" presetSubtype="0" fill="hold" grpId="0" nodeType="afterEffect">
                                  <p:stCondLst>
                                    <p:cond delay="0"/>
                                  </p:stCondLst>
                                  <p:iterate>
                                    <p:tmAbs val="0"/>
                                  </p:iterate>
                                  <p:childTnLst>
                                    <p:set>
                                      <p:cBhvr>
                                        <p:cTn id="115" fill="hold"/>
                                        <p:tgtEl>
                                          <p:spTgt spid="5997"/>
                                        </p:tgtEl>
                                        <p:attrNameLst>
                                          <p:attrName>style.visibility</p:attrName>
                                        </p:attrNameLst>
                                      </p:cBhvr>
                                      <p:to>
                                        <p:strVal val="visible"/>
                                      </p:to>
                                    </p:set>
                                    <p:animEffect transition="in" filter="dissolve">
                                      <p:cBhvr>
                                        <p:cTn id="116" dur="200"/>
                                        <p:tgtEl>
                                          <p:spTgt spid="5997"/>
                                        </p:tgtEl>
                                      </p:cBhvr>
                                    </p:animEffect>
                                  </p:childTnLst>
                                </p:cTn>
                              </p:par>
                            </p:childTnLst>
                          </p:cTn>
                        </p:par>
                        <p:par>
                          <p:cTn id="117" fill="hold">
                            <p:stCondLst>
                              <p:cond delay="8000"/>
                            </p:stCondLst>
                            <p:childTnLst>
                              <p:par>
                                <p:cTn id="118" presetID="9" presetClass="entr" presetSubtype="0" fill="hold" grpId="0" nodeType="afterEffect">
                                  <p:stCondLst>
                                    <p:cond delay="0"/>
                                  </p:stCondLst>
                                  <p:iterate>
                                    <p:tmAbs val="0"/>
                                  </p:iterate>
                                  <p:childTnLst>
                                    <p:set>
                                      <p:cBhvr>
                                        <p:cTn id="119" fill="hold"/>
                                        <p:tgtEl>
                                          <p:spTgt spid="5994"/>
                                        </p:tgtEl>
                                        <p:attrNameLst>
                                          <p:attrName>style.visibility</p:attrName>
                                        </p:attrNameLst>
                                      </p:cBhvr>
                                      <p:to>
                                        <p:strVal val="visible"/>
                                      </p:to>
                                    </p:set>
                                    <p:animEffect transition="in" filter="dissolve">
                                      <p:cBhvr>
                                        <p:cTn id="120" dur="200"/>
                                        <p:tgtEl>
                                          <p:spTgt spid="5994"/>
                                        </p:tgtEl>
                                      </p:cBhvr>
                                    </p:animEffect>
                                  </p:childTnLst>
                                </p:cTn>
                              </p:par>
                            </p:childTnLst>
                          </p:cTn>
                        </p:par>
                        <p:par>
                          <p:cTn id="121" fill="hold">
                            <p:stCondLst>
                              <p:cond delay="8200"/>
                            </p:stCondLst>
                            <p:childTnLst>
                              <p:par>
                                <p:cTn id="122" presetID="9" presetClass="entr" presetSubtype="0" fill="hold" grpId="0" nodeType="afterEffect">
                                  <p:stCondLst>
                                    <p:cond delay="0"/>
                                  </p:stCondLst>
                                  <p:iterate>
                                    <p:tmAbs val="0"/>
                                  </p:iterate>
                                  <p:childTnLst>
                                    <p:set>
                                      <p:cBhvr>
                                        <p:cTn id="123" fill="hold"/>
                                        <p:tgtEl>
                                          <p:spTgt spid="6000"/>
                                        </p:tgtEl>
                                        <p:attrNameLst>
                                          <p:attrName>style.visibility</p:attrName>
                                        </p:attrNameLst>
                                      </p:cBhvr>
                                      <p:to>
                                        <p:strVal val="visible"/>
                                      </p:to>
                                    </p:set>
                                    <p:animEffect transition="in" filter="dissolve">
                                      <p:cBhvr>
                                        <p:cTn id="124" dur="200"/>
                                        <p:tgtEl>
                                          <p:spTgt spid="6000"/>
                                        </p:tgtEl>
                                      </p:cBhvr>
                                    </p:animEffect>
                                  </p:childTnLst>
                                </p:cTn>
                              </p:par>
                            </p:childTnLst>
                          </p:cTn>
                        </p:par>
                        <p:par>
                          <p:cTn id="125" fill="hold">
                            <p:stCondLst>
                              <p:cond delay="8400"/>
                            </p:stCondLst>
                            <p:childTnLst>
                              <p:par>
                                <p:cTn id="126" presetID="9" presetClass="entr" presetSubtype="0" fill="hold" grpId="0" nodeType="afterEffect">
                                  <p:stCondLst>
                                    <p:cond delay="0"/>
                                  </p:stCondLst>
                                  <p:iterate>
                                    <p:tmAbs val="0"/>
                                  </p:iterate>
                                  <p:childTnLst>
                                    <p:set>
                                      <p:cBhvr>
                                        <p:cTn id="127" fill="hold"/>
                                        <p:tgtEl>
                                          <p:spTgt spid="5980"/>
                                        </p:tgtEl>
                                        <p:attrNameLst>
                                          <p:attrName>style.visibility</p:attrName>
                                        </p:attrNameLst>
                                      </p:cBhvr>
                                      <p:to>
                                        <p:strVal val="visible"/>
                                      </p:to>
                                    </p:set>
                                    <p:animEffect transition="in" filter="dissolve">
                                      <p:cBhvr>
                                        <p:cTn id="128" dur="200"/>
                                        <p:tgtEl>
                                          <p:spTgt spid="5980"/>
                                        </p:tgtEl>
                                      </p:cBhvr>
                                    </p:animEffect>
                                  </p:childTnLst>
                                </p:cTn>
                              </p:par>
                            </p:childTnLst>
                          </p:cTn>
                        </p:par>
                        <p:par>
                          <p:cTn id="129" fill="hold">
                            <p:stCondLst>
                              <p:cond delay="8600"/>
                            </p:stCondLst>
                            <p:childTnLst>
                              <p:par>
                                <p:cTn id="130" presetID="9" presetClass="entr" presetSubtype="0" fill="hold" grpId="0" nodeType="afterEffect">
                                  <p:stCondLst>
                                    <p:cond delay="0"/>
                                  </p:stCondLst>
                                  <p:iterate>
                                    <p:tmAbs val="0"/>
                                  </p:iterate>
                                  <p:childTnLst>
                                    <p:set>
                                      <p:cBhvr>
                                        <p:cTn id="131" fill="hold"/>
                                        <p:tgtEl>
                                          <p:spTgt spid="5986"/>
                                        </p:tgtEl>
                                        <p:attrNameLst>
                                          <p:attrName>style.visibility</p:attrName>
                                        </p:attrNameLst>
                                      </p:cBhvr>
                                      <p:to>
                                        <p:strVal val="visible"/>
                                      </p:to>
                                    </p:set>
                                    <p:animEffect transition="in" filter="dissolve">
                                      <p:cBhvr>
                                        <p:cTn id="132" dur="200"/>
                                        <p:tgtEl>
                                          <p:spTgt spid="5986"/>
                                        </p:tgtEl>
                                      </p:cBhvr>
                                    </p:animEffect>
                                  </p:childTnLst>
                                </p:cTn>
                              </p:par>
                            </p:childTnLst>
                          </p:cTn>
                        </p:par>
                        <p:par>
                          <p:cTn id="133" fill="hold">
                            <p:stCondLst>
                              <p:cond delay="8800"/>
                            </p:stCondLst>
                            <p:childTnLst>
                              <p:par>
                                <p:cTn id="134" presetID="9" presetClass="entr" presetSubtype="0" fill="hold" grpId="0" nodeType="afterEffect">
                                  <p:stCondLst>
                                    <p:cond delay="0"/>
                                  </p:stCondLst>
                                  <p:iterate>
                                    <p:tmAbs val="0"/>
                                  </p:iterate>
                                  <p:childTnLst>
                                    <p:set>
                                      <p:cBhvr>
                                        <p:cTn id="135" fill="hold"/>
                                        <p:tgtEl>
                                          <p:spTgt spid="5989"/>
                                        </p:tgtEl>
                                        <p:attrNameLst>
                                          <p:attrName>style.visibility</p:attrName>
                                        </p:attrNameLst>
                                      </p:cBhvr>
                                      <p:to>
                                        <p:strVal val="visible"/>
                                      </p:to>
                                    </p:set>
                                    <p:animEffect transition="in" filter="dissolve">
                                      <p:cBhvr>
                                        <p:cTn id="136" dur="200"/>
                                        <p:tgtEl>
                                          <p:spTgt spid="5989"/>
                                        </p:tgtEl>
                                      </p:cBhvr>
                                    </p:animEffect>
                                  </p:childTnLst>
                                </p:cTn>
                              </p:par>
                            </p:childTnLst>
                          </p:cTn>
                        </p:par>
                        <p:par>
                          <p:cTn id="137" fill="hold">
                            <p:stCondLst>
                              <p:cond delay="9000"/>
                            </p:stCondLst>
                            <p:childTnLst>
                              <p:par>
                                <p:cTn id="138" presetID="9" presetClass="entr" presetSubtype="0" fill="hold" grpId="0" nodeType="afterEffect">
                                  <p:stCondLst>
                                    <p:cond delay="0"/>
                                  </p:stCondLst>
                                  <p:iterate>
                                    <p:tmAbs val="0"/>
                                  </p:iterate>
                                  <p:childTnLst>
                                    <p:set>
                                      <p:cBhvr>
                                        <p:cTn id="139" fill="hold"/>
                                        <p:tgtEl>
                                          <p:spTgt spid="5993"/>
                                        </p:tgtEl>
                                        <p:attrNameLst>
                                          <p:attrName>style.visibility</p:attrName>
                                        </p:attrNameLst>
                                      </p:cBhvr>
                                      <p:to>
                                        <p:strVal val="visible"/>
                                      </p:to>
                                    </p:set>
                                    <p:animEffect transition="in" filter="dissolve">
                                      <p:cBhvr>
                                        <p:cTn id="140" dur="200"/>
                                        <p:tgtEl>
                                          <p:spTgt spid="5993"/>
                                        </p:tgtEl>
                                      </p:cBhvr>
                                    </p:animEffect>
                                  </p:childTnLst>
                                </p:cTn>
                              </p:par>
                            </p:childTnLst>
                          </p:cTn>
                        </p:par>
                        <p:par>
                          <p:cTn id="141" fill="hold">
                            <p:stCondLst>
                              <p:cond delay="9200"/>
                            </p:stCondLst>
                            <p:childTnLst>
                              <p:par>
                                <p:cTn id="142" presetID="9" presetClass="entr" presetSubtype="0" fill="hold" grpId="0" nodeType="afterEffect">
                                  <p:stCondLst>
                                    <p:cond delay="0"/>
                                  </p:stCondLst>
                                  <p:iterate>
                                    <p:tmAbs val="0"/>
                                  </p:iterate>
                                  <p:childTnLst>
                                    <p:set>
                                      <p:cBhvr>
                                        <p:cTn id="143" fill="hold"/>
                                        <p:tgtEl>
                                          <p:spTgt spid="5990"/>
                                        </p:tgtEl>
                                        <p:attrNameLst>
                                          <p:attrName>style.visibility</p:attrName>
                                        </p:attrNameLst>
                                      </p:cBhvr>
                                      <p:to>
                                        <p:strVal val="visible"/>
                                      </p:to>
                                    </p:set>
                                    <p:animEffect transition="in" filter="dissolve">
                                      <p:cBhvr>
                                        <p:cTn id="144" dur="200"/>
                                        <p:tgtEl>
                                          <p:spTgt spid="5990"/>
                                        </p:tgtEl>
                                      </p:cBhvr>
                                    </p:animEffect>
                                  </p:childTnLst>
                                </p:cTn>
                              </p:par>
                            </p:childTnLst>
                          </p:cTn>
                        </p:par>
                        <p:par>
                          <p:cTn id="145" fill="hold">
                            <p:stCondLst>
                              <p:cond delay="9400"/>
                            </p:stCondLst>
                            <p:childTnLst>
                              <p:par>
                                <p:cTn id="146" presetID="9" presetClass="entr" presetSubtype="0" fill="hold" grpId="0" nodeType="afterEffect">
                                  <p:stCondLst>
                                    <p:cond delay="0"/>
                                  </p:stCondLst>
                                  <p:iterate>
                                    <p:tmAbs val="0"/>
                                  </p:iterate>
                                  <p:childTnLst>
                                    <p:set>
                                      <p:cBhvr>
                                        <p:cTn id="147" fill="hold"/>
                                        <p:tgtEl>
                                          <p:spTgt spid="5982"/>
                                        </p:tgtEl>
                                        <p:attrNameLst>
                                          <p:attrName>style.visibility</p:attrName>
                                        </p:attrNameLst>
                                      </p:cBhvr>
                                      <p:to>
                                        <p:strVal val="visible"/>
                                      </p:to>
                                    </p:set>
                                    <p:animEffect transition="in" filter="dissolve">
                                      <p:cBhvr>
                                        <p:cTn id="148" dur="200"/>
                                        <p:tgtEl>
                                          <p:spTgt spid="5982"/>
                                        </p:tgtEl>
                                      </p:cBhvr>
                                    </p:animEffect>
                                  </p:childTnLst>
                                </p:cTn>
                              </p:par>
                            </p:childTnLst>
                          </p:cTn>
                        </p:par>
                        <p:par>
                          <p:cTn id="149" fill="hold">
                            <p:stCondLst>
                              <p:cond delay="9600"/>
                            </p:stCondLst>
                            <p:childTnLst>
                              <p:par>
                                <p:cTn id="150" presetID="9" presetClass="entr" presetSubtype="0" fill="hold" grpId="0" nodeType="afterEffect">
                                  <p:stCondLst>
                                    <p:cond delay="0"/>
                                  </p:stCondLst>
                                  <p:iterate>
                                    <p:tmAbs val="0"/>
                                  </p:iterate>
                                  <p:childTnLst>
                                    <p:set>
                                      <p:cBhvr>
                                        <p:cTn id="151" fill="hold"/>
                                        <p:tgtEl>
                                          <p:spTgt spid="6005"/>
                                        </p:tgtEl>
                                        <p:attrNameLst>
                                          <p:attrName>style.visibility</p:attrName>
                                        </p:attrNameLst>
                                      </p:cBhvr>
                                      <p:to>
                                        <p:strVal val="visible"/>
                                      </p:to>
                                    </p:set>
                                    <p:animEffect transition="in" filter="dissolve">
                                      <p:cBhvr>
                                        <p:cTn id="152" dur="200"/>
                                        <p:tgtEl>
                                          <p:spTgt spid="6005"/>
                                        </p:tgtEl>
                                      </p:cBhvr>
                                    </p:animEffect>
                                  </p:childTnLst>
                                </p:cTn>
                              </p:par>
                            </p:childTnLst>
                          </p:cTn>
                        </p:par>
                        <p:par>
                          <p:cTn id="153" fill="hold">
                            <p:stCondLst>
                              <p:cond delay="9800"/>
                            </p:stCondLst>
                            <p:childTnLst>
                              <p:par>
                                <p:cTn id="154" presetID="9" presetClass="entr" presetSubtype="0" fill="hold" grpId="0" nodeType="afterEffect">
                                  <p:stCondLst>
                                    <p:cond delay="0"/>
                                  </p:stCondLst>
                                  <p:iterate>
                                    <p:tmAbs val="0"/>
                                  </p:iterate>
                                  <p:childTnLst>
                                    <p:set>
                                      <p:cBhvr>
                                        <p:cTn id="155" fill="hold"/>
                                        <p:tgtEl>
                                          <p:spTgt spid="6001"/>
                                        </p:tgtEl>
                                        <p:attrNameLst>
                                          <p:attrName>style.visibility</p:attrName>
                                        </p:attrNameLst>
                                      </p:cBhvr>
                                      <p:to>
                                        <p:strVal val="visible"/>
                                      </p:to>
                                    </p:set>
                                    <p:animEffect transition="in" filter="dissolve">
                                      <p:cBhvr>
                                        <p:cTn id="156" dur="200"/>
                                        <p:tgtEl>
                                          <p:spTgt spid="6001"/>
                                        </p:tgtEl>
                                      </p:cBhvr>
                                    </p:animEffect>
                                  </p:childTnLst>
                                </p:cTn>
                              </p:par>
                            </p:childTnLst>
                          </p:cTn>
                        </p:par>
                        <p:par>
                          <p:cTn id="157" fill="hold">
                            <p:stCondLst>
                              <p:cond delay="10000"/>
                            </p:stCondLst>
                            <p:childTnLst>
                              <p:par>
                                <p:cTn id="158" presetID="9" presetClass="entr" presetSubtype="0" fill="hold" grpId="0" nodeType="afterEffect">
                                  <p:stCondLst>
                                    <p:cond delay="0"/>
                                  </p:stCondLst>
                                  <p:iterate>
                                    <p:tmAbs val="0"/>
                                  </p:iterate>
                                  <p:childTnLst>
                                    <p:set>
                                      <p:cBhvr>
                                        <p:cTn id="159" fill="hold"/>
                                        <p:tgtEl>
                                          <p:spTgt spid="6009"/>
                                        </p:tgtEl>
                                        <p:attrNameLst>
                                          <p:attrName>style.visibility</p:attrName>
                                        </p:attrNameLst>
                                      </p:cBhvr>
                                      <p:to>
                                        <p:strVal val="visible"/>
                                      </p:to>
                                    </p:set>
                                    <p:animEffect transition="in" filter="dissolve">
                                      <p:cBhvr>
                                        <p:cTn id="160" dur="200"/>
                                        <p:tgtEl>
                                          <p:spTgt spid="6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 grpId="0" animBg="1" advAuto="0"/>
      <p:bldP spid="5971" grpId="0" animBg="1" advAuto="0"/>
      <p:bldP spid="5976" grpId="0" animBg="1" advAuto="0"/>
      <p:bldP spid="5978" grpId="0" animBg="1" advAuto="0"/>
      <p:bldP spid="5980" grpId="0" animBg="1" advAuto="0"/>
      <p:bldP spid="5981" grpId="0" animBg="1" advAuto="0"/>
      <p:bldP spid="5982" grpId="0" animBg="1" advAuto="0"/>
      <p:bldP spid="5983" grpId="0" animBg="1" advAuto="0"/>
      <p:bldP spid="5984" grpId="0" animBg="1" advAuto="0"/>
      <p:bldP spid="5985" grpId="0" animBg="1" advAuto="0"/>
      <p:bldP spid="5986" grpId="0" animBg="1" advAuto="0"/>
      <p:bldP spid="5987" grpId="0" animBg="1" advAuto="0"/>
      <p:bldP spid="5988" grpId="0" animBg="1" advAuto="0"/>
      <p:bldP spid="5989" grpId="0" animBg="1" advAuto="0"/>
      <p:bldP spid="5990" grpId="0" animBg="1" advAuto="0"/>
      <p:bldP spid="5991" grpId="0" animBg="1" advAuto="0"/>
      <p:bldP spid="5992" grpId="0" animBg="1" advAuto="0"/>
      <p:bldP spid="5993" grpId="0" animBg="1" advAuto="0"/>
      <p:bldP spid="5994" grpId="0" animBg="1" advAuto="0"/>
      <p:bldP spid="5995" grpId="0" animBg="1" advAuto="0"/>
      <p:bldP spid="5996" grpId="0" animBg="1" advAuto="0"/>
      <p:bldP spid="5997" grpId="0" animBg="1" advAuto="0"/>
      <p:bldP spid="5998" grpId="0" animBg="1" advAuto="0"/>
      <p:bldP spid="5999" grpId="0" animBg="1" advAuto="0"/>
      <p:bldP spid="6000" grpId="0" animBg="1" advAuto="0"/>
      <p:bldP spid="6001" grpId="0" animBg="1" advAuto="0"/>
      <p:bldP spid="6003" grpId="0" animBg="1" advAuto="0"/>
      <p:bldP spid="6004" grpId="0" animBg="1" advAuto="0"/>
      <p:bldP spid="6005" grpId="0" animBg="1" advAuto="0"/>
      <p:bldP spid="6006" grpId="0" animBg="1" advAuto="0"/>
      <p:bldP spid="6007" grpId="0" animBg="1" advAuto="0"/>
      <p:bldP spid="6008" grpId="0" animBg="1" advAuto="0"/>
      <p:bldP spid="6009" grpId="0" animBg="1" advAuto="0"/>
      <p:bldP spid="6010" grpId="0" animBg="1" advAuto="0"/>
      <p:bldP spid="6011" grpId="0" animBg="1" advAuto="0"/>
      <p:bldP spid="6012" grpId="0" animBg="1" advAuto="0"/>
      <p:bldP spid="6013" grpId="0" animBg="1" advAuto="0"/>
      <p:bldP spid="6014" grpId="0" animBg="1" advAuto="0"/>
      <p:bldP spid="601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6754B-E81B-4A28-BDDD-C2F927BA0451}"/>
              </a:ext>
            </a:extLst>
          </p:cNvPr>
          <p:cNvSpPr/>
          <p:nvPr/>
        </p:nvSpPr>
        <p:spPr>
          <a:xfrm>
            <a:off x="0" y="8610600"/>
            <a:ext cx="24384000" cy="5181600"/>
          </a:xfrm>
          <a:prstGeom prst="rect">
            <a:avLst/>
          </a:prstGeom>
          <a:solidFill>
            <a:schemeClr val="tx2">
              <a:lumMod val="25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4273" name="Group 4273"/>
          <p:cNvGrpSpPr/>
          <p:nvPr/>
        </p:nvGrpSpPr>
        <p:grpSpPr>
          <a:xfrm>
            <a:off x="12898165" y="5407423"/>
            <a:ext cx="6966953" cy="7549939"/>
            <a:chOff x="0" y="0"/>
            <a:chExt cx="6966952" cy="7549938"/>
          </a:xfrm>
        </p:grpSpPr>
        <p:sp>
          <p:nvSpPr>
            <p:cNvPr id="4269" name="Shape 4269"/>
            <p:cNvSpPr/>
            <p:nvPr/>
          </p:nvSpPr>
          <p:spPr>
            <a:xfrm>
              <a:off x="2007007" y="164226"/>
              <a:ext cx="4857725" cy="6531991"/>
            </a:xfrm>
            <a:custGeom>
              <a:avLst/>
              <a:gdLst/>
              <a:ahLst/>
              <a:cxnLst>
                <a:cxn ang="0">
                  <a:pos x="wd2" y="hd2"/>
                </a:cxn>
                <a:cxn ang="5400000">
                  <a:pos x="wd2" y="hd2"/>
                </a:cxn>
                <a:cxn ang="10800000">
                  <a:pos x="wd2" y="hd2"/>
                </a:cxn>
                <a:cxn ang="16200000">
                  <a:pos x="wd2" y="hd2"/>
                </a:cxn>
              </a:cxnLst>
              <a:rect l="0" t="0" r="r" b="b"/>
              <a:pathLst>
                <a:path w="20819" h="21287" extrusionOk="0">
                  <a:moveTo>
                    <a:pt x="19979" y="12760"/>
                  </a:moveTo>
                  <a:cubicBezTo>
                    <a:pt x="21026" y="11091"/>
                    <a:pt x="19421" y="9948"/>
                    <a:pt x="19320" y="9524"/>
                  </a:cubicBezTo>
                  <a:cubicBezTo>
                    <a:pt x="19810" y="8715"/>
                    <a:pt x="19438" y="7097"/>
                    <a:pt x="17614" y="6622"/>
                  </a:cubicBezTo>
                  <a:cubicBezTo>
                    <a:pt x="15790" y="6146"/>
                    <a:pt x="13088" y="7084"/>
                    <a:pt x="11805" y="7456"/>
                  </a:cubicBezTo>
                  <a:cubicBezTo>
                    <a:pt x="10521" y="7829"/>
                    <a:pt x="10538" y="7700"/>
                    <a:pt x="10336" y="6878"/>
                  </a:cubicBezTo>
                  <a:cubicBezTo>
                    <a:pt x="10133" y="6057"/>
                    <a:pt x="10741" y="5260"/>
                    <a:pt x="11197" y="4156"/>
                  </a:cubicBezTo>
                  <a:cubicBezTo>
                    <a:pt x="11653" y="3052"/>
                    <a:pt x="11096" y="2011"/>
                    <a:pt x="10403" y="997"/>
                  </a:cubicBezTo>
                  <a:cubicBezTo>
                    <a:pt x="9711" y="-18"/>
                    <a:pt x="7921" y="-313"/>
                    <a:pt x="7059" y="368"/>
                  </a:cubicBezTo>
                  <a:cubicBezTo>
                    <a:pt x="6198" y="1048"/>
                    <a:pt x="6857" y="2345"/>
                    <a:pt x="6789" y="3527"/>
                  </a:cubicBezTo>
                  <a:cubicBezTo>
                    <a:pt x="6721" y="4708"/>
                    <a:pt x="5894" y="5440"/>
                    <a:pt x="5033" y="6365"/>
                  </a:cubicBezTo>
                  <a:cubicBezTo>
                    <a:pt x="4171" y="7289"/>
                    <a:pt x="4053" y="7829"/>
                    <a:pt x="3699" y="9280"/>
                  </a:cubicBezTo>
                  <a:cubicBezTo>
                    <a:pt x="3344" y="10731"/>
                    <a:pt x="2415" y="11835"/>
                    <a:pt x="2415" y="11835"/>
                  </a:cubicBezTo>
                  <a:lnTo>
                    <a:pt x="2280" y="11964"/>
                  </a:lnTo>
                  <a:cubicBezTo>
                    <a:pt x="2280" y="11964"/>
                    <a:pt x="1875" y="12169"/>
                    <a:pt x="1824" y="12221"/>
                  </a:cubicBezTo>
                  <a:cubicBezTo>
                    <a:pt x="1773" y="12272"/>
                    <a:pt x="1267" y="12375"/>
                    <a:pt x="1216" y="12375"/>
                  </a:cubicBezTo>
                  <a:cubicBezTo>
                    <a:pt x="1165" y="12375"/>
                    <a:pt x="0" y="12734"/>
                    <a:pt x="0" y="12734"/>
                  </a:cubicBezTo>
                  <a:lnTo>
                    <a:pt x="3479" y="21171"/>
                  </a:lnTo>
                  <a:lnTo>
                    <a:pt x="3648" y="21120"/>
                  </a:lnTo>
                  <a:lnTo>
                    <a:pt x="4627" y="21043"/>
                  </a:lnTo>
                  <a:cubicBezTo>
                    <a:pt x="4627" y="21043"/>
                    <a:pt x="5370" y="21287"/>
                    <a:pt x="6384" y="21287"/>
                  </a:cubicBezTo>
                  <a:cubicBezTo>
                    <a:pt x="7397" y="21287"/>
                    <a:pt x="17175" y="18950"/>
                    <a:pt x="19388" y="18231"/>
                  </a:cubicBezTo>
                  <a:cubicBezTo>
                    <a:pt x="21600" y="17511"/>
                    <a:pt x="20570" y="15919"/>
                    <a:pt x="20300" y="15457"/>
                  </a:cubicBezTo>
                  <a:cubicBezTo>
                    <a:pt x="21212" y="14892"/>
                    <a:pt x="20806" y="13659"/>
                    <a:pt x="19979" y="12760"/>
                  </a:cubicBezTo>
                  <a:close/>
                </a:path>
              </a:pathLst>
            </a:custGeom>
            <a:solidFill>
              <a:srgbClr val="212830"/>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70" name="Shape 4270"/>
            <p:cNvSpPr/>
            <p:nvPr/>
          </p:nvSpPr>
          <p:spPr>
            <a:xfrm>
              <a:off x="0" y="-1"/>
              <a:ext cx="6966953" cy="7549940"/>
            </a:xfrm>
            <a:custGeom>
              <a:avLst/>
              <a:gdLst/>
              <a:ahLst/>
              <a:cxnLst>
                <a:cxn ang="0">
                  <a:pos x="wd2" y="hd2"/>
                </a:cxn>
                <a:cxn ang="5400000">
                  <a:pos x="wd2" y="hd2"/>
                </a:cxn>
                <a:cxn ang="10800000">
                  <a:pos x="wd2" y="hd2"/>
                </a:cxn>
                <a:cxn ang="16200000">
                  <a:pos x="wd2" y="hd2"/>
                </a:cxn>
              </a:cxnLst>
              <a:rect l="0" t="0" r="r" b="b"/>
              <a:pathLst>
                <a:path w="20557" h="21186" extrusionOk="0">
                  <a:moveTo>
                    <a:pt x="19907" y="14982"/>
                  </a:moveTo>
                  <a:cubicBezTo>
                    <a:pt x="19742" y="15698"/>
                    <a:pt x="19228" y="15797"/>
                    <a:pt x="18724" y="15948"/>
                  </a:cubicBezTo>
                  <a:cubicBezTo>
                    <a:pt x="18221" y="16098"/>
                    <a:pt x="10882" y="18290"/>
                    <a:pt x="10399" y="18435"/>
                  </a:cubicBezTo>
                  <a:cubicBezTo>
                    <a:pt x="9917" y="18579"/>
                    <a:pt x="9257" y="18193"/>
                    <a:pt x="9257" y="18193"/>
                  </a:cubicBezTo>
                  <a:lnTo>
                    <a:pt x="8435" y="18439"/>
                  </a:lnTo>
                  <a:lnTo>
                    <a:pt x="6175" y="11596"/>
                  </a:lnTo>
                  <a:cubicBezTo>
                    <a:pt x="6175" y="11596"/>
                    <a:pt x="7381" y="11236"/>
                    <a:pt x="7505" y="11199"/>
                  </a:cubicBezTo>
                  <a:cubicBezTo>
                    <a:pt x="7629" y="11161"/>
                    <a:pt x="7690" y="11072"/>
                    <a:pt x="7741" y="10965"/>
                  </a:cubicBezTo>
                  <a:cubicBezTo>
                    <a:pt x="7791" y="10858"/>
                    <a:pt x="8349" y="9761"/>
                    <a:pt x="8655" y="8511"/>
                  </a:cubicBezTo>
                  <a:cubicBezTo>
                    <a:pt x="8961" y="7261"/>
                    <a:pt x="9247" y="6532"/>
                    <a:pt x="9802" y="5851"/>
                  </a:cubicBezTo>
                  <a:cubicBezTo>
                    <a:pt x="10356" y="5169"/>
                    <a:pt x="10918" y="3849"/>
                    <a:pt x="10902" y="2987"/>
                  </a:cubicBezTo>
                  <a:cubicBezTo>
                    <a:pt x="10886" y="2124"/>
                    <a:pt x="10681" y="1664"/>
                    <a:pt x="10803" y="1210"/>
                  </a:cubicBezTo>
                  <a:cubicBezTo>
                    <a:pt x="10925" y="755"/>
                    <a:pt x="11484" y="405"/>
                    <a:pt x="12078" y="864"/>
                  </a:cubicBezTo>
                  <a:cubicBezTo>
                    <a:pt x="12673" y="1324"/>
                    <a:pt x="13355" y="2327"/>
                    <a:pt x="13241" y="3635"/>
                  </a:cubicBezTo>
                  <a:cubicBezTo>
                    <a:pt x="13127" y="4943"/>
                    <a:pt x="12834" y="5369"/>
                    <a:pt x="12687" y="5772"/>
                  </a:cubicBezTo>
                  <a:cubicBezTo>
                    <a:pt x="12540" y="6175"/>
                    <a:pt x="12602" y="6467"/>
                    <a:pt x="12687" y="6723"/>
                  </a:cubicBezTo>
                  <a:cubicBezTo>
                    <a:pt x="12771" y="6978"/>
                    <a:pt x="13006" y="7514"/>
                    <a:pt x="13764" y="7287"/>
                  </a:cubicBezTo>
                  <a:cubicBezTo>
                    <a:pt x="14522" y="7061"/>
                    <a:pt x="14851" y="6962"/>
                    <a:pt x="15810" y="6676"/>
                  </a:cubicBezTo>
                  <a:cubicBezTo>
                    <a:pt x="16770" y="6389"/>
                    <a:pt x="17804" y="6183"/>
                    <a:pt x="18377" y="6720"/>
                  </a:cubicBezTo>
                  <a:cubicBezTo>
                    <a:pt x="18950" y="7258"/>
                    <a:pt x="19490" y="8343"/>
                    <a:pt x="18264" y="9022"/>
                  </a:cubicBezTo>
                  <a:cubicBezTo>
                    <a:pt x="18264" y="9022"/>
                    <a:pt x="19351" y="8935"/>
                    <a:pt x="19574" y="10131"/>
                  </a:cubicBezTo>
                  <a:cubicBezTo>
                    <a:pt x="19682" y="10948"/>
                    <a:pt x="19310" y="11349"/>
                    <a:pt x="18755" y="11516"/>
                  </a:cubicBezTo>
                  <a:cubicBezTo>
                    <a:pt x="18755" y="11516"/>
                    <a:pt x="19765" y="11599"/>
                    <a:pt x="19825" y="12498"/>
                  </a:cubicBezTo>
                  <a:cubicBezTo>
                    <a:pt x="19885" y="13396"/>
                    <a:pt x="19386" y="13707"/>
                    <a:pt x="19088" y="13823"/>
                  </a:cubicBezTo>
                  <a:cubicBezTo>
                    <a:pt x="19088" y="13823"/>
                    <a:pt x="20081" y="14049"/>
                    <a:pt x="19907" y="14982"/>
                  </a:cubicBezTo>
                  <a:close/>
                  <a:moveTo>
                    <a:pt x="20188" y="13743"/>
                  </a:moveTo>
                  <a:cubicBezTo>
                    <a:pt x="21034" y="12587"/>
                    <a:pt x="19949" y="11409"/>
                    <a:pt x="19949" y="11409"/>
                  </a:cubicBezTo>
                  <a:cubicBezTo>
                    <a:pt x="20910" y="9893"/>
                    <a:pt x="19438" y="8711"/>
                    <a:pt x="19438" y="8711"/>
                  </a:cubicBezTo>
                  <a:cubicBezTo>
                    <a:pt x="19679" y="8407"/>
                    <a:pt x="19724" y="7577"/>
                    <a:pt x="19281" y="6779"/>
                  </a:cubicBezTo>
                  <a:cubicBezTo>
                    <a:pt x="18636" y="5619"/>
                    <a:pt x="16953" y="5667"/>
                    <a:pt x="16018" y="5946"/>
                  </a:cubicBezTo>
                  <a:cubicBezTo>
                    <a:pt x="15084" y="6225"/>
                    <a:pt x="13606" y="6666"/>
                    <a:pt x="13479" y="6704"/>
                  </a:cubicBezTo>
                  <a:cubicBezTo>
                    <a:pt x="13352" y="6742"/>
                    <a:pt x="13305" y="6522"/>
                    <a:pt x="13255" y="6303"/>
                  </a:cubicBezTo>
                  <a:cubicBezTo>
                    <a:pt x="13204" y="6085"/>
                    <a:pt x="13367" y="5906"/>
                    <a:pt x="13799" y="4645"/>
                  </a:cubicBezTo>
                  <a:cubicBezTo>
                    <a:pt x="14232" y="3384"/>
                    <a:pt x="13851" y="2321"/>
                    <a:pt x="13378" y="1354"/>
                  </a:cubicBezTo>
                  <a:cubicBezTo>
                    <a:pt x="12905" y="388"/>
                    <a:pt x="11585" y="-327"/>
                    <a:pt x="10841" y="155"/>
                  </a:cubicBezTo>
                  <a:cubicBezTo>
                    <a:pt x="10096" y="636"/>
                    <a:pt x="10081" y="1299"/>
                    <a:pt x="10223" y="2439"/>
                  </a:cubicBezTo>
                  <a:cubicBezTo>
                    <a:pt x="10364" y="3578"/>
                    <a:pt x="9709" y="4821"/>
                    <a:pt x="9299" y="5396"/>
                  </a:cubicBezTo>
                  <a:cubicBezTo>
                    <a:pt x="8890" y="5970"/>
                    <a:pt x="8475" y="6504"/>
                    <a:pt x="8185" y="7789"/>
                  </a:cubicBezTo>
                  <a:cubicBezTo>
                    <a:pt x="7894" y="9073"/>
                    <a:pt x="7322" y="10397"/>
                    <a:pt x="7265" y="10506"/>
                  </a:cubicBezTo>
                  <a:cubicBezTo>
                    <a:pt x="7208" y="10615"/>
                    <a:pt x="7211" y="10633"/>
                    <a:pt x="7117" y="10661"/>
                  </a:cubicBezTo>
                  <a:cubicBezTo>
                    <a:pt x="7023" y="10689"/>
                    <a:pt x="5932" y="11015"/>
                    <a:pt x="5932" y="11015"/>
                  </a:cubicBezTo>
                  <a:cubicBezTo>
                    <a:pt x="5881" y="10861"/>
                    <a:pt x="5421" y="10529"/>
                    <a:pt x="4907" y="10683"/>
                  </a:cubicBezTo>
                  <a:cubicBezTo>
                    <a:pt x="4392" y="10836"/>
                    <a:pt x="935" y="11869"/>
                    <a:pt x="604" y="11968"/>
                  </a:cubicBezTo>
                  <a:cubicBezTo>
                    <a:pt x="273" y="12067"/>
                    <a:pt x="-126" y="12449"/>
                    <a:pt x="39" y="12948"/>
                  </a:cubicBezTo>
                  <a:cubicBezTo>
                    <a:pt x="203" y="13447"/>
                    <a:pt x="2475" y="20324"/>
                    <a:pt x="2588" y="20667"/>
                  </a:cubicBezTo>
                  <a:cubicBezTo>
                    <a:pt x="2701" y="21010"/>
                    <a:pt x="3284" y="21273"/>
                    <a:pt x="3662" y="21160"/>
                  </a:cubicBezTo>
                  <a:cubicBezTo>
                    <a:pt x="4041" y="21047"/>
                    <a:pt x="7556" y="19993"/>
                    <a:pt x="8045" y="19846"/>
                  </a:cubicBezTo>
                  <a:cubicBezTo>
                    <a:pt x="8534" y="19700"/>
                    <a:pt x="8576" y="19002"/>
                    <a:pt x="8576" y="19002"/>
                  </a:cubicBezTo>
                  <a:lnTo>
                    <a:pt x="9161" y="18827"/>
                  </a:lnTo>
                  <a:cubicBezTo>
                    <a:pt x="9411" y="19004"/>
                    <a:pt x="10008" y="19230"/>
                    <a:pt x="10596" y="19055"/>
                  </a:cubicBezTo>
                  <a:cubicBezTo>
                    <a:pt x="11183" y="18879"/>
                    <a:pt x="17015" y="17137"/>
                    <a:pt x="19244" y="16471"/>
                  </a:cubicBezTo>
                  <a:cubicBezTo>
                    <a:pt x="21474" y="15805"/>
                    <a:pt x="20188" y="13743"/>
                    <a:pt x="20188" y="13743"/>
                  </a:cubicBezTo>
                  <a:close/>
                </a:path>
              </a:pathLst>
            </a:custGeom>
            <a:solidFill>
              <a:srgbClr val="6A73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71" name="Shape 4271"/>
            <p:cNvSpPr/>
            <p:nvPr/>
          </p:nvSpPr>
          <p:spPr>
            <a:xfrm>
              <a:off x="241707" y="4025026"/>
              <a:ext cx="2451693" cy="3296307"/>
            </a:xfrm>
            <a:custGeom>
              <a:avLst/>
              <a:gdLst/>
              <a:ahLst/>
              <a:cxnLst>
                <a:cxn ang="0">
                  <a:pos x="wd2" y="hd2"/>
                </a:cxn>
                <a:cxn ang="5400000">
                  <a:pos x="wd2" y="hd2"/>
                </a:cxn>
                <a:cxn ang="10800000">
                  <a:pos x="wd2" y="hd2"/>
                </a:cxn>
                <a:cxn ang="16200000">
                  <a:pos x="wd2" y="hd2"/>
                </a:cxn>
              </a:cxnLst>
              <a:rect l="0" t="0" r="r" b="b"/>
              <a:pathLst>
                <a:path w="21153" h="21341" extrusionOk="0">
                  <a:moveTo>
                    <a:pt x="20889" y="17125"/>
                  </a:moveTo>
                  <a:cubicBezTo>
                    <a:pt x="20641" y="16531"/>
                    <a:pt x="14302" y="1331"/>
                    <a:pt x="14021" y="662"/>
                  </a:cubicBezTo>
                  <a:cubicBezTo>
                    <a:pt x="13741" y="-7"/>
                    <a:pt x="13480" y="-133"/>
                    <a:pt x="12387" y="125"/>
                  </a:cubicBezTo>
                  <a:cubicBezTo>
                    <a:pt x="11294" y="382"/>
                    <a:pt x="1811" y="2617"/>
                    <a:pt x="847" y="2845"/>
                  </a:cubicBezTo>
                  <a:cubicBezTo>
                    <a:pt x="-117" y="3072"/>
                    <a:pt x="-121" y="3462"/>
                    <a:pt x="166" y="4148"/>
                  </a:cubicBezTo>
                  <a:cubicBezTo>
                    <a:pt x="453" y="4833"/>
                    <a:pt x="6759" y="19897"/>
                    <a:pt x="7025" y="20534"/>
                  </a:cubicBezTo>
                  <a:cubicBezTo>
                    <a:pt x="7292" y="21170"/>
                    <a:pt x="7501" y="21467"/>
                    <a:pt x="8244" y="21292"/>
                  </a:cubicBezTo>
                  <a:cubicBezTo>
                    <a:pt x="8987" y="21117"/>
                    <a:pt x="19490" y="18641"/>
                    <a:pt x="20485" y="18407"/>
                  </a:cubicBezTo>
                  <a:cubicBezTo>
                    <a:pt x="21479" y="18172"/>
                    <a:pt x="21138" y="17718"/>
                    <a:pt x="20889" y="17125"/>
                  </a:cubicBezTo>
                  <a:close/>
                </a:path>
              </a:pathLst>
            </a:custGeom>
            <a:solidFill>
              <a:srgbClr val="212830"/>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72" name="Shape 4272"/>
            <p:cNvSpPr/>
            <p:nvPr/>
          </p:nvSpPr>
          <p:spPr>
            <a:xfrm>
              <a:off x="1968907" y="6361826"/>
              <a:ext cx="432983" cy="432983"/>
            </a:xfrm>
            <a:custGeom>
              <a:avLst/>
              <a:gdLst/>
              <a:ahLst/>
              <a:cxnLst>
                <a:cxn ang="0">
                  <a:pos x="wd2" y="hd2"/>
                </a:cxn>
                <a:cxn ang="5400000">
                  <a:pos x="wd2" y="hd2"/>
                </a:cxn>
                <a:cxn ang="10800000">
                  <a:pos x="wd2" y="hd2"/>
                </a:cxn>
                <a:cxn ang="16200000">
                  <a:pos x="wd2" y="hd2"/>
                </a:cxn>
              </a:cxnLst>
              <a:rect l="0" t="0" r="r" b="b"/>
              <a:pathLst>
                <a:path w="19299" h="19299" extrusionOk="0">
                  <a:moveTo>
                    <a:pt x="18853" y="6758"/>
                  </a:moveTo>
                  <a:cubicBezTo>
                    <a:pt x="20449" y="11841"/>
                    <a:pt x="17623" y="17256"/>
                    <a:pt x="12540" y="18853"/>
                  </a:cubicBezTo>
                  <a:cubicBezTo>
                    <a:pt x="7456" y="20449"/>
                    <a:pt x="2043" y="17623"/>
                    <a:pt x="445" y="12540"/>
                  </a:cubicBezTo>
                  <a:cubicBezTo>
                    <a:pt x="-1151" y="7457"/>
                    <a:pt x="1675" y="2042"/>
                    <a:pt x="6758" y="445"/>
                  </a:cubicBezTo>
                  <a:cubicBezTo>
                    <a:pt x="11841" y="-1151"/>
                    <a:pt x="17256" y="1675"/>
                    <a:pt x="18853" y="6758"/>
                  </a:cubicBezTo>
                  <a:close/>
                </a:path>
              </a:pathLst>
            </a:custGeom>
            <a:solidFill>
              <a:srgbClr val="565F6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274" name="Shape 4274"/>
          <p:cNvSpPr>
            <a:spLocks noGrp="1"/>
          </p:cNvSpPr>
          <p:nvPr>
            <p:ph type="title"/>
          </p:nvPr>
        </p:nvSpPr>
        <p:spPr>
          <a:xfrm>
            <a:off x="893912" y="1165383"/>
            <a:ext cx="20412114" cy="1425396"/>
          </a:xfrm>
          <a:prstGeom prst="rect">
            <a:avLst/>
          </a:prstGeom>
        </p:spPr>
        <p:txBody>
          <a:bodyPr/>
          <a:lstStyle/>
          <a:p>
            <a:pPr lvl="0">
              <a:lnSpc>
                <a:spcPct val="80000"/>
              </a:lnSpc>
              <a:defRPr sz="1800" b="0">
                <a:solidFill>
                  <a:srgbClr val="000000"/>
                </a:solidFill>
              </a:defRPr>
            </a:pPr>
            <a:r>
              <a:rPr lang="en-US" sz="9600" dirty="0">
                <a:latin typeface="Calibri" panose="020F0502020204030204" pitchFamily="34" charset="0"/>
                <a:cs typeface="Calibri" panose="020F0502020204030204" pitchFamily="34" charset="0"/>
              </a:rPr>
              <a:t>UNDERSTANDING THE COLORS</a:t>
            </a:r>
            <a:endParaRPr lang="en-US" sz="9000" b="1" dirty="0">
              <a:solidFill>
                <a:schemeClr val="accent5"/>
              </a:solidFill>
              <a:latin typeface="Calibri" panose="020F0502020204030204" pitchFamily="34" charset="0"/>
              <a:cs typeface="Calibri" panose="020F0502020204030204" pitchFamily="34" charset="0"/>
            </a:endParaRPr>
          </a:p>
        </p:txBody>
      </p:sp>
      <p:sp>
        <p:nvSpPr>
          <p:cNvPr id="4276" name="Shape 4276"/>
          <p:cNvSpPr>
            <a:spLocks noGrp="1"/>
          </p:cNvSpPr>
          <p:nvPr>
            <p:ph type="sldNum" sz="quarter" idx="2"/>
          </p:nvPr>
        </p:nvSpPr>
        <p:spPr>
          <a:xfrm>
            <a:off x="24193480" y="12965145"/>
            <a:ext cx="371700" cy="4064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a:t>
            </a:fld>
            <a:endParaRPr dirty="0">
              <a:solidFill>
                <a:srgbClr val="FFFFFF"/>
              </a:solidFill>
            </a:endParaRPr>
          </a:p>
        </p:txBody>
      </p:sp>
      <p:grpSp>
        <p:nvGrpSpPr>
          <p:cNvPr id="4282" name="Group 4282"/>
          <p:cNvGrpSpPr/>
          <p:nvPr/>
        </p:nvGrpSpPr>
        <p:grpSpPr>
          <a:xfrm>
            <a:off x="14735366" y="4709761"/>
            <a:ext cx="6545260" cy="5113277"/>
            <a:chOff x="1866837" y="0"/>
            <a:chExt cx="6545258" cy="5113276"/>
          </a:xfrm>
        </p:grpSpPr>
        <p:sp>
          <p:nvSpPr>
            <p:cNvPr id="4278" name="Shape 4278"/>
            <p:cNvSpPr/>
            <p:nvPr/>
          </p:nvSpPr>
          <p:spPr>
            <a:xfrm flipH="1">
              <a:off x="4194373" y="2207890"/>
              <a:ext cx="4217722" cy="2890738"/>
            </a:xfrm>
            <a:prstGeom prst="line">
              <a:avLst/>
            </a:prstGeom>
            <a:noFill/>
            <a:ln w="50800" cap="rnd">
              <a:solidFill>
                <a:schemeClr val="accent5"/>
              </a:solidFill>
              <a:custDash>
                <a:ds d="100000" sp="200000"/>
              </a:custDash>
              <a:roun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4279" name="Shape 4279"/>
            <p:cNvSpPr/>
            <p:nvPr/>
          </p:nvSpPr>
          <p:spPr>
            <a:xfrm>
              <a:off x="1866837" y="563965"/>
              <a:ext cx="2338191" cy="4547364"/>
            </a:xfrm>
            <a:prstGeom prst="line">
              <a:avLst/>
            </a:prstGeom>
            <a:noFill/>
            <a:ln w="50800" cap="rnd">
              <a:solidFill>
                <a:schemeClr val="accent2"/>
              </a:solidFill>
              <a:custDash>
                <a:ds d="100000" sp="200000"/>
              </a:custDash>
              <a:roun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4280" name="Shape 4280"/>
            <p:cNvSpPr/>
            <p:nvPr/>
          </p:nvSpPr>
          <p:spPr>
            <a:xfrm flipH="1">
              <a:off x="4192702" y="551265"/>
              <a:ext cx="2338329" cy="4547288"/>
            </a:xfrm>
            <a:prstGeom prst="line">
              <a:avLst/>
            </a:prstGeom>
            <a:noFill/>
            <a:ln w="50800" cap="rnd">
              <a:solidFill>
                <a:schemeClr val="accent4"/>
              </a:solidFill>
              <a:custDash>
                <a:ds d="100000" sp="200000"/>
              </a:custDash>
              <a:roun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4281" name="Shape 4281"/>
            <p:cNvSpPr/>
            <p:nvPr/>
          </p:nvSpPr>
          <p:spPr>
            <a:xfrm flipH="1">
              <a:off x="4198646" y="0"/>
              <a:ext cx="1" cy="5113276"/>
            </a:xfrm>
            <a:prstGeom prst="line">
              <a:avLst/>
            </a:prstGeom>
            <a:noFill/>
            <a:ln w="50800" cap="rnd">
              <a:solidFill>
                <a:schemeClr val="accent3"/>
              </a:solidFill>
              <a:custDash>
                <a:ds d="100000" sp="200000"/>
              </a:custDash>
              <a:roun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grpSp>
      <p:sp>
        <p:nvSpPr>
          <p:cNvPr id="4283" name="Shape 4283"/>
          <p:cNvSpPr/>
          <p:nvPr/>
        </p:nvSpPr>
        <p:spPr>
          <a:xfrm>
            <a:off x="15553019" y="2414510"/>
            <a:ext cx="3314554" cy="7169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30000"/>
              </a:lnSpc>
              <a:defRPr sz="1800"/>
            </a:pPr>
            <a:r>
              <a:rPr lang="en-US" sz="4000" dirty="0">
                <a:solidFill>
                  <a:schemeClr val="accent3"/>
                </a:solidFill>
                <a:latin typeface="Roboto Bold"/>
                <a:ea typeface="Roboto Bold"/>
                <a:cs typeface="Roboto Bold"/>
                <a:sym typeface="Roboto Bold"/>
              </a:rPr>
              <a:t>GREENS</a:t>
            </a:r>
            <a:endParaRPr sz="4000" dirty="0">
              <a:solidFill>
                <a:schemeClr val="accent3"/>
              </a:solidFill>
              <a:latin typeface="Roboto Bold"/>
              <a:ea typeface="Roboto Bold"/>
              <a:cs typeface="Roboto Bold"/>
              <a:sym typeface="Roboto Bold"/>
            </a:endParaRPr>
          </a:p>
        </p:txBody>
      </p:sp>
      <p:sp>
        <p:nvSpPr>
          <p:cNvPr id="4284" name="Shape 4284"/>
          <p:cNvSpPr/>
          <p:nvPr/>
        </p:nvSpPr>
        <p:spPr>
          <a:xfrm>
            <a:off x="10951879" y="3386862"/>
            <a:ext cx="2912846" cy="7169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r">
              <a:lnSpc>
                <a:spcPct val="130000"/>
              </a:lnSpc>
              <a:defRPr sz="1800"/>
            </a:pPr>
            <a:r>
              <a:rPr lang="en-US" sz="4000" dirty="0">
                <a:solidFill>
                  <a:schemeClr val="accent2"/>
                </a:solidFill>
                <a:latin typeface="Roboto Bold"/>
                <a:ea typeface="Roboto Bold"/>
                <a:cs typeface="Roboto Bold"/>
                <a:sym typeface="Roboto Bold"/>
              </a:rPr>
              <a:t>BLUES</a:t>
            </a:r>
            <a:endParaRPr sz="4000" dirty="0">
              <a:solidFill>
                <a:schemeClr val="accent2"/>
              </a:solidFill>
              <a:latin typeface="Roboto Bold"/>
              <a:ea typeface="Roboto Bold"/>
              <a:cs typeface="Roboto Bold"/>
              <a:sym typeface="Roboto Bold"/>
            </a:endParaRPr>
          </a:p>
        </p:txBody>
      </p:sp>
      <p:sp>
        <p:nvSpPr>
          <p:cNvPr id="4286" name="Shape 4286"/>
          <p:cNvSpPr/>
          <p:nvPr/>
        </p:nvSpPr>
        <p:spPr>
          <a:xfrm>
            <a:off x="22241382" y="6319435"/>
            <a:ext cx="3242495" cy="7886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30000"/>
              </a:lnSpc>
              <a:defRPr sz="1800"/>
            </a:pPr>
            <a:r>
              <a:rPr lang="en-US" sz="4400" dirty="0">
                <a:solidFill>
                  <a:schemeClr val="accent5"/>
                </a:solidFill>
                <a:latin typeface="Roboto Bold"/>
                <a:ea typeface="Roboto Bold"/>
                <a:cs typeface="Roboto Bold"/>
                <a:sym typeface="Roboto Bold"/>
              </a:rPr>
              <a:t>REDS</a:t>
            </a:r>
            <a:endParaRPr sz="4400" dirty="0">
              <a:solidFill>
                <a:schemeClr val="accent5"/>
              </a:solidFill>
              <a:latin typeface="Roboto Bold"/>
              <a:ea typeface="Roboto Bold"/>
              <a:cs typeface="Roboto Bold"/>
              <a:sym typeface="Roboto Bold"/>
            </a:endParaRPr>
          </a:p>
        </p:txBody>
      </p:sp>
      <p:sp>
        <p:nvSpPr>
          <p:cNvPr id="4287" name="Shape 4287"/>
          <p:cNvSpPr/>
          <p:nvPr/>
        </p:nvSpPr>
        <p:spPr>
          <a:xfrm>
            <a:off x="20724621" y="4081798"/>
            <a:ext cx="2912846" cy="7284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30000"/>
              </a:lnSpc>
              <a:defRPr sz="1800"/>
            </a:pPr>
            <a:r>
              <a:rPr lang="en-US" sz="4000" dirty="0">
                <a:solidFill>
                  <a:srgbClr val="FFFF00"/>
                </a:solidFill>
                <a:effectLst>
                  <a:outerShdw blurRad="38100" dist="38100" dir="2700000" algn="tl">
                    <a:srgbClr val="000000">
                      <a:alpha val="43137"/>
                    </a:srgbClr>
                  </a:outerShdw>
                </a:effectLst>
                <a:latin typeface="Roboto Bold"/>
                <a:ea typeface="Roboto Bold"/>
                <a:cs typeface="Roboto Bold"/>
                <a:sym typeface="Roboto Bold"/>
              </a:rPr>
              <a:t>YELLOWS</a:t>
            </a:r>
            <a:endParaRPr sz="4000" dirty="0">
              <a:solidFill>
                <a:srgbClr val="FFFF00"/>
              </a:solidFill>
              <a:effectLst>
                <a:outerShdw blurRad="38100" dist="38100" dir="2700000" algn="tl">
                  <a:srgbClr val="000000">
                    <a:alpha val="43137"/>
                  </a:srgbClr>
                </a:outerShdw>
              </a:effectLst>
              <a:latin typeface="Roboto Bold"/>
              <a:ea typeface="Roboto Bold"/>
              <a:cs typeface="Roboto Bold"/>
              <a:sym typeface="Roboto Bold"/>
            </a:endParaRPr>
          </a:p>
        </p:txBody>
      </p:sp>
      <p:sp>
        <p:nvSpPr>
          <p:cNvPr id="4291" name="Shape 4291"/>
          <p:cNvSpPr/>
          <p:nvPr/>
        </p:nvSpPr>
        <p:spPr>
          <a:xfrm>
            <a:off x="13724073" y="4073049"/>
            <a:ext cx="1616672" cy="161667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94" name="Shape 4294"/>
          <p:cNvSpPr/>
          <p:nvPr/>
        </p:nvSpPr>
        <p:spPr>
          <a:xfrm>
            <a:off x="16264073" y="3260249"/>
            <a:ext cx="1616672" cy="161666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97" name="Shape 4297"/>
          <p:cNvSpPr/>
          <p:nvPr/>
        </p:nvSpPr>
        <p:spPr>
          <a:xfrm>
            <a:off x="18867573" y="4073049"/>
            <a:ext cx="1616672" cy="161667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6"/>
                  <a:pt x="4835" y="0"/>
                  <a:pt x="10800" y="0"/>
                </a:cubicBezTo>
                <a:cubicBezTo>
                  <a:pt x="16765" y="0"/>
                  <a:pt x="21600" y="4836"/>
                  <a:pt x="21600" y="10800"/>
                </a:cubicBezTo>
                <a:close/>
              </a:path>
            </a:pathLst>
          </a:custGeom>
          <a:solidFill>
            <a:srgbClr val="FFFF00"/>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00" name="Shape 4300"/>
          <p:cNvSpPr/>
          <p:nvPr/>
        </p:nvSpPr>
        <p:spPr>
          <a:xfrm>
            <a:off x="20416973" y="6282849"/>
            <a:ext cx="1616672" cy="161666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1" name="Shape 4321"/>
          <p:cNvSpPr/>
          <p:nvPr/>
        </p:nvSpPr>
        <p:spPr>
          <a:xfrm>
            <a:off x="16399051" y="9161023"/>
            <a:ext cx="1330940" cy="133096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5" y="21600"/>
                  <a:pt x="10800" y="21600"/>
                </a:cubicBezTo>
                <a:cubicBezTo>
                  <a:pt x="4835" y="21600"/>
                  <a:pt x="0" y="16764"/>
                  <a:pt x="0" y="10800"/>
                </a:cubicBezTo>
                <a:cubicBezTo>
                  <a:pt x="0" y="4835"/>
                  <a:pt x="4835" y="0"/>
                  <a:pt x="10800" y="0"/>
                </a:cubicBezTo>
                <a:cubicBezTo>
                  <a:pt x="16765" y="0"/>
                  <a:pt x="21600" y="4835"/>
                  <a:pt x="21600" y="108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 name="TextBox 3">
            <a:extLst>
              <a:ext uri="{FF2B5EF4-FFF2-40B4-BE49-F238E27FC236}">
                <a16:creationId xmlns:a16="http://schemas.microsoft.com/office/drawing/2014/main" id="{B1FB6A43-CA78-41FE-8B58-46B16640D5E2}"/>
              </a:ext>
            </a:extLst>
          </p:cNvPr>
          <p:cNvSpPr txBox="1"/>
          <p:nvPr/>
        </p:nvSpPr>
        <p:spPr>
          <a:xfrm>
            <a:off x="845486" y="3314335"/>
            <a:ext cx="12730945" cy="81663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5400" dirty="0">
                <a:solidFill>
                  <a:srgbClr val="000000"/>
                </a:solidFill>
                <a:latin typeface="Calibri" panose="020F0502020204030204" pitchFamily="34" charset="0"/>
                <a:cs typeface="Calibri" panose="020F0502020204030204" pitchFamily="34" charset="0"/>
              </a:rPr>
              <a:t>Everyone is </a:t>
            </a:r>
            <a:r>
              <a:rPr lang="en-US" sz="5400" b="1" dirty="0">
                <a:solidFill>
                  <a:schemeClr val="accent2"/>
                </a:solidFill>
                <a:latin typeface="Calibri" panose="020F0502020204030204" pitchFamily="34" charset="0"/>
                <a:cs typeface="Calibri" panose="020F0502020204030204" pitchFamily="34" charset="0"/>
              </a:rPr>
              <a:t>D</a:t>
            </a:r>
            <a:r>
              <a:rPr lang="en-US" sz="5400" b="1" dirty="0">
                <a:solidFill>
                  <a:srgbClr val="000000"/>
                </a:solidFill>
                <a:latin typeface="Calibri" panose="020F0502020204030204" pitchFamily="34" charset="0"/>
                <a:cs typeface="Calibri" panose="020F0502020204030204" pitchFamily="34" charset="0"/>
              </a:rPr>
              <a:t>IF</a:t>
            </a:r>
            <a:r>
              <a:rPr lang="en-US" sz="5400" b="1" dirty="0">
                <a:solidFill>
                  <a:schemeClr val="accent5"/>
                </a:solidFill>
                <a:latin typeface="Calibri" panose="020F0502020204030204" pitchFamily="34" charset="0"/>
                <a:cs typeface="Calibri" panose="020F0502020204030204" pitchFamily="34" charset="0"/>
              </a:rPr>
              <a:t>F</a:t>
            </a:r>
            <a:r>
              <a:rPr lang="en-US" sz="5400" b="1" dirty="0">
                <a:solidFill>
                  <a:srgbClr val="000000"/>
                </a:solidFill>
                <a:latin typeface="Calibri" panose="020F0502020204030204" pitchFamily="34" charset="0"/>
                <a:cs typeface="Calibri" panose="020F0502020204030204" pitchFamily="34" charset="0"/>
              </a:rPr>
              <a:t>ER</a:t>
            </a:r>
            <a:r>
              <a:rPr lang="en-US" sz="5400" b="1" dirty="0">
                <a:solidFill>
                  <a:schemeClr val="accent3">
                    <a:lumMod val="75000"/>
                  </a:schemeClr>
                </a:solidFill>
                <a:latin typeface="Calibri" panose="020F0502020204030204" pitchFamily="34" charset="0"/>
                <a:cs typeface="Calibri" panose="020F0502020204030204" pitchFamily="34" charset="0"/>
              </a:rPr>
              <a:t>E</a:t>
            </a:r>
            <a:r>
              <a:rPr lang="en-US" sz="5400" b="1" dirty="0">
                <a:solidFill>
                  <a:srgbClr val="000000"/>
                </a:solidFill>
                <a:latin typeface="Calibri" panose="020F0502020204030204" pitchFamily="34" charset="0"/>
                <a:cs typeface="Calibri" panose="020F0502020204030204" pitchFamily="34" charset="0"/>
              </a:rPr>
              <a:t>N</a:t>
            </a:r>
            <a:r>
              <a:rPr lang="en-US" sz="54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
            </a:r>
          </a:p>
          <a:p>
            <a:pPr marL="685800" indent="-685800" algn="l" rtl="0" latinLnBrk="1" hangingPunct="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You will prospect different personalities </a:t>
            </a:r>
          </a:p>
          <a:p>
            <a:pPr algn="l" rtl="0" latinLnBrk="1" hangingPunct="0"/>
            <a:r>
              <a:rPr lang="en-US" dirty="0">
                <a:solidFill>
                  <a:srgbClr val="000000"/>
                </a:solidFill>
                <a:latin typeface="Calibri" panose="020F0502020204030204" pitchFamily="34" charset="0"/>
                <a:cs typeface="Calibri" panose="020F0502020204030204" pitchFamily="34" charset="0"/>
              </a:rPr>
              <a:t>     and lead different personalities. </a:t>
            </a:r>
          </a:p>
          <a:p>
            <a:pPr marL="685800" indent="-685800" algn="l" rtl="0" latinLnBrk="1" hangingPunct="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You must be in the business of people. </a:t>
            </a:r>
          </a:p>
          <a:p>
            <a:pPr marL="685800" indent="-685800" algn="l" rtl="0" latinLnBrk="1" hangingPunct="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Master who they are, how they think, what </a:t>
            </a:r>
          </a:p>
          <a:p>
            <a:pPr algn="l" rtl="0" latinLnBrk="1" hangingPunct="0"/>
            <a:r>
              <a:rPr lang="en-US" dirty="0">
                <a:solidFill>
                  <a:srgbClr val="000000"/>
                </a:solidFill>
                <a:latin typeface="Calibri" panose="020F0502020204030204" pitchFamily="34" charset="0"/>
                <a:cs typeface="Calibri" panose="020F0502020204030204" pitchFamily="34" charset="0"/>
              </a:rPr>
              <a:t>    motivates or demotivates them.</a:t>
            </a:r>
          </a:p>
          <a:p>
            <a:pPr algn="l" rtl="0" latinLnBrk="1" hangingPunct="0"/>
            <a:endParaRPr lang="en-US" dirty="0">
              <a:solidFill>
                <a:srgbClr val="000000"/>
              </a:solidFill>
              <a:latin typeface="Calibri" panose="020F0502020204030204" pitchFamily="34" charset="0"/>
              <a:cs typeface="Calibri" panose="020F0502020204030204" pitchFamily="34" charset="0"/>
            </a:endParaRPr>
          </a:p>
          <a:p>
            <a:pPr algn="l" rtl="0" latinLnBrk="1" hangingPunct="0"/>
            <a:endParaRPr lang="en-US" dirty="0">
              <a:solidFill>
                <a:srgbClr val="000000"/>
              </a:solidFill>
              <a:latin typeface="Calibri" panose="020F0502020204030204" pitchFamily="34" charset="0"/>
              <a:cs typeface="Calibri" panose="020F0502020204030204" pitchFamily="34" charset="0"/>
            </a:endParaRPr>
          </a:p>
          <a:p>
            <a:pPr algn="l" rtl="0" latinLnBrk="1" hangingPunct="0"/>
            <a:r>
              <a:rPr lang="en-US" sz="6000" b="1" dirty="0">
                <a:solidFill>
                  <a:schemeClr val="bg2"/>
                </a:solidFill>
                <a:latin typeface="Calibri" panose="020F0502020204030204" pitchFamily="34" charset="0"/>
                <a:cs typeface="Calibri" panose="020F0502020204030204" pitchFamily="34" charset="0"/>
              </a:rPr>
              <a:t>We have placed people in </a:t>
            </a:r>
          </a:p>
          <a:p>
            <a:pPr algn="l" rtl="0" latinLnBrk="1" hangingPunct="0"/>
            <a:r>
              <a:rPr lang="en-US" sz="6000" b="1" dirty="0">
                <a:solidFill>
                  <a:schemeClr val="bg2"/>
                </a:solidFill>
                <a:latin typeface="Calibri" panose="020F0502020204030204" pitchFamily="34" charset="0"/>
                <a:cs typeface="Calibri" panose="020F0502020204030204" pitchFamily="34" charset="0"/>
              </a:rPr>
              <a:t>4 personality colors:</a:t>
            </a:r>
            <a:endParaRPr lang="en-US" sz="6000" b="1" dirty="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4274"/>
                                        </p:tgtEl>
                                        <p:attrNameLst>
                                          <p:attrName>style.visibility</p:attrName>
                                        </p:attrNameLst>
                                      </p:cBhvr>
                                      <p:to>
                                        <p:strVal val="visible"/>
                                      </p:to>
                                    </p:set>
                                    <p:anim calcmode="lin" valueType="num">
                                      <p:cBhvr>
                                        <p:cTn id="7" dur="1000" fill="hold"/>
                                        <p:tgtEl>
                                          <p:spTgt spid="4274"/>
                                        </p:tgtEl>
                                        <p:attrNameLst>
                                          <p:attrName>ppt_x</p:attrName>
                                        </p:attrNameLst>
                                      </p:cBhvr>
                                      <p:tavLst>
                                        <p:tav tm="0">
                                          <p:val>
                                            <p:strVal val="0-#ppt_w/2"/>
                                          </p:val>
                                        </p:tav>
                                        <p:tav tm="100000">
                                          <p:val>
                                            <p:strVal val="#ppt_x"/>
                                          </p:val>
                                        </p:tav>
                                      </p:tavLst>
                                    </p:anim>
                                    <p:anim calcmode="lin" valueType="num">
                                      <p:cBhvr>
                                        <p:cTn id="8" dur="1000" fill="hold"/>
                                        <p:tgtEl>
                                          <p:spTgt spid="427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25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par>
                          <p:cTn id="13" fill="hold">
                            <p:stCondLst>
                              <p:cond delay="1750"/>
                            </p:stCondLst>
                            <p:childTnLst>
                              <p:par>
                                <p:cTn id="14" presetID="22" presetClass="entr" presetSubtype="4" fill="hold" grpId="0" nodeType="afterEffect">
                                  <p:stCondLst>
                                    <p:cond delay="25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1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1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1000"/>
                                        <p:tgtEl>
                                          <p:spTgt spid="4">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down)">
                                      <p:cBhvr>
                                        <p:cTn id="40" dur="1000"/>
                                        <p:tgtEl>
                                          <p:spTgt spid="4">
                                            <p:txEl>
                                              <p:pRg st="9" end="9"/>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4273"/>
                                        </p:tgtEl>
                                        <p:attrNameLst>
                                          <p:attrName>style.visibility</p:attrName>
                                        </p:attrNameLst>
                                      </p:cBhvr>
                                      <p:to>
                                        <p:strVal val="visible"/>
                                      </p:to>
                                    </p:set>
                                    <p:animEffect transition="in" filter="fade">
                                      <p:cBhvr>
                                        <p:cTn id="44" dur="500"/>
                                        <p:tgtEl>
                                          <p:spTgt spid="4273"/>
                                        </p:tgtEl>
                                      </p:cBhvr>
                                    </p:animEffect>
                                  </p:childTnLst>
                                </p:cTn>
                              </p:par>
                            </p:childTnLst>
                          </p:cTn>
                        </p:par>
                        <p:par>
                          <p:cTn id="45" fill="hold">
                            <p:stCondLst>
                              <p:cond delay="1500"/>
                            </p:stCondLst>
                            <p:childTnLst>
                              <p:par>
                                <p:cTn id="46" presetID="22" presetClass="entr" presetSubtype="4" fill="hold" grpId="0" nodeType="afterEffect">
                                  <p:stCondLst>
                                    <p:cond delay="0"/>
                                  </p:stCondLst>
                                  <p:iterate>
                                    <p:tmAbs val="0"/>
                                  </p:iterate>
                                  <p:childTnLst>
                                    <p:set>
                                      <p:cBhvr>
                                        <p:cTn id="47" fill="hold"/>
                                        <p:tgtEl>
                                          <p:spTgt spid="4282"/>
                                        </p:tgtEl>
                                        <p:attrNameLst>
                                          <p:attrName>style.visibility</p:attrName>
                                        </p:attrNameLst>
                                      </p:cBhvr>
                                      <p:to>
                                        <p:strVal val="visible"/>
                                      </p:to>
                                    </p:set>
                                    <p:animEffect transition="in" filter="wipe(down)">
                                      <p:cBhvr>
                                        <p:cTn id="48" dur="1000"/>
                                        <p:tgtEl>
                                          <p:spTgt spid="4282"/>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4286"/>
                                        </p:tgtEl>
                                        <p:attrNameLst>
                                          <p:attrName>style.visibility</p:attrName>
                                        </p:attrNameLst>
                                      </p:cBhvr>
                                      <p:to>
                                        <p:strVal val="visible"/>
                                      </p:to>
                                    </p:set>
                                    <p:animEffect transition="in" filter="fade">
                                      <p:cBhvr>
                                        <p:cTn id="52" dur="500"/>
                                        <p:tgtEl>
                                          <p:spTgt spid="4286"/>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4300"/>
                                        </p:tgtEl>
                                        <p:attrNameLst>
                                          <p:attrName>style.visibility</p:attrName>
                                        </p:attrNameLst>
                                      </p:cBhvr>
                                      <p:to>
                                        <p:strVal val="visible"/>
                                      </p:to>
                                    </p:set>
                                    <p:animEffect transition="in" filter="fade">
                                      <p:cBhvr>
                                        <p:cTn id="56" dur="500"/>
                                        <p:tgtEl>
                                          <p:spTgt spid="4300"/>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4287"/>
                                        </p:tgtEl>
                                        <p:attrNameLst>
                                          <p:attrName>style.visibility</p:attrName>
                                        </p:attrNameLst>
                                      </p:cBhvr>
                                      <p:to>
                                        <p:strVal val="visible"/>
                                      </p:to>
                                    </p:set>
                                    <p:animEffect transition="in" filter="fade">
                                      <p:cBhvr>
                                        <p:cTn id="60" dur="500"/>
                                        <p:tgtEl>
                                          <p:spTgt spid="4287"/>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4297"/>
                                        </p:tgtEl>
                                        <p:attrNameLst>
                                          <p:attrName>style.visibility</p:attrName>
                                        </p:attrNameLst>
                                      </p:cBhvr>
                                      <p:to>
                                        <p:strVal val="visible"/>
                                      </p:to>
                                    </p:set>
                                    <p:animEffect transition="in" filter="fade">
                                      <p:cBhvr>
                                        <p:cTn id="64" dur="500"/>
                                        <p:tgtEl>
                                          <p:spTgt spid="4297"/>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4283"/>
                                        </p:tgtEl>
                                        <p:attrNameLst>
                                          <p:attrName>style.visibility</p:attrName>
                                        </p:attrNameLst>
                                      </p:cBhvr>
                                      <p:to>
                                        <p:strVal val="visible"/>
                                      </p:to>
                                    </p:set>
                                    <p:animEffect transition="in" filter="fade">
                                      <p:cBhvr>
                                        <p:cTn id="68" dur="500"/>
                                        <p:tgtEl>
                                          <p:spTgt spid="4283"/>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4294"/>
                                        </p:tgtEl>
                                        <p:attrNameLst>
                                          <p:attrName>style.visibility</p:attrName>
                                        </p:attrNameLst>
                                      </p:cBhvr>
                                      <p:to>
                                        <p:strVal val="visible"/>
                                      </p:to>
                                    </p:set>
                                    <p:animEffect transition="in" filter="fade">
                                      <p:cBhvr>
                                        <p:cTn id="72" dur="500"/>
                                        <p:tgtEl>
                                          <p:spTgt spid="4294"/>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4284"/>
                                        </p:tgtEl>
                                        <p:attrNameLst>
                                          <p:attrName>style.visibility</p:attrName>
                                        </p:attrNameLst>
                                      </p:cBhvr>
                                      <p:to>
                                        <p:strVal val="visible"/>
                                      </p:to>
                                    </p:set>
                                    <p:animEffect transition="in" filter="fade">
                                      <p:cBhvr>
                                        <p:cTn id="76" dur="500"/>
                                        <p:tgtEl>
                                          <p:spTgt spid="4284"/>
                                        </p:tgtEl>
                                      </p:cBhvr>
                                    </p:animEffect>
                                  </p:childTnLst>
                                </p:cTn>
                              </p:par>
                            </p:childTnLst>
                          </p:cTn>
                        </p:par>
                        <p:par>
                          <p:cTn id="77" fill="hold">
                            <p:stCondLst>
                              <p:cond delay="6000"/>
                            </p:stCondLst>
                            <p:childTnLst>
                              <p:par>
                                <p:cTn id="78" presetID="10" presetClass="entr" presetSubtype="0" fill="hold" grpId="0" nodeType="afterEffect">
                                  <p:stCondLst>
                                    <p:cond delay="0"/>
                                  </p:stCondLst>
                                  <p:childTnLst>
                                    <p:set>
                                      <p:cBhvr>
                                        <p:cTn id="79" dur="1" fill="hold">
                                          <p:stCondLst>
                                            <p:cond delay="0"/>
                                          </p:stCondLst>
                                        </p:cTn>
                                        <p:tgtEl>
                                          <p:spTgt spid="4291"/>
                                        </p:tgtEl>
                                        <p:attrNameLst>
                                          <p:attrName>style.visibility</p:attrName>
                                        </p:attrNameLst>
                                      </p:cBhvr>
                                      <p:to>
                                        <p:strVal val="visible"/>
                                      </p:to>
                                    </p:set>
                                    <p:animEffect transition="in" filter="fade">
                                      <p:cBhvr>
                                        <p:cTn id="80" dur="500"/>
                                        <p:tgtEl>
                                          <p:spTgt spid="4291"/>
                                        </p:tgtEl>
                                      </p:cBhvr>
                                    </p:animEffect>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4321"/>
                                        </p:tgtEl>
                                        <p:attrNameLst>
                                          <p:attrName>style.visibility</p:attrName>
                                        </p:attrNameLst>
                                      </p:cBhvr>
                                      <p:to>
                                        <p:strVal val="visible"/>
                                      </p:to>
                                    </p:set>
                                    <p:animEffect transition="in" filter="fade">
                                      <p:cBhvr>
                                        <p:cTn id="84" dur="500"/>
                                        <p:tgtEl>
                                          <p:spTgt spid="4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4" grpId="0" animBg="1" advAuto="0"/>
      <p:bldP spid="4282" grpId="0" animBg="1" advAuto="0"/>
      <p:bldP spid="4283" grpId="0" animBg="1"/>
      <p:bldP spid="4284" grpId="0" animBg="1"/>
      <p:bldP spid="4286" grpId="0" animBg="1"/>
      <p:bldP spid="4287" grpId="0" animBg="1"/>
      <p:bldP spid="4291" grpId="0" animBg="1"/>
      <p:bldP spid="4294" grpId="0" animBg="1"/>
      <p:bldP spid="4297" grpId="0" animBg="1"/>
      <p:bldP spid="4300" grpId="0" animBg="1"/>
      <p:bldP spid="4321" grpId="0" animBg="1"/>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49F03A-B21E-4345-849D-3FC387AA5662}"/>
              </a:ext>
            </a:extLst>
          </p:cNvPr>
          <p:cNvSpPr/>
          <p:nvPr/>
        </p:nvSpPr>
        <p:spPr>
          <a:xfrm>
            <a:off x="-21352" y="0"/>
            <a:ext cx="24405347" cy="13716000"/>
          </a:xfrm>
          <a:prstGeom prst="rect">
            <a:avLst/>
          </a:prstGeom>
          <a:solidFill>
            <a:srgbClr val="1B6EB8"/>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204" name="Shape 5204"/>
          <p:cNvSpPr/>
          <p:nvPr/>
        </p:nvSpPr>
        <p:spPr>
          <a:xfrm flipV="1">
            <a:off x="12192000" y="12077776"/>
            <a:ext cx="1" cy="1728731"/>
          </a:xfrm>
          <a:prstGeom prst="line">
            <a:avLst/>
          </a:prstGeom>
          <a:ln w="139700">
            <a:solidFill>
              <a:srgbClr val="FFFFFF"/>
            </a:solidFill>
            <a:miter lim="400000"/>
          </a:ln>
        </p:spPr>
        <p:txBody>
          <a:bodyPr lIns="0" tIns="0" rIns="0" bIns="0" anchor="ctr"/>
          <a:lstStyle/>
          <a:p>
            <a:pPr lvl="0">
              <a:defRPr sz="3200"/>
            </a:pPr>
            <a:endParaRPr/>
          </a:p>
        </p:txBody>
      </p:sp>
      <p:sp>
        <p:nvSpPr>
          <p:cNvPr id="5205" name="Shape 5205"/>
          <p:cNvSpPr/>
          <p:nvPr/>
        </p:nvSpPr>
        <p:spPr>
          <a:xfrm flipV="1">
            <a:off x="12192000" y="7930224"/>
            <a:ext cx="1" cy="3676699"/>
          </a:xfrm>
          <a:prstGeom prst="line">
            <a:avLst/>
          </a:prstGeom>
          <a:ln w="139700">
            <a:solidFill>
              <a:srgbClr val="FFFFFF"/>
            </a:solidFill>
            <a:miter lim="400000"/>
          </a:ln>
        </p:spPr>
        <p:txBody>
          <a:bodyPr lIns="0" tIns="0" rIns="0" bIns="0" anchor="ctr"/>
          <a:lstStyle/>
          <a:p>
            <a:pPr lvl="0">
              <a:defRPr sz="3200"/>
            </a:pPr>
            <a:endParaRPr/>
          </a:p>
        </p:txBody>
      </p:sp>
      <p:sp>
        <p:nvSpPr>
          <p:cNvPr id="5206" name="Shape 5206"/>
          <p:cNvSpPr/>
          <p:nvPr/>
        </p:nvSpPr>
        <p:spPr>
          <a:xfrm flipV="1">
            <a:off x="12192000" y="3028790"/>
            <a:ext cx="1" cy="5003356"/>
          </a:xfrm>
          <a:prstGeom prst="line">
            <a:avLst/>
          </a:prstGeom>
          <a:ln w="139700">
            <a:solidFill>
              <a:srgbClr val="FFFFFF"/>
            </a:solidFill>
            <a:miter lim="400000"/>
          </a:ln>
        </p:spPr>
        <p:txBody>
          <a:bodyPr lIns="0" tIns="0" rIns="0" bIns="0" anchor="ctr"/>
          <a:lstStyle/>
          <a:p>
            <a:pPr lvl="0">
              <a:defRPr sz="3200"/>
            </a:pPr>
            <a:endParaRPr/>
          </a:p>
        </p:txBody>
      </p:sp>
      <p:sp>
        <p:nvSpPr>
          <p:cNvPr id="5208" name="Shape 5208"/>
          <p:cNvSpPr/>
          <p:nvPr/>
        </p:nvSpPr>
        <p:spPr>
          <a:xfrm flipV="1">
            <a:off x="12192000" y="-304800"/>
            <a:ext cx="1" cy="3333592"/>
          </a:xfrm>
          <a:prstGeom prst="line">
            <a:avLst/>
          </a:prstGeom>
          <a:ln w="139700">
            <a:solidFill>
              <a:srgbClr val="FFFFFF"/>
            </a:solidFill>
            <a:miter lim="400000"/>
          </a:ln>
        </p:spPr>
        <p:txBody>
          <a:bodyPr lIns="0" tIns="0" rIns="0" bIns="0" anchor="ctr"/>
          <a:lstStyle/>
          <a:p>
            <a:pPr lvl="0">
              <a:defRPr sz="3200"/>
            </a:pPr>
            <a:endParaRPr/>
          </a:p>
        </p:txBody>
      </p:sp>
      <p:sp>
        <p:nvSpPr>
          <p:cNvPr id="5209" name="Shape 5209"/>
          <p:cNvSpPr/>
          <p:nvPr/>
        </p:nvSpPr>
        <p:spPr>
          <a:xfrm>
            <a:off x="1990328" y="2751077"/>
            <a:ext cx="9058672" cy="41365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4800" dirty="0">
                <a:solidFill>
                  <a:srgbClr val="FFFFFF"/>
                </a:solidFill>
                <a:latin typeface="Perpetua Titling MT" panose="02020502060505020804" pitchFamily="18" charset="0"/>
                <a:ea typeface="Roboto Bold"/>
                <a:cs typeface="Roboto Bold"/>
                <a:sym typeface="Roboto Bold"/>
              </a:rPr>
              <a:t>PROS:</a:t>
            </a:r>
          </a:p>
          <a:p>
            <a:pPr marL="457200" lvl="0" indent="-457200" algn="l">
              <a:lnSpc>
                <a:spcPct val="160000"/>
              </a:lnSpc>
              <a:buFont typeface="Arial" panose="020B0604020202020204" pitchFamily="34" charset="0"/>
              <a:buChar char="•"/>
              <a:defRPr sz="1800"/>
            </a:pPr>
            <a:r>
              <a:rPr lang="en-US" sz="3000" dirty="0">
                <a:solidFill>
                  <a:srgbClr val="FFFFFF"/>
                </a:solidFill>
                <a:latin typeface="Roboto Bold"/>
                <a:ea typeface="Roboto Bold"/>
                <a:cs typeface="Roboto Bold"/>
                <a:sym typeface="Roboto Bold"/>
              </a:rPr>
              <a:t>People love them and they love people.</a:t>
            </a:r>
          </a:p>
          <a:p>
            <a:pPr marL="457200" lvl="0" indent="-457200" algn="l">
              <a:lnSpc>
                <a:spcPct val="160000"/>
              </a:lnSpc>
              <a:buFont typeface="Arial" panose="020B0604020202020204" pitchFamily="34" charset="0"/>
              <a:buChar char="•"/>
              <a:defRPr sz="1800"/>
            </a:pPr>
            <a:r>
              <a:rPr lang="en-US" sz="3000" dirty="0">
                <a:solidFill>
                  <a:srgbClr val="FFFFFF"/>
                </a:solidFill>
                <a:latin typeface="Roboto Bold"/>
                <a:ea typeface="Roboto Bold"/>
                <a:cs typeface="Roboto Bold"/>
                <a:sym typeface="Roboto Bold"/>
              </a:rPr>
              <a:t>The fun people/ the life of the party.</a:t>
            </a:r>
          </a:p>
          <a:p>
            <a:pPr marL="457200" lvl="0" indent="-457200" algn="l">
              <a:lnSpc>
                <a:spcPct val="160000"/>
              </a:lnSpc>
              <a:buFont typeface="Arial" panose="020B0604020202020204" pitchFamily="34" charset="0"/>
              <a:buChar char="•"/>
              <a:defRPr sz="1800"/>
            </a:pPr>
            <a:r>
              <a:rPr lang="en-US" sz="3000" dirty="0">
                <a:solidFill>
                  <a:srgbClr val="FFFFFF"/>
                </a:solidFill>
                <a:latin typeface="Roboto Bold"/>
                <a:ea typeface="Roboto Bold"/>
                <a:cs typeface="Roboto Bold"/>
                <a:sym typeface="Roboto Bold"/>
              </a:rPr>
              <a:t>Great presenters. </a:t>
            </a:r>
          </a:p>
          <a:p>
            <a:pPr marL="457200" lvl="0" indent="-457200" algn="l">
              <a:lnSpc>
                <a:spcPct val="160000"/>
              </a:lnSpc>
              <a:buFont typeface="Arial" panose="020B0604020202020204" pitchFamily="34" charset="0"/>
              <a:buChar char="•"/>
              <a:defRPr sz="1800"/>
            </a:pPr>
            <a:r>
              <a:rPr lang="en-US" sz="3000" dirty="0">
                <a:solidFill>
                  <a:srgbClr val="FFFFFF"/>
                </a:solidFill>
                <a:latin typeface="Roboto Bold"/>
                <a:ea typeface="Roboto Bold"/>
                <a:cs typeface="Roboto Bold"/>
                <a:sym typeface="Roboto Bold"/>
              </a:rPr>
              <a:t>High energy/ charismatic/ flashy/ sharp dressers. </a:t>
            </a:r>
          </a:p>
        </p:txBody>
      </p:sp>
      <p:sp>
        <p:nvSpPr>
          <p:cNvPr id="5212" name="Shape 5212"/>
          <p:cNvSpPr/>
          <p:nvPr/>
        </p:nvSpPr>
        <p:spPr>
          <a:xfrm flipH="1" flipV="1">
            <a:off x="8756790" y="2759193"/>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15" name="Group 5215"/>
          <p:cNvGrpSpPr/>
          <p:nvPr/>
        </p:nvGrpSpPr>
        <p:grpSpPr>
          <a:xfrm>
            <a:off x="11903232" y="2454393"/>
            <a:ext cx="577536" cy="577537"/>
            <a:chOff x="0" y="0"/>
            <a:chExt cx="577535" cy="577535"/>
          </a:xfrm>
        </p:grpSpPr>
        <p:sp>
          <p:nvSpPr>
            <p:cNvPr id="5213" name="Shape 5213"/>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14" name="Shape 5214"/>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16" name="Shape 5216"/>
          <p:cNvSpPr/>
          <p:nvPr/>
        </p:nvSpPr>
        <p:spPr>
          <a:xfrm>
            <a:off x="12855901" y="1658873"/>
            <a:ext cx="10766099" cy="8547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4000" b="1" dirty="0">
                <a:solidFill>
                  <a:srgbClr val="FFFFFF"/>
                </a:solidFill>
                <a:latin typeface="Times New Roman" panose="02020603050405020304" pitchFamily="18" charset="0"/>
                <a:ea typeface="Roboto Bold"/>
                <a:cs typeface="Times New Roman" panose="02020603050405020304" pitchFamily="18" charset="0"/>
                <a:sym typeface="Roboto Bold"/>
              </a:rPr>
              <a:t>STRATEGIES AND SOLUTIONS FOR BLUES</a:t>
            </a:r>
            <a:endParaRPr lang="en-US" sz="4000" b="1" dirty="0">
              <a:solidFill>
                <a:srgbClr val="FFFFFF"/>
              </a:solidFill>
              <a:latin typeface="Times New Roman" panose="02020603050405020304" pitchFamily="18" charset="0"/>
              <a:ea typeface="Roboto Regular"/>
              <a:cs typeface="Times New Roman" panose="02020603050405020304" pitchFamily="18" charset="0"/>
              <a:sym typeface="Roboto Regular"/>
            </a:endParaRPr>
          </a:p>
        </p:txBody>
      </p:sp>
      <p:sp>
        <p:nvSpPr>
          <p:cNvPr id="5218" name="Shape 5218"/>
          <p:cNvSpPr/>
          <p:nvPr/>
        </p:nvSpPr>
        <p:spPr>
          <a:xfrm flipH="1" flipV="1">
            <a:off x="12480769" y="2742221"/>
            <a:ext cx="8245994"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sp>
        <p:nvSpPr>
          <p:cNvPr id="5219" name="Shape 5219"/>
          <p:cNvSpPr/>
          <p:nvPr/>
        </p:nvSpPr>
        <p:spPr>
          <a:xfrm flipH="1">
            <a:off x="8957119" y="8229599"/>
            <a:ext cx="2978011"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2" name="Group 5222"/>
          <p:cNvGrpSpPr/>
          <p:nvPr/>
        </p:nvGrpSpPr>
        <p:grpSpPr>
          <a:xfrm>
            <a:off x="11903232" y="7956864"/>
            <a:ext cx="577536" cy="577536"/>
            <a:chOff x="0" y="0"/>
            <a:chExt cx="577535" cy="577535"/>
          </a:xfrm>
        </p:grpSpPr>
        <p:sp>
          <p:nvSpPr>
            <p:cNvPr id="5220" name="Shape 5220"/>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21" name="Shape 5221"/>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24" name="Shape 5224"/>
          <p:cNvSpPr/>
          <p:nvPr/>
        </p:nvSpPr>
        <p:spPr>
          <a:xfrm>
            <a:off x="13162967" y="7901976"/>
            <a:ext cx="2370045" cy="43704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60000"/>
              </a:lnSpc>
              <a:defRPr sz="20000" b="1">
                <a:solidFill>
                  <a:srgbClr val="FFFFFF"/>
                </a:solidFill>
                <a:latin typeface="BebasNeueBold"/>
                <a:ea typeface="BebasNeueBold"/>
                <a:cs typeface="BebasNeueBold"/>
                <a:sym typeface="BebasNeueBold"/>
              </a:defRPr>
            </a:lvl1pPr>
          </a:lstStyle>
          <a:p>
            <a:pPr lvl="0">
              <a:defRPr sz="1800" b="0">
                <a:solidFill>
                  <a:srgbClr val="000000"/>
                </a:solidFill>
              </a:defRPr>
            </a:pPr>
            <a:endParaRPr sz="20000" b="1" dirty="0">
              <a:solidFill>
                <a:srgbClr val="FFFFFF"/>
              </a:solidFill>
            </a:endParaRPr>
          </a:p>
        </p:txBody>
      </p:sp>
      <p:sp>
        <p:nvSpPr>
          <p:cNvPr id="5226" name="Shape 5226"/>
          <p:cNvSpPr/>
          <p:nvPr/>
        </p:nvSpPr>
        <p:spPr>
          <a:xfrm flipH="1">
            <a:off x="12433081" y="11842350"/>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9" name="Group 5229"/>
          <p:cNvGrpSpPr/>
          <p:nvPr/>
        </p:nvGrpSpPr>
        <p:grpSpPr>
          <a:xfrm>
            <a:off x="11903232" y="11553581"/>
            <a:ext cx="577536" cy="577537"/>
            <a:chOff x="0" y="0"/>
            <a:chExt cx="577535" cy="577535"/>
          </a:xfrm>
        </p:grpSpPr>
        <p:sp>
          <p:nvSpPr>
            <p:cNvPr id="5227" name="Shape 5227"/>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28" name="Shape 5228"/>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30" name="Shape 5230"/>
          <p:cNvSpPr/>
          <p:nvPr/>
        </p:nvSpPr>
        <p:spPr>
          <a:xfrm>
            <a:off x="7404176" y="7327976"/>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5233" name="Shape 5233"/>
          <p:cNvSpPr/>
          <p:nvPr/>
        </p:nvSpPr>
        <p:spPr>
          <a:xfrm>
            <a:off x="7230053" y="1841576"/>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39" name="Shape 5209">
            <a:extLst>
              <a:ext uri="{FF2B5EF4-FFF2-40B4-BE49-F238E27FC236}">
                <a16:creationId xmlns:a16="http://schemas.microsoft.com/office/drawing/2014/main" id="{00ACC455-EAB4-4E47-8564-1EB7DF9DBBE0}"/>
              </a:ext>
            </a:extLst>
          </p:cNvPr>
          <p:cNvSpPr/>
          <p:nvPr/>
        </p:nvSpPr>
        <p:spPr>
          <a:xfrm>
            <a:off x="2029457" y="8032147"/>
            <a:ext cx="8562343" cy="33978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4800" dirty="0">
                <a:solidFill>
                  <a:srgbClr val="FFFFFF"/>
                </a:solidFill>
                <a:latin typeface="Perpetua Titling MT" panose="02020502060505020804" pitchFamily="18" charset="0"/>
                <a:ea typeface="Roboto Bold"/>
                <a:cs typeface="Roboto Bold"/>
                <a:sym typeface="Roboto Bold"/>
              </a:rPr>
              <a:t>CONS:</a:t>
            </a:r>
          </a:p>
          <a:p>
            <a:pPr marL="457200" lvl="0" indent="-457200" algn="l">
              <a:lnSpc>
                <a:spcPct val="160000"/>
              </a:lnSpc>
              <a:buFont typeface="Arial" panose="020B0604020202020204" pitchFamily="34" charset="0"/>
              <a:buChar char="•"/>
              <a:defRPr sz="1800"/>
            </a:pPr>
            <a:r>
              <a:rPr lang="en-US" sz="3000" dirty="0">
                <a:solidFill>
                  <a:srgbClr val="FFFFFF"/>
                </a:solidFill>
                <a:latin typeface="Roboto Bold"/>
                <a:ea typeface="Roboto Bold"/>
                <a:cs typeface="Roboto Bold"/>
                <a:sym typeface="Roboto Bold"/>
              </a:rPr>
              <a:t>When it gets hard or boring they loose interest.</a:t>
            </a:r>
          </a:p>
          <a:p>
            <a:pPr marL="457200" lvl="0" indent="-457200" algn="l">
              <a:lnSpc>
                <a:spcPct val="160000"/>
              </a:lnSpc>
              <a:buFont typeface="Arial" panose="020B0604020202020204" pitchFamily="34" charset="0"/>
              <a:buChar char="•"/>
              <a:defRPr sz="1800"/>
            </a:pPr>
            <a:r>
              <a:rPr lang="en-US" sz="3000" dirty="0">
                <a:solidFill>
                  <a:srgbClr val="FFFFFF"/>
                </a:solidFill>
                <a:latin typeface="Roboto Bold"/>
                <a:ea typeface="Roboto Bold"/>
                <a:cs typeface="Roboto Bold"/>
                <a:sym typeface="Roboto Bold"/>
              </a:rPr>
              <a:t>Lack of focus for long periods of time. </a:t>
            </a:r>
          </a:p>
          <a:p>
            <a:pPr marL="457200" lvl="0" indent="-457200" algn="l">
              <a:lnSpc>
                <a:spcPct val="160000"/>
              </a:lnSpc>
              <a:buFont typeface="Arial" panose="020B0604020202020204" pitchFamily="34" charset="0"/>
              <a:buChar char="•"/>
              <a:defRPr sz="1800"/>
            </a:pPr>
            <a:r>
              <a:rPr lang="en-US" sz="3000" dirty="0">
                <a:solidFill>
                  <a:srgbClr val="FFFFFF"/>
                </a:solidFill>
                <a:latin typeface="Roboto Bold"/>
                <a:ea typeface="Roboto Bold"/>
                <a:cs typeface="Roboto Bold"/>
                <a:sym typeface="Roboto Bold"/>
              </a:rPr>
              <a:t>Love to turn up…all the time!</a:t>
            </a:r>
          </a:p>
        </p:txBody>
      </p:sp>
      <p:pic>
        <p:nvPicPr>
          <p:cNvPr id="12" name="Graphic 11" descr="Add">
            <a:extLst>
              <a:ext uri="{FF2B5EF4-FFF2-40B4-BE49-F238E27FC236}">
                <a16:creationId xmlns:a16="http://schemas.microsoft.com/office/drawing/2014/main" id="{4EB8C92A-2A09-44AE-B5AF-E2EBAD9FDD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3478" y="2217893"/>
            <a:ext cx="987189" cy="987189"/>
          </a:xfrm>
          <a:prstGeom prst="rect">
            <a:avLst/>
          </a:prstGeom>
        </p:spPr>
      </p:pic>
      <p:pic>
        <p:nvPicPr>
          <p:cNvPr id="14" name="Graphic 13" descr="Close">
            <a:extLst>
              <a:ext uri="{FF2B5EF4-FFF2-40B4-BE49-F238E27FC236}">
                <a16:creationId xmlns:a16="http://schemas.microsoft.com/office/drawing/2014/main" id="{7E2C7D36-67DF-47E3-8DE2-394D8244DC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200" y="7620000"/>
            <a:ext cx="1150700" cy="1150700"/>
          </a:xfrm>
          <a:prstGeom prst="rect">
            <a:avLst/>
          </a:prstGeom>
        </p:spPr>
      </p:pic>
      <p:sp>
        <p:nvSpPr>
          <p:cNvPr id="16" name="TextBox 15">
            <a:extLst>
              <a:ext uri="{FF2B5EF4-FFF2-40B4-BE49-F238E27FC236}">
                <a16:creationId xmlns:a16="http://schemas.microsoft.com/office/drawing/2014/main" id="{2BEFA1DA-66C1-4DA3-93D5-891AE518B439}"/>
              </a:ext>
            </a:extLst>
          </p:cNvPr>
          <p:cNvSpPr txBox="1"/>
          <p:nvPr/>
        </p:nvSpPr>
        <p:spPr>
          <a:xfrm>
            <a:off x="13535330" y="2828944"/>
            <a:ext cx="9758678" cy="9582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400" i="1" dirty="0">
                <a:solidFill>
                  <a:schemeClr val="bg2"/>
                </a:solidFill>
                <a:latin typeface="Calibri" panose="020F0502020204030204" pitchFamily="34" charset="0"/>
                <a:cs typeface="Calibri" panose="020F0502020204030204" pitchFamily="34" charset="0"/>
              </a:rPr>
              <a:t>Blues must Understand…</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How to MASTER the MUNDANE.</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Not everyone loves your playful personality and free spirit. Know when it is appropriate. </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Take this business more seriously. It could save your life.</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You must learn to focus for long periods of time. Stop starting and stopping.</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Personal Development will help you with focus. </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And make this business fun.</a:t>
            </a:r>
          </a:p>
          <a:p>
            <a:pPr marL="0" marR="0" indent="0" algn="l" defTabSz="825500" rtl="0" fontAlgn="auto" latinLnBrk="1"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54" name="Rectangle 53">
            <a:extLst>
              <a:ext uri="{FF2B5EF4-FFF2-40B4-BE49-F238E27FC236}">
                <a16:creationId xmlns:a16="http://schemas.microsoft.com/office/drawing/2014/main" id="{FA605B3F-1B20-431D-AAEF-7575F2001AFB}"/>
              </a:ext>
            </a:extLst>
          </p:cNvPr>
          <p:cNvSpPr/>
          <p:nvPr/>
        </p:nvSpPr>
        <p:spPr>
          <a:xfrm>
            <a:off x="-21352" y="0"/>
            <a:ext cx="1658479" cy="13716000"/>
          </a:xfrm>
          <a:prstGeom prst="rect">
            <a:avLst/>
          </a:prstGeom>
          <a:gradFill flip="none" rotWithShape="1">
            <a:gsLst>
              <a:gs pos="0">
                <a:schemeClr val="accent2">
                  <a:lumMod val="50000"/>
                </a:schemeClr>
              </a:gs>
              <a:gs pos="100000">
                <a:schemeClr val="accent2"/>
              </a:gs>
            </a:gsLst>
            <a:lin ang="16200000" scaled="1"/>
            <a:tileRect/>
          </a:gra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5" name="TextBox 54">
            <a:extLst>
              <a:ext uri="{FF2B5EF4-FFF2-40B4-BE49-F238E27FC236}">
                <a16:creationId xmlns:a16="http://schemas.microsoft.com/office/drawing/2014/main" id="{E6ED031E-8971-4A6A-85C4-1A18D70EB684}"/>
              </a:ext>
            </a:extLst>
          </p:cNvPr>
          <p:cNvSpPr txBox="1"/>
          <p:nvPr/>
        </p:nvSpPr>
        <p:spPr>
          <a:xfrm rot="16200000">
            <a:off x="-1362580" y="10032181"/>
            <a:ext cx="4340933" cy="27956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17500" dirty="0">
                <a:solidFill>
                  <a:schemeClr val="bg2"/>
                </a:solidFill>
                <a:latin typeface="Times New Roman" panose="02020603050405020304" pitchFamily="18" charset="0"/>
                <a:cs typeface="Times New Roman" panose="02020603050405020304" pitchFamily="18" charset="0"/>
              </a:rPr>
              <a:t>Blue</a:t>
            </a:r>
            <a:endParaRPr kumimoji="0" lang="en-US" sz="17500" b="0" i="0" u="none" strike="noStrike" cap="none" spc="0" normalizeH="0" baseline="0" dirty="0">
              <a:ln>
                <a:noFill/>
              </a:ln>
              <a:solidFill>
                <a:schemeClr val="bg2"/>
              </a:solidFill>
              <a:effectLst/>
              <a:uFillTx/>
              <a:latin typeface="Times New Roman" panose="02020603050405020304" pitchFamily="18" charset="0"/>
              <a:cs typeface="Times New Roman" panose="02020603050405020304" pitchFamily="18" charset="0"/>
              <a:sym typeface="Helvetica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3" presetClass="entr" presetSubtype="16" fill="hold" grpId="0" nodeType="withEffect">
                                  <p:stCondLst>
                                    <p:cond delay="0"/>
                                  </p:stCondLst>
                                  <p:iterate type="lt">
                                    <p:tmAbs val="0"/>
                                  </p:iterate>
                                  <p:childTnLst>
                                    <p:set>
                                      <p:cBhvr>
                                        <p:cTn id="12" fill="hold"/>
                                        <p:tgtEl>
                                          <p:spTgt spid="5215"/>
                                        </p:tgtEl>
                                        <p:attrNameLst>
                                          <p:attrName>style.visibility</p:attrName>
                                        </p:attrNameLst>
                                      </p:cBhvr>
                                      <p:to>
                                        <p:strVal val="visible"/>
                                      </p:to>
                                    </p:set>
                                    <p:anim calcmode="lin" valueType="num">
                                      <p:cBhvr>
                                        <p:cTn id="13" dur="1000" fill="hold"/>
                                        <p:tgtEl>
                                          <p:spTgt spid="5215"/>
                                        </p:tgtEl>
                                        <p:attrNameLst>
                                          <p:attrName>ppt_w</p:attrName>
                                        </p:attrNameLst>
                                      </p:cBhvr>
                                      <p:tavLst>
                                        <p:tav tm="0">
                                          <p:val>
                                            <p:strVal val="4*#ppt_w"/>
                                          </p:val>
                                        </p:tav>
                                        <p:tav tm="100000">
                                          <p:val>
                                            <p:strVal val="#ppt_w"/>
                                          </p:val>
                                        </p:tav>
                                      </p:tavLst>
                                    </p:anim>
                                    <p:anim calcmode="lin" valueType="num">
                                      <p:cBhvr>
                                        <p:cTn id="14" dur="1000" fill="hold"/>
                                        <p:tgtEl>
                                          <p:spTgt spid="5215"/>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22" presetClass="entr" presetSubtype="2" fill="hold" grpId="0" nodeType="afterEffect">
                                  <p:stCondLst>
                                    <p:cond delay="0"/>
                                  </p:stCondLst>
                                  <p:iterate>
                                    <p:tmAbs val="0"/>
                                  </p:iterate>
                                  <p:childTnLst>
                                    <p:set>
                                      <p:cBhvr>
                                        <p:cTn id="17" dur="1" fill="hold">
                                          <p:stCondLst>
                                            <p:cond delay="0"/>
                                          </p:stCondLst>
                                        </p:cTn>
                                        <p:tgtEl>
                                          <p:spTgt spid="5212"/>
                                        </p:tgtEl>
                                        <p:attrNameLst>
                                          <p:attrName>style.visibility</p:attrName>
                                        </p:attrNameLst>
                                      </p:cBhvr>
                                      <p:to>
                                        <p:strVal val="visible"/>
                                      </p:to>
                                    </p:set>
                                    <p:animEffect transition="in" filter="wipe(right)">
                                      <p:cBhvr>
                                        <p:cTn id="18" dur="1000"/>
                                        <p:tgtEl>
                                          <p:spTgt spid="521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33"/>
                                        </p:tgtEl>
                                        <p:attrNameLst>
                                          <p:attrName>style.visibility</p:attrName>
                                        </p:attrNameLst>
                                      </p:cBhvr>
                                      <p:to>
                                        <p:strVal val="visible"/>
                                      </p:to>
                                    </p:set>
                                    <p:animEffect transition="in" filter="fade">
                                      <p:cBhvr>
                                        <p:cTn id="24" dur="500"/>
                                        <p:tgtEl>
                                          <p:spTgt spid="5233"/>
                                        </p:tgtEl>
                                      </p:cBhvr>
                                    </p:animEffect>
                                  </p:childTnLst>
                                </p:cTn>
                              </p:par>
                              <p:par>
                                <p:cTn id="25" presetID="2" presetClass="entr" presetSubtype="8" fill="hold" grpId="0" nodeType="withEffect">
                                  <p:stCondLst>
                                    <p:cond delay="0"/>
                                  </p:stCondLst>
                                  <p:iterate>
                                    <p:tmAbs val="0"/>
                                  </p:iterate>
                                  <p:childTnLst>
                                    <p:set>
                                      <p:cBhvr>
                                        <p:cTn id="26" fill="hold"/>
                                        <p:tgtEl>
                                          <p:spTgt spid="5209"/>
                                        </p:tgtEl>
                                        <p:attrNameLst>
                                          <p:attrName>style.visibility</p:attrName>
                                        </p:attrNameLst>
                                      </p:cBhvr>
                                      <p:to>
                                        <p:strVal val="visible"/>
                                      </p:to>
                                    </p:set>
                                    <p:anim calcmode="lin" valueType="num">
                                      <p:cBhvr>
                                        <p:cTn id="27" dur="1000" fill="hold"/>
                                        <p:tgtEl>
                                          <p:spTgt spid="5209"/>
                                        </p:tgtEl>
                                        <p:attrNameLst>
                                          <p:attrName>ppt_x</p:attrName>
                                        </p:attrNameLst>
                                      </p:cBhvr>
                                      <p:tavLst>
                                        <p:tav tm="0">
                                          <p:val>
                                            <p:strVal val="0-#ppt_w/2"/>
                                          </p:val>
                                        </p:tav>
                                        <p:tav tm="100000">
                                          <p:val>
                                            <p:strVal val="#ppt_x"/>
                                          </p:val>
                                        </p:tav>
                                      </p:tavLst>
                                    </p:anim>
                                    <p:anim calcmode="lin" valueType="num">
                                      <p:cBhvr>
                                        <p:cTn id="28" dur="1000" fill="hold"/>
                                        <p:tgtEl>
                                          <p:spTgt spid="520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iterate>
                                    <p:tmAbs val="0"/>
                                  </p:iterate>
                                  <p:childTnLst>
                                    <p:set>
                                      <p:cBhvr>
                                        <p:cTn id="32" fill="hold"/>
                                        <p:tgtEl>
                                          <p:spTgt spid="5206"/>
                                        </p:tgtEl>
                                        <p:attrNameLst>
                                          <p:attrName>style.visibility</p:attrName>
                                        </p:attrNameLst>
                                      </p:cBhvr>
                                      <p:to>
                                        <p:strVal val="visible"/>
                                      </p:to>
                                    </p:set>
                                    <p:animEffect transition="in" filter="wipe(up)">
                                      <p:cBhvr>
                                        <p:cTn id="33" dur="1000"/>
                                        <p:tgtEl>
                                          <p:spTgt spid="5206"/>
                                        </p:tgtEl>
                                      </p:cBhvr>
                                    </p:animEffect>
                                  </p:childTnLst>
                                </p:cTn>
                              </p:par>
                              <p:par>
                                <p:cTn id="34" presetID="23" presetClass="entr" presetSubtype="16" fill="hold" grpId="0" nodeType="withEffect">
                                  <p:stCondLst>
                                    <p:cond delay="0"/>
                                  </p:stCondLst>
                                  <p:iterate type="lt">
                                    <p:tmAbs val="0"/>
                                  </p:iterate>
                                  <p:childTnLst>
                                    <p:set>
                                      <p:cBhvr>
                                        <p:cTn id="35" fill="hold"/>
                                        <p:tgtEl>
                                          <p:spTgt spid="5222"/>
                                        </p:tgtEl>
                                        <p:attrNameLst>
                                          <p:attrName>style.visibility</p:attrName>
                                        </p:attrNameLst>
                                      </p:cBhvr>
                                      <p:to>
                                        <p:strVal val="visible"/>
                                      </p:to>
                                    </p:set>
                                    <p:anim calcmode="lin" valueType="num">
                                      <p:cBhvr>
                                        <p:cTn id="36" dur="1000" fill="hold"/>
                                        <p:tgtEl>
                                          <p:spTgt spid="5222"/>
                                        </p:tgtEl>
                                        <p:attrNameLst>
                                          <p:attrName>ppt_w</p:attrName>
                                        </p:attrNameLst>
                                      </p:cBhvr>
                                      <p:tavLst>
                                        <p:tav tm="0">
                                          <p:val>
                                            <p:strVal val="4*#ppt_w"/>
                                          </p:val>
                                        </p:tav>
                                        <p:tav tm="100000">
                                          <p:val>
                                            <p:strVal val="#ppt_w"/>
                                          </p:val>
                                        </p:tav>
                                      </p:tavLst>
                                    </p:anim>
                                    <p:anim calcmode="lin" valueType="num">
                                      <p:cBhvr>
                                        <p:cTn id="37" dur="1000" fill="hold"/>
                                        <p:tgtEl>
                                          <p:spTgt spid="5222"/>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2" fill="hold" grpId="0" nodeType="afterEffect">
                                  <p:stCondLst>
                                    <p:cond delay="0"/>
                                  </p:stCondLst>
                                  <p:iterate>
                                    <p:tmAbs val="0"/>
                                  </p:iterate>
                                  <p:childTnLst>
                                    <p:set>
                                      <p:cBhvr>
                                        <p:cTn id="40" fill="hold"/>
                                        <p:tgtEl>
                                          <p:spTgt spid="5219"/>
                                        </p:tgtEl>
                                        <p:attrNameLst>
                                          <p:attrName>style.visibility</p:attrName>
                                        </p:attrNameLst>
                                      </p:cBhvr>
                                      <p:to>
                                        <p:strVal val="visible"/>
                                      </p:to>
                                    </p:set>
                                    <p:animEffect transition="in" filter="wipe(right)">
                                      <p:cBhvr>
                                        <p:cTn id="41" dur="1000"/>
                                        <p:tgtEl>
                                          <p:spTgt spid="5219"/>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30"/>
                                        </p:tgtEl>
                                        <p:attrNameLst>
                                          <p:attrName>style.visibility</p:attrName>
                                        </p:attrNameLst>
                                      </p:cBhvr>
                                      <p:to>
                                        <p:strVal val="visible"/>
                                      </p:to>
                                    </p:set>
                                    <p:animEffect transition="in" filter="fade">
                                      <p:cBhvr>
                                        <p:cTn id="47" dur="500"/>
                                        <p:tgtEl>
                                          <p:spTgt spid="5230"/>
                                        </p:tgtEl>
                                      </p:cBhvr>
                                    </p:animEffect>
                                  </p:childTnLst>
                                </p:cTn>
                              </p:par>
                              <p:par>
                                <p:cTn id="48" presetID="2" presetClass="entr" presetSubtype="8" fill="hold" grpId="0" nodeType="withEffect">
                                  <p:stCondLst>
                                    <p:cond delay="0"/>
                                  </p:stCondLst>
                                  <p:iterate>
                                    <p:tmAbs val="0"/>
                                  </p:iterate>
                                  <p:childTnLst>
                                    <p:set>
                                      <p:cBhvr>
                                        <p:cTn id="49" fill="hold"/>
                                        <p:tgtEl>
                                          <p:spTgt spid="39"/>
                                        </p:tgtEl>
                                        <p:attrNameLst>
                                          <p:attrName>style.visibility</p:attrName>
                                        </p:attrNameLst>
                                      </p:cBhvr>
                                      <p:to>
                                        <p:strVal val="visible"/>
                                      </p:to>
                                    </p:set>
                                    <p:anim calcmode="lin" valueType="num">
                                      <p:cBhvr>
                                        <p:cTn id="50" dur="1000" fill="hold"/>
                                        <p:tgtEl>
                                          <p:spTgt spid="39"/>
                                        </p:tgtEl>
                                        <p:attrNameLst>
                                          <p:attrName>ppt_x</p:attrName>
                                        </p:attrNameLst>
                                      </p:cBhvr>
                                      <p:tavLst>
                                        <p:tav tm="0">
                                          <p:val>
                                            <p:strVal val="0-#ppt_w/2"/>
                                          </p:val>
                                        </p:tav>
                                        <p:tav tm="100000">
                                          <p:val>
                                            <p:strVal val="#ppt_x"/>
                                          </p:val>
                                        </p:tav>
                                      </p:tavLst>
                                    </p:anim>
                                    <p:anim calcmode="lin" valueType="num">
                                      <p:cBhvr>
                                        <p:cTn id="5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iterate>
                                    <p:tmAbs val="0"/>
                                  </p:iterate>
                                  <p:childTnLst>
                                    <p:set>
                                      <p:cBhvr>
                                        <p:cTn id="55" fill="hold"/>
                                        <p:tgtEl>
                                          <p:spTgt spid="5205"/>
                                        </p:tgtEl>
                                        <p:attrNameLst>
                                          <p:attrName>style.visibility</p:attrName>
                                        </p:attrNameLst>
                                      </p:cBhvr>
                                      <p:to>
                                        <p:strVal val="visible"/>
                                      </p:to>
                                    </p:set>
                                    <p:animEffect transition="in" filter="wipe(up)">
                                      <p:cBhvr>
                                        <p:cTn id="56" dur="1000"/>
                                        <p:tgtEl>
                                          <p:spTgt spid="5205"/>
                                        </p:tgtEl>
                                      </p:cBhvr>
                                    </p:animEffect>
                                  </p:childTnLst>
                                </p:cTn>
                              </p:par>
                              <p:par>
                                <p:cTn id="57" presetID="23" presetClass="entr" presetSubtype="16" fill="hold" grpId="0" nodeType="withEffect">
                                  <p:stCondLst>
                                    <p:cond delay="0"/>
                                  </p:stCondLst>
                                  <p:iterate type="lt">
                                    <p:tmAbs val="0"/>
                                  </p:iterate>
                                  <p:childTnLst>
                                    <p:set>
                                      <p:cBhvr>
                                        <p:cTn id="58" fill="hold"/>
                                        <p:tgtEl>
                                          <p:spTgt spid="5229"/>
                                        </p:tgtEl>
                                        <p:attrNameLst>
                                          <p:attrName>style.visibility</p:attrName>
                                        </p:attrNameLst>
                                      </p:cBhvr>
                                      <p:to>
                                        <p:strVal val="visible"/>
                                      </p:to>
                                    </p:set>
                                    <p:anim calcmode="lin" valueType="num">
                                      <p:cBhvr>
                                        <p:cTn id="59" dur="1000" fill="hold"/>
                                        <p:tgtEl>
                                          <p:spTgt spid="5229"/>
                                        </p:tgtEl>
                                        <p:attrNameLst>
                                          <p:attrName>ppt_w</p:attrName>
                                        </p:attrNameLst>
                                      </p:cBhvr>
                                      <p:tavLst>
                                        <p:tav tm="0">
                                          <p:val>
                                            <p:strVal val="4*#ppt_w"/>
                                          </p:val>
                                        </p:tav>
                                        <p:tav tm="100000">
                                          <p:val>
                                            <p:strVal val="#ppt_w"/>
                                          </p:val>
                                        </p:tav>
                                      </p:tavLst>
                                    </p:anim>
                                    <p:anim calcmode="lin" valueType="num">
                                      <p:cBhvr>
                                        <p:cTn id="60" dur="1000" fill="hold"/>
                                        <p:tgtEl>
                                          <p:spTgt spid="5229"/>
                                        </p:tgtEl>
                                        <p:attrNameLst>
                                          <p:attrName>ppt_h</p:attrName>
                                        </p:attrNameLst>
                                      </p:cBhvr>
                                      <p:tavLst>
                                        <p:tav tm="0">
                                          <p:val>
                                            <p:strVal val="4*#ppt_h"/>
                                          </p:val>
                                        </p:tav>
                                        <p:tav tm="100000">
                                          <p:val>
                                            <p:strVal val="#ppt_h"/>
                                          </p:val>
                                        </p:tav>
                                      </p:tavLst>
                                    </p:anim>
                                  </p:childTnLst>
                                </p:cTn>
                              </p:par>
                              <p:par>
                                <p:cTn id="61" presetID="2" presetClass="entr" presetSubtype="2" fill="hold" grpId="0" nodeType="withEffect">
                                  <p:stCondLst>
                                    <p:cond delay="0"/>
                                  </p:stCondLst>
                                  <p:iterate>
                                    <p:tmAbs val="0"/>
                                  </p:iterate>
                                  <p:childTnLst>
                                    <p:set>
                                      <p:cBhvr>
                                        <p:cTn id="62" fill="hold"/>
                                        <p:tgtEl>
                                          <p:spTgt spid="5216"/>
                                        </p:tgtEl>
                                        <p:attrNameLst>
                                          <p:attrName>style.visibility</p:attrName>
                                        </p:attrNameLst>
                                      </p:cBhvr>
                                      <p:to>
                                        <p:strVal val="visible"/>
                                      </p:to>
                                    </p:set>
                                    <p:anim calcmode="lin" valueType="num">
                                      <p:cBhvr>
                                        <p:cTn id="63" dur="1000" fill="hold"/>
                                        <p:tgtEl>
                                          <p:spTgt spid="5216"/>
                                        </p:tgtEl>
                                        <p:attrNameLst>
                                          <p:attrName>ppt_x</p:attrName>
                                        </p:attrNameLst>
                                      </p:cBhvr>
                                      <p:tavLst>
                                        <p:tav tm="0">
                                          <p:val>
                                            <p:strVal val="1+#ppt_w/2"/>
                                          </p:val>
                                        </p:tav>
                                        <p:tav tm="100000">
                                          <p:val>
                                            <p:strVal val="#ppt_x"/>
                                          </p:val>
                                        </p:tav>
                                      </p:tavLst>
                                    </p:anim>
                                    <p:anim calcmode="lin" valueType="num">
                                      <p:cBhvr>
                                        <p:cTn id="64" dur="1000" fill="hold"/>
                                        <p:tgtEl>
                                          <p:spTgt spid="5216"/>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2" presetClass="entr" presetSubtype="8" fill="hold" grpId="0" nodeType="afterEffect">
                                  <p:stCondLst>
                                    <p:cond delay="0"/>
                                  </p:stCondLst>
                                  <p:iterate>
                                    <p:tmAbs val="0"/>
                                  </p:iterate>
                                  <p:childTnLst>
                                    <p:set>
                                      <p:cBhvr>
                                        <p:cTn id="67" fill="hold"/>
                                        <p:tgtEl>
                                          <p:spTgt spid="5218"/>
                                        </p:tgtEl>
                                        <p:attrNameLst>
                                          <p:attrName>style.visibility</p:attrName>
                                        </p:attrNameLst>
                                      </p:cBhvr>
                                      <p:to>
                                        <p:strVal val="visible"/>
                                      </p:to>
                                    </p:set>
                                    <p:animEffect transition="in" filter="wipe(left)">
                                      <p:cBhvr>
                                        <p:cTn id="68" dur="1000"/>
                                        <p:tgtEl>
                                          <p:spTgt spid="5218"/>
                                        </p:tgtEl>
                                      </p:cBhvr>
                                    </p:animEffect>
                                  </p:childTnLst>
                                </p:cTn>
                              </p:par>
                              <p:par>
                                <p:cTn id="69" presetID="10" presetClass="entr" presetSubtype="8" fill="hold" grpId="0" nodeType="withEffect">
                                  <p:stCondLst>
                                    <p:cond delay="0"/>
                                  </p:stCondLst>
                                  <p:iterate>
                                    <p:tmAbs val="0"/>
                                  </p:iterate>
                                  <p:childTnLst>
                                    <p:set>
                                      <p:cBhvr>
                                        <p:cTn id="70" fill="hold"/>
                                        <p:tgtEl>
                                          <p:spTgt spid="5224"/>
                                        </p:tgtEl>
                                        <p:attrNameLst>
                                          <p:attrName>style.visibility</p:attrName>
                                        </p:attrNameLst>
                                      </p:cBhvr>
                                      <p:to>
                                        <p:strVal val="visible"/>
                                      </p:to>
                                    </p:set>
                                    <p:animEffect transition="in" filter="fade(right)">
                                      <p:cBhvr>
                                        <p:cTn id="71" dur="2000"/>
                                        <p:tgtEl>
                                          <p:spTgt spid="5224"/>
                                        </p:tgtEl>
                                      </p:cBhvr>
                                    </p:animEffect>
                                  </p:childTnLst>
                                </p:cTn>
                              </p:par>
                            </p:childTnLst>
                          </p:cTn>
                        </p:par>
                        <p:par>
                          <p:cTn id="72" fill="hold">
                            <p:stCondLst>
                              <p:cond delay="3000"/>
                            </p:stCondLst>
                            <p:childTnLst>
                              <p:par>
                                <p:cTn id="73" presetID="42" presetClass="entr" presetSubtype="0" fill="hold" grpId="0" nodeType="after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fade">
                                      <p:cBhvr>
                                        <p:cTn id="75" dur="750"/>
                                        <p:tgtEl>
                                          <p:spTgt spid="16">
                                            <p:txEl>
                                              <p:pRg st="0" end="0"/>
                                            </p:txEl>
                                          </p:spTgt>
                                        </p:tgtEl>
                                      </p:cBhvr>
                                    </p:animEffect>
                                    <p:anim calcmode="lin" valueType="num">
                                      <p:cBhvr>
                                        <p:cTn id="76"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7" dur="750" fill="hold"/>
                                        <p:tgtEl>
                                          <p:spTgt spid="16">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6">
                                            <p:txEl>
                                              <p:pRg st="1" end="1"/>
                                            </p:txEl>
                                          </p:spTgt>
                                        </p:tgtEl>
                                        <p:attrNameLst>
                                          <p:attrName>style.visibility</p:attrName>
                                        </p:attrNameLst>
                                      </p:cBhvr>
                                      <p:to>
                                        <p:strVal val="visible"/>
                                      </p:to>
                                    </p:set>
                                    <p:animEffect transition="in" filter="fade">
                                      <p:cBhvr>
                                        <p:cTn id="80" dur="1500"/>
                                        <p:tgtEl>
                                          <p:spTgt spid="16">
                                            <p:txEl>
                                              <p:pRg st="1" end="1"/>
                                            </p:txEl>
                                          </p:spTgt>
                                        </p:tgtEl>
                                      </p:cBhvr>
                                    </p:animEffect>
                                    <p:anim calcmode="lin" valueType="num">
                                      <p:cBhvr>
                                        <p:cTn id="81" dur="1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2" dur="1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250"/>
                                  </p:stCondLst>
                                  <p:childTnLst>
                                    <p:set>
                                      <p:cBhvr>
                                        <p:cTn id="86" dur="1" fill="hold">
                                          <p:stCondLst>
                                            <p:cond delay="0"/>
                                          </p:stCondLst>
                                        </p:cTn>
                                        <p:tgtEl>
                                          <p:spTgt spid="16">
                                            <p:txEl>
                                              <p:pRg st="2" end="2"/>
                                            </p:txEl>
                                          </p:spTgt>
                                        </p:tgtEl>
                                        <p:attrNameLst>
                                          <p:attrName>style.visibility</p:attrName>
                                        </p:attrNameLst>
                                      </p:cBhvr>
                                      <p:to>
                                        <p:strVal val="visible"/>
                                      </p:to>
                                    </p:set>
                                    <p:animEffect transition="in" filter="fade">
                                      <p:cBhvr>
                                        <p:cTn id="87" dur="1500"/>
                                        <p:tgtEl>
                                          <p:spTgt spid="16">
                                            <p:txEl>
                                              <p:pRg st="2" end="2"/>
                                            </p:txEl>
                                          </p:spTgt>
                                        </p:tgtEl>
                                      </p:cBhvr>
                                    </p:animEffect>
                                    <p:anim calcmode="lin" valueType="num">
                                      <p:cBhvr>
                                        <p:cTn id="88" dur="1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89" dur="1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250"/>
                                  </p:stCondLst>
                                  <p:childTnLst>
                                    <p:set>
                                      <p:cBhvr>
                                        <p:cTn id="93" dur="1" fill="hold">
                                          <p:stCondLst>
                                            <p:cond delay="0"/>
                                          </p:stCondLst>
                                        </p:cTn>
                                        <p:tgtEl>
                                          <p:spTgt spid="16">
                                            <p:txEl>
                                              <p:pRg st="3" end="3"/>
                                            </p:txEl>
                                          </p:spTgt>
                                        </p:tgtEl>
                                        <p:attrNameLst>
                                          <p:attrName>style.visibility</p:attrName>
                                        </p:attrNameLst>
                                      </p:cBhvr>
                                      <p:to>
                                        <p:strVal val="visible"/>
                                      </p:to>
                                    </p:set>
                                    <p:animEffect transition="in" filter="fade">
                                      <p:cBhvr>
                                        <p:cTn id="94" dur="1500"/>
                                        <p:tgtEl>
                                          <p:spTgt spid="16">
                                            <p:txEl>
                                              <p:pRg st="3" end="3"/>
                                            </p:txEl>
                                          </p:spTgt>
                                        </p:tgtEl>
                                      </p:cBhvr>
                                    </p:animEffect>
                                    <p:anim calcmode="lin" valueType="num">
                                      <p:cBhvr>
                                        <p:cTn id="95" dur="1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6" dur="1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250"/>
                                  </p:stCondLst>
                                  <p:childTnLst>
                                    <p:set>
                                      <p:cBhvr>
                                        <p:cTn id="100" dur="1" fill="hold">
                                          <p:stCondLst>
                                            <p:cond delay="0"/>
                                          </p:stCondLst>
                                        </p:cTn>
                                        <p:tgtEl>
                                          <p:spTgt spid="16">
                                            <p:txEl>
                                              <p:pRg st="4" end="4"/>
                                            </p:txEl>
                                          </p:spTgt>
                                        </p:tgtEl>
                                        <p:attrNameLst>
                                          <p:attrName>style.visibility</p:attrName>
                                        </p:attrNameLst>
                                      </p:cBhvr>
                                      <p:to>
                                        <p:strVal val="visible"/>
                                      </p:to>
                                    </p:set>
                                    <p:animEffect transition="in" filter="fade">
                                      <p:cBhvr>
                                        <p:cTn id="101" dur="1500"/>
                                        <p:tgtEl>
                                          <p:spTgt spid="16">
                                            <p:txEl>
                                              <p:pRg st="4" end="4"/>
                                            </p:txEl>
                                          </p:spTgt>
                                        </p:tgtEl>
                                      </p:cBhvr>
                                    </p:animEffect>
                                    <p:anim calcmode="lin" valueType="num">
                                      <p:cBhvr>
                                        <p:cTn id="102" dur="1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3" dur="1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250"/>
                                  </p:stCondLst>
                                  <p:childTnLst>
                                    <p:set>
                                      <p:cBhvr>
                                        <p:cTn id="107" dur="1" fill="hold">
                                          <p:stCondLst>
                                            <p:cond delay="0"/>
                                          </p:stCondLst>
                                        </p:cTn>
                                        <p:tgtEl>
                                          <p:spTgt spid="16">
                                            <p:txEl>
                                              <p:pRg st="5" end="5"/>
                                            </p:txEl>
                                          </p:spTgt>
                                        </p:tgtEl>
                                        <p:attrNameLst>
                                          <p:attrName>style.visibility</p:attrName>
                                        </p:attrNameLst>
                                      </p:cBhvr>
                                      <p:to>
                                        <p:strVal val="visible"/>
                                      </p:to>
                                    </p:set>
                                    <p:animEffect transition="in" filter="fade">
                                      <p:cBhvr>
                                        <p:cTn id="108" dur="1500"/>
                                        <p:tgtEl>
                                          <p:spTgt spid="16">
                                            <p:txEl>
                                              <p:pRg st="5" end="5"/>
                                            </p:txEl>
                                          </p:spTgt>
                                        </p:tgtEl>
                                      </p:cBhvr>
                                    </p:animEffect>
                                    <p:anim calcmode="lin" valueType="num">
                                      <p:cBhvr>
                                        <p:cTn id="109" dur="15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110" dur="15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250"/>
                                  </p:stCondLst>
                                  <p:childTnLst>
                                    <p:set>
                                      <p:cBhvr>
                                        <p:cTn id="114" dur="1" fill="hold">
                                          <p:stCondLst>
                                            <p:cond delay="0"/>
                                          </p:stCondLst>
                                        </p:cTn>
                                        <p:tgtEl>
                                          <p:spTgt spid="16">
                                            <p:txEl>
                                              <p:pRg st="6" end="6"/>
                                            </p:txEl>
                                          </p:spTgt>
                                        </p:tgtEl>
                                        <p:attrNameLst>
                                          <p:attrName>style.visibility</p:attrName>
                                        </p:attrNameLst>
                                      </p:cBhvr>
                                      <p:to>
                                        <p:strVal val="visible"/>
                                      </p:to>
                                    </p:set>
                                    <p:animEffect transition="in" filter="fade">
                                      <p:cBhvr>
                                        <p:cTn id="115" dur="1500"/>
                                        <p:tgtEl>
                                          <p:spTgt spid="16">
                                            <p:txEl>
                                              <p:pRg st="6" end="6"/>
                                            </p:txEl>
                                          </p:spTgt>
                                        </p:tgtEl>
                                      </p:cBhvr>
                                    </p:animEffect>
                                    <p:anim calcmode="lin" valueType="num">
                                      <p:cBhvr>
                                        <p:cTn id="116" dur="1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17" dur="1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750"/>
                            </p:stCondLst>
                            <p:childTnLst>
                              <p:par>
                                <p:cTn id="119" presetID="22" presetClass="entr" presetSubtype="8" fill="hold" grpId="0" nodeType="afterEffect">
                                  <p:stCondLst>
                                    <p:cond delay="0"/>
                                  </p:stCondLst>
                                  <p:iterate>
                                    <p:tmAbs val="0"/>
                                  </p:iterate>
                                  <p:childTnLst>
                                    <p:set>
                                      <p:cBhvr>
                                        <p:cTn id="120" fill="hold"/>
                                        <p:tgtEl>
                                          <p:spTgt spid="5226"/>
                                        </p:tgtEl>
                                        <p:attrNameLst>
                                          <p:attrName>style.visibility</p:attrName>
                                        </p:attrNameLst>
                                      </p:cBhvr>
                                      <p:to>
                                        <p:strVal val="visible"/>
                                      </p:to>
                                    </p:set>
                                    <p:animEffect transition="in" filter="wipe(left)">
                                      <p:cBhvr>
                                        <p:cTn id="121" dur="1000"/>
                                        <p:tgtEl>
                                          <p:spTgt spid="5226"/>
                                        </p:tgtEl>
                                      </p:cBhvr>
                                    </p:animEffect>
                                  </p:childTnLst>
                                </p:cTn>
                              </p:par>
                            </p:childTnLst>
                          </p:cTn>
                        </p:par>
                        <p:par>
                          <p:cTn id="122" fill="hold">
                            <p:stCondLst>
                              <p:cond delay="2750"/>
                            </p:stCondLst>
                            <p:childTnLst>
                              <p:par>
                                <p:cTn id="123" presetID="22" presetClass="entr" presetSubtype="1" fill="hold" grpId="0" nodeType="afterEffect">
                                  <p:stCondLst>
                                    <p:cond delay="750"/>
                                  </p:stCondLst>
                                  <p:iterate>
                                    <p:tmAbs val="0"/>
                                  </p:iterate>
                                  <p:childTnLst>
                                    <p:set>
                                      <p:cBhvr>
                                        <p:cTn id="124" fill="hold"/>
                                        <p:tgtEl>
                                          <p:spTgt spid="5204"/>
                                        </p:tgtEl>
                                        <p:attrNameLst>
                                          <p:attrName>style.visibility</p:attrName>
                                        </p:attrNameLst>
                                      </p:cBhvr>
                                      <p:to>
                                        <p:strVal val="visible"/>
                                      </p:to>
                                    </p:set>
                                    <p:animEffect transition="in" filter="wipe(up)">
                                      <p:cBhvr>
                                        <p:cTn id="125" dur="1000"/>
                                        <p:tgtEl>
                                          <p:spTgt spid="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4" grpId="0" animBg="1" advAuto="0"/>
      <p:bldP spid="5205" grpId="0" animBg="1" advAuto="0"/>
      <p:bldP spid="5206" grpId="0" animBg="1" advAuto="0"/>
      <p:bldP spid="5209" grpId="0" animBg="1" advAuto="0"/>
      <p:bldP spid="5212" grpId="0" animBg="1" advAuto="0"/>
      <p:bldP spid="5215" grpId="0" animBg="1" advAuto="0"/>
      <p:bldP spid="5216" grpId="0" animBg="1" advAuto="0"/>
      <p:bldP spid="5218" grpId="0" animBg="1" advAuto="0"/>
      <p:bldP spid="5219" grpId="0" animBg="1" advAuto="0"/>
      <p:bldP spid="5222" grpId="0" animBg="1" advAuto="0"/>
      <p:bldP spid="5224" grpId="0" animBg="1" advAuto="0"/>
      <p:bldP spid="5226" grpId="0" animBg="1" advAuto="0"/>
      <p:bldP spid="5229" grpId="0" animBg="1" advAuto="0"/>
      <p:bldP spid="5230" grpId="0" animBg="1"/>
      <p:bldP spid="5233" grpId="0" animBg="1"/>
      <p:bldP spid="39" grpId="0" animBg="1" advAuto="0"/>
      <p:bldP spid="16" grpId="0" uiExpand="1" build="p"/>
      <p:bldP spid="54" grpId="0" animBg="1"/>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FABA79-2F18-459D-8EFA-55965CCEF6F3}"/>
              </a:ext>
            </a:extLst>
          </p:cNvPr>
          <p:cNvSpPr/>
          <p:nvPr/>
        </p:nvSpPr>
        <p:spPr>
          <a:xfrm>
            <a:off x="-21352" y="0"/>
            <a:ext cx="24405347" cy="13716000"/>
          </a:xfrm>
          <a:prstGeom prst="rect">
            <a:avLst/>
          </a:prstGeom>
          <a:solidFill>
            <a:srgbClr val="C71D2C"/>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204" name="Shape 5204"/>
          <p:cNvSpPr/>
          <p:nvPr/>
        </p:nvSpPr>
        <p:spPr>
          <a:xfrm flipV="1">
            <a:off x="12192000" y="12077775"/>
            <a:ext cx="1" cy="2247824"/>
          </a:xfrm>
          <a:prstGeom prst="line">
            <a:avLst/>
          </a:prstGeom>
          <a:ln w="139700">
            <a:solidFill>
              <a:srgbClr val="FFFFFF"/>
            </a:solidFill>
            <a:miter lim="400000"/>
          </a:ln>
        </p:spPr>
        <p:txBody>
          <a:bodyPr lIns="0" tIns="0" rIns="0" bIns="0" anchor="ctr"/>
          <a:lstStyle/>
          <a:p>
            <a:pPr lvl="0">
              <a:defRPr sz="3200"/>
            </a:pPr>
            <a:endParaRPr/>
          </a:p>
        </p:txBody>
      </p:sp>
      <p:sp>
        <p:nvSpPr>
          <p:cNvPr id="5205" name="Shape 5205"/>
          <p:cNvSpPr/>
          <p:nvPr/>
        </p:nvSpPr>
        <p:spPr>
          <a:xfrm flipV="1">
            <a:off x="12192000" y="7930224"/>
            <a:ext cx="1" cy="3676699"/>
          </a:xfrm>
          <a:prstGeom prst="line">
            <a:avLst/>
          </a:prstGeom>
          <a:ln w="139700">
            <a:solidFill>
              <a:srgbClr val="FFFFFF"/>
            </a:solidFill>
            <a:miter lim="400000"/>
          </a:ln>
        </p:spPr>
        <p:txBody>
          <a:bodyPr lIns="0" tIns="0" rIns="0" bIns="0" anchor="ctr"/>
          <a:lstStyle/>
          <a:p>
            <a:pPr lvl="0">
              <a:defRPr sz="3200"/>
            </a:pPr>
            <a:endParaRPr/>
          </a:p>
        </p:txBody>
      </p:sp>
      <p:sp>
        <p:nvSpPr>
          <p:cNvPr id="5206" name="Shape 5206"/>
          <p:cNvSpPr/>
          <p:nvPr/>
        </p:nvSpPr>
        <p:spPr>
          <a:xfrm flipV="1">
            <a:off x="12192000" y="3028790"/>
            <a:ext cx="1" cy="5003356"/>
          </a:xfrm>
          <a:prstGeom prst="line">
            <a:avLst/>
          </a:prstGeom>
          <a:ln w="139700">
            <a:solidFill>
              <a:srgbClr val="FFFFFF"/>
            </a:solidFill>
            <a:miter lim="400000"/>
          </a:ln>
        </p:spPr>
        <p:txBody>
          <a:bodyPr lIns="0" tIns="0" rIns="0" bIns="0" anchor="ctr"/>
          <a:lstStyle/>
          <a:p>
            <a:pPr lvl="0">
              <a:defRPr sz="3200"/>
            </a:pPr>
            <a:endParaRPr/>
          </a:p>
        </p:txBody>
      </p:sp>
      <p:sp>
        <p:nvSpPr>
          <p:cNvPr id="5208" name="Shape 5208"/>
          <p:cNvSpPr/>
          <p:nvPr/>
        </p:nvSpPr>
        <p:spPr>
          <a:xfrm flipV="1">
            <a:off x="12192000" y="-304800"/>
            <a:ext cx="1" cy="3333592"/>
          </a:xfrm>
          <a:prstGeom prst="line">
            <a:avLst/>
          </a:prstGeom>
          <a:ln w="139700">
            <a:solidFill>
              <a:srgbClr val="FFFFFF"/>
            </a:solidFill>
            <a:miter lim="400000"/>
          </a:ln>
        </p:spPr>
        <p:txBody>
          <a:bodyPr lIns="0" tIns="0" rIns="0" bIns="0" anchor="ctr"/>
          <a:lstStyle/>
          <a:p>
            <a:pPr lvl="0">
              <a:defRPr sz="3200"/>
            </a:pPr>
            <a:endParaRPr/>
          </a:p>
        </p:txBody>
      </p:sp>
      <p:sp>
        <p:nvSpPr>
          <p:cNvPr id="5209" name="Shape 5209"/>
          <p:cNvSpPr/>
          <p:nvPr/>
        </p:nvSpPr>
        <p:spPr>
          <a:xfrm>
            <a:off x="1990328" y="2751077"/>
            <a:ext cx="9058672" cy="36047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5400" b="1" dirty="0">
                <a:solidFill>
                  <a:srgbClr val="FFFFFF"/>
                </a:solidFill>
                <a:latin typeface="Times New Roman" panose="02020603050405020304" pitchFamily="18" charset="0"/>
                <a:ea typeface="Roboto Bold"/>
                <a:cs typeface="Times New Roman" panose="02020603050405020304" pitchFamily="18" charset="0"/>
                <a:sym typeface="Roboto Bold"/>
              </a:rPr>
              <a:t>PROS:</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Driven</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Money motivated</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Influential and will drive your numbers. </a:t>
            </a:r>
          </a:p>
        </p:txBody>
      </p:sp>
      <p:sp>
        <p:nvSpPr>
          <p:cNvPr id="5212" name="Shape 5212"/>
          <p:cNvSpPr/>
          <p:nvPr/>
        </p:nvSpPr>
        <p:spPr>
          <a:xfrm flipH="1" flipV="1">
            <a:off x="8756790" y="2971800"/>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15" name="Group 5215"/>
          <p:cNvGrpSpPr/>
          <p:nvPr/>
        </p:nvGrpSpPr>
        <p:grpSpPr>
          <a:xfrm>
            <a:off x="11903232" y="2667000"/>
            <a:ext cx="577536" cy="577537"/>
            <a:chOff x="0" y="0"/>
            <a:chExt cx="577535" cy="577535"/>
          </a:xfrm>
        </p:grpSpPr>
        <p:sp>
          <p:nvSpPr>
            <p:cNvPr id="5213" name="Shape 5213"/>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14" name="Shape 5214"/>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16" name="Shape 5216"/>
          <p:cNvSpPr/>
          <p:nvPr/>
        </p:nvSpPr>
        <p:spPr>
          <a:xfrm>
            <a:off x="12855901" y="1871480"/>
            <a:ext cx="10766099" cy="8527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4000" b="1" dirty="0">
                <a:solidFill>
                  <a:srgbClr val="FFFFFF"/>
                </a:solidFill>
                <a:latin typeface="Times New Roman" panose="02020603050405020304" pitchFamily="18" charset="0"/>
                <a:ea typeface="Roboto Bold"/>
                <a:cs typeface="Times New Roman" panose="02020603050405020304" pitchFamily="18" charset="0"/>
                <a:sym typeface="Roboto Bold"/>
              </a:rPr>
              <a:t>STRATEGIES AND SOLUTIONS FOR RED</a:t>
            </a:r>
            <a:endParaRPr lang="en-US" sz="3200" b="1" dirty="0">
              <a:solidFill>
                <a:srgbClr val="FFFFFF"/>
              </a:solidFill>
              <a:latin typeface="Times New Roman" panose="02020603050405020304" pitchFamily="18" charset="0"/>
              <a:ea typeface="Roboto Regular"/>
              <a:cs typeface="Times New Roman" panose="02020603050405020304" pitchFamily="18" charset="0"/>
              <a:sym typeface="Roboto Regular"/>
            </a:endParaRPr>
          </a:p>
        </p:txBody>
      </p:sp>
      <p:sp>
        <p:nvSpPr>
          <p:cNvPr id="5218" name="Shape 5218"/>
          <p:cNvSpPr/>
          <p:nvPr/>
        </p:nvSpPr>
        <p:spPr>
          <a:xfrm flipH="1" flipV="1">
            <a:off x="12480769" y="2954828"/>
            <a:ext cx="8245994"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sp>
        <p:nvSpPr>
          <p:cNvPr id="5219" name="Shape 5219"/>
          <p:cNvSpPr/>
          <p:nvPr/>
        </p:nvSpPr>
        <p:spPr>
          <a:xfrm flipH="1">
            <a:off x="8957119" y="8229599"/>
            <a:ext cx="2978011"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2" name="Group 5222"/>
          <p:cNvGrpSpPr/>
          <p:nvPr/>
        </p:nvGrpSpPr>
        <p:grpSpPr>
          <a:xfrm>
            <a:off x="11903232" y="7956864"/>
            <a:ext cx="577536" cy="577536"/>
            <a:chOff x="0" y="0"/>
            <a:chExt cx="577535" cy="577535"/>
          </a:xfrm>
        </p:grpSpPr>
        <p:sp>
          <p:nvSpPr>
            <p:cNvPr id="5220" name="Shape 5220"/>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21" name="Shape 5221"/>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24" name="Shape 5224"/>
          <p:cNvSpPr/>
          <p:nvPr/>
        </p:nvSpPr>
        <p:spPr>
          <a:xfrm>
            <a:off x="13162967" y="7901976"/>
            <a:ext cx="2370045" cy="43704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60000"/>
              </a:lnSpc>
              <a:defRPr sz="20000" b="1">
                <a:solidFill>
                  <a:srgbClr val="FFFFFF"/>
                </a:solidFill>
                <a:latin typeface="BebasNeueBold"/>
                <a:ea typeface="BebasNeueBold"/>
                <a:cs typeface="BebasNeueBold"/>
                <a:sym typeface="BebasNeueBold"/>
              </a:defRPr>
            </a:lvl1pPr>
          </a:lstStyle>
          <a:p>
            <a:pPr lvl="0">
              <a:defRPr sz="1800" b="0">
                <a:solidFill>
                  <a:srgbClr val="000000"/>
                </a:solidFill>
              </a:defRPr>
            </a:pPr>
            <a:endParaRPr sz="20000" b="1" dirty="0">
              <a:solidFill>
                <a:srgbClr val="FFFFFF"/>
              </a:solidFill>
            </a:endParaRPr>
          </a:p>
        </p:txBody>
      </p:sp>
      <p:sp>
        <p:nvSpPr>
          <p:cNvPr id="5226" name="Shape 5226"/>
          <p:cNvSpPr/>
          <p:nvPr/>
        </p:nvSpPr>
        <p:spPr>
          <a:xfrm flipH="1">
            <a:off x="12433081" y="11842350"/>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9" name="Group 5229"/>
          <p:cNvGrpSpPr/>
          <p:nvPr/>
        </p:nvGrpSpPr>
        <p:grpSpPr>
          <a:xfrm>
            <a:off x="11903232" y="11553581"/>
            <a:ext cx="577536" cy="577537"/>
            <a:chOff x="0" y="0"/>
            <a:chExt cx="577535" cy="577535"/>
          </a:xfrm>
        </p:grpSpPr>
        <p:sp>
          <p:nvSpPr>
            <p:cNvPr id="5227" name="Shape 5227"/>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28" name="Shape 5228"/>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30" name="Shape 5230"/>
          <p:cNvSpPr/>
          <p:nvPr/>
        </p:nvSpPr>
        <p:spPr>
          <a:xfrm>
            <a:off x="7404176" y="7327976"/>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5233" name="Shape 5233"/>
          <p:cNvSpPr/>
          <p:nvPr/>
        </p:nvSpPr>
        <p:spPr>
          <a:xfrm>
            <a:off x="7230053" y="2054183"/>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39" name="Shape 5209">
            <a:extLst>
              <a:ext uri="{FF2B5EF4-FFF2-40B4-BE49-F238E27FC236}">
                <a16:creationId xmlns:a16="http://schemas.microsoft.com/office/drawing/2014/main" id="{00ACC455-EAB4-4E47-8564-1EB7DF9DBBE0}"/>
              </a:ext>
            </a:extLst>
          </p:cNvPr>
          <p:cNvSpPr/>
          <p:nvPr/>
        </p:nvSpPr>
        <p:spPr>
          <a:xfrm>
            <a:off x="2029457" y="8032147"/>
            <a:ext cx="8562343" cy="43926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5400" b="1" dirty="0">
                <a:solidFill>
                  <a:srgbClr val="FFFFFF"/>
                </a:solidFill>
                <a:latin typeface="Times New Roman" panose="02020603050405020304" pitchFamily="18" charset="0"/>
                <a:ea typeface="Roboto Bold"/>
                <a:cs typeface="Times New Roman" panose="02020603050405020304" pitchFamily="18" charset="0"/>
                <a:sym typeface="Roboto Bold"/>
              </a:rPr>
              <a:t>CONS:</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Alpha personality traits</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Recognition driven</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Could be blunt and Insensitive</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May be hard to coach. They know it all. </a:t>
            </a:r>
          </a:p>
        </p:txBody>
      </p:sp>
      <p:pic>
        <p:nvPicPr>
          <p:cNvPr id="12" name="Graphic 11" descr="Add">
            <a:extLst>
              <a:ext uri="{FF2B5EF4-FFF2-40B4-BE49-F238E27FC236}">
                <a16:creationId xmlns:a16="http://schemas.microsoft.com/office/drawing/2014/main" id="{4EB8C92A-2A09-44AE-B5AF-E2EBAD9FDD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3478" y="2430500"/>
            <a:ext cx="987189" cy="987189"/>
          </a:xfrm>
          <a:prstGeom prst="rect">
            <a:avLst/>
          </a:prstGeom>
        </p:spPr>
      </p:pic>
      <p:pic>
        <p:nvPicPr>
          <p:cNvPr id="14" name="Graphic 13" descr="Close">
            <a:extLst>
              <a:ext uri="{FF2B5EF4-FFF2-40B4-BE49-F238E27FC236}">
                <a16:creationId xmlns:a16="http://schemas.microsoft.com/office/drawing/2014/main" id="{7E2C7D36-67DF-47E3-8DE2-394D8244DC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200" y="7620000"/>
            <a:ext cx="1150700" cy="1150700"/>
          </a:xfrm>
          <a:prstGeom prst="rect">
            <a:avLst/>
          </a:prstGeom>
        </p:spPr>
      </p:pic>
      <p:sp>
        <p:nvSpPr>
          <p:cNvPr id="16" name="TextBox 15">
            <a:extLst>
              <a:ext uri="{FF2B5EF4-FFF2-40B4-BE49-F238E27FC236}">
                <a16:creationId xmlns:a16="http://schemas.microsoft.com/office/drawing/2014/main" id="{2BEFA1DA-66C1-4DA3-93D5-891AE518B439}"/>
              </a:ext>
            </a:extLst>
          </p:cNvPr>
          <p:cNvSpPr txBox="1"/>
          <p:nvPr/>
        </p:nvSpPr>
        <p:spPr>
          <a:xfrm>
            <a:off x="13535330" y="2990890"/>
            <a:ext cx="9758678" cy="9582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400" i="1" dirty="0">
                <a:solidFill>
                  <a:schemeClr val="bg2"/>
                </a:solidFill>
                <a:latin typeface="Calibri" panose="020F0502020204030204" pitchFamily="34" charset="0"/>
                <a:cs typeface="Calibri" panose="020F0502020204030204" pitchFamily="34" charset="0"/>
              </a:rPr>
              <a:t>Reds must Understand….</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Everyone is not in this business to make money. </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Your passion and fire may be too much for some people. Passion with Poise!</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PUT THE MACHINE GUN DOWN! You will kill your business with insensitivity.</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Be EMPATHETIC </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Personal Development will help you sustain longevity. </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You will get there and it doesn’t have to be NOW. Its ok.</a:t>
            </a:r>
          </a:p>
          <a:p>
            <a:pPr marL="571500" indent="-571500" algn="l">
              <a:buFont typeface="Arial" panose="020B0604020202020204" pitchFamily="34" charset="0"/>
              <a:buChar char="•"/>
            </a:pPr>
            <a:r>
              <a:rPr lang="en-US" sz="4400" dirty="0">
                <a:solidFill>
                  <a:schemeClr val="bg2"/>
                </a:solidFill>
                <a:latin typeface="Calibri" panose="020F0502020204030204" pitchFamily="34" charset="0"/>
                <a:cs typeface="Calibri" panose="020F0502020204030204" pitchFamily="34" charset="0"/>
              </a:rPr>
              <a:t>Understand everyone matters! </a:t>
            </a:r>
          </a:p>
          <a:p>
            <a:pPr marL="0" marR="0" indent="0" algn="l" defTabSz="825500" rtl="0" fontAlgn="auto" latinLnBrk="1"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54" name="Rectangle 53">
            <a:extLst>
              <a:ext uri="{FF2B5EF4-FFF2-40B4-BE49-F238E27FC236}">
                <a16:creationId xmlns:a16="http://schemas.microsoft.com/office/drawing/2014/main" id="{FA605B3F-1B20-431D-AAEF-7575F2001AFB}"/>
              </a:ext>
            </a:extLst>
          </p:cNvPr>
          <p:cNvSpPr/>
          <p:nvPr/>
        </p:nvSpPr>
        <p:spPr>
          <a:xfrm>
            <a:off x="-21352" y="0"/>
            <a:ext cx="1658479" cy="13716000"/>
          </a:xfrm>
          <a:prstGeom prst="rect">
            <a:avLst/>
          </a:prstGeom>
          <a:gradFill flip="none" rotWithShape="1">
            <a:gsLst>
              <a:gs pos="0">
                <a:schemeClr val="accent5">
                  <a:lumMod val="75000"/>
                </a:schemeClr>
              </a:gs>
              <a:gs pos="100000">
                <a:schemeClr val="accent5"/>
              </a:gs>
            </a:gsLst>
            <a:lin ang="16200000" scaled="1"/>
            <a:tileRect/>
          </a:gra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5" name="TextBox 54">
            <a:extLst>
              <a:ext uri="{FF2B5EF4-FFF2-40B4-BE49-F238E27FC236}">
                <a16:creationId xmlns:a16="http://schemas.microsoft.com/office/drawing/2014/main" id="{E6ED031E-8971-4A6A-85C4-1A18D70EB684}"/>
              </a:ext>
            </a:extLst>
          </p:cNvPr>
          <p:cNvSpPr txBox="1"/>
          <p:nvPr/>
        </p:nvSpPr>
        <p:spPr>
          <a:xfrm rot="16200000">
            <a:off x="-957820" y="10509617"/>
            <a:ext cx="3531415" cy="26571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lvl1pPr marL="0" marR="0" indent="0" rtl="0" fontAlgn="auto" latinLnBrk="1" hangingPunct="0">
              <a:lnSpc>
                <a:spcPct val="100000"/>
              </a:lnSpc>
              <a:spcBef>
                <a:spcPts val="0"/>
              </a:spcBef>
              <a:spcAft>
                <a:spcPts val="0"/>
              </a:spcAft>
              <a:buClrTx/>
              <a:buSzTx/>
              <a:buFontTx/>
              <a:buNone/>
              <a:tabLst/>
              <a:defRPr sz="16600">
                <a:solidFill>
                  <a:schemeClr val="bg2"/>
                </a:solidFill>
                <a:latin typeface="Aesthetic White" pitchFamily="50" charset="0"/>
                <a:cs typeface="Times New Roman" panose="02020603050405020304" pitchFamily="18" charset="0"/>
              </a:defRPr>
            </a:lvl1pPr>
          </a:lstStyle>
          <a:p>
            <a:r>
              <a:rPr lang="en-US" dirty="0">
                <a:latin typeface="Times New Roman" panose="02020603050405020304" pitchFamily="18" charset="0"/>
              </a:rPr>
              <a:t>Red</a:t>
            </a:r>
          </a:p>
        </p:txBody>
      </p:sp>
    </p:spTree>
    <p:extLst>
      <p:ext uri="{BB962C8B-B14F-4D97-AF65-F5344CB8AC3E}">
        <p14:creationId xmlns:p14="http://schemas.microsoft.com/office/powerpoint/2010/main" val="318524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3" presetClass="entr" presetSubtype="16" fill="hold" grpId="0" nodeType="withEffect">
                                  <p:stCondLst>
                                    <p:cond delay="0"/>
                                  </p:stCondLst>
                                  <p:iterate type="lt">
                                    <p:tmAbs val="0"/>
                                  </p:iterate>
                                  <p:childTnLst>
                                    <p:set>
                                      <p:cBhvr>
                                        <p:cTn id="12" fill="hold"/>
                                        <p:tgtEl>
                                          <p:spTgt spid="5215"/>
                                        </p:tgtEl>
                                        <p:attrNameLst>
                                          <p:attrName>style.visibility</p:attrName>
                                        </p:attrNameLst>
                                      </p:cBhvr>
                                      <p:to>
                                        <p:strVal val="visible"/>
                                      </p:to>
                                    </p:set>
                                    <p:anim calcmode="lin" valueType="num">
                                      <p:cBhvr>
                                        <p:cTn id="13" dur="1000" fill="hold"/>
                                        <p:tgtEl>
                                          <p:spTgt spid="5215"/>
                                        </p:tgtEl>
                                        <p:attrNameLst>
                                          <p:attrName>ppt_w</p:attrName>
                                        </p:attrNameLst>
                                      </p:cBhvr>
                                      <p:tavLst>
                                        <p:tav tm="0">
                                          <p:val>
                                            <p:strVal val="4*#ppt_w"/>
                                          </p:val>
                                        </p:tav>
                                        <p:tav tm="100000">
                                          <p:val>
                                            <p:strVal val="#ppt_w"/>
                                          </p:val>
                                        </p:tav>
                                      </p:tavLst>
                                    </p:anim>
                                    <p:anim calcmode="lin" valueType="num">
                                      <p:cBhvr>
                                        <p:cTn id="14" dur="1000" fill="hold"/>
                                        <p:tgtEl>
                                          <p:spTgt spid="5215"/>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22" presetClass="entr" presetSubtype="2" fill="hold" grpId="0" nodeType="afterEffect">
                                  <p:stCondLst>
                                    <p:cond delay="0"/>
                                  </p:stCondLst>
                                  <p:iterate>
                                    <p:tmAbs val="0"/>
                                  </p:iterate>
                                  <p:childTnLst>
                                    <p:set>
                                      <p:cBhvr>
                                        <p:cTn id="17" dur="1" fill="hold">
                                          <p:stCondLst>
                                            <p:cond delay="0"/>
                                          </p:stCondLst>
                                        </p:cTn>
                                        <p:tgtEl>
                                          <p:spTgt spid="5212"/>
                                        </p:tgtEl>
                                        <p:attrNameLst>
                                          <p:attrName>style.visibility</p:attrName>
                                        </p:attrNameLst>
                                      </p:cBhvr>
                                      <p:to>
                                        <p:strVal val="visible"/>
                                      </p:to>
                                    </p:set>
                                    <p:animEffect transition="in" filter="wipe(right)">
                                      <p:cBhvr>
                                        <p:cTn id="18" dur="1000"/>
                                        <p:tgtEl>
                                          <p:spTgt spid="521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33"/>
                                        </p:tgtEl>
                                        <p:attrNameLst>
                                          <p:attrName>style.visibility</p:attrName>
                                        </p:attrNameLst>
                                      </p:cBhvr>
                                      <p:to>
                                        <p:strVal val="visible"/>
                                      </p:to>
                                    </p:set>
                                    <p:animEffect transition="in" filter="fade">
                                      <p:cBhvr>
                                        <p:cTn id="24" dur="500"/>
                                        <p:tgtEl>
                                          <p:spTgt spid="5233"/>
                                        </p:tgtEl>
                                      </p:cBhvr>
                                    </p:animEffect>
                                  </p:childTnLst>
                                </p:cTn>
                              </p:par>
                              <p:par>
                                <p:cTn id="25" presetID="2" presetClass="entr" presetSubtype="8" fill="hold" grpId="0" nodeType="withEffect">
                                  <p:stCondLst>
                                    <p:cond delay="0"/>
                                  </p:stCondLst>
                                  <p:iterate>
                                    <p:tmAbs val="0"/>
                                  </p:iterate>
                                  <p:childTnLst>
                                    <p:set>
                                      <p:cBhvr>
                                        <p:cTn id="26" fill="hold"/>
                                        <p:tgtEl>
                                          <p:spTgt spid="5209"/>
                                        </p:tgtEl>
                                        <p:attrNameLst>
                                          <p:attrName>style.visibility</p:attrName>
                                        </p:attrNameLst>
                                      </p:cBhvr>
                                      <p:to>
                                        <p:strVal val="visible"/>
                                      </p:to>
                                    </p:set>
                                    <p:anim calcmode="lin" valueType="num">
                                      <p:cBhvr>
                                        <p:cTn id="27" dur="1000" fill="hold"/>
                                        <p:tgtEl>
                                          <p:spTgt spid="5209"/>
                                        </p:tgtEl>
                                        <p:attrNameLst>
                                          <p:attrName>ppt_x</p:attrName>
                                        </p:attrNameLst>
                                      </p:cBhvr>
                                      <p:tavLst>
                                        <p:tav tm="0">
                                          <p:val>
                                            <p:strVal val="0-#ppt_w/2"/>
                                          </p:val>
                                        </p:tav>
                                        <p:tav tm="100000">
                                          <p:val>
                                            <p:strVal val="#ppt_x"/>
                                          </p:val>
                                        </p:tav>
                                      </p:tavLst>
                                    </p:anim>
                                    <p:anim calcmode="lin" valueType="num">
                                      <p:cBhvr>
                                        <p:cTn id="28" dur="1000" fill="hold"/>
                                        <p:tgtEl>
                                          <p:spTgt spid="520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iterate>
                                    <p:tmAbs val="0"/>
                                  </p:iterate>
                                  <p:childTnLst>
                                    <p:set>
                                      <p:cBhvr>
                                        <p:cTn id="32" fill="hold"/>
                                        <p:tgtEl>
                                          <p:spTgt spid="5206"/>
                                        </p:tgtEl>
                                        <p:attrNameLst>
                                          <p:attrName>style.visibility</p:attrName>
                                        </p:attrNameLst>
                                      </p:cBhvr>
                                      <p:to>
                                        <p:strVal val="visible"/>
                                      </p:to>
                                    </p:set>
                                    <p:animEffect transition="in" filter="wipe(up)">
                                      <p:cBhvr>
                                        <p:cTn id="33" dur="1000"/>
                                        <p:tgtEl>
                                          <p:spTgt spid="5206"/>
                                        </p:tgtEl>
                                      </p:cBhvr>
                                    </p:animEffect>
                                  </p:childTnLst>
                                </p:cTn>
                              </p:par>
                              <p:par>
                                <p:cTn id="34" presetID="23" presetClass="entr" presetSubtype="16" fill="hold" grpId="0" nodeType="withEffect">
                                  <p:stCondLst>
                                    <p:cond delay="0"/>
                                  </p:stCondLst>
                                  <p:iterate type="lt">
                                    <p:tmAbs val="0"/>
                                  </p:iterate>
                                  <p:childTnLst>
                                    <p:set>
                                      <p:cBhvr>
                                        <p:cTn id="35" fill="hold"/>
                                        <p:tgtEl>
                                          <p:spTgt spid="5222"/>
                                        </p:tgtEl>
                                        <p:attrNameLst>
                                          <p:attrName>style.visibility</p:attrName>
                                        </p:attrNameLst>
                                      </p:cBhvr>
                                      <p:to>
                                        <p:strVal val="visible"/>
                                      </p:to>
                                    </p:set>
                                    <p:anim calcmode="lin" valueType="num">
                                      <p:cBhvr>
                                        <p:cTn id="36" dur="1000" fill="hold"/>
                                        <p:tgtEl>
                                          <p:spTgt spid="5222"/>
                                        </p:tgtEl>
                                        <p:attrNameLst>
                                          <p:attrName>ppt_w</p:attrName>
                                        </p:attrNameLst>
                                      </p:cBhvr>
                                      <p:tavLst>
                                        <p:tav tm="0">
                                          <p:val>
                                            <p:strVal val="4*#ppt_w"/>
                                          </p:val>
                                        </p:tav>
                                        <p:tav tm="100000">
                                          <p:val>
                                            <p:strVal val="#ppt_w"/>
                                          </p:val>
                                        </p:tav>
                                      </p:tavLst>
                                    </p:anim>
                                    <p:anim calcmode="lin" valueType="num">
                                      <p:cBhvr>
                                        <p:cTn id="37" dur="1000" fill="hold"/>
                                        <p:tgtEl>
                                          <p:spTgt spid="5222"/>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2" fill="hold" grpId="0" nodeType="afterEffect">
                                  <p:stCondLst>
                                    <p:cond delay="0"/>
                                  </p:stCondLst>
                                  <p:iterate>
                                    <p:tmAbs val="0"/>
                                  </p:iterate>
                                  <p:childTnLst>
                                    <p:set>
                                      <p:cBhvr>
                                        <p:cTn id="40" fill="hold"/>
                                        <p:tgtEl>
                                          <p:spTgt spid="5219"/>
                                        </p:tgtEl>
                                        <p:attrNameLst>
                                          <p:attrName>style.visibility</p:attrName>
                                        </p:attrNameLst>
                                      </p:cBhvr>
                                      <p:to>
                                        <p:strVal val="visible"/>
                                      </p:to>
                                    </p:set>
                                    <p:animEffect transition="in" filter="wipe(right)">
                                      <p:cBhvr>
                                        <p:cTn id="41" dur="1000"/>
                                        <p:tgtEl>
                                          <p:spTgt spid="5219"/>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30"/>
                                        </p:tgtEl>
                                        <p:attrNameLst>
                                          <p:attrName>style.visibility</p:attrName>
                                        </p:attrNameLst>
                                      </p:cBhvr>
                                      <p:to>
                                        <p:strVal val="visible"/>
                                      </p:to>
                                    </p:set>
                                    <p:animEffect transition="in" filter="fade">
                                      <p:cBhvr>
                                        <p:cTn id="47" dur="500"/>
                                        <p:tgtEl>
                                          <p:spTgt spid="5230"/>
                                        </p:tgtEl>
                                      </p:cBhvr>
                                    </p:animEffect>
                                  </p:childTnLst>
                                </p:cTn>
                              </p:par>
                              <p:par>
                                <p:cTn id="48" presetID="2" presetClass="entr" presetSubtype="8" fill="hold" grpId="0" nodeType="withEffect">
                                  <p:stCondLst>
                                    <p:cond delay="0"/>
                                  </p:stCondLst>
                                  <p:iterate>
                                    <p:tmAbs val="0"/>
                                  </p:iterate>
                                  <p:childTnLst>
                                    <p:set>
                                      <p:cBhvr>
                                        <p:cTn id="49" fill="hold"/>
                                        <p:tgtEl>
                                          <p:spTgt spid="39"/>
                                        </p:tgtEl>
                                        <p:attrNameLst>
                                          <p:attrName>style.visibility</p:attrName>
                                        </p:attrNameLst>
                                      </p:cBhvr>
                                      <p:to>
                                        <p:strVal val="visible"/>
                                      </p:to>
                                    </p:set>
                                    <p:anim calcmode="lin" valueType="num">
                                      <p:cBhvr>
                                        <p:cTn id="50" dur="1000" fill="hold"/>
                                        <p:tgtEl>
                                          <p:spTgt spid="39"/>
                                        </p:tgtEl>
                                        <p:attrNameLst>
                                          <p:attrName>ppt_x</p:attrName>
                                        </p:attrNameLst>
                                      </p:cBhvr>
                                      <p:tavLst>
                                        <p:tav tm="0">
                                          <p:val>
                                            <p:strVal val="0-#ppt_w/2"/>
                                          </p:val>
                                        </p:tav>
                                        <p:tav tm="100000">
                                          <p:val>
                                            <p:strVal val="#ppt_x"/>
                                          </p:val>
                                        </p:tav>
                                      </p:tavLst>
                                    </p:anim>
                                    <p:anim calcmode="lin" valueType="num">
                                      <p:cBhvr>
                                        <p:cTn id="5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iterate>
                                    <p:tmAbs val="0"/>
                                  </p:iterate>
                                  <p:childTnLst>
                                    <p:set>
                                      <p:cBhvr>
                                        <p:cTn id="55" fill="hold"/>
                                        <p:tgtEl>
                                          <p:spTgt spid="5205"/>
                                        </p:tgtEl>
                                        <p:attrNameLst>
                                          <p:attrName>style.visibility</p:attrName>
                                        </p:attrNameLst>
                                      </p:cBhvr>
                                      <p:to>
                                        <p:strVal val="visible"/>
                                      </p:to>
                                    </p:set>
                                    <p:animEffect transition="in" filter="wipe(up)">
                                      <p:cBhvr>
                                        <p:cTn id="56" dur="1000"/>
                                        <p:tgtEl>
                                          <p:spTgt spid="5205"/>
                                        </p:tgtEl>
                                      </p:cBhvr>
                                    </p:animEffect>
                                  </p:childTnLst>
                                </p:cTn>
                              </p:par>
                              <p:par>
                                <p:cTn id="57" presetID="23" presetClass="entr" presetSubtype="16" fill="hold" grpId="0" nodeType="withEffect">
                                  <p:stCondLst>
                                    <p:cond delay="0"/>
                                  </p:stCondLst>
                                  <p:iterate type="lt">
                                    <p:tmAbs val="0"/>
                                  </p:iterate>
                                  <p:childTnLst>
                                    <p:set>
                                      <p:cBhvr>
                                        <p:cTn id="58" fill="hold"/>
                                        <p:tgtEl>
                                          <p:spTgt spid="5229"/>
                                        </p:tgtEl>
                                        <p:attrNameLst>
                                          <p:attrName>style.visibility</p:attrName>
                                        </p:attrNameLst>
                                      </p:cBhvr>
                                      <p:to>
                                        <p:strVal val="visible"/>
                                      </p:to>
                                    </p:set>
                                    <p:anim calcmode="lin" valueType="num">
                                      <p:cBhvr>
                                        <p:cTn id="59" dur="1000" fill="hold"/>
                                        <p:tgtEl>
                                          <p:spTgt spid="5229"/>
                                        </p:tgtEl>
                                        <p:attrNameLst>
                                          <p:attrName>ppt_w</p:attrName>
                                        </p:attrNameLst>
                                      </p:cBhvr>
                                      <p:tavLst>
                                        <p:tav tm="0">
                                          <p:val>
                                            <p:strVal val="4*#ppt_w"/>
                                          </p:val>
                                        </p:tav>
                                        <p:tav tm="100000">
                                          <p:val>
                                            <p:strVal val="#ppt_w"/>
                                          </p:val>
                                        </p:tav>
                                      </p:tavLst>
                                    </p:anim>
                                    <p:anim calcmode="lin" valueType="num">
                                      <p:cBhvr>
                                        <p:cTn id="60" dur="1000" fill="hold"/>
                                        <p:tgtEl>
                                          <p:spTgt spid="5229"/>
                                        </p:tgtEl>
                                        <p:attrNameLst>
                                          <p:attrName>ppt_h</p:attrName>
                                        </p:attrNameLst>
                                      </p:cBhvr>
                                      <p:tavLst>
                                        <p:tav tm="0">
                                          <p:val>
                                            <p:strVal val="4*#ppt_h"/>
                                          </p:val>
                                        </p:tav>
                                        <p:tav tm="100000">
                                          <p:val>
                                            <p:strVal val="#ppt_h"/>
                                          </p:val>
                                        </p:tav>
                                      </p:tavLst>
                                    </p:anim>
                                  </p:childTnLst>
                                </p:cTn>
                              </p:par>
                              <p:par>
                                <p:cTn id="61" presetID="2" presetClass="entr" presetSubtype="2" fill="hold" grpId="0" nodeType="withEffect">
                                  <p:stCondLst>
                                    <p:cond delay="0"/>
                                  </p:stCondLst>
                                  <p:iterate>
                                    <p:tmAbs val="0"/>
                                  </p:iterate>
                                  <p:childTnLst>
                                    <p:set>
                                      <p:cBhvr>
                                        <p:cTn id="62" fill="hold"/>
                                        <p:tgtEl>
                                          <p:spTgt spid="5216"/>
                                        </p:tgtEl>
                                        <p:attrNameLst>
                                          <p:attrName>style.visibility</p:attrName>
                                        </p:attrNameLst>
                                      </p:cBhvr>
                                      <p:to>
                                        <p:strVal val="visible"/>
                                      </p:to>
                                    </p:set>
                                    <p:anim calcmode="lin" valueType="num">
                                      <p:cBhvr>
                                        <p:cTn id="63" dur="1000" fill="hold"/>
                                        <p:tgtEl>
                                          <p:spTgt spid="5216"/>
                                        </p:tgtEl>
                                        <p:attrNameLst>
                                          <p:attrName>ppt_x</p:attrName>
                                        </p:attrNameLst>
                                      </p:cBhvr>
                                      <p:tavLst>
                                        <p:tav tm="0">
                                          <p:val>
                                            <p:strVal val="1+#ppt_w/2"/>
                                          </p:val>
                                        </p:tav>
                                        <p:tav tm="100000">
                                          <p:val>
                                            <p:strVal val="#ppt_x"/>
                                          </p:val>
                                        </p:tav>
                                      </p:tavLst>
                                    </p:anim>
                                    <p:anim calcmode="lin" valueType="num">
                                      <p:cBhvr>
                                        <p:cTn id="64" dur="1000" fill="hold"/>
                                        <p:tgtEl>
                                          <p:spTgt spid="5216"/>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2" presetClass="entr" presetSubtype="8" fill="hold" grpId="0" nodeType="afterEffect">
                                  <p:stCondLst>
                                    <p:cond delay="0"/>
                                  </p:stCondLst>
                                  <p:iterate>
                                    <p:tmAbs val="0"/>
                                  </p:iterate>
                                  <p:childTnLst>
                                    <p:set>
                                      <p:cBhvr>
                                        <p:cTn id="67" fill="hold"/>
                                        <p:tgtEl>
                                          <p:spTgt spid="5218"/>
                                        </p:tgtEl>
                                        <p:attrNameLst>
                                          <p:attrName>style.visibility</p:attrName>
                                        </p:attrNameLst>
                                      </p:cBhvr>
                                      <p:to>
                                        <p:strVal val="visible"/>
                                      </p:to>
                                    </p:set>
                                    <p:animEffect transition="in" filter="wipe(left)">
                                      <p:cBhvr>
                                        <p:cTn id="68" dur="1000"/>
                                        <p:tgtEl>
                                          <p:spTgt spid="5218"/>
                                        </p:tgtEl>
                                      </p:cBhvr>
                                    </p:animEffect>
                                  </p:childTnLst>
                                </p:cTn>
                              </p:par>
                              <p:par>
                                <p:cTn id="69" presetID="10" presetClass="entr" presetSubtype="8" fill="hold" grpId="0" nodeType="withEffect">
                                  <p:stCondLst>
                                    <p:cond delay="0"/>
                                  </p:stCondLst>
                                  <p:iterate>
                                    <p:tmAbs val="0"/>
                                  </p:iterate>
                                  <p:childTnLst>
                                    <p:set>
                                      <p:cBhvr>
                                        <p:cTn id="70" fill="hold"/>
                                        <p:tgtEl>
                                          <p:spTgt spid="5224"/>
                                        </p:tgtEl>
                                        <p:attrNameLst>
                                          <p:attrName>style.visibility</p:attrName>
                                        </p:attrNameLst>
                                      </p:cBhvr>
                                      <p:to>
                                        <p:strVal val="visible"/>
                                      </p:to>
                                    </p:set>
                                    <p:animEffect transition="in" filter="fade(right)">
                                      <p:cBhvr>
                                        <p:cTn id="71" dur="2000"/>
                                        <p:tgtEl>
                                          <p:spTgt spid="5224"/>
                                        </p:tgtEl>
                                      </p:cBhvr>
                                    </p:animEffect>
                                  </p:childTnLst>
                                </p:cTn>
                              </p:par>
                            </p:childTnLst>
                          </p:cTn>
                        </p:par>
                        <p:par>
                          <p:cTn id="72" fill="hold">
                            <p:stCondLst>
                              <p:cond delay="3000"/>
                            </p:stCondLst>
                            <p:childTnLst>
                              <p:par>
                                <p:cTn id="73" presetID="42" presetClass="entr" presetSubtype="0" fill="hold" grpId="0" nodeType="afterEffect">
                                  <p:stCondLst>
                                    <p:cond delay="25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fade">
                                      <p:cBhvr>
                                        <p:cTn id="75" dur="1500"/>
                                        <p:tgtEl>
                                          <p:spTgt spid="16">
                                            <p:txEl>
                                              <p:pRg st="0" end="0"/>
                                            </p:txEl>
                                          </p:spTgt>
                                        </p:tgtEl>
                                      </p:cBhvr>
                                    </p:animEffect>
                                    <p:anim calcmode="lin" valueType="num">
                                      <p:cBhvr>
                                        <p:cTn id="76" dur="1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7" dur="1500" fill="hold"/>
                                        <p:tgtEl>
                                          <p:spTgt spid="16">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16">
                                            <p:txEl>
                                              <p:pRg st="1" end="1"/>
                                            </p:txEl>
                                          </p:spTgt>
                                        </p:tgtEl>
                                        <p:attrNameLst>
                                          <p:attrName>style.visibility</p:attrName>
                                        </p:attrNameLst>
                                      </p:cBhvr>
                                      <p:to>
                                        <p:strVal val="visible"/>
                                      </p:to>
                                    </p:set>
                                    <p:animEffect transition="in" filter="fade">
                                      <p:cBhvr>
                                        <p:cTn id="80" dur="1500"/>
                                        <p:tgtEl>
                                          <p:spTgt spid="16">
                                            <p:txEl>
                                              <p:pRg st="1" end="1"/>
                                            </p:txEl>
                                          </p:spTgt>
                                        </p:tgtEl>
                                      </p:cBhvr>
                                    </p:animEffect>
                                    <p:anim calcmode="lin" valueType="num">
                                      <p:cBhvr>
                                        <p:cTn id="81" dur="1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2" dur="1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250"/>
                                  </p:stCondLst>
                                  <p:childTnLst>
                                    <p:set>
                                      <p:cBhvr>
                                        <p:cTn id="86" dur="1" fill="hold">
                                          <p:stCondLst>
                                            <p:cond delay="0"/>
                                          </p:stCondLst>
                                        </p:cTn>
                                        <p:tgtEl>
                                          <p:spTgt spid="16">
                                            <p:txEl>
                                              <p:pRg st="2" end="2"/>
                                            </p:txEl>
                                          </p:spTgt>
                                        </p:tgtEl>
                                        <p:attrNameLst>
                                          <p:attrName>style.visibility</p:attrName>
                                        </p:attrNameLst>
                                      </p:cBhvr>
                                      <p:to>
                                        <p:strVal val="visible"/>
                                      </p:to>
                                    </p:set>
                                    <p:animEffect transition="in" filter="fade">
                                      <p:cBhvr>
                                        <p:cTn id="87" dur="1500"/>
                                        <p:tgtEl>
                                          <p:spTgt spid="16">
                                            <p:txEl>
                                              <p:pRg st="2" end="2"/>
                                            </p:txEl>
                                          </p:spTgt>
                                        </p:tgtEl>
                                      </p:cBhvr>
                                    </p:animEffect>
                                    <p:anim calcmode="lin" valueType="num">
                                      <p:cBhvr>
                                        <p:cTn id="88" dur="1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89" dur="1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250"/>
                                  </p:stCondLst>
                                  <p:childTnLst>
                                    <p:set>
                                      <p:cBhvr>
                                        <p:cTn id="93" dur="1" fill="hold">
                                          <p:stCondLst>
                                            <p:cond delay="0"/>
                                          </p:stCondLst>
                                        </p:cTn>
                                        <p:tgtEl>
                                          <p:spTgt spid="16">
                                            <p:txEl>
                                              <p:pRg st="3" end="3"/>
                                            </p:txEl>
                                          </p:spTgt>
                                        </p:tgtEl>
                                        <p:attrNameLst>
                                          <p:attrName>style.visibility</p:attrName>
                                        </p:attrNameLst>
                                      </p:cBhvr>
                                      <p:to>
                                        <p:strVal val="visible"/>
                                      </p:to>
                                    </p:set>
                                    <p:animEffect transition="in" filter="fade">
                                      <p:cBhvr>
                                        <p:cTn id="94" dur="1500"/>
                                        <p:tgtEl>
                                          <p:spTgt spid="16">
                                            <p:txEl>
                                              <p:pRg st="3" end="3"/>
                                            </p:txEl>
                                          </p:spTgt>
                                        </p:tgtEl>
                                      </p:cBhvr>
                                    </p:animEffect>
                                    <p:anim calcmode="lin" valueType="num">
                                      <p:cBhvr>
                                        <p:cTn id="95" dur="1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6" dur="1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250"/>
                                  </p:stCondLst>
                                  <p:childTnLst>
                                    <p:set>
                                      <p:cBhvr>
                                        <p:cTn id="100" dur="1" fill="hold">
                                          <p:stCondLst>
                                            <p:cond delay="0"/>
                                          </p:stCondLst>
                                        </p:cTn>
                                        <p:tgtEl>
                                          <p:spTgt spid="16">
                                            <p:txEl>
                                              <p:pRg st="4" end="4"/>
                                            </p:txEl>
                                          </p:spTgt>
                                        </p:tgtEl>
                                        <p:attrNameLst>
                                          <p:attrName>style.visibility</p:attrName>
                                        </p:attrNameLst>
                                      </p:cBhvr>
                                      <p:to>
                                        <p:strVal val="visible"/>
                                      </p:to>
                                    </p:set>
                                    <p:animEffect transition="in" filter="fade">
                                      <p:cBhvr>
                                        <p:cTn id="101" dur="1500"/>
                                        <p:tgtEl>
                                          <p:spTgt spid="16">
                                            <p:txEl>
                                              <p:pRg st="4" end="4"/>
                                            </p:txEl>
                                          </p:spTgt>
                                        </p:tgtEl>
                                      </p:cBhvr>
                                    </p:animEffect>
                                    <p:anim calcmode="lin" valueType="num">
                                      <p:cBhvr>
                                        <p:cTn id="102" dur="1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3" dur="1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250"/>
                                  </p:stCondLst>
                                  <p:childTnLst>
                                    <p:set>
                                      <p:cBhvr>
                                        <p:cTn id="107" dur="1" fill="hold">
                                          <p:stCondLst>
                                            <p:cond delay="0"/>
                                          </p:stCondLst>
                                        </p:cTn>
                                        <p:tgtEl>
                                          <p:spTgt spid="16">
                                            <p:txEl>
                                              <p:pRg st="5" end="5"/>
                                            </p:txEl>
                                          </p:spTgt>
                                        </p:tgtEl>
                                        <p:attrNameLst>
                                          <p:attrName>style.visibility</p:attrName>
                                        </p:attrNameLst>
                                      </p:cBhvr>
                                      <p:to>
                                        <p:strVal val="visible"/>
                                      </p:to>
                                    </p:set>
                                    <p:animEffect transition="in" filter="fade">
                                      <p:cBhvr>
                                        <p:cTn id="108" dur="1500"/>
                                        <p:tgtEl>
                                          <p:spTgt spid="16">
                                            <p:txEl>
                                              <p:pRg st="5" end="5"/>
                                            </p:txEl>
                                          </p:spTgt>
                                        </p:tgtEl>
                                      </p:cBhvr>
                                    </p:animEffect>
                                    <p:anim calcmode="lin" valueType="num">
                                      <p:cBhvr>
                                        <p:cTn id="109" dur="15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110" dur="15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250"/>
                                  </p:stCondLst>
                                  <p:childTnLst>
                                    <p:set>
                                      <p:cBhvr>
                                        <p:cTn id="114" dur="1" fill="hold">
                                          <p:stCondLst>
                                            <p:cond delay="0"/>
                                          </p:stCondLst>
                                        </p:cTn>
                                        <p:tgtEl>
                                          <p:spTgt spid="16">
                                            <p:txEl>
                                              <p:pRg st="6" end="6"/>
                                            </p:txEl>
                                          </p:spTgt>
                                        </p:tgtEl>
                                        <p:attrNameLst>
                                          <p:attrName>style.visibility</p:attrName>
                                        </p:attrNameLst>
                                      </p:cBhvr>
                                      <p:to>
                                        <p:strVal val="visible"/>
                                      </p:to>
                                    </p:set>
                                    <p:animEffect transition="in" filter="fade">
                                      <p:cBhvr>
                                        <p:cTn id="115" dur="1500"/>
                                        <p:tgtEl>
                                          <p:spTgt spid="16">
                                            <p:txEl>
                                              <p:pRg st="6" end="6"/>
                                            </p:txEl>
                                          </p:spTgt>
                                        </p:tgtEl>
                                      </p:cBhvr>
                                    </p:animEffect>
                                    <p:anim calcmode="lin" valueType="num">
                                      <p:cBhvr>
                                        <p:cTn id="116" dur="1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17" dur="1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250"/>
                                  </p:stCondLst>
                                  <p:childTnLst>
                                    <p:set>
                                      <p:cBhvr>
                                        <p:cTn id="121" dur="1" fill="hold">
                                          <p:stCondLst>
                                            <p:cond delay="0"/>
                                          </p:stCondLst>
                                        </p:cTn>
                                        <p:tgtEl>
                                          <p:spTgt spid="16">
                                            <p:txEl>
                                              <p:pRg st="7" end="7"/>
                                            </p:txEl>
                                          </p:spTgt>
                                        </p:tgtEl>
                                        <p:attrNameLst>
                                          <p:attrName>style.visibility</p:attrName>
                                        </p:attrNameLst>
                                      </p:cBhvr>
                                      <p:to>
                                        <p:strVal val="visible"/>
                                      </p:to>
                                    </p:set>
                                    <p:animEffect transition="in" filter="fade">
                                      <p:cBhvr>
                                        <p:cTn id="122" dur="1500"/>
                                        <p:tgtEl>
                                          <p:spTgt spid="16">
                                            <p:txEl>
                                              <p:pRg st="7" end="7"/>
                                            </p:txEl>
                                          </p:spTgt>
                                        </p:tgtEl>
                                      </p:cBhvr>
                                    </p:animEffect>
                                    <p:anim calcmode="lin" valueType="num">
                                      <p:cBhvr>
                                        <p:cTn id="123" dur="15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124" dur="15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50"/>
                            </p:stCondLst>
                            <p:childTnLst>
                              <p:par>
                                <p:cTn id="126" presetID="22" presetClass="entr" presetSubtype="8" fill="hold" grpId="0" nodeType="afterEffect">
                                  <p:stCondLst>
                                    <p:cond delay="0"/>
                                  </p:stCondLst>
                                  <p:iterate>
                                    <p:tmAbs val="0"/>
                                  </p:iterate>
                                  <p:childTnLst>
                                    <p:set>
                                      <p:cBhvr>
                                        <p:cTn id="127" fill="hold"/>
                                        <p:tgtEl>
                                          <p:spTgt spid="5226"/>
                                        </p:tgtEl>
                                        <p:attrNameLst>
                                          <p:attrName>style.visibility</p:attrName>
                                        </p:attrNameLst>
                                      </p:cBhvr>
                                      <p:to>
                                        <p:strVal val="visible"/>
                                      </p:to>
                                    </p:set>
                                    <p:animEffect transition="in" filter="wipe(left)">
                                      <p:cBhvr>
                                        <p:cTn id="128" dur="1000"/>
                                        <p:tgtEl>
                                          <p:spTgt spid="5226"/>
                                        </p:tgtEl>
                                      </p:cBhvr>
                                    </p:animEffect>
                                  </p:childTnLst>
                                </p:cTn>
                              </p:par>
                            </p:childTnLst>
                          </p:cTn>
                        </p:par>
                        <p:par>
                          <p:cTn id="129" fill="hold">
                            <p:stCondLst>
                              <p:cond delay="2750"/>
                            </p:stCondLst>
                            <p:childTnLst>
                              <p:par>
                                <p:cTn id="130" presetID="22" presetClass="entr" presetSubtype="1" fill="hold" grpId="0" nodeType="afterEffect">
                                  <p:stCondLst>
                                    <p:cond delay="750"/>
                                  </p:stCondLst>
                                  <p:iterate>
                                    <p:tmAbs val="0"/>
                                  </p:iterate>
                                  <p:childTnLst>
                                    <p:set>
                                      <p:cBhvr>
                                        <p:cTn id="131" fill="hold"/>
                                        <p:tgtEl>
                                          <p:spTgt spid="5204"/>
                                        </p:tgtEl>
                                        <p:attrNameLst>
                                          <p:attrName>style.visibility</p:attrName>
                                        </p:attrNameLst>
                                      </p:cBhvr>
                                      <p:to>
                                        <p:strVal val="visible"/>
                                      </p:to>
                                    </p:set>
                                    <p:animEffect transition="in" filter="wipe(up)">
                                      <p:cBhvr>
                                        <p:cTn id="132" dur="1000"/>
                                        <p:tgtEl>
                                          <p:spTgt spid="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4" grpId="0" animBg="1" advAuto="0"/>
      <p:bldP spid="5205" grpId="0" animBg="1" advAuto="0"/>
      <p:bldP spid="5206" grpId="0" animBg="1" advAuto="0"/>
      <p:bldP spid="5209" grpId="0" animBg="1" advAuto="0"/>
      <p:bldP spid="5212" grpId="0" animBg="1" advAuto="0"/>
      <p:bldP spid="5215" grpId="0" animBg="1" advAuto="0"/>
      <p:bldP spid="5216" grpId="0" animBg="1" advAuto="0"/>
      <p:bldP spid="5218" grpId="0" animBg="1" advAuto="0"/>
      <p:bldP spid="5219" grpId="0" animBg="1" advAuto="0"/>
      <p:bldP spid="5222" grpId="0" animBg="1" advAuto="0"/>
      <p:bldP spid="5224" grpId="0" animBg="1" advAuto="0"/>
      <p:bldP spid="5226" grpId="0" animBg="1" advAuto="0"/>
      <p:bldP spid="5229" grpId="0" animBg="1" advAuto="0"/>
      <p:bldP spid="5230" grpId="0" animBg="1"/>
      <p:bldP spid="5233" grpId="0" animBg="1"/>
      <p:bldP spid="39" grpId="0" animBg="1" advAuto="0"/>
      <p:bldP spid="16" grpId="0" uiExpand="1" build="p"/>
      <p:bldP spid="54"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FBD93C1-9AF8-4CAC-B358-805BFF572588}"/>
              </a:ext>
            </a:extLst>
          </p:cNvPr>
          <p:cNvSpPr/>
          <p:nvPr/>
        </p:nvSpPr>
        <p:spPr>
          <a:xfrm>
            <a:off x="-21347" y="-65248"/>
            <a:ext cx="24405347" cy="13716000"/>
          </a:xfrm>
          <a:prstGeom prst="rect">
            <a:avLst/>
          </a:prstGeom>
          <a:solidFill>
            <a:srgbClr val="FFFF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204" name="Shape 5204"/>
          <p:cNvSpPr/>
          <p:nvPr/>
        </p:nvSpPr>
        <p:spPr>
          <a:xfrm flipH="1" flipV="1">
            <a:off x="12191999" y="13165102"/>
            <a:ext cx="0" cy="641404"/>
          </a:xfrm>
          <a:prstGeom prst="line">
            <a:avLst/>
          </a:prstGeom>
          <a:ln w="139700">
            <a:solidFill>
              <a:srgbClr val="FFFFFF"/>
            </a:solidFill>
            <a:miter lim="400000"/>
          </a:ln>
        </p:spPr>
        <p:txBody>
          <a:bodyPr lIns="0" tIns="0" rIns="0" bIns="0" anchor="ctr"/>
          <a:lstStyle/>
          <a:p>
            <a:pPr lvl="0">
              <a:defRPr sz="3200"/>
            </a:pPr>
            <a:endParaRPr/>
          </a:p>
        </p:txBody>
      </p:sp>
      <p:sp>
        <p:nvSpPr>
          <p:cNvPr id="5205" name="Shape 5205"/>
          <p:cNvSpPr/>
          <p:nvPr/>
        </p:nvSpPr>
        <p:spPr>
          <a:xfrm flipV="1">
            <a:off x="12192000" y="7848600"/>
            <a:ext cx="1" cy="5316502"/>
          </a:xfrm>
          <a:prstGeom prst="line">
            <a:avLst/>
          </a:prstGeom>
          <a:ln w="139700">
            <a:solidFill>
              <a:srgbClr val="FFFFFF"/>
            </a:solidFill>
            <a:miter lim="400000"/>
          </a:ln>
        </p:spPr>
        <p:txBody>
          <a:bodyPr lIns="0" tIns="0" rIns="0" bIns="0" anchor="ctr"/>
          <a:lstStyle/>
          <a:p>
            <a:pPr lvl="0">
              <a:defRPr sz="3200"/>
            </a:pPr>
            <a:endParaRPr/>
          </a:p>
        </p:txBody>
      </p:sp>
      <p:sp>
        <p:nvSpPr>
          <p:cNvPr id="5206" name="Shape 5206"/>
          <p:cNvSpPr/>
          <p:nvPr/>
        </p:nvSpPr>
        <p:spPr>
          <a:xfrm flipV="1">
            <a:off x="12192000" y="3028790"/>
            <a:ext cx="1" cy="5003356"/>
          </a:xfrm>
          <a:prstGeom prst="line">
            <a:avLst/>
          </a:prstGeom>
          <a:ln w="139700">
            <a:solidFill>
              <a:srgbClr val="FFFFFF"/>
            </a:solidFill>
            <a:miter lim="400000"/>
          </a:ln>
        </p:spPr>
        <p:txBody>
          <a:bodyPr lIns="0" tIns="0" rIns="0" bIns="0" anchor="ctr"/>
          <a:lstStyle/>
          <a:p>
            <a:pPr lvl="0">
              <a:defRPr sz="3200"/>
            </a:pPr>
            <a:endParaRPr/>
          </a:p>
        </p:txBody>
      </p:sp>
      <p:sp>
        <p:nvSpPr>
          <p:cNvPr id="5208" name="Shape 5208"/>
          <p:cNvSpPr/>
          <p:nvPr/>
        </p:nvSpPr>
        <p:spPr>
          <a:xfrm flipV="1">
            <a:off x="12192000" y="-304800"/>
            <a:ext cx="1" cy="3333592"/>
          </a:xfrm>
          <a:prstGeom prst="line">
            <a:avLst/>
          </a:prstGeom>
          <a:ln w="139700">
            <a:solidFill>
              <a:srgbClr val="FFFFFF"/>
            </a:solidFill>
            <a:miter lim="400000"/>
          </a:ln>
        </p:spPr>
        <p:txBody>
          <a:bodyPr lIns="0" tIns="0" rIns="0" bIns="0" anchor="ctr"/>
          <a:lstStyle/>
          <a:p>
            <a:pPr lvl="0">
              <a:defRPr sz="3200"/>
            </a:pPr>
            <a:endParaRPr/>
          </a:p>
        </p:txBody>
      </p:sp>
      <p:sp>
        <p:nvSpPr>
          <p:cNvPr id="5209" name="Shape 5209"/>
          <p:cNvSpPr/>
          <p:nvPr/>
        </p:nvSpPr>
        <p:spPr>
          <a:xfrm>
            <a:off x="1990328" y="2751077"/>
            <a:ext cx="9058672" cy="51805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5400" b="1" dirty="0">
                <a:solidFill>
                  <a:schemeClr val="accent6"/>
                </a:solidFill>
                <a:effectLst>
                  <a:outerShdw blurRad="38100" dist="38100" dir="2700000" algn="tl">
                    <a:srgbClr val="000000">
                      <a:alpha val="43137"/>
                    </a:srgbClr>
                  </a:outerShdw>
                </a:effectLst>
                <a:latin typeface="Times New Roman" panose="02020603050405020304" pitchFamily="18" charset="0"/>
                <a:ea typeface="Roboto Bold"/>
                <a:cs typeface="Times New Roman" panose="02020603050405020304" pitchFamily="18" charset="0"/>
                <a:sym typeface="Roboto Bold"/>
              </a:rPr>
              <a:t>PROS:</a:t>
            </a:r>
          </a:p>
          <a:p>
            <a:pPr marL="457200" lvl="0" indent="-457200" algn="l">
              <a:lnSpc>
                <a:spcPct val="160000"/>
              </a:lnSpc>
              <a:buFont typeface="Arial" panose="020B0604020202020204" pitchFamily="34" charset="0"/>
              <a:buChar char="•"/>
              <a:defRPr sz="1800"/>
            </a:pPr>
            <a:r>
              <a:rPr lang="en-US" sz="3200" dirty="0">
                <a:solidFill>
                  <a:schemeClr val="accent6"/>
                </a:solidFill>
                <a:effectLst>
                  <a:outerShdw blurRad="38100" dist="38100" dir="2700000" algn="tl">
                    <a:srgbClr val="000000">
                      <a:alpha val="43137"/>
                    </a:srgbClr>
                  </a:outerShdw>
                </a:effectLst>
                <a:latin typeface="Calibri" panose="020F0502020204030204" pitchFamily="34" charset="0"/>
                <a:ea typeface="Roboto Bold"/>
                <a:cs typeface="Calibri" panose="020F0502020204030204" pitchFamily="34" charset="0"/>
                <a:sym typeface="Roboto Bold"/>
              </a:rPr>
              <a:t>They love people</a:t>
            </a:r>
          </a:p>
          <a:p>
            <a:pPr marL="457200" lvl="0" indent="-457200" algn="l">
              <a:lnSpc>
                <a:spcPct val="160000"/>
              </a:lnSpc>
              <a:buFont typeface="Arial" panose="020B0604020202020204" pitchFamily="34" charset="0"/>
              <a:buChar char="•"/>
              <a:defRPr sz="1800"/>
            </a:pPr>
            <a:r>
              <a:rPr lang="en-US" sz="3200" dirty="0">
                <a:solidFill>
                  <a:schemeClr val="accent6"/>
                </a:solidFill>
                <a:effectLst>
                  <a:outerShdw blurRad="38100" dist="38100" dir="2700000" algn="tl">
                    <a:srgbClr val="000000">
                      <a:alpha val="43137"/>
                    </a:srgbClr>
                  </a:outerShdw>
                </a:effectLst>
                <a:latin typeface="Calibri" panose="020F0502020204030204" pitchFamily="34" charset="0"/>
                <a:ea typeface="Roboto Bold"/>
                <a:cs typeface="Calibri" panose="020F0502020204030204" pitchFamily="34" charset="0"/>
                <a:sym typeface="Roboto Bold"/>
              </a:rPr>
              <a:t>Very kind. They care deeply for people and their feelings</a:t>
            </a:r>
          </a:p>
          <a:p>
            <a:pPr marL="457200" lvl="0" indent="-457200" algn="l">
              <a:lnSpc>
                <a:spcPct val="160000"/>
              </a:lnSpc>
              <a:buFont typeface="Arial" panose="020B0604020202020204" pitchFamily="34" charset="0"/>
              <a:buChar char="•"/>
              <a:defRPr sz="1800"/>
            </a:pPr>
            <a:r>
              <a:rPr lang="en-US" sz="3200" dirty="0">
                <a:solidFill>
                  <a:schemeClr val="accent6"/>
                </a:solidFill>
                <a:effectLst>
                  <a:outerShdw blurRad="38100" dist="38100" dir="2700000" algn="tl">
                    <a:srgbClr val="000000">
                      <a:alpha val="43137"/>
                    </a:srgbClr>
                  </a:outerShdw>
                </a:effectLst>
                <a:latin typeface="Calibri" panose="020F0502020204030204" pitchFamily="34" charset="0"/>
                <a:ea typeface="Roboto Bold"/>
                <a:cs typeface="Calibri" panose="020F0502020204030204" pitchFamily="34" charset="0"/>
                <a:sym typeface="Roboto Bold"/>
              </a:rPr>
              <a:t>Very loyal</a:t>
            </a:r>
          </a:p>
          <a:p>
            <a:pPr marL="457200" lvl="0" indent="-457200" algn="l">
              <a:lnSpc>
                <a:spcPct val="160000"/>
              </a:lnSpc>
              <a:buFont typeface="Arial" panose="020B0604020202020204" pitchFamily="34" charset="0"/>
              <a:buChar char="•"/>
              <a:defRPr sz="1800"/>
            </a:pPr>
            <a:r>
              <a:rPr lang="en-US" sz="3200" dirty="0">
                <a:solidFill>
                  <a:schemeClr val="accent6"/>
                </a:solidFill>
                <a:effectLst>
                  <a:outerShdw blurRad="38100" dist="38100" dir="2700000" algn="tl">
                    <a:srgbClr val="000000">
                      <a:alpha val="43137"/>
                    </a:srgbClr>
                  </a:outerShdw>
                </a:effectLst>
                <a:latin typeface="Calibri" panose="020F0502020204030204" pitchFamily="34" charset="0"/>
                <a:ea typeface="Roboto Bold"/>
                <a:cs typeface="Calibri" panose="020F0502020204030204" pitchFamily="34" charset="0"/>
                <a:sym typeface="Roboto Bold"/>
              </a:rPr>
              <a:t>Servant leaders</a:t>
            </a:r>
          </a:p>
        </p:txBody>
      </p:sp>
      <p:sp>
        <p:nvSpPr>
          <p:cNvPr id="5212" name="Shape 5212"/>
          <p:cNvSpPr/>
          <p:nvPr/>
        </p:nvSpPr>
        <p:spPr>
          <a:xfrm flipH="1" flipV="1">
            <a:off x="8756790" y="2971800"/>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15" name="Group 5215"/>
          <p:cNvGrpSpPr/>
          <p:nvPr/>
        </p:nvGrpSpPr>
        <p:grpSpPr>
          <a:xfrm>
            <a:off x="11903232" y="2667000"/>
            <a:ext cx="577536" cy="577537"/>
            <a:chOff x="0" y="0"/>
            <a:chExt cx="577535" cy="577535"/>
          </a:xfrm>
        </p:grpSpPr>
        <p:sp>
          <p:nvSpPr>
            <p:cNvPr id="5213" name="Shape 5213"/>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F3F"/>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14" name="Shape 5214"/>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16" name="Shape 5216"/>
          <p:cNvSpPr/>
          <p:nvPr/>
        </p:nvSpPr>
        <p:spPr>
          <a:xfrm>
            <a:off x="12789362" y="544708"/>
            <a:ext cx="11615984" cy="8588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4000" b="1" dirty="0">
                <a:solidFill>
                  <a:schemeClr val="accent6"/>
                </a:solidFill>
                <a:effectLst>
                  <a:outerShdw blurRad="38100" dist="38100" dir="2700000" algn="tl">
                    <a:srgbClr val="000000">
                      <a:alpha val="43137"/>
                    </a:srgbClr>
                  </a:outerShdw>
                </a:effectLst>
                <a:latin typeface="Times New Roman" panose="02020603050405020304" pitchFamily="18" charset="0"/>
                <a:ea typeface="Roboto Bold"/>
                <a:cs typeface="Times New Roman" panose="02020603050405020304" pitchFamily="18" charset="0"/>
                <a:sym typeface="Roboto Bold"/>
              </a:rPr>
              <a:t>STRATEGIES AND SOLUTIONS FOR YELLOW</a:t>
            </a:r>
            <a:endParaRPr lang="en-US" sz="4000" b="1" dirty="0">
              <a:solidFill>
                <a:schemeClr val="accent6"/>
              </a:solidFill>
              <a:effectLst>
                <a:outerShdw blurRad="38100" dist="38100" dir="2700000" algn="tl">
                  <a:srgbClr val="000000">
                    <a:alpha val="43137"/>
                  </a:srgbClr>
                </a:outerShdw>
              </a:effectLst>
              <a:latin typeface="Times New Roman" panose="02020603050405020304" pitchFamily="18" charset="0"/>
              <a:ea typeface="Roboto Regular"/>
              <a:cs typeface="Times New Roman" panose="02020603050405020304" pitchFamily="18" charset="0"/>
              <a:sym typeface="Roboto Regular"/>
            </a:endParaRPr>
          </a:p>
        </p:txBody>
      </p:sp>
      <p:sp>
        <p:nvSpPr>
          <p:cNvPr id="5218" name="Shape 5218"/>
          <p:cNvSpPr/>
          <p:nvPr/>
        </p:nvSpPr>
        <p:spPr>
          <a:xfrm flipH="1" flipV="1">
            <a:off x="13896686" y="1779158"/>
            <a:ext cx="8245994"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sp>
        <p:nvSpPr>
          <p:cNvPr id="5219" name="Shape 5219"/>
          <p:cNvSpPr/>
          <p:nvPr/>
        </p:nvSpPr>
        <p:spPr>
          <a:xfrm flipH="1">
            <a:off x="8957119" y="8229599"/>
            <a:ext cx="2978011"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2" name="Group 5222"/>
          <p:cNvGrpSpPr/>
          <p:nvPr/>
        </p:nvGrpSpPr>
        <p:grpSpPr>
          <a:xfrm>
            <a:off x="11903232" y="7956864"/>
            <a:ext cx="577536" cy="577536"/>
            <a:chOff x="0" y="0"/>
            <a:chExt cx="577535" cy="577535"/>
          </a:xfrm>
        </p:grpSpPr>
        <p:sp>
          <p:nvSpPr>
            <p:cNvPr id="5220" name="Shape 5220"/>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21" name="Shape 5221"/>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24" name="Shape 5224"/>
          <p:cNvSpPr/>
          <p:nvPr/>
        </p:nvSpPr>
        <p:spPr>
          <a:xfrm>
            <a:off x="12937172" y="7848600"/>
            <a:ext cx="2370045" cy="43704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60000"/>
              </a:lnSpc>
              <a:defRPr sz="20000" b="1">
                <a:solidFill>
                  <a:srgbClr val="FFFFFF"/>
                </a:solidFill>
                <a:latin typeface="BebasNeueBold"/>
                <a:ea typeface="BebasNeueBold"/>
                <a:cs typeface="BebasNeueBold"/>
                <a:sym typeface="BebasNeueBold"/>
              </a:defRPr>
            </a:lvl1pPr>
          </a:lstStyle>
          <a:p>
            <a:pPr lvl="0">
              <a:defRPr sz="1800" b="0">
                <a:solidFill>
                  <a:srgbClr val="000000"/>
                </a:solidFill>
              </a:defRPr>
            </a:pPr>
            <a:endParaRPr sz="20000" b="1" dirty="0">
              <a:solidFill>
                <a:srgbClr val="FFFFFF"/>
              </a:solidFill>
            </a:endParaRPr>
          </a:p>
        </p:txBody>
      </p:sp>
      <p:sp>
        <p:nvSpPr>
          <p:cNvPr id="5226" name="Shape 5226"/>
          <p:cNvSpPr/>
          <p:nvPr/>
        </p:nvSpPr>
        <p:spPr>
          <a:xfrm flipH="1">
            <a:off x="12480769" y="13246726"/>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9" name="Group 5229"/>
          <p:cNvGrpSpPr/>
          <p:nvPr/>
        </p:nvGrpSpPr>
        <p:grpSpPr>
          <a:xfrm>
            <a:off x="11887200" y="12986063"/>
            <a:ext cx="577536" cy="577537"/>
            <a:chOff x="0" y="0"/>
            <a:chExt cx="577535" cy="577535"/>
          </a:xfrm>
        </p:grpSpPr>
        <p:sp>
          <p:nvSpPr>
            <p:cNvPr id="5227" name="Shape 5227"/>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F3F"/>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28" name="Shape 5228"/>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30" name="Shape 5230"/>
          <p:cNvSpPr/>
          <p:nvPr/>
        </p:nvSpPr>
        <p:spPr>
          <a:xfrm>
            <a:off x="7404176" y="7327976"/>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5233" name="Shape 5233"/>
          <p:cNvSpPr/>
          <p:nvPr/>
        </p:nvSpPr>
        <p:spPr>
          <a:xfrm>
            <a:off x="7230053" y="2054183"/>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39" name="Shape 5209">
            <a:extLst>
              <a:ext uri="{FF2B5EF4-FFF2-40B4-BE49-F238E27FC236}">
                <a16:creationId xmlns:a16="http://schemas.microsoft.com/office/drawing/2014/main" id="{00ACC455-EAB4-4E47-8564-1EB7DF9DBBE0}"/>
              </a:ext>
            </a:extLst>
          </p:cNvPr>
          <p:cNvSpPr/>
          <p:nvPr/>
        </p:nvSpPr>
        <p:spPr>
          <a:xfrm>
            <a:off x="2029625" y="8334886"/>
            <a:ext cx="8562343" cy="36047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5400" b="1" dirty="0">
                <a:solidFill>
                  <a:schemeClr val="accent6"/>
                </a:solidFill>
                <a:effectLst>
                  <a:outerShdw blurRad="38100" dist="38100" dir="2700000" algn="tl">
                    <a:srgbClr val="000000">
                      <a:alpha val="43137"/>
                    </a:srgbClr>
                  </a:outerShdw>
                </a:effectLst>
                <a:latin typeface="Times New Roman" panose="02020603050405020304" pitchFamily="18" charset="0"/>
                <a:ea typeface="Roboto Bold"/>
                <a:cs typeface="Times New Roman" panose="02020603050405020304" pitchFamily="18" charset="0"/>
                <a:sym typeface="Roboto Bold"/>
              </a:rPr>
              <a:t>CONS:</a:t>
            </a:r>
          </a:p>
          <a:p>
            <a:pPr marL="457200" lvl="0" indent="-457200" algn="l">
              <a:lnSpc>
                <a:spcPct val="160000"/>
              </a:lnSpc>
              <a:buFont typeface="Arial" panose="020B0604020202020204" pitchFamily="34" charset="0"/>
              <a:buChar char="•"/>
              <a:defRPr sz="1800"/>
            </a:pPr>
            <a:r>
              <a:rPr lang="en-US" sz="3200" dirty="0">
                <a:solidFill>
                  <a:schemeClr val="accent6"/>
                </a:solidFill>
                <a:effectLst>
                  <a:outerShdw blurRad="38100" dist="38100" dir="2700000" algn="tl">
                    <a:srgbClr val="000000">
                      <a:alpha val="43137"/>
                    </a:srgbClr>
                  </a:outerShdw>
                </a:effectLst>
                <a:latin typeface="Calibri" panose="020F0502020204030204" pitchFamily="34" charset="0"/>
                <a:ea typeface="Roboto Bold"/>
                <a:cs typeface="Calibri" panose="020F0502020204030204" pitchFamily="34" charset="0"/>
                <a:sym typeface="Roboto Bold"/>
              </a:rPr>
              <a:t>SLOW moving</a:t>
            </a:r>
          </a:p>
          <a:p>
            <a:pPr marL="457200" lvl="0" indent="-457200" algn="l">
              <a:lnSpc>
                <a:spcPct val="160000"/>
              </a:lnSpc>
              <a:buFont typeface="Arial" panose="020B0604020202020204" pitchFamily="34" charset="0"/>
              <a:buChar char="•"/>
              <a:defRPr sz="1800"/>
            </a:pPr>
            <a:r>
              <a:rPr lang="en-US" sz="3200" dirty="0">
                <a:solidFill>
                  <a:schemeClr val="accent6"/>
                </a:solidFill>
                <a:effectLst>
                  <a:outerShdw blurRad="38100" dist="38100" dir="2700000" algn="tl">
                    <a:srgbClr val="000000">
                      <a:alpha val="43137"/>
                    </a:srgbClr>
                  </a:outerShdw>
                </a:effectLst>
                <a:latin typeface="Calibri" panose="020F0502020204030204" pitchFamily="34" charset="0"/>
                <a:ea typeface="Roboto Bold"/>
                <a:cs typeface="Calibri" panose="020F0502020204030204" pitchFamily="34" charset="0"/>
                <a:sym typeface="Roboto Bold"/>
              </a:rPr>
              <a:t>May be sensitive to correction or rejection</a:t>
            </a:r>
          </a:p>
          <a:p>
            <a:pPr marL="457200" lvl="0" indent="-457200" algn="l">
              <a:lnSpc>
                <a:spcPct val="160000"/>
              </a:lnSpc>
              <a:buFont typeface="Arial" panose="020B0604020202020204" pitchFamily="34" charset="0"/>
              <a:buChar char="•"/>
              <a:defRPr sz="1800"/>
            </a:pPr>
            <a:r>
              <a:rPr lang="en-US" sz="3200" dirty="0">
                <a:solidFill>
                  <a:schemeClr val="accent6"/>
                </a:solidFill>
                <a:effectLst>
                  <a:outerShdw blurRad="38100" dist="38100" dir="2700000" algn="tl">
                    <a:srgbClr val="000000">
                      <a:alpha val="43137"/>
                    </a:srgbClr>
                  </a:outerShdw>
                </a:effectLst>
                <a:latin typeface="Calibri" panose="020F0502020204030204" pitchFamily="34" charset="0"/>
                <a:ea typeface="Roboto Bold"/>
                <a:cs typeface="Calibri" panose="020F0502020204030204" pitchFamily="34" charset="0"/>
                <a:sym typeface="Roboto Bold"/>
              </a:rPr>
              <a:t>May get stuck easily</a:t>
            </a:r>
          </a:p>
        </p:txBody>
      </p:sp>
      <p:pic>
        <p:nvPicPr>
          <p:cNvPr id="12" name="Graphic 11" descr="Add">
            <a:extLst>
              <a:ext uri="{FF2B5EF4-FFF2-40B4-BE49-F238E27FC236}">
                <a16:creationId xmlns:a16="http://schemas.microsoft.com/office/drawing/2014/main" id="{4EB8C92A-2A09-44AE-B5AF-E2EBAD9FDD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3478" y="2430500"/>
            <a:ext cx="987189" cy="987189"/>
          </a:xfrm>
          <a:prstGeom prst="rect">
            <a:avLst/>
          </a:prstGeom>
        </p:spPr>
      </p:pic>
      <p:pic>
        <p:nvPicPr>
          <p:cNvPr id="14" name="Graphic 13" descr="Close">
            <a:extLst>
              <a:ext uri="{FF2B5EF4-FFF2-40B4-BE49-F238E27FC236}">
                <a16:creationId xmlns:a16="http://schemas.microsoft.com/office/drawing/2014/main" id="{7E2C7D36-67DF-47E3-8DE2-394D8244DC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200" y="7612300"/>
            <a:ext cx="1150700" cy="1150700"/>
          </a:xfrm>
          <a:prstGeom prst="rect">
            <a:avLst/>
          </a:prstGeom>
        </p:spPr>
      </p:pic>
      <p:sp>
        <p:nvSpPr>
          <p:cNvPr id="16" name="TextBox 15">
            <a:extLst>
              <a:ext uri="{FF2B5EF4-FFF2-40B4-BE49-F238E27FC236}">
                <a16:creationId xmlns:a16="http://schemas.microsoft.com/office/drawing/2014/main" id="{2BEFA1DA-66C1-4DA3-93D5-891AE518B439}"/>
              </a:ext>
            </a:extLst>
          </p:cNvPr>
          <p:cNvSpPr txBox="1"/>
          <p:nvPr/>
        </p:nvSpPr>
        <p:spPr>
          <a:xfrm>
            <a:off x="12877800" y="1949549"/>
            <a:ext cx="10722553" cy="117981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000" i="1"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Yellows must Understand…</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DON’T TAKE EVERYTHING SO PERSONAL.</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over sensitivity will kill momentum.</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Recover quicker! </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Stop getting caught up in outside drama with family and friends.</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It’s ok to step on a toe, it’s ok to push people, correct them, teach them and lead them. Your team doesn’t always need a buddy, they need a leader.</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desire for NON-CONFRONTATION may create doubt in your team that you can lead them.</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 that your dreams, and your goals matter too.</a:t>
            </a:r>
          </a:p>
          <a:p>
            <a:pPr marL="571500" indent="-571500" algn="l">
              <a:buFont typeface="Arial" panose="020B0604020202020204" pitchFamily="34" charset="0"/>
              <a:buChar char="•"/>
            </a:pPr>
            <a:r>
              <a:rPr lang="en-US" sz="4000" dirty="0">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Personal Development will help you with your emotions, lack of urgency and meeting your  goals</a:t>
            </a:r>
          </a:p>
          <a:p>
            <a:pPr marL="0" marR="0" indent="0" algn="l" defTabSz="8255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54" name="Rectangle 53">
            <a:extLst>
              <a:ext uri="{FF2B5EF4-FFF2-40B4-BE49-F238E27FC236}">
                <a16:creationId xmlns:a16="http://schemas.microsoft.com/office/drawing/2014/main" id="{FA605B3F-1B20-431D-AAEF-7575F2001AFB}"/>
              </a:ext>
            </a:extLst>
          </p:cNvPr>
          <p:cNvSpPr/>
          <p:nvPr/>
        </p:nvSpPr>
        <p:spPr>
          <a:xfrm>
            <a:off x="0" y="-76200"/>
            <a:ext cx="1658479" cy="13716000"/>
          </a:xfrm>
          <a:prstGeom prst="rect">
            <a:avLst/>
          </a:prstGeom>
          <a:solidFill>
            <a:srgbClr val="FFFF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5" name="TextBox 54">
            <a:extLst>
              <a:ext uri="{FF2B5EF4-FFF2-40B4-BE49-F238E27FC236}">
                <a16:creationId xmlns:a16="http://schemas.microsoft.com/office/drawing/2014/main" id="{E6ED031E-8971-4A6A-85C4-1A18D70EB684}"/>
              </a:ext>
            </a:extLst>
          </p:cNvPr>
          <p:cNvSpPr txBox="1"/>
          <p:nvPr/>
        </p:nvSpPr>
        <p:spPr>
          <a:xfrm rot="16200000">
            <a:off x="-1691586" y="9798190"/>
            <a:ext cx="5312352" cy="22262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13800" dirty="0">
                <a:solidFill>
                  <a:schemeClr val="accent6"/>
                </a:solidFill>
                <a:latin typeface="Times New Roman" panose="02020603050405020304" pitchFamily="18" charset="0"/>
                <a:cs typeface="Times New Roman" panose="02020603050405020304" pitchFamily="18" charset="0"/>
              </a:rPr>
              <a:t>Yellow</a:t>
            </a:r>
            <a:endParaRPr kumimoji="0" lang="en-US" sz="13800" i="0" u="none" strike="noStrike" cap="none" spc="0" normalizeH="0" baseline="0" dirty="0">
              <a:ln>
                <a:noFill/>
              </a:ln>
              <a:solidFill>
                <a:schemeClr val="accent6"/>
              </a:solidFill>
              <a:effectLst/>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1387445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3" presetClass="entr" presetSubtype="16" fill="hold" grpId="0" nodeType="withEffect">
                                  <p:stCondLst>
                                    <p:cond delay="0"/>
                                  </p:stCondLst>
                                  <p:iterate type="lt">
                                    <p:tmAbs val="0"/>
                                  </p:iterate>
                                  <p:childTnLst>
                                    <p:set>
                                      <p:cBhvr>
                                        <p:cTn id="12" fill="hold"/>
                                        <p:tgtEl>
                                          <p:spTgt spid="5215"/>
                                        </p:tgtEl>
                                        <p:attrNameLst>
                                          <p:attrName>style.visibility</p:attrName>
                                        </p:attrNameLst>
                                      </p:cBhvr>
                                      <p:to>
                                        <p:strVal val="visible"/>
                                      </p:to>
                                    </p:set>
                                    <p:anim calcmode="lin" valueType="num">
                                      <p:cBhvr>
                                        <p:cTn id="13" dur="1000" fill="hold"/>
                                        <p:tgtEl>
                                          <p:spTgt spid="5215"/>
                                        </p:tgtEl>
                                        <p:attrNameLst>
                                          <p:attrName>ppt_w</p:attrName>
                                        </p:attrNameLst>
                                      </p:cBhvr>
                                      <p:tavLst>
                                        <p:tav tm="0">
                                          <p:val>
                                            <p:strVal val="4*#ppt_w"/>
                                          </p:val>
                                        </p:tav>
                                        <p:tav tm="100000">
                                          <p:val>
                                            <p:strVal val="#ppt_w"/>
                                          </p:val>
                                        </p:tav>
                                      </p:tavLst>
                                    </p:anim>
                                    <p:anim calcmode="lin" valueType="num">
                                      <p:cBhvr>
                                        <p:cTn id="14" dur="1000" fill="hold"/>
                                        <p:tgtEl>
                                          <p:spTgt spid="5215"/>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22" presetClass="entr" presetSubtype="2" fill="hold" grpId="0" nodeType="afterEffect">
                                  <p:stCondLst>
                                    <p:cond delay="0"/>
                                  </p:stCondLst>
                                  <p:iterate>
                                    <p:tmAbs val="0"/>
                                  </p:iterate>
                                  <p:childTnLst>
                                    <p:set>
                                      <p:cBhvr>
                                        <p:cTn id="17" dur="1" fill="hold">
                                          <p:stCondLst>
                                            <p:cond delay="0"/>
                                          </p:stCondLst>
                                        </p:cTn>
                                        <p:tgtEl>
                                          <p:spTgt spid="5212"/>
                                        </p:tgtEl>
                                        <p:attrNameLst>
                                          <p:attrName>style.visibility</p:attrName>
                                        </p:attrNameLst>
                                      </p:cBhvr>
                                      <p:to>
                                        <p:strVal val="visible"/>
                                      </p:to>
                                    </p:set>
                                    <p:animEffect transition="in" filter="wipe(right)">
                                      <p:cBhvr>
                                        <p:cTn id="18" dur="1000"/>
                                        <p:tgtEl>
                                          <p:spTgt spid="521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33"/>
                                        </p:tgtEl>
                                        <p:attrNameLst>
                                          <p:attrName>style.visibility</p:attrName>
                                        </p:attrNameLst>
                                      </p:cBhvr>
                                      <p:to>
                                        <p:strVal val="visible"/>
                                      </p:to>
                                    </p:set>
                                    <p:animEffect transition="in" filter="fade">
                                      <p:cBhvr>
                                        <p:cTn id="24" dur="500"/>
                                        <p:tgtEl>
                                          <p:spTgt spid="5233"/>
                                        </p:tgtEl>
                                      </p:cBhvr>
                                    </p:animEffect>
                                  </p:childTnLst>
                                </p:cTn>
                              </p:par>
                              <p:par>
                                <p:cTn id="25" presetID="2" presetClass="entr" presetSubtype="8" fill="hold" grpId="0" nodeType="withEffect">
                                  <p:stCondLst>
                                    <p:cond delay="0"/>
                                  </p:stCondLst>
                                  <p:iterate>
                                    <p:tmAbs val="0"/>
                                  </p:iterate>
                                  <p:childTnLst>
                                    <p:set>
                                      <p:cBhvr>
                                        <p:cTn id="26" fill="hold"/>
                                        <p:tgtEl>
                                          <p:spTgt spid="5209"/>
                                        </p:tgtEl>
                                        <p:attrNameLst>
                                          <p:attrName>style.visibility</p:attrName>
                                        </p:attrNameLst>
                                      </p:cBhvr>
                                      <p:to>
                                        <p:strVal val="visible"/>
                                      </p:to>
                                    </p:set>
                                    <p:anim calcmode="lin" valueType="num">
                                      <p:cBhvr>
                                        <p:cTn id="27" dur="1000" fill="hold"/>
                                        <p:tgtEl>
                                          <p:spTgt spid="5209"/>
                                        </p:tgtEl>
                                        <p:attrNameLst>
                                          <p:attrName>ppt_x</p:attrName>
                                        </p:attrNameLst>
                                      </p:cBhvr>
                                      <p:tavLst>
                                        <p:tav tm="0">
                                          <p:val>
                                            <p:strVal val="0-#ppt_w/2"/>
                                          </p:val>
                                        </p:tav>
                                        <p:tav tm="100000">
                                          <p:val>
                                            <p:strVal val="#ppt_x"/>
                                          </p:val>
                                        </p:tav>
                                      </p:tavLst>
                                    </p:anim>
                                    <p:anim calcmode="lin" valueType="num">
                                      <p:cBhvr>
                                        <p:cTn id="28" dur="1000" fill="hold"/>
                                        <p:tgtEl>
                                          <p:spTgt spid="520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iterate>
                                    <p:tmAbs val="0"/>
                                  </p:iterate>
                                  <p:childTnLst>
                                    <p:set>
                                      <p:cBhvr>
                                        <p:cTn id="32" fill="hold"/>
                                        <p:tgtEl>
                                          <p:spTgt spid="5206"/>
                                        </p:tgtEl>
                                        <p:attrNameLst>
                                          <p:attrName>style.visibility</p:attrName>
                                        </p:attrNameLst>
                                      </p:cBhvr>
                                      <p:to>
                                        <p:strVal val="visible"/>
                                      </p:to>
                                    </p:set>
                                    <p:animEffect transition="in" filter="wipe(up)">
                                      <p:cBhvr>
                                        <p:cTn id="33" dur="1000"/>
                                        <p:tgtEl>
                                          <p:spTgt spid="5206"/>
                                        </p:tgtEl>
                                      </p:cBhvr>
                                    </p:animEffect>
                                  </p:childTnLst>
                                </p:cTn>
                              </p:par>
                              <p:par>
                                <p:cTn id="34" presetID="23" presetClass="entr" presetSubtype="16" fill="hold" grpId="0" nodeType="withEffect">
                                  <p:stCondLst>
                                    <p:cond delay="0"/>
                                  </p:stCondLst>
                                  <p:iterate type="lt">
                                    <p:tmAbs val="0"/>
                                  </p:iterate>
                                  <p:childTnLst>
                                    <p:set>
                                      <p:cBhvr>
                                        <p:cTn id="35" fill="hold"/>
                                        <p:tgtEl>
                                          <p:spTgt spid="5222"/>
                                        </p:tgtEl>
                                        <p:attrNameLst>
                                          <p:attrName>style.visibility</p:attrName>
                                        </p:attrNameLst>
                                      </p:cBhvr>
                                      <p:to>
                                        <p:strVal val="visible"/>
                                      </p:to>
                                    </p:set>
                                    <p:anim calcmode="lin" valueType="num">
                                      <p:cBhvr>
                                        <p:cTn id="36" dur="1000" fill="hold"/>
                                        <p:tgtEl>
                                          <p:spTgt spid="5222"/>
                                        </p:tgtEl>
                                        <p:attrNameLst>
                                          <p:attrName>ppt_w</p:attrName>
                                        </p:attrNameLst>
                                      </p:cBhvr>
                                      <p:tavLst>
                                        <p:tav tm="0">
                                          <p:val>
                                            <p:strVal val="4*#ppt_w"/>
                                          </p:val>
                                        </p:tav>
                                        <p:tav tm="100000">
                                          <p:val>
                                            <p:strVal val="#ppt_w"/>
                                          </p:val>
                                        </p:tav>
                                      </p:tavLst>
                                    </p:anim>
                                    <p:anim calcmode="lin" valueType="num">
                                      <p:cBhvr>
                                        <p:cTn id="37" dur="1000" fill="hold"/>
                                        <p:tgtEl>
                                          <p:spTgt spid="5222"/>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2" fill="hold" grpId="0" nodeType="afterEffect">
                                  <p:stCondLst>
                                    <p:cond delay="0"/>
                                  </p:stCondLst>
                                  <p:iterate>
                                    <p:tmAbs val="0"/>
                                  </p:iterate>
                                  <p:childTnLst>
                                    <p:set>
                                      <p:cBhvr>
                                        <p:cTn id="40" fill="hold"/>
                                        <p:tgtEl>
                                          <p:spTgt spid="5219"/>
                                        </p:tgtEl>
                                        <p:attrNameLst>
                                          <p:attrName>style.visibility</p:attrName>
                                        </p:attrNameLst>
                                      </p:cBhvr>
                                      <p:to>
                                        <p:strVal val="visible"/>
                                      </p:to>
                                    </p:set>
                                    <p:animEffect transition="in" filter="wipe(right)">
                                      <p:cBhvr>
                                        <p:cTn id="41" dur="1000"/>
                                        <p:tgtEl>
                                          <p:spTgt spid="5219"/>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30"/>
                                        </p:tgtEl>
                                        <p:attrNameLst>
                                          <p:attrName>style.visibility</p:attrName>
                                        </p:attrNameLst>
                                      </p:cBhvr>
                                      <p:to>
                                        <p:strVal val="visible"/>
                                      </p:to>
                                    </p:set>
                                    <p:animEffect transition="in" filter="fade">
                                      <p:cBhvr>
                                        <p:cTn id="47" dur="500"/>
                                        <p:tgtEl>
                                          <p:spTgt spid="5230"/>
                                        </p:tgtEl>
                                      </p:cBhvr>
                                    </p:animEffect>
                                  </p:childTnLst>
                                </p:cTn>
                              </p:par>
                              <p:par>
                                <p:cTn id="48" presetID="2" presetClass="entr" presetSubtype="8" fill="hold" grpId="0" nodeType="withEffect">
                                  <p:stCondLst>
                                    <p:cond delay="0"/>
                                  </p:stCondLst>
                                  <p:iterate>
                                    <p:tmAbs val="0"/>
                                  </p:iterate>
                                  <p:childTnLst>
                                    <p:set>
                                      <p:cBhvr>
                                        <p:cTn id="49" fill="hold"/>
                                        <p:tgtEl>
                                          <p:spTgt spid="39"/>
                                        </p:tgtEl>
                                        <p:attrNameLst>
                                          <p:attrName>style.visibility</p:attrName>
                                        </p:attrNameLst>
                                      </p:cBhvr>
                                      <p:to>
                                        <p:strVal val="visible"/>
                                      </p:to>
                                    </p:set>
                                    <p:anim calcmode="lin" valueType="num">
                                      <p:cBhvr>
                                        <p:cTn id="50" dur="1000" fill="hold"/>
                                        <p:tgtEl>
                                          <p:spTgt spid="39"/>
                                        </p:tgtEl>
                                        <p:attrNameLst>
                                          <p:attrName>ppt_x</p:attrName>
                                        </p:attrNameLst>
                                      </p:cBhvr>
                                      <p:tavLst>
                                        <p:tav tm="0">
                                          <p:val>
                                            <p:strVal val="0-#ppt_w/2"/>
                                          </p:val>
                                        </p:tav>
                                        <p:tav tm="100000">
                                          <p:val>
                                            <p:strVal val="#ppt_x"/>
                                          </p:val>
                                        </p:tav>
                                      </p:tavLst>
                                    </p:anim>
                                    <p:anim calcmode="lin" valueType="num">
                                      <p:cBhvr>
                                        <p:cTn id="5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iterate>
                                    <p:tmAbs val="0"/>
                                  </p:iterate>
                                  <p:childTnLst>
                                    <p:set>
                                      <p:cBhvr>
                                        <p:cTn id="55" fill="hold"/>
                                        <p:tgtEl>
                                          <p:spTgt spid="5205"/>
                                        </p:tgtEl>
                                        <p:attrNameLst>
                                          <p:attrName>style.visibility</p:attrName>
                                        </p:attrNameLst>
                                      </p:cBhvr>
                                      <p:to>
                                        <p:strVal val="visible"/>
                                      </p:to>
                                    </p:set>
                                    <p:animEffect transition="in" filter="wipe(up)">
                                      <p:cBhvr>
                                        <p:cTn id="56" dur="1000"/>
                                        <p:tgtEl>
                                          <p:spTgt spid="5205"/>
                                        </p:tgtEl>
                                      </p:cBhvr>
                                    </p:animEffect>
                                  </p:childTnLst>
                                </p:cTn>
                              </p:par>
                              <p:par>
                                <p:cTn id="57" presetID="23" presetClass="entr" presetSubtype="16" fill="hold" grpId="0" nodeType="withEffect">
                                  <p:stCondLst>
                                    <p:cond delay="0"/>
                                  </p:stCondLst>
                                  <p:iterate type="lt">
                                    <p:tmAbs val="0"/>
                                  </p:iterate>
                                  <p:childTnLst>
                                    <p:set>
                                      <p:cBhvr>
                                        <p:cTn id="58" fill="hold"/>
                                        <p:tgtEl>
                                          <p:spTgt spid="5229"/>
                                        </p:tgtEl>
                                        <p:attrNameLst>
                                          <p:attrName>style.visibility</p:attrName>
                                        </p:attrNameLst>
                                      </p:cBhvr>
                                      <p:to>
                                        <p:strVal val="visible"/>
                                      </p:to>
                                    </p:set>
                                    <p:anim calcmode="lin" valueType="num">
                                      <p:cBhvr>
                                        <p:cTn id="59" dur="1000" fill="hold"/>
                                        <p:tgtEl>
                                          <p:spTgt spid="5229"/>
                                        </p:tgtEl>
                                        <p:attrNameLst>
                                          <p:attrName>ppt_w</p:attrName>
                                        </p:attrNameLst>
                                      </p:cBhvr>
                                      <p:tavLst>
                                        <p:tav tm="0">
                                          <p:val>
                                            <p:strVal val="4*#ppt_w"/>
                                          </p:val>
                                        </p:tav>
                                        <p:tav tm="100000">
                                          <p:val>
                                            <p:strVal val="#ppt_w"/>
                                          </p:val>
                                        </p:tav>
                                      </p:tavLst>
                                    </p:anim>
                                    <p:anim calcmode="lin" valueType="num">
                                      <p:cBhvr>
                                        <p:cTn id="60" dur="1000" fill="hold"/>
                                        <p:tgtEl>
                                          <p:spTgt spid="5229"/>
                                        </p:tgtEl>
                                        <p:attrNameLst>
                                          <p:attrName>ppt_h</p:attrName>
                                        </p:attrNameLst>
                                      </p:cBhvr>
                                      <p:tavLst>
                                        <p:tav tm="0">
                                          <p:val>
                                            <p:strVal val="4*#ppt_h"/>
                                          </p:val>
                                        </p:tav>
                                        <p:tav tm="100000">
                                          <p:val>
                                            <p:strVal val="#ppt_h"/>
                                          </p:val>
                                        </p:tav>
                                      </p:tavLst>
                                    </p:anim>
                                  </p:childTnLst>
                                </p:cTn>
                              </p:par>
                              <p:par>
                                <p:cTn id="61" presetID="2" presetClass="entr" presetSubtype="2" fill="hold" grpId="0" nodeType="withEffect">
                                  <p:stCondLst>
                                    <p:cond delay="0"/>
                                  </p:stCondLst>
                                  <p:iterate>
                                    <p:tmAbs val="0"/>
                                  </p:iterate>
                                  <p:childTnLst>
                                    <p:set>
                                      <p:cBhvr>
                                        <p:cTn id="62" fill="hold"/>
                                        <p:tgtEl>
                                          <p:spTgt spid="5216"/>
                                        </p:tgtEl>
                                        <p:attrNameLst>
                                          <p:attrName>style.visibility</p:attrName>
                                        </p:attrNameLst>
                                      </p:cBhvr>
                                      <p:to>
                                        <p:strVal val="visible"/>
                                      </p:to>
                                    </p:set>
                                    <p:anim calcmode="lin" valueType="num">
                                      <p:cBhvr>
                                        <p:cTn id="63" dur="1000" fill="hold"/>
                                        <p:tgtEl>
                                          <p:spTgt spid="5216"/>
                                        </p:tgtEl>
                                        <p:attrNameLst>
                                          <p:attrName>ppt_x</p:attrName>
                                        </p:attrNameLst>
                                      </p:cBhvr>
                                      <p:tavLst>
                                        <p:tav tm="0">
                                          <p:val>
                                            <p:strVal val="1+#ppt_w/2"/>
                                          </p:val>
                                        </p:tav>
                                        <p:tav tm="100000">
                                          <p:val>
                                            <p:strVal val="#ppt_x"/>
                                          </p:val>
                                        </p:tav>
                                      </p:tavLst>
                                    </p:anim>
                                    <p:anim calcmode="lin" valueType="num">
                                      <p:cBhvr>
                                        <p:cTn id="64" dur="1000" fill="hold"/>
                                        <p:tgtEl>
                                          <p:spTgt spid="5216"/>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2" presetClass="entr" presetSubtype="8" fill="hold" grpId="0" nodeType="afterEffect">
                                  <p:stCondLst>
                                    <p:cond delay="0"/>
                                  </p:stCondLst>
                                  <p:iterate>
                                    <p:tmAbs val="0"/>
                                  </p:iterate>
                                  <p:childTnLst>
                                    <p:set>
                                      <p:cBhvr>
                                        <p:cTn id="67" fill="hold"/>
                                        <p:tgtEl>
                                          <p:spTgt spid="5218"/>
                                        </p:tgtEl>
                                        <p:attrNameLst>
                                          <p:attrName>style.visibility</p:attrName>
                                        </p:attrNameLst>
                                      </p:cBhvr>
                                      <p:to>
                                        <p:strVal val="visible"/>
                                      </p:to>
                                    </p:set>
                                    <p:animEffect transition="in" filter="wipe(left)">
                                      <p:cBhvr>
                                        <p:cTn id="68" dur="1000"/>
                                        <p:tgtEl>
                                          <p:spTgt spid="5218"/>
                                        </p:tgtEl>
                                      </p:cBhvr>
                                    </p:animEffect>
                                  </p:childTnLst>
                                </p:cTn>
                              </p:par>
                              <p:par>
                                <p:cTn id="69" presetID="10" presetClass="entr" presetSubtype="8" fill="hold" grpId="0" nodeType="withEffect">
                                  <p:stCondLst>
                                    <p:cond delay="0"/>
                                  </p:stCondLst>
                                  <p:iterate>
                                    <p:tmAbs val="0"/>
                                  </p:iterate>
                                  <p:childTnLst>
                                    <p:set>
                                      <p:cBhvr>
                                        <p:cTn id="70" fill="hold"/>
                                        <p:tgtEl>
                                          <p:spTgt spid="5224"/>
                                        </p:tgtEl>
                                        <p:attrNameLst>
                                          <p:attrName>style.visibility</p:attrName>
                                        </p:attrNameLst>
                                      </p:cBhvr>
                                      <p:to>
                                        <p:strVal val="visible"/>
                                      </p:to>
                                    </p:set>
                                    <p:animEffect transition="in" filter="fade(right)">
                                      <p:cBhvr>
                                        <p:cTn id="71" dur="2000"/>
                                        <p:tgtEl>
                                          <p:spTgt spid="5224"/>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16">
                                            <p:txEl>
                                              <p:pRg st="0" end="0"/>
                                            </p:txEl>
                                          </p:spTgt>
                                        </p:tgtEl>
                                        <p:attrNameLst>
                                          <p:attrName>style.visibility</p:attrName>
                                        </p:attrNameLst>
                                      </p:cBhvr>
                                      <p:to>
                                        <p:strVal val="visible"/>
                                      </p:to>
                                    </p:set>
                                    <p:animEffect transition="in" filter="fade">
                                      <p:cBhvr>
                                        <p:cTn id="74" dur="1500"/>
                                        <p:tgtEl>
                                          <p:spTgt spid="16">
                                            <p:txEl>
                                              <p:pRg st="0" end="0"/>
                                            </p:txEl>
                                          </p:spTgt>
                                        </p:tgtEl>
                                      </p:cBhvr>
                                    </p:animEffect>
                                    <p:anim calcmode="lin" valueType="num">
                                      <p:cBhvr>
                                        <p:cTn id="75" dur="1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6" dur="1500" fill="hold"/>
                                        <p:tgtEl>
                                          <p:spTgt spid="16">
                                            <p:txEl>
                                              <p:pRg st="0" end="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xEl>
                                              <p:pRg st="1" end="1"/>
                                            </p:txEl>
                                          </p:spTgt>
                                        </p:tgtEl>
                                        <p:attrNameLst>
                                          <p:attrName>style.visibility</p:attrName>
                                        </p:attrNameLst>
                                      </p:cBhvr>
                                      <p:to>
                                        <p:strVal val="visible"/>
                                      </p:to>
                                    </p:set>
                                    <p:animEffect transition="in" filter="fade">
                                      <p:cBhvr>
                                        <p:cTn id="79" dur="1500"/>
                                        <p:tgtEl>
                                          <p:spTgt spid="16">
                                            <p:txEl>
                                              <p:pRg st="1" end="1"/>
                                            </p:txEl>
                                          </p:spTgt>
                                        </p:tgtEl>
                                      </p:cBhvr>
                                    </p:animEffect>
                                    <p:anim calcmode="lin" valueType="num">
                                      <p:cBhvr>
                                        <p:cTn id="80" dur="1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1" dur="1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6">
                                            <p:txEl>
                                              <p:pRg st="2" end="2"/>
                                            </p:txEl>
                                          </p:spTgt>
                                        </p:tgtEl>
                                        <p:attrNameLst>
                                          <p:attrName>style.visibility</p:attrName>
                                        </p:attrNameLst>
                                      </p:cBhvr>
                                      <p:to>
                                        <p:strVal val="visible"/>
                                      </p:to>
                                    </p:set>
                                    <p:animEffect transition="in" filter="fade">
                                      <p:cBhvr>
                                        <p:cTn id="86" dur="1500"/>
                                        <p:tgtEl>
                                          <p:spTgt spid="16">
                                            <p:txEl>
                                              <p:pRg st="2" end="2"/>
                                            </p:txEl>
                                          </p:spTgt>
                                        </p:tgtEl>
                                      </p:cBhvr>
                                    </p:animEffect>
                                    <p:anim calcmode="lin" valueType="num">
                                      <p:cBhvr>
                                        <p:cTn id="87" dur="1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88" dur="1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6">
                                            <p:txEl>
                                              <p:pRg st="3" end="3"/>
                                            </p:txEl>
                                          </p:spTgt>
                                        </p:tgtEl>
                                        <p:attrNameLst>
                                          <p:attrName>style.visibility</p:attrName>
                                        </p:attrNameLst>
                                      </p:cBhvr>
                                      <p:to>
                                        <p:strVal val="visible"/>
                                      </p:to>
                                    </p:set>
                                    <p:animEffect transition="in" filter="fade">
                                      <p:cBhvr>
                                        <p:cTn id="93" dur="1500"/>
                                        <p:tgtEl>
                                          <p:spTgt spid="16">
                                            <p:txEl>
                                              <p:pRg st="3" end="3"/>
                                            </p:txEl>
                                          </p:spTgt>
                                        </p:tgtEl>
                                      </p:cBhvr>
                                    </p:animEffect>
                                    <p:anim calcmode="lin" valueType="num">
                                      <p:cBhvr>
                                        <p:cTn id="94" dur="1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5" dur="1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6">
                                            <p:txEl>
                                              <p:pRg st="4" end="4"/>
                                            </p:txEl>
                                          </p:spTgt>
                                        </p:tgtEl>
                                        <p:attrNameLst>
                                          <p:attrName>style.visibility</p:attrName>
                                        </p:attrNameLst>
                                      </p:cBhvr>
                                      <p:to>
                                        <p:strVal val="visible"/>
                                      </p:to>
                                    </p:set>
                                    <p:animEffect transition="in" filter="fade">
                                      <p:cBhvr>
                                        <p:cTn id="100" dur="1500"/>
                                        <p:tgtEl>
                                          <p:spTgt spid="16">
                                            <p:txEl>
                                              <p:pRg st="4" end="4"/>
                                            </p:txEl>
                                          </p:spTgt>
                                        </p:tgtEl>
                                      </p:cBhvr>
                                    </p:animEffect>
                                    <p:anim calcmode="lin" valueType="num">
                                      <p:cBhvr>
                                        <p:cTn id="101" dur="1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2" dur="1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6">
                                            <p:txEl>
                                              <p:pRg st="5" end="5"/>
                                            </p:txEl>
                                          </p:spTgt>
                                        </p:tgtEl>
                                        <p:attrNameLst>
                                          <p:attrName>style.visibility</p:attrName>
                                        </p:attrNameLst>
                                      </p:cBhvr>
                                      <p:to>
                                        <p:strVal val="visible"/>
                                      </p:to>
                                    </p:set>
                                    <p:animEffect transition="in" filter="fade">
                                      <p:cBhvr>
                                        <p:cTn id="107" dur="1500"/>
                                        <p:tgtEl>
                                          <p:spTgt spid="16">
                                            <p:txEl>
                                              <p:pRg st="5" end="5"/>
                                            </p:txEl>
                                          </p:spTgt>
                                        </p:tgtEl>
                                      </p:cBhvr>
                                    </p:animEffect>
                                    <p:anim calcmode="lin" valueType="num">
                                      <p:cBhvr>
                                        <p:cTn id="108" dur="15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109" dur="15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6">
                                            <p:txEl>
                                              <p:pRg st="6" end="6"/>
                                            </p:txEl>
                                          </p:spTgt>
                                        </p:tgtEl>
                                        <p:attrNameLst>
                                          <p:attrName>style.visibility</p:attrName>
                                        </p:attrNameLst>
                                      </p:cBhvr>
                                      <p:to>
                                        <p:strVal val="visible"/>
                                      </p:to>
                                    </p:set>
                                    <p:animEffect transition="in" filter="fade">
                                      <p:cBhvr>
                                        <p:cTn id="114" dur="1500"/>
                                        <p:tgtEl>
                                          <p:spTgt spid="16">
                                            <p:txEl>
                                              <p:pRg st="6" end="6"/>
                                            </p:txEl>
                                          </p:spTgt>
                                        </p:tgtEl>
                                      </p:cBhvr>
                                    </p:animEffect>
                                    <p:anim calcmode="lin" valueType="num">
                                      <p:cBhvr>
                                        <p:cTn id="115" dur="1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16" dur="1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6">
                                            <p:txEl>
                                              <p:pRg st="7" end="7"/>
                                            </p:txEl>
                                          </p:spTgt>
                                        </p:tgtEl>
                                        <p:attrNameLst>
                                          <p:attrName>style.visibility</p:attrName>
                                        </p:attrNameLst>
                                      </p:cBhvr>
                                      <p:to>
                                        <p:strVal val="visible"/>
                                      </p:to>
                                    </p:set>
                                    <p:animEffect transition="in" filter="fade">
                                      <p:cBhvr>
                                        <p:cTn id="121" dur="1500"/>
                                        <p:tgtEl>
                                          <p:spTgt spid="16">
                                            <p:txEl>
                                              <p:pRg st="7" end="7"/>
                                            </p:txEl>
                                          </p:spTgt>
                                        </p:tgtEl>
                                      </p:cBhvr>
                                    </p:animEffect>
                                    <p:anim calcmode="lin" valueType="num">
                                      <p:cBhvr>
                                        <p:cTn id="122" dur="15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123" dur="15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6">
                                            <p:txEl>
                                              <p:pRg st="8" end="8"/>
                                            </p:txEl>
                                          </p:spTgt>
                                        </p:tgtEl>
                                        <p:attrNameLst>
                                          <p:attrName>style.visibility</p:attrName>
                                        </p:attrNameLst>
                                      </p:cBhvr>
                                      <p:to>
                                        <p:strVal val="visible"/>
                                      </p:to>
                                    </p:set>
                                    <p:animEffect transition="in" filter="fade">
                                      <p:cBhvr>
                                        <p:cTn id="128" dur="1500"/>
                                        <p:tgtEl>
                                          <p:spTgt spid="16">
                                            <p:txEl>
                                              <p:pRg st="8" end="8"/>
                                            </p:txEl>
                                          </p:spTgt>
                                        </p:tgtEl>
                                      </p:cBhvr>
                                    </p:animEffect>
                                    <p:anim calcmode="lin" valueType="num">
                                      <p:cBhvr>
                                        <p:cTn id="129" dur="1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30" dur="1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
                            </p:stCondLst>
                            <p:childTnLst>
                              <p:par>
                                <p:cTn id="132" presetID="22" presetClass="entr" presetSubtype="8" fill="hold" grpId="0" nodeType="afterEffect">
                                  <p:stCondLst>
                                    <p:cond delay="0"/>
                                  </p:stCondLst>
                                  <p:iterate>
                                    <p:tmAbs val="0"/>
                                  </p:iterate>
                                  <p:childTnLst>
                                    <p:set>
                                      <p:cBhvr>
                                        <p:cTn id="133" fill="hold"/>
                                        <p:tgtEl>
                                          <p:spTgt spid="5226"/>
                                        </p:tgtEl>
                                        <p:attrNameLst>
                                          <p:attrName>style.visibility</p:attrName>
                                        </p:attrNameLst>
                                      </p:cBhvr>
                                      <p:to>
                                        <p:strVal val="visible"/>
                                      </p:to>
                                    </p:set>
                                    <p:animEffect transition="in" filter="wipe(left)">
                                      <p:cBhvr>
                                        <p:cTn id="134" dur="1000"/>
                                        <p:tgtEl>
                                          <p:spTgt spid="5226"/>
                                        </p:tgtEl>
                                      </p:cBhvr>
                                    </p:animEffect>
                                  </p:childTnLst>
                                </p:cTn>
                              </p:par>
                            </p:childTnLst>
                          </p:cTn>
                        </p:par>
                        <p:par>
                          <p:cTn id="135" fill="hold">
                            <p:stCondLst>
                              <p:cond delay="2500"/>
                            </p:stCondLst>
                            <p:childTnLst>
                              <p:par>
                                <p:cTn id="136" presetID="22" presetClass="entr" presetSubtype="1" fill="hold" grpId="0" nodeType="afterEffect">
                                  <p:stCondLst>
                                    <p:cond delay="750"/>
                                  </p:stCondLst>
                                  <p:iterate>
                                    <p:tmAbs val="0"/>
                                  </p:iterate>
                                  <p:childTnLst>
                                    <p:set>
                                      <p:cBhvr>
                                        <p:cTn id="137" fill="hold"/>
                                        <p:tgtEl>
                                          <p:spTgt spid="5204"/>
                                        </p:tgtEl>
                                        <p:attrNameLst>
                                          <p:attrName>style.visibility</p:attrName>
                                        </p:attrNameLst>
                                      </p:cBhvr>
                                      <p:to>
                                        <p:strVal val="visible"/>
                                      </p:to>
                                    </p:set>
                                    <p:animEffect transition="in" filter="wipe(up)">
                                      <p:cBhvr>
                                        <p:cTn id="138" dur="1000"/>
                                        <p:tgtEl>
                                          <p:spTgt spid="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4" grpId="0" animBg="1" advAuto="0"/>
      <p:bldP spid="5205" grpId="0" animBg="1" advAuto="0"/>
      <p:bldP spid="5206" grpId="0" animBg="1" advAuto="0"/>
      <p:bldP spid="5209" grpId="0" animBg="1" advAuto="0"/>
      <p:bldP spid="5212" grpId="0" animBg="1" advAuto="0"/>
      <p:bldP spid="5215" grpId="0" animBg="1" advAuto="0"/>
      <p:bldP spid="5216" grpId="0" animBg="1" advAuto="0"/>
      <p:bldP spid="5218" grpId="0" animBg="1" advAuto="0"/>
      <p:bldP spid="5219" grpId="0" animBg="1" advAuto="0"/>
      <p:bldP spid="5222" grpId="0" animBg="1" advAuto="0"/>
      <p:bldP spid="5224" grpId="0" animBg="1" advAuto="0"/>
      <p:bldP spid="5226" grpId="0" animBg="1" advAuto="0"/>
      <p:bldP spid="5229" grpId="0" animBg="1" advAuto="0"/>
      <p:bldP spid="5230" grpId="0" animBg="1"/>
      <p:bldP spid="5233" grpId="0" animBg="1"/>
      <p:bldP spid="39" grpId="0" animBg="1" advAuto="0"/>
      <p:bldP spid="16" grpId="0" uiExpand="1" build="p"/>
      <p:bldP spid="54" grpId="0" animBg="1"/>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1719439-8D09-4D42-91D8-62D74EA11F2B}"/>
              </a:ext>
            </a:extLst>
          </p:cNvPr>
          <p:cNvSpPr/>
          <p:nvPr/>
        </p:nvSpPr>
        <p:spPr>
          <a:xfrm>
            <a:off x="-21352" y="0"/>
            <a:ext cx="24405347" cy="13716000"/>
          </a:xfrm>
          <a:prstGeom prst="rect">
            <a:avLst/>
          </a:prstGeom>
          <a:solidFill>
            <a:srgbClr val="499139"/>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sym typeface="Helvetica Light"/>
            </a:endParaRPr>
          </a:p>
        </p:txBody>
      </p:sp>
      <p:sp>
        <p:nvSpPr>
          <p:cNvPr id="5204" name="Shape 5204"/>
          <p:cNvSpPr/>
          <p:nvPr/>
        </p:nvSpPr>
        <p:spPr>
          <a:xfrm flipV="1">
            <a:off x="12192000" y="12901669"/>
            <a:ext cx="1" cy="1728731"/>
          </a:xfrm>
          <a:prstGeom prst="line">
            <a:avLst/>
          </a:prstGeom>
          <a:ln w="139700">
            <a:solidFill>
              <a:srgbClr val="FFFFFF"/>
            </a:solidFill>
            <a:miter lim="400000"/>
          </a:ln>
        </p:spPr>
        <p:txBody>
          <a:bodyPr lIns="0" tIns="0" rIns="0" bIns="0" anchor="ctr"/>
          <a:lstStyle/>
          <a:p>
            <a:pPr lvl="0">
              <a:defRPr sz="3200"/>
            </a:pPr>
            <a:endParaRPr/>
          </a:p>
        </p:txBody>
      </p:sp>
      <p:sp>
        <p:nvSpPr>
          <p:cNvPr id="5205" name="Shape 5205"/>
          <p:cNvSpPr/>
          <p:nvPr/>
        </p:nvSpPr>
        <p:spPr>
          <a:xfrm flipH="1" flipV="1">
            <a:off x="12192001" y="7930223"/>
            <a:ext cx="31897" cy="4588618"/>
          </a:xfrm>
          <a:prstGeom prst="line">
            <a:avLst/>
          </a:prstGeom>
          <a:ln w="139700">
            <a:solidFill>
              <a:srgbClr val="FFFFFF"/>
            </a:solidFill>
            <a:miter lim="400000"/>
          </a:ln>
        </p:spPr>
        <p:txBody>
          <a:bodyPr lIns="0" tIns="0" rIns="0" bIns="0" anchor="ctr"/>
          <a:lstStyle/>
          <a:p>
            <a:pPr lvl="0">
              <a:defRPr sz="3200"/>
            </a:pPr>
            <a:endParaRPr/>
          </a:p>
        </p:txBody>
      </p:sp>
      <p:sp>
        <p:nvSpPr>
          <p:cNvPr id="5206" name="Shape 5206"/>
          <p:cNvSpPr/>
          <p:nvPr/>
        </p:nvSpPr>
        <p:spPr>
          <a:xfrm flipV="1">
            <a:off x="12192000" y="3028790"/>
            <a:ext cx="1" cy="5003356"/>
          </a:xfrm>
          <a:prstGeom prst="line">
            <a:avLst/>
          </a:prstGeom>
          <a:ln w="139700">
            <a:solidFill>
              <a:srgbClr val="FFFFFF"/>
            </a:solidFill>
            <a:miter lim="400000"/>
          </a:ln>
        </p:spPr>
        <p:txBody>
          <a:bodyPr lIns="0" tIns="0" rIns="0" bIns="0" anchor="ctr"/>
          <a:lstStyle/>
          <a:p>
            <a:pPr lvl="0">
              <a:defRPr sz="3200"/>
            </a:pPr>
            <a:endParaRPr/>
          </a:p>
        </p:txBody>
      </p:sp>
      <p:sp>
        <p:nvSpPr>
          <p:cNvPr id="5208" name="Shape 5208"/>
          <p:cNvSpPr/>
          <p:nvPr/>
        </p:nvSpPr>
        <p:spPr>
          <a:xfrm flipV="1">
            <a:off x="12192000" y="-304800"/>
            <a:ext cx="1" cy="3333592"/>
          </a:xfrm>
          <a:prstGeom prst="line">
            <a:avLst/>
          </a:prstGeom>
          <a:ln w="139700">
            <a:solidFill>
              <a:srgbClr val="FFFFFF"/>
            </a:solidFill>
            <a:miter lim="400000"/>
          </a:ln>
        </p:spPr>
        <p:txBody>
          <a:bodyPr lIns="0" tIns="0" rIns="0" bIns="0" anchor="ctr"/>
          <a:lstStyle/>
          <a:p>
            <a:pPr lvl="0">
              <a:defRPr sz="3200"/>
            </a:pPr>
            <a:endParaRPr/>
          </a:p>
        </p:txBody>
      </p:sp>
      <p:sp>
        <p:nvSpPr>
          <p:cNvPr id="5209" name="Shape 5209"/>
          <p:cNvSpPr/>
          <p:nvPr/>
        </p:nvSpPr>
        <p:spPr>
          <a:xfrm>
            <a:off x="1990328" y="2751077"/>
            <a:ext cx="9058672" cy="43926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5400" b="1" dirty="0">
                <a:solidFill>
                  <a:srgbClr val="FFFFFF"/>
                </a:solidFill>
                <a:latin typeface="Times New Roman" panose="02020603050405020304" pitchFamily="18" charset="0"/>
                <a:ea typeface="Roboto Bold"/>
                <a:cs typeface="Times New Roman" panose="02020603050405020304" pitchFamily="18" charset="0"/>
                <a:sym typeface="Roboto Bold"/>
              </a:rPr>
              <a:t>PROS:</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Educated and informed.</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Smart/ Sharp/ Intellectual</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Organized and timely. </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Very loyal and long suffering. </a:t>
            </a:r>
          </a:p>
        </p:txBody>
      </p:sp>
      <p:sp>
        <p:nvSpPr>
          <p:cNvPr id="5212" name="Shape 5212"/>
          <p:cNvSpPr/>
          <p:nvPr/>
        </p:nvSpPr>
        <p:spPr>
          <a:xfrm flipH="1" flipV="1">
            <a:off x="8756790" y="2971800"/>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15" name="Group 5215"/>
          <p:cNvGrpSpPr/>
          <p:nvPr/>
        </p:nvGrpSpPr>
        <p:grpSpPr>
          <a:xfrm>
            <a:off x="11903232" y="2667000"/>
            <a:ext cx="577536" cy="577537"/>
            <a:chOff x="0" y="0"/>
            <a:chExt cx="577535" cy="577535"/>
          </a:xfrm>
        </p:grpSpPr>
        <p:sp>
          <p:nvSpPr>
            <p:cNvPr id="5213" name="Shape 5213"/>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508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5214" name="Shape 5214"/>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16" name="Shape 5216"/>
          <p:cNvSpPr/>
          <p:nvPr/>
        </p:nvSpPr>
        <p:spPr>
          <a:xfrm>
            <a:off x="12855901" y="821679"/>
            <a:ext cx="11500878" cy="8588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4000" b="1" dirty="0">
                <a:solidFill>
                  <a:srgbClr val="FFFFFF"/>
                </a:solidFill>
                <a:latin typeface="Times New Roman" panose="02020603050405020304" pitchFamily="18" charset="0"/>
                <a:ea typeface="Roboto Bold"/>
                <a:cs typeface="Times New Roman" panose="02020603050405020304" pitchFamily="18" charset="0"/>
                <a:sym typeface="Roboto Bold"/>
              </a:rPr>
              <a:t>STRATEGIES AND SOLUTIONS FOR GREENS</a:t>
            </a:r>
            <a:endParaRPr lang="en-US" sz="4000" b="1" dirty="0">
              <a:solidFill>
                <a:srgbClr val="FFFFFF"/>
              </a:solidFill>
              <a:latin typeface="Times New Roman" panose="02020603050405020304" pitchFamily="18" charset="0"/>
              <a:ea typeface="Roboto Regular"/>
              <a:cs typeface="Times New Roman" panose="02020603050405020304" pitchFamily="18" charset="0"/>
              <a:sym typeface="Roboto Regular"/>
            </a:endParaRPr>
          </a:p>
        </p:txBody>
      </p:sp>
      <p:sp>
        <p:nvSpPr>
          <p:cNvPr id="5218" name="Shape 5218"/>
          <p:cNvSpPr/>
          <p:nvPr/>
        </p:nvSpPr>
        <p:spPr>
          <a:xfrm flipH="1" flipV="1">
            <a:off x="13699606" y="2057399"/>
            <a:ext cx="8245994"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sp>
        <p:nvSpPr>
          <p:cNvPr id="5219" name="Shape 5219"/>
          <p:cNvSpPr/>
          <p:nvPr/>
        </p:nvSpPr>
        <p:spPr>
          <a:xfrm flipH="1">
            <a:off x="8957119" y="8229599"/>
            <a:ext cx="2978011"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2" name="Group 5222"/>
          <p:cNvGrpSpPr/>
          <p:nvPr/>
        </p:nvGrpSpPr>
        <p:grpSpPr>
          <a:xfrm>
            <a:off x="11903232" y="7956864"/>
            <a:ext cx="577536" cy="577536"/>
            <a:chOff x="0" y="0"/>
            <a:chExt cx="577535" cy="577535"/>
          </a:xfrm>
        </p:grpSpPr>
        <p:sp>
          <p:nvSpPr>
            <p:cNvPr id="5220" name="Shape 5220"/>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50800" cap="flat">
              <a:solidFill>
                <a:srgbClr val="FFFFFF"/>
              </a:solidFill>
              <a:prstDash val="solid"/>
              <a:miter lim="400000"/>
            </a:ln>
            <a:effectLst/>
          </p:spPr>
          <p:txBody>
            <a:bodyPr wrap="square" lIns="0" tIns="0" rIns="0" bIns="0" numCol="1" anchor="ctr">
              <a:noAutofit/>
            </a:bodyPr>
            <a:lstStyle/>
            <a:p>
              <a:pPr lvl="0">
                <a:defRPr sz="3200"/>
              </a:pPr>
              <a:endParaRPr dirty="0"/>
            </a:p>
          </p:txBody>
        </p:sp>
        <p:sp>
          <p:nvSpPr>
            <p:cNvPr id="5221" name="Shape 5221"/>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grpSp>
      <p:sp>
        <p:nvSpPr>
          <p:cNvPr id="5224" name="Shape 5224"/>
          <p:cNvSpPr/>
          <p:nvPr/>
        </p:nvSpPr>
        <p:spPr>
          <a:xfrm>
            <a:off x="13162967" y="7901976"/>
            <a:ext cx="2370045" cy="43704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60000"/>
              </a:lnSpc>
              <a:defRPr sz="20000" b="1">
                <a:solidFill>
                  <a:srgbClr val="FFFFFF"/>
                </a:solidFill>
                <a:latin typeface="BebasNeueBold"/>
                <a:ea typeface="BebasNeueBold"/>
                <a:cs typeface="BebasNeueBold"/>
                <a:sym typeface="BebasNeueBold"/>
              </a:defRPr>
            </a:lvl1pPr>
          </a:lstStyle>
          <a:p>
            <a:pPr lvl="0">
              <a:defRPr sz="1800" b="0">
                <a:solidFill>
                  <a:srgbClr val="000000"/>
                </a:solidFill>
              </a:defRPr>
            </a:pPr>
            <a:endParaRPr sz="20000" b="1" dirty="0">
              <a:solidFill>
                <a:srgbClr val="FFFFFF"/>
              </a:solidFill>
            </a:endParaRPr>
          </a:p>
        </p:txBody>
      </p:sp>
      <p:sp>
        <p:nvSpPr>
          <p:cNvPr id="5226" name="Shape 5226"/>
          <p:cNvSpPr/>
          <p:nvPr/>
        </p:nvSpPr>
        <p:spPr>
          <a:xfrm flipH="1">
            <a:off x="12566790" y="12649200"/>
            <a:ext cx="2978010" cy="1"/>
          </a:xfrm>
          <a:prstGeom prst="line">
            <a:avLst/>
          </a:prstGeom>
          <a:ln w="38100" cap="rnd">
            <a:solidFill>
              <a:srgbClr val="FFFFFF"/>
            </a:solidFill>
            <a:custDash>
              <a:ds d="100000" sp="200000"/>
            </a:custDash>
            <a:round/>
          </a:ln>
        </p:spPr>
        <p:txBody>
          <a:bodyPr lIns="0" tIns="0" rIns="0" bIns="0" anchor="ctr"/>
          <a:lstStyle/>
          <a:p>
            <a:pPr lvl="0">
              <a:defRPr sz="3200"/>
            </a:pPr>
            <a:endParaRPr/>
          </a:p>
        </p:txBody>
      </p:sp>
      <p:grpSp>
        <p:nvGrpSpPr>
          <p:cNvPr id="5229" name="Group 5229"/>
          <p:cNvGrpSpPr/>
          <p:nvPr/>
        </p:nvGrpSpPr>
        <p:grpSpPr>
          <a:xfrm>
            <a:off x="11903232" y="12376463"/>
            <a:ext cx="577536" cy="577537"/>
            <a:chOff x="0" y="0"/>
            <a:chExt cx="577535" cy="577535"/>
          </a:xfrm>
        </p:grpSpPr>
        <p:sp>
          <p:nvSpPr>
            <p:cNvPr id="5227" name="Shape 5227"/>
            <p:cNvSpPr/>
            <p:nvPr/>
          </p:nvSpPr>
          <p:spPr>
            <a:xfrm>
              <a:off x="0" y="0"/>
              <a:ext cx="577536" cy="5775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50800" cap="flat">
              <a:solidFill>
                <a:srgbClr val="FFFFFF"/>
              </a:solidFill>
              <a:prstDash val="solid"/>
              <a:miter lim="400000"/>
            </a:ln>
            <a:effectLst/>
          </p:spPr>
          <p:txBody>
            <a:bodyPr wrap="square" lIns="0" tIns="0" rIns="0" bIns="0" numCol="1" anchor="ctr">
              <a:noAutofit/>
            </a:bodyPr>
            <a:lstStyle/>
            <a:p>
              <a:pPr lvl="0">
                <a:defRPr sz="3200"/>
              </a:pPr>
              <a:endParaRPr dirty="0"/>
            </a:p>
          </p:txBody>
        </p:sp>
        <p:sp>
          <p:nvSpPr>
            <p:cNvPr id="5228" name="Shape 5228"/>
            <p:cNvSpPr/>
            <p:nvPr/>
          </p:nvSpPr>
          <p:spPr>
            <a:xfrm>
              <a:off x="142378" y="142378"/>
              <a:ext cx="292780" cy="292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cap="flat">
              <a:noFill/>
              <a:miter lim="400000"/>
            </a:ln>
            <a:effectLst/>
          </p:spPr>
          <p:txBody>
            <a:bodyPr wrap="square" lIns="0" tIns="0" rIns="0" bIns="0" numCol="1" anchor="ctr">
              <a:noAutofit/>
            </a:bodyPr>
            <a:lstStyle/>
            <a:p>
              <a:pPr lvl="0">
                <a:defRPr sz="3200"/>
              </a:pPr>
              <a:endParaRPr/>
            </a:p>
          </p:txBody>
        </p:sp>
      </p:grpSp>
      <p:sp>
        <p:nvSpPr>
          <p:cNvPr id="5230" name="Shape 5230"/>
          <p:cNvSpPr/>
          <p:nvPr/>
        </p:nvSpPr>
        <p:spPr>
          <a:xfrm>
            <a:off x="7404176" y="7327976"/>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5233" name="Shape 5233"/>
          <p:cNvSpPr/>
          <p:nvPr/>
        </p:nvSpPr>
        <p:spPr>
          <a:xfrm>
            <a:off x="7230053" y="2054183"/>
            <a:ext cx="1739824" cy="173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a:p>
        </p:txBody>
      </p:sp>
      <p:sp>
        <p:nvSpPr>
          <p:cNvPr id="39" name="Shape 5209">
            <a:extLst>
              <a:ext uri="{FF2B5EF4-FFF2-40B4-BE49-F238E27FC236}">
                <a16:creationId xmlns:a16="http://schemas.microsoft.com/office/drawing/2014/main" id="{00ACC455-EAB4-4E47-8564-1EB7DF9DBBE0}"/>
              </a:ext>
            </a:extLst>
          </p:cNvPr>
          <p:cNvSpPr/>
          <p:nvPr/>
        </p:nvSpPr>
        <p:spPr>
          <a:xfrm>
            <a:off x="2029457" y="8032147"/>
            <a:ext cx="8562343" cy="36047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60000"/>
              </a:lnSpc>
              <a:defRPr sz="1800"/>
            </a:pPr>
            <a:r>
              <a:rPr lang="en-US" sz="5400" b="1" dirty="0">
                <a:solidFill>
                  <a:srgbClr val="FFFFFF"/>
                </a:solidFill>
                <a:latin typeface="Times New Roman" panose="02020603050405020304" pitchFamily="18" charset="0"/>
                <a:ea typeface="Roboto Bold"/>
                <a:cs typeface="Times New Roman" panose="02020603050405020304" pitchFamily="18" charset="0"/>
                <a:sym typeface="Roboto Bold"/>
              </a:rPr>
              <a:t>CONS:</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EXTREMELY analytical</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Slow moving. Getting ready to get ready.  </a:t>
            </a:r>
          </a:p>
          <a:p>
            <a:pPr marL="457200" lvl="0" indent="-457200" algn="l">
              <a:lnSpc>
                <a:spcPct val="160000"/>
              </a:lnSpc>
              <a:buFont typeface="Arial" panose="020B0604020202020204" pitchFamily="34" charset="0"/>
              <a:buChar char="•"/>
              <a:defRPr sz="1800"/>
            </a:pPr>
            <a:r>
              <a:rPr lang="en-US" sz="3200" dirty="0">
                <a:solidFill>
                  <a:srgbClr val="FFFFFF"/>
                </a:solidFill>
                <a:latin typeface="Calibri" panose="020F0502020204030204" pitchFamily="34" charset="0"/>
                <a:ea typeface="Roboto Bold"/>
                <a:cs typeface="Calibri" panose="020F0502020204030204" pitchFamily="34" charset="0"/>
                <a:sym typeface="Roboto Bold"/>
              </a:rPr>
              <a:t>Can be Judgmental </a:t>
            </a:r>
          </a:p>
        </p:txBody>
      </p:sp>
      <p:pic>
        <p:nvPicPr>
          <p:cNvPr id="12" name="Graphic 11" descr="Add">
            <a:extLst>
              <a:ext uri="{FF2B5EF4-FFF2-40B4-BE49-F238E27FC236}">
                <a16:creationId xmlns:a16="http://schemas.microsoft.com/office/drawing/2014/main" id="{4EB8C92A-2A09-44AE-B5AF-E2EBAD9FDD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3478" y="2430500"/>
            <a:ext cx="987189" cy="987189"/>
          </a:xfrm>
          <a:prstGeom prst="rect">
            <a:avLst/>
          </a:prstGeom>
        </p:spPr>
      </p:pic>
      <p:pic>
        <p:nvPicPr>
          <p:cNvPr id="14" name="Graphic 13" descr="Close">
            <a:extLst>
              <a:ext uri="{FF2B5EF4-FFF2-40B4-BE49-F238E27FC236}">
                <a16:creationId xmlns:a16="http://schemas.microsoft.com/office/drawing/2014/main" id="{7E2C7D36-67DF-47E3-8DE2-394D8244DC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200" y="7620000"/>
            <a:ext cx="1150700" cy="1150700"/>
          </a:xfrm>
          <a:prstGeom prst="rect">
            <a:avLst/>
          </a:prstGeom>
        </p:spPr>
      </p:pic>
      <p:sp>
        <p:nvSpPr>
          <p:cNvPr id="16" name="TextBox 15">
            <a:extLst>
              <a:ext uri="{FF2B5EF4-FFF2-40B4-BE49-F238E27FC236}">
                <a16:creationId xmlns:a16="http://schemas.microsoft.com/office/drawing/2014/main" id="{2BEFA1DA-66C1-4DA3-93D5-891AE518B439}"/>
              </a:ext>
            </a:extLst>
          </p:cNvPr>
          <p:cNvSpPr txBox="1"/>
          <p:nvPr/>
        </p:nvSpPr>
        <p:spPr>
          <a:xfrm>
            <a:off x="13046232" y="2115978"/>
            <a:ext cx="10950900" cy="104438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200" dirty="0">
                <a:solidFill>
                  <a:schemeClr val="bg2"/>
                </a:solidFill>
                <a:latin typeface="Calibri" panose="020F0502020204030204" pitchFamily="34" charset="0"/>
                <a:cs typeface="Calibri" panose="020F0502020204030204" pitchFamily="34" charset="0"/>
              </a:rPr>
              <a:t> </a:t>
            </a:r>
            <a:r>
              <a:rPr lang="en-US" sz="4200" i="1" dirty="0">
                <a:solidFill>
                  <a:schemeClr val="bg2"/>
                </a:solidFill>
                <a:latin typeface="Calibri" panose="020F0502020204030204" pitchFamily="34" charset="0"/>
                <a:cs typeface="Calibri" panose="020F0502020204030204" pitchFamily="34" charset="0"/>
              </a:rPr>
              <a:t>Greens must Understand…</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Your over analytical mindset is not that of everyone else's mindset.</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Stop getting ready to get ready. </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Asking 1000 questions may be troublesome to others. </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Everyone does not need all the details like you.</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Don’t find yourself recreating modules, sheets, binders, busy work and paperwork for your team.</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Your team WILL GET STUCK and never get going. You can never get momentum giving them tons of homework.</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Try not to be judgmental and over analyze everything and everyone. </a:t>
            </a:r>
          </a:p>
          <a:p>
            <a:pPr marL="571500" indent="-571500" algn="l">
              <a:buFont typeface="Arial" panose="020B0604020202020204" pitchFamily="34" charset="0"/>
              <a:buChar char="•"/>
            </a:pPr>
            <a:r>
              <a:rPr lang="en-US" sz="4200" dirty="0">
                <a:solidFill>
                  <a:schemeClr val="bg2"/>
                </a:solidFill>
                <a:latin typeface="Calibri" panose="020F0502020204030204" pitchFamily="34" charset="0"/>
                <a:cs typeface="Calibri" panose="020F0502020204030204" pitchFamily="34" charset="0"/>
              </a:rPr>
              <a:t>Loosen up, go with the flow and have fun! </a:t>
            </a:r>
          </a:p>
        </p:txBody>
      </p:sp>
      <p:sp>
        <p:nvSpPr>
          <p:cNvPr id="54" name="Rectangle 53">
            <a:extLst>
              <a:ext uri="{FF2B5EF4-FFF2-40B4-BE49-F238E27FC236}">
                <a16:creationId xmlns:a16="http://schemas.microsoft.com/office/drawing/2014/main" id="{FA605B3F-1B20-431D-AAEF-7575F2001AFB}"/>
              </a:ext>
            </a:extLst>
          </p:cNvPr>
          <p:cNvSpPr/>
          <p:nvPr/>
        </p:nvSpPr>
        <p:spPr>
          <a:xfrm>
            <a:off x="-21352" y="0"/>
            <a:ext cx="1658479" cy="13716000"/>
          </a:xfrm>
          <a:prstGeom prst="rect">
            <a:avLst/>
          </a:prstGeom>
          <a:gradFill flip="none" rotWithShape="1">
            <a:gsLst>
              <a:gs pos="0">
                <a:schemeClr val="accent3">
                  <a:lumMod val="50000"/>
                </a:schemeClr>
              </a:gs>
              <a:gs pos="100000">
                <a:schemeClr val="accent3">
                  <a:lumMod val="75000"/>
                </a:schemeClr>
              </a:gs>
            </a:gsLst>
            <a:lin ang="16200000" scaled="1"/>
            <a:tileRect/>
          </a:gra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5" name="TextBox 54">
            <a:extLst>
              <a:ext uri="{FF2B5EF4-FFF2-40B4-BE49-F238E27FC236}">
                <a16:creationId xmlns:a16="http://schemas.microsoft.com/office/drawing/2014/main" id="{E6ED031E-8971-4A6A-85C4-1A18D70EB684}"/>
              </a:ext>
            </a:extLst>
          </p:cNvPr>
          <p:cNvSpPr txBox="1"/>
          <p:nvPr/>
        </p:nvSpPr>
        <p:spPr>
          <a:xfrm rot="16200000">
            <a:off x="-1339624" y="10167621"/>
            <a:ext cx="4425891" cy="22262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13800" dirty="0">
                <a:solidFill>
                  <a:schemeClr val="bg2"/>
                </a:solidFill>
                <a:latin typeface="Times New Roman" panose="02020603050405020304" pitchFamily="18" charset="0"/>
                <a:cs typeface="Times New Roman" panose="02020603050405020304" pitchFamily="18" charset="0"/>
              </a:rPr>
              <a:t>Green</a:t>
            </a:r>
            <a:endParaRPr kumimoji="0" lang="en-US" sz="13800" b="0" i="0" u="none" strike="noStrike" cap="none" spc="0" normalizeH="0" baseline="0" dirty="0">
              <a:ln>
                <a:noFill/>
              </a:ln>
              <a:solidFill>
                <a:schemeClr val="bg2"/>
              </a:solidFill>
              <a:effectLst/>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2068097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3" presetClass="entr" presetSubtype="16" fill="hold" grpId="0" nodeType="withEffect">
                                  <p:stCondLst>
                                    <p:cond delay="0"/>
                                  </p:stCondLst>
                                  <p:iterate type="lt">
                                    <p:tmAbs val="0"/>
                                  </p:iterate>
                                  <p:childTnLst>
                                    <p:set>
                                      <p:cBhvr>
                                        <p:cTn id="12" fill="hold"/>
                                        <p:tgtEl>
                                          <p:spTgt spid="5215"/>
                                        </p:tgtEl>
                                        <p:attrNameLst>
                                          <p:attrName>style.visibility</p:attrName>
                                        </p:attrNameLst>
                                      </p:cBhvr>
                                      <p:to>
                                        <p:strVal val="visible"/>
                                      </p:to>
                                    </p:set>
                                    <p:anim calcmode="lin" valueType="num">
                                      <p:cBhvr>
                                        <p:cTn id="13" dur="1000" fill="hold"/>
                                        <p:tgtEl>
                                          <p:spTgt spid="5215"/>
                                        </p:tgtEl>
                                        <p:attrNameLst>
                                          <p:attrName>ppt_w</p:attrName>
                                        </p:attrNameLst>
                                      </p:cBhvr>
                                      <p:tavLst>
                                        <p:tav tm="0">
                                          <p:val>
                                            <p:strVal val="4*#ppt_w"/>
                                          </p:val>
                                        </p:tav>
                                        <p:tav tm="100000">
                                          <p:val>
                                            <p:strVal val="#ppt_w"/>
                                          </p:val>
                                        </p:tav>
                                      </p:tavLst>
                                    </p:anim>
                                    <p:anim calcmode="lin" valueType="num">
                                      <p:cBhvr>
                                        <p:cTn id="14" dur="1000" fill="hold"/>
                                        <p:tgtEl>
                                          <p:spTgt spid="5215"/>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22" presetClass="entr" presetSubtype="2" fill="hold" grpId="0" nodeType="afterEffect">
                                  <p:stCondLst>
                                    <p:cond delay="0"/>
                                  </p:stCondLst>
                                  <p:iterate>
                                    <p:tmAbs val="0"/>
                                  </p:iterate>
                                  <p:childTnLst>
                                    <p:set>
                                      <p:cBhvr>
                                        <p:cTn id="17" dur="1" fill="hold">
                                          <p:stCondLst>
                                            <p:cond delay="0"/>
                                          </p:stCondLst>
                                        </p:cTn>
                                        <p:tgtEl>
                                          <p:spTgt spid="5212"/>
                                        </p:tgtEl>
                                        <p:attrNameLst>
                                          <p:attrName>style.visibility</p:attrName>
                                        </p:attrNameLst>
                                      </p:cBhvr>
                                      <p:to>
                                        <p:strVal val="visible"/>
                                      </p:to>
                                    </p:set>
                                    <p:animEffect transition="in" filter="wipe(right)">
                                      <p:cBhvr>
                                        <p:cTn id="18" dur="1000"/>
                                        <p:tgtEl>
                                          <p:spTgt spid="521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33"/>
                                        </p:tgtEl>
                                        <p:attrNameLst>
                                          <p:attrName>style.visibility</p:attrName>
                                        </p:attrNameLst>
                                      </p:cBhvr>
                                      <p:to>
                                        <p:strVal val="visible"/>
                                      </p:to>
                                    </p:set>
                                    <p:animEffect transition="in" filter="fade">
                                      <p:cBhvr>
                                        <p:cTn id="24" dur="500"/>
                                        <p:tgtEl>
                                          <p:spTgt spid="5233"/>
                                        </p:tgtEl>
                                      </p:cBhvr>
                                    </p:animEffect>
                                  </p:childTnLst>
                                </p:cTn>
                              </p:par>
                              <p:par>
                                <p:cTn id="25" presetID="2" presetClass="entr" presetSubtype="8" fill="hold" grpId="0" nodeType="withEffect">
                                  <p:stCondLst>
                                    <p:cond delay="0"/>
                                  </p:stCondLst>
                                  <p:iterate>
                                    <p:tmAbs val="0"/>
                                  </p:iterate>
                                  <p:childTnLst>
                                    <p:set>
                                      <p:cBhvr>
                                        <p:cTn id="26" fill="hold"/>
                                        <p:tgtEl>
                                          <p:spTgt spid="5209"/>
                                        </p:tgtEl>
                                        <p:attrNameLst>
                                          <p:attrName>style.visibility</p:attrName>
                                        </p:attrNameLst>
                                      </p:cBhvr>
                                      <p:to>
                                        <p:strVal val="visible"/>
                                      </p:to>
                                    </p:set>
                                    <p:anim calcmode="lin" valueType="num">
                                      <p:cBhvr>
                                        <p:cTn id="27" dur="1000" fill="hold"/>
                                        <p:tgtEl>
                                          <p:spTgt spid="5209"/>
                                        </p:tgtEl>
                                        <p:attrNameLst>
                                          <p:attrName>ppt_x</p:attrName>
                                        </p:attrNameLst>
                                      </p:cBhvr>
                                      <p:tavLst>
                                        <p:tav tm="0">
                                          <p:val>
                                            <p:strVal val="0-#ppt_w/2"/>
                                          </p:val>
                                        </p:tav>
                                        <p:tav tm="100000">
                                          <p:val>
                                            <p:strVal val="#ppt_x"/>
                                          </p:val>
                                        </p:tav>
                                      </p:tavLst>
                                    </p:anim>
                                    <p:anim calcmode="lin" valueType="num">
                                      <p:cBhvr>
                                        <p:cTn id="28" dur="1000" fill="hold"/>
                                        <p:tgtEl>
                                          <p:spTgt spid="520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iterate>
                                    <p:tmAbs val="0"/>
                                  </p:iterate>
                                  <p:childTnLst>
                                    <p:set>
                                      <p:cBhvr>
                                        <p:cTn id="32" fill="hold"/>
                                        <p:tgtEl>
                                          <p:spTgt spid="5206"/>
                                        </p:tgtEl>
                                        <p:attrNameLst>
                                          <p:attrName>style.visibility</p:attrName>
                                        </p:attrNameLst>
                                      </p:cBhvr>
                                      <p:to>
                                        <p:strVal val="visible"/>
                                      </p:to>
                                    </p:set>
                                    <p:animEffect transition="in" filter="wipe(up)">
                                      <p:cBhvr>
                                        <p:cTn id="33" dur="1000"/>
                                        <p:tgtEl>
                                          <p:spTgt spid="5206"/>
                                        </p:tgtEl>
                                      </p:cBhvr>
                                    </p:animEffect>
                                  </p:childTnLst>
                                </p:cTn>
                              </p:par>
                              <p:par>
                                <p:cTn id="34" presetID="23" presetClass="entr" presetSubtype="16" fill="hold" grpId="0" nodeType="withEffect">
                                  <p:stCondLst>
                                    <p:cond delay="0"/>
                                  </p:stCondLst>
                                  <p:iterate type="lt">
                                    <p:tmAbs val="0"/>
                                  </p:iterate>
                                  <p:childTnLst>
                                    <p:set>
                                      <p:cBhvr>
                                        <p:cTn id="35" fill="hold"/>
                                        <p:tgtEl>
                                          <p:spTgt spid="5222"/>
                                        </p:tgtEl>
                                        <p:attrNameLst>
                                          <p:attrName>style.visibility</p:attrName>
                                        </p:attrNameLst>
                                      </p:cBhvr>
                                      <p:to>
                                        <p:strVal val="visible"/>
                                      </p:to>
                                    </p:set>
                                    <p:anim calcmode="lin" valueType="num">
                                      <p:cBhvr>
                                        <p:cTn id="36" dur="1000" fill="hold"/>
                                        <p:tgtEl>
                                          <p:spTgt spid="5222"/>
                                        </p:tgtEl>
                                        <p:attrNameLst>
                                          <p:attrName>ppt_w</p:attrName>
                                        </p:attrNameLst>
                                      </p:cBhvr>
                                      <p:tavLst>
                                        <p:tav tm="0">
                                          <p:val>
                                            <p:strVal val="4*#ppt_w"/>
                                          </p:val>
                                        </p:tav>
                                        <p:tav tm="100000">
                                          <p:val>
                                            <p:strVal val="#ppt_w"/>
                                          </p:val>
                                        </p:tav>
                                      </p:tavLst>
                                    </p:anim>
                                    <p:anim calcmode="lin" valueType="num">
                                      <p:cBhvr>
                                        <p:cTn id="37" dur="1000" fill="hold"/>
                                        <p:tgtEl>
                                          <p:spTgt spid="5222"/>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2" fill="hold" grpId="0" nodeType="afterEffect">
                                  <p:stCondLst>
                                    <p:cond delay="0"/>
                                  </p:stCondLst>
                                  <p:iterate>
                                    <p:tmAbs val="0"/>
                                  </p:iterate>
                                  <p:childTnLst>
                                    <p:set>
                                      <p:cBhvr>
                                        <p:cTn id="40" fill="hold"/>
                                        <p:tgtEl>
                                          <p:spTgt spid="5219"/>
                                        </p:tgtEl>
                                        <p:attrNameLst>
                                          <p:attrName>style.visibility</p:attrName>
                                        </p:attrNameLst>
                                      </p:cBhvr>
                                      <p:to>
                                        <p:strVal val="visible"/>
                                      </p:to>
                                    </p:set>
                                    <p:animEffect transition="in" filter="wipe(right)">
                                      <p:cBhvr>
                                        <p:cTn id="41" dur="1000"/>
                                        <p:tgtEl>
                                          <p:spTgt spid="5219"/>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30"/>
                                        </p:tgtEl>
                                        <p:attrNameLst>
                                          <p:attrName>style.visibility</p:attrName>
                                        </p:attrNameLst>
                                      </p:cBhvr>
                                      <p:to>
                                        <p:strVal val="visible"/>
                                      </p:to>
                                    </p:set>
                                    <p:animEffect transition="in" filter="fade">
                                      <p:cBhvr>
                                        <p:cTn id="47" dur="500"/>
                                        <p:tgtEl>
                                          <p:spTgt spid="5230"/>
                                        </p:tgtEl>
                                      </p:cBhvr>
                                    </p:animEffect>
                                  </p:childTnLst>
                                </p:cTn>
                              </p:par>
                              <p:par>
                                <p:cTn id="48" presetID="2" presetClass="entr" presetSubtype="8" fill="hold" grpId="0" nodeType="withEffect">
                                  <p:stCondLst>
                                    <p:cond delay="0"/>
                                  </p:stCondLst>
                                  <p:iterate>
                                    <p:tmAbs val="0"/>
                                  </p:iterate>
                                  <p:childTnLst>
                                    <p:set>
                                      <p:cBhvr>
                                        <p:cTn id="49" fill="hold"/>
                                        <p:tgtEl>
                                          <p:spTgt spid="39"/>
                                        </p:tgtEl>
                                        <p:attrNameLst>
                                          <p:attrName>style.visibility</p:attrName>
                                        </p:attrNameLst>
                                      </p:cBhvr>
                                      <p:to>
                                        <p:strVal val="visible"/>
                                      </p:to>
                                    </p:set>
                                    <p:anim calcmode="lin" valueType="num">
                                      <p:cBhvr>
                                        <p:cTn id="50" dur="1000" fill="hold"/>
                                        <p:tgtEl>
                                          <p:spTgt spid="39"/>
                                        </p:tgtEl>
                                        <p:attrNameLst>
                                          <p:attrName>ppt_x</p:attrName>
                                        </p:attrNameLst>
                                      </p:cBhvr>
                                      <p:tavLst>
                                        <p:tav tm="0">
                                          <p:val>
                                            <p:strVal val="0-#ppt_w/2"/>
                                          </p:val>
                                        </p:tav>
                                        <p:tav tm="100000">
                                          <p:val>
                                            <p:strVal val="#ppt_x"/>
                                          </p:val>
                                        </p:tav>
                                      </p:tavLst>
                                    </p:anim>
                                    <p:anim calcmode="lin" valueType="num">
                                      <p:cBhvr>
                                        <p:cTn id="5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iterate>
                                    <p:tmAbs val="0"/>
                                  </p:iterate>
                                  <p:childTnLst>
                                    <p:set>
                                      <p:cBhvr>
                                        <p:cTn id="55" fill="hold"/>
                                        <p:tgtEl>
                                          <p:spTgt spid="5205"/>
                                        </p:tgtEl>
                                        <p:attrNameLst>
                                          <p:attrName>style.visibility</p:attrName>
                                        </p:attrNameLst>
                                      </p:cBhvr>
                                      <p:to>
                                        <p:strVal val="visible"/>
                                      </p:to>
                                    </p:set>
                                    <p:animEffect transition="in" filter="wipe(up)">
                                      <p:cBhvr>
                                        <p:cTn id="56" dur="1000"/>
                                        <p:tgtEl>
                                          <p:spTgt spid="5205"/>
                                        </p:tgtEl>
                                      </p:cBhvr>
                                    </p:animEffect>
                                  </p:childTnLst>
                                </p:cTn>
                              </p:par>
                              <p:par>
                                <p:cTn id="57" presetID="23" presetClass="entr" presetSubtype="16" fill="hold" grpId="0" nodeType="withEffect">
                                  <p:stCondLst>
                                    <p:cond delay="0"/>
                                  </p:stCondLst>
                                  <p:iterate type="lt">
                                    <p:tmAbs val="0"/>
                                  </p:iterate>
                                  <p:childTnLst>
                                    <p:set>
                                      <p:cBhvr>
                                        <p:cTn id="58" fill="hold"/>
                                        <p:tgtEl>
                                          <p:spTgt spid="5229"/>
                                        </p:tgtEl>
                                        <p:attrNameLst>
                                          <p:attrName>style.visibility</p:attrName>
                                        </p:attrNameLst>
                                      </p:cBhvr>
                                      <p:to>
                                        <p:strVal val="visible"/>
                                      </p:to>
                                    </p:set>
                                    <p:anim calcmode="lin" valueType="num">
                                      <p:cBhvr>
                                        <p:cTn id="59" dur="1000" fill="hold"/>
                                        <p:tgtEl>
                                          <p:spTgt spid="5229"/>
                                        </p:tgtEl>
                                        <p:attrNameLst>
                                          <p:attrName>ppt_w</p:attrName>
                                        </p:attrNameLst>
                                      </p:cBhvr>
                                      <p:tavLst>
                                        <p:tav tm="0">
                                          <p:val>
                                            <p:strVal val="4*#ppt_w"/>
                                          </p:val>
                                        </p:tav>
                                        <p:tav tm="100000">
                                          <p:val>
                                            <p:strVal val="#ppt_w"/>
                                          </p:val>
                                        </p:tav>
                                      </p:tavLst>
                                    </p:anim>
                                    <p:anim calcmode="lin" valueType="num">
                                      <p:cBhvr>
                                        <p:cTn id="60" dur="1000" fill="hold"/>
                                        <p:tgtEl>
                                          <p:spTgt spid="5229"/>
                                        </p:tgtEl>
                                        <p:attrNameLst>
                                          <p:attrName>ppt_h</p:attrName>
                                        </p:attrNameLst>
                                      </p:cBhvr>
                                      <p:tavLst>
                                        <p:tav tm="0">
                                          <p:val>
                                            <p:strVal val="4*#ppt_h"/>
                                          </p:val>
                                        </p:tav>
                                        <p:tav tm="100000">
                                          <p:val>
                                            <p:strVal val="#ppt_h"/>
                                          </p:val>
                                        </p:tav>
                                      </p:tavLst>
                                    </p:anim>
                                  </p:childTnLst>
                                </p:cTn>
                              </p:par>
                              <p:par>
                                <p:cTn id="61" presetID="2" presetClass="entr" presetSubtype="2" fill="hold" grpId="0" nodeType="withEffect">
                                  <p:stCondLst>
                                    <p:cond delay="0"/>
                                  </p:stCondLst>
                                  <p:iterate>
                                    <p:tmAbs val="0"/>
                                  </p:iterate>
                                  <p:childTnLst>
                                    <p:set>
                                      <p:cBhvr>
                                        <p:cTn id="62" fill="hold"/>
                                        <p:tgtEl>
                                          <p:spTgt spid="5216"/>
                                        </p:tgtEl>
                                        <p:attrNameLst>
                                          <p:attrName>style.visibility</p:attrName>
                                        </p:attrNameLst>
                                      </p:cBhvr>
                                      <p:to>
                                        <p:strVal val="visible"/>
                                      </p:to>
                                    </p:set>
                                    <p:anim calcmode="lin" valueType="num">
                                      <p:cBhvr>
                                        <p:cTn id="63" dur="1000" fill="hold"/>
                                        <p:tgtEl>
                                          <p:spTgt spid="5216"/>
                                        </p:tgtEl>
                                        <p:attrNameLst>
                                          <p:attrName>ppt_x</p:attrName>
                                        </p:attrNameLst>
                                      </p:cBhvr>
                                      <p:tavLst>
                                        <p:tav tm="0">
                                          <p:val>
                                            <p:strVal val="1+#ppt_w/2"/>
                                          </p:val>
                                        </p:tav>
                                        <p:tav tm="100000">
                                          <p:val>
                                            <p:strVal val="#ppt_x"/>
                                          </p:val>
                                        </p:tav>
                                      </p:tavLst>
                                    </p:anim>
                                    <p:anim calcmode="lin" valueType="num">
                                      <p:cBhvr>
                                        <p:cTn id="64" dur="1000" fill="hold"/>
                                        <p:tgtEl>
                                          <p:spTgt spid="5216"/>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2" presetClass="entr" presetSubtype="8" fill="hold" grpId="0" nodeType="afterEffect">
                                  <p:stCondLst>
                                    <p:cond delay="0"/>
                                  </p:stCondLst>
                                  <p:iterate>
                                    <p:tmAbs val="0"/>
                                  </p:iterate>
                                  <p:childTnLst>
                                    <p:set>
                                      <p:cBhvr>
                                        <p:cTn id="67" fill="hold"/>
                                        <p:tgtEl>
                                          <p:spTgt spid="5218"/>
                                        </p:tgtEl>
                                        <p:attrNameLst>
                                          <p:attrName>style.visibility</p:attrName>
                                        </p:attrNameLst>
                                      </p:cBhvr>
                                      <p:to>
                                        <p:strVal val="visible"/>
                                      </p:to>
                                    </p:set>
                                    <p:animEffect transition="in" filter="wipe(left)">
                                      <p:cBhvr>
                                        <p:cTn id="68" dur="1000"/>
                                        <p:tgtEl>
                                          <p:spTgt spid="5218"/>
                                        </p:tgtEl>
                                      </p:cBhvr>
                                    </p:animEffect>
                                  </p:childTnLst>
                                </p:cTn>
                              </p:par>
                              <p:par>
                                <p:cTn id="69" presetID="10" presetClass="entr" presetSubtype="8" fill="hold" grpId="0" nodeType="withEffect">
                                  <p:stCondLst>
                                    <p:cond delay="0"/>
                                  </p:stCondLst>
                                  <p:iterate>
                                    <p:tmAbs val="0"/>
                                  </p:iterate>
                                  <p:childTnLst>
                                    <p:set>
                                      <p:cBhvr>
                                        <p:cTn id="70" fill="hold"/>
                                        <p:tgtEl>
                                          <p:spTgt spid="5224"/>
                                        </p:tgtEl>
                                        <p:attrNameLst>
                                          <p:attrName>style.visibility</p:attrName>
                                        </p:attrNameLst>
                                      </p:cBhvr>
                                      <p:to>
                                        <p:strVal val="visible"/>
                                      </p:to>
                                    </p:set>
                                    <p:animEffect transition="in" filter="fade(right)">
                                      <p:cBhvr>
                                        <p:cTn id="71" dur="2000"/>
                                        <p:tgtEl>
                                          <p:spTgt spid="5224"/>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16">
                                            <p:txEl>
                                              <p:pRg st="0" end="0"/>
                                            </p:txEl>
                                          </p:spTgt>
                                        </p:tgtEl>
                                        <p:attrNameLst>
                                          <p:attrName>style.visibility</p:attrName>
                                        </p:attrNameLst>
                                      </p:cBhvr>
                                      <p:to>
                                        <p:strVal val="visible"/>
                                      </p:to>
                                    </p:set>
                                    <p:animEffect transition="in" filter="fade">
                                      <p:cBhvr>
                                        <p:cTn id="74" dur="1500"/>
                                        <p:tgtEl>
                                          <p:spTgt spid="16">
                                            <p:txEl>
                                              <p:pRg st="0" end="0"/>
                                            </p:txEl>
                                          </p:spTgt>
                                        </p:tgtEl>
                                      </p:cBhvr>
                                    </p:animEffect>
                                    <p:anim calcmode="lin" valueType="num">
                                      <p:cBhvr>
                                        <p:cTn id="75" dur="1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6" dur="1500" fill="hold"/>
                                        <p:tgtEl>
                                          <p:spTgt spid="16">
                                            <p:txEl>
                                              <p:pRg st="0" end="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xEl>
                                              <p:pRg st="1" end="1"/>
                                            </p:txEl>
                                          </p:spTgt>
                                        </p:tgtEl>
                                        <p:attrNameLst>
                                          <p:attrName>style.visibility</p:attrName>
                                        </p:attrNameLst>
                                      </p:cBhvr>
                                      <p:to>
                                        <p:strVal val="visible"/>
                                      </p:to>
                                    </p:set>
                                    <p:animEffect transition="in" filter="fade">
                                      <p:cBhvr>
                                        <p:cTn id="79" dur="1500"/>
                                        <p:tgtEl>
                                          <p:spTgt spid="16">
                                            <p:txEl>
                                              <p:pRg st="1" end="1"/>
                                            </p:txEl>
                                          </p:spTgt>
                                        </p:tgtEl>
                                      </p:cBhvr>
                                    </p:animEffect>
                                    <p:anim calcmode="lin" valueType="num">
                                      <p:cBhvr>
                                        <p:cTn id="80" dur="1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1" dur="1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6">
                                            <p:txEl>
                                              <p:pRg st="2" end="2"/>
                                            </p:txEl>
                                          </p:spTgt>
                                        </p:tgtEl>
                                        <p:attrNameLst>
                                          <p:attrName>style.visibility</p:attrName>
                                        </p:attrNameLst>
                                      </p:cBhvr>
                                      <p:to>
                                        <p:strVal val="visible"/>
                                      </p:to>
                                    </p:set>
                                    <p:animEffect transition="in" filter="fade">
                                      <p:cBhvr>
                                        <p:cTn id="86" dur="1500"/>
                                        <p:tgtEl>
                                          <p:spTgt spid="16">
                                            <p:txEl>
                                              <p:pRg st="2" end="2"/>
                                            </p:txEl>
                                          </p:spTgt>
                                        </p:tgtEl>
                                      </p:cBhvr>
                                    </p:animEffect>
                                    <p:anim calcmode="lin" valueType="num">
                                      <p:cBhvr>
                                        <p:cTn id="87" dur="1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88" dur="1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6">
                                            <p:txEl>
                                              <p:pRg st="3" end="3"/>
                                            </p:txEl>
                                          </p:spTgt>
                                        </p:tgtEl>
                                        <p:attrNameLst>
                                          <p:attrName>style.visibility</p:attrName>
                                        </p:attrNameLst>
                                      </p:cBhvr>
                                      <p:to>
                                        <p:strVal val="visible"/>
                                      </p:to>
                                    </p:set>
                                    <p:animEffect transition="in" filter="fade">
                                      <p:cBhvr>
                                        <p:cTn id="93" dur="1500"/>
                                        <p:tgtEl>
                                          <p:spTgt spid="16">
                                            <p:txEl>
                                              <p:pRg st="3" end="3"/>
                                            </p:txEl>
                                          </p:spTgt>
                                        </p:tgtEl>
                                      </p:cBhvr>
                                    </p:animEffect>
                                    <p:anim calcmode="lin" valueType="num">
                                      <p:cBhvr>
                                        <p:cTn id="94" dur="1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5" dur="1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6">
                                            <p:txEl>
                                              <p:pRg st="4" end="4"/>
                                            </p:txEl>
                                          </p:spTgt>
                                        </p:tgtEl>
                                        <p:attrNameLst>
                                          <p:attrName>style.visibility</p:attrName>
                                        </p:attrNameLst>
                                      </p:cBhvr>
                                      <p:to>
                                        <p:strVal val="visible"/>
                                      </p:to>
                                    </p:set>
                                    <p:animEffect transition="in" filter="fade">
                                      <p:cBhvr>
                                        <p:cTn id="100" dur="1500"/>
                                        <p:tgtEl>
                                          <p:spTgt spid="16">
                                            <p:txEl>
                                              <p:pRg st="4" end="4"/>
                                            </p:txEl>
                                          </p:spTgt>
                                        </p:tgtEl>
                                      </p:cBhvr>
                                    </p:animEffect>
                                    <p:anim calcmode="lin" valueType="num">
                                      <p:cBhvr>
                                        <p:cTn id="101" dur="1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2" dur="1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6">
                                            <p:txEl>
                                              <p:pRg st="5" end="5"/>
                                            </p:txEl>
                                          </p:spTgt>
                                        </p:tgtEl>
                                        <p:attrNameLst>
                                          <p:attrName>style.visibility</p:attrName>
                                        </p:attrNameLst>
                                      </p:cBhvr>
                                      <p:to>
                                        <p:strVal val="visible"/>
                                      </p:to>
                                    </p:set>
                                    <p:animEffect transition="in" filter="fade">
                                      <p:cBhvr>
                                        <p:cTn id="107" dur="1500"/>
                                        <p:tgtEl>
                                          <p:spTgt spid="16">
                                            <p:txEl>
                                              <p:pRg st="5" end="5"/>
                                            </p:txEl>
                                          </p:spTgt>
                                        </p:tgtEl>
                                      </p:cBhvr>
                                    </p:animEffect>
                                    <p:anim calcmode="lin" valueType="num">
                                      <p:cBhvr>
                                        <p:cTn id="108" dur="15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109" dur="15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6">
                                            <p:txEl>
                                              <p:pRg st="6" end="6"/>
                                            </p:txEl>
                                          </p:spTgt>
                                        </p:tgtEl>
                                        <p:attrNameLst>
                                          <p:attrName>style.visibility</p:attrName>
                                        </p:attrNameLst>
                                      </p:cBhvr>
                                      <p:to>
                                        <p:strVal val="visible"/>
                                      </p:to>
                                    </p:set>
                                    <p:animEffect transition="in" filter="fade">
                                      <p:cBhvr>
                                        <p:cTn id="114" dur="1500"/>
                                        <p:tgtEl>
                                          <p:spTgt spid="16">
                                            <p:txEl>
                                              <p:pRg st="6" end="6"/>
                                            </p:txEl>
                                          </p:spTgt>
                                        </p:tgtEl>
                                      </p:cBhvr>
                                    </p:animEffect>
                                    <p:anim calcmode="lin" valueType="num">
                                      <p:cBhvr>
                                        <p:cTn id="115" dur="1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16" dur="1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6">
                                            <p:txEl>
                                              <p:pRg st="7" end="7"/>
                                            </p:txEl>
                                          </p:spTgt>
                                        </p:tgtEl>
                                        <p:attrNameLst>
                                          <p:attrName>style.visibility</p:attrName>
                                        </p:attrNameLst>
                                      </p:cBhvr>
                                      <p:to>
                                        <p:strVal val="visible"/>
                                      </p:to>
                                    </p:set>
                                    <p:animEffect transition="in" filter="fade">
                                      <p:cBhvr>
                                        <p:cTn id="121" dur="1500"/>
                                        <p:tgtEl>
                                          <p:spTgt spid="16">
                                            <p:txEl>
                                              <p:pRg st="7" end="7"/>
                                            </p:txEl>
                                          </p:spTgt>
                                        </p:tgtEl>
                                      </p:cBhvr>
                                    </p:animEffect>
                                    <p:anim calcmode="lin" valueType="num">
                                      <p:cBhvr>
                                        <p:cTn id="122" dur="15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123" dur="15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6">
                                            <p:txEl>
                                              <p:pRg st="8" end="8"/>
                                            </p:txEl>
                                          </p:spTgt>
                                        </p:tgtEl>
                                        <p:attrNameLst>
                                          <p:attrName>style.visibility</p:attrName>
                                        </p:attrNameLst>
                                      </p:cBhvr>
                                      <p:to>
                                        <p:strVal val="visible"/>
                                      </p:to>
                                    </p:set>
                                    <p:animEffect transition="in" filter="fade">
                                      <p:cBhvr>
                                        <p:cTn id="128" dur="1500"/>
                                        <p:tgtEl>
                                          <p:spTgt spid="16">
                                            <p:txEl>
                                              <p:pRg st="8" end="8"/>
                                            </p:txEl>
                                          </p:spTgt>
                                        </p:tgtEl>
                                      </p:cBhvr>
                                    </p:animEffect>
                                    <p:anim calcmode="lin" valueType="num">
                                      <p:cBhvr>
                                        <p:cTn id="129" dur="1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30" dur="1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
                            </p:stCondLst>
                            <p:childTnLst>
                              <p:par>
                                <p:cTn id="132" presetID="22" presetClass="entr" presetSubtype="8" fill="hold" grpId="0" nodeType="afterEffect">
                                  <p:stCondLst>
                                    <p:cond delay="0"/>
                                  </p:stCondLst>
                                  <p:iterate>
                                    <p:tmAbs val="0"/>
                                  </p:iterate>
                                  <p:childTnLst>
                                    <p:set>
                                      <p:cBhvr>
                                        <p:cTn id="133" fill="hold"/>
                                        <p:tgtEl>
                                          <p:spTgt spid="5226"/>
                                        </p:tgtEl>
                                        <p:attrNameLst>
                                          <p:attrName>style.visibility</p:attrName>
                                        </p:attrNameLst>
                                      </p:cBhvr>
                                      <p:to>
                                        <p:strVal val="visible"/>
                                      </p:to>
                                    </p:set>
                                    <p:animEffect transition="in" filter="wipe(left)">
                                      <p:cBhvr>
                                        <p:cTn id="134" dur="1000"/>
                                        <p:tgtEl>
                                          <p:spTgt spid="5226"/>
                                        </p:tgtEl>
                                      </p:cBhvr>
                                    </p:animEffect>
                                  </p:childTnLst>
                                </p:cTn>
                              </p:par>
                            </p:childTnLst>
                          </p:cTn>
                        </p:par>
                        <p:par>
                          <p:cTn id="135" fill="hold">
                            <p:stCondLst>
                              <p:cond delay="2500"/>
                            </p:stCondLst>
                            <p:childTnLst>
                              <p:par>
                                <p:cTn id="136" presetID="22" presetClass="entr" presetSubtype="1" fill="hold" grpId="0" nodeType="afterEffect">
                                  <p:stCondLst>
                                    <p:cond delay="750"/>
                                  </p:stCondLst>
                                  <p:iterate>
                                    <p:tmAbs val="0"/>
                                  </p:iterate>
                                  <p:childTnLst>
                                    <p:set>
                                      <p:cBhvr>
                                        <p:cTn id="137" fill="hold"/>
                                        <p:tgtEl>
                                          <p:spTgt spid="5204"/>
                                        </p:tgtEl>
                                        <p:attrNameLst>
                                          <p:attrName>style.visibility</p:attrName>
                                        </p:attrNameLst>
                                      </p:cBhvr>
                                      <p:to>
                                        <p:strVal val="visible"/>
                                      </p:to>
                                    </p:set>
                                    <p:animEffect transition="in" filter="wipe(up)">
                                      <p:cBhvr>
                                        <p:cTn id="138" dur="1000"/>
                                        <p:tgtEl>
                                          <p:spTgt spid="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4" grpId="0" animBg="1" advAuto="0"/>
      <p:bldP spid="5205" grpId="0" animBg="1" advAuto="0"/>
      <p:bldP spid="5206" grpId="0" animBg="1" advAuto="0"/>
      <p:bldP spid="5209" grpId="0" animBg="1" advAuto="0"/>
      <p:bldP spid="5212" grpId="0" animBg="1" advAuto="0"/>
      <p:bldP spid="5215" grpId="0" animBg="1" advAuto="0"/>
      <p:bldP spid="5216" grpId="0" animBg="1" advAuto="0"/>
      <p:bldP spid="5218" grpId="0" animBg="1" advAuto="0"/>
      <p:bldP spid="5219" grpId="0" animBg="1" advAuto="0"/>
      <p:bldP spid="5222" grpId="0" animBg="1" advAuto="0"/>
      <p:bldP spid="5224" grpId="0" animBg="1" advAuto="0"/>
      <p:bldP spid="5226" grpId="0" animBg="1" advAuto="0"/>
      <p:bldP spid="5229" grpId="0" animBg="1" advAuto="0"/>
      <p:bldP spid="5230" grpId="0" animBg="1"/>
      <p:bldP spid="5233" grpId="0" animBg="1"/>
      <p:bldP spid="39" grpId="0" animBg="1" advAuto="0"/>
      <p:bldP spid="16" grpId="0" uiExpand="1" build="p"/>
      <p:bldP spid="54" grpId="0" animBg="1"/>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3939">
            <a:extLst>
              <a:ext uri="{FF2B5EF4-FFF2-40B4-BE49-F238E27FC236}">
                <a16:creationId xmlns:a16="http://schemas.microsoft.com/office/drawing/2014/main" id="{2D4EAD6E-669F-4805-A003-30CBD5858E11}"/>
              </a:ext>
            </a:extLst>
          </p:cNvPr>
          <p:cNvSpPr/>
          <p:nvPr/>
        </p:nvSpPr>
        <p:spPr>
          <a:xfrm>
            <a:off x="-1" y="2792388"/>
            <a:ext cx="12192001" cy="10923612"/>
          </a:xfrm>
          <a:prstGeom prst="rect">
            <a:avLst/>
          </a:prstGeom>
          <a:solidFill>
            <a:schemeClr val="accent5"/>
          </a:solidFill>
          <a:ln w="12700">
            <a:miter lim="400000"/>
          </a:ln>
        </p:spPr>
        <p:txBody>
          <a:bodyPr lIns="0" tIns="0" rIns="0" bIns="0" anchor="ctr"/>
          <a:lstStyle/>
          <a:p>
            <a:pPr lvl="0">
              <a:defRPr sz="3200"/>
            </a:pPr>
            <a:endParaRPr dirty="0">
              <a:solidFill>
                <a:schemeClr val="bg2">
                  <a:lumMod val="95000"/>
                </a:schemeClr>
              </a:solidFill>
            </a:endParaRPr>
          </a:p>
        </p:txBody>
      </p:sp>
      <p:sp>
        <p:nvSpPr>
          <p:cNvPr id="3" name="Shape 3940">
            <a:extLst>
              <a:ext uri="{FF2B5EF4-FFF2-40B4-BE49-F238E27FC236}">
                <a16:creationId xmlns:a16="http://schemas.microsoft.com/office/drawing/2014/main" id="{58056F8A-BA76-4990-86B3-F4A58883A6C2}"/>
              </a:ext>
            </a:extLst>
          </p:cNvPr>
          <p:cNvSpPr/>
          <p:nvPr/>
        </p:nvSpPr>
        <p:spPr>
          <a:xfrm>
            <a:off x="12182554" y="2792388"/>
            <a:ext cx="12295276" cy="10923612"/>
          </a:xfrm>
          <a:prstGeom prst="rect">
            <a:avLst/>
          </a:prstGeom>
          <a:solidFill>
            <a:srgbClr val="343E48"/>
          </a:solidFill>
          <a:ln w="12700">
            <a:miter lim="400000"/>
          </a:ln>
        </p:spPr>
        <p:txBody>
          <a:bodyPr lIns="0" tIns="0" rIns="0" bIns="0" anchor="ctr"/>
          <a:lstStyle/>
          <a:p>
            <a:pPr lvl="0">
              <a:defRPr sz="3200"/>
            </a:pPr>
            <a:endParaRPr dirty="0"/>
          </a:p>
        </p:txBody>
      </p:sp>
      <p:sp>
        <p:nvSpPr>
          <p:cNvPr id="4" name="Shape 3941">
            <a:extLst>
              <a:ext uri="{FF2B5EF4-FFF2-40B4-BE49-F238E27FC236}">
                <a16:creationId xmlns:a16="http://schemas.microsoft.com/office/drawing/2014/main" id="{4121DD6E-33F7-4CD7-B6B8-1BB2C4B2E505}"/>
              </a:ext>
            </a:extLst>
          </p:cNvPr>
          <p:cNvSpPr/>
          <p:nvPr/>
        </p:nvSpPr>
        <p:spPr>
          <a:xfrm>
            <a:off x="13582577" y="4625329"/>
            <a:ext cx="2130447" cy="26136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63500" cap="rnd">
            <a:solidFill>
              <a:srgbClr val="FFFFFF"/>
            </a:solidFill>
            <a:custDash>
              <a:ds d="100000" sp="200000"/>
            </a:custDash>
            <a:round/>
          </a:ln>
        </p:spPr>
        <p:txBody>
          <a:bodyPr lIns="0" tIns="0" rIns="0" bIns="0" anchor="ctr"/>
          <a:lstStyle/>
          <a:p>
            <a:pPr lvl="0">
              <a:defRPr sz="3200"/>
            </a:pPr>
            <a:endParaRPr/>
          </a:p>
        </p:txBody>
      </p:sp>
      <p:sp>
        <p:nvSpPr>
          <p:cNvPr id="5" name="Shape 3942">
            <a:extLst>
              <a:ext uri="{FF2B5EF4-FFF2-40B4-BE49-F238E27FC236}">
                <a16:creationId xmlns:a16="http://schemas.microsoft.com/office/drawing/2014/main" id="{6B9B9606-F31C-418A-894A-5C6604685A4C}"/>
              </a:ext>
            </a:extLst>
          </p:cNvPr>
          <p:cNvSpPr txBox="1">
            <a:spLocks/>
          </p:cNvSpPr>
          <p:nvPr/>
        </p:nvSpPr>
        <p:spPr>
          <a:xfrm>
            <a:off x="1985943" y="915118"/>
            <a:ext cx="20412114" cy="1483956"/>
          </a:xfrm>
          <a:prstGeom prst="rect">
            <a:avLst/>
          </a:prstGeom>
        </p:spPr>
        <p:txBody>
          <a:bodyPr/>
          <a:lstStyle>
            <a:lvl1pPr algn="ctr" defTabSz="825500">
              <a:defRPr sz="9000" b="1">
                <a:solidFill>
                  <a:srgbClr val="212830"/>
                </a:solidFill>
                <a:latin typeface="BebasNeueBold"/>
                <a:ea typeface="BebasNeueBold"/>
                <a:cs typeface="BebasNeueBold"/>
                <a:sym typeface="BebasNeueBold"/>
              </a:defRPr>
            </a:lvl1pPr>
            <a:lvl2pPr indent="228600" algn="ctr" defTabSz="825500">
              <a:defRPr sz="9000" b="1">
                <a:solidFill>
                  <a:srgbClr val="212830"/>
                </a:solidFill>
                <a:latin typeface="BebasNeueBold"/>
                <a:ea typeface="BebasNeueBold"/>
                <a:cs typeface="BebasNeueBold"/>
                <a:sym typeface="BebasNeueBold"/>
              </a:defRPr>
            </a:lvl2pPr>
            <a:lvl3pPr indent="457200" algn="ctr" defTabSz="825500">
              <a:defRPr sz="9000" b="1">
                <a:solidFill>
                  <a:srgbClr val="212830"/>
                </a:solidFill>
                <a:latin typeface="BebasNeueBold"/>
                <a:ea typeface="BebasNeueBold"/>
                <a:cs typeface="BebasNeueBold"/>
                <a:sym typeface="BebasNeueBold"/>
              </a:defRPr>
            </a:lvl3pPr>
            <a:lvl4pPr indent="685800" algn="ctr" defTabSz="825500">
              <a:defRPr sz="9000" b="1">
                <a:solidFill>
                  <a:srgbClr val="212830"/>
                </a:solidFill>
                <a:latin typeface="BebasNeueBold"/>
                <a:ea typeface="BebasNeueBold"/>
                <a:cs typeface="BebasNeueBold"/>
                <a:sym typeface="BebasNeueBold"/>
              </a:defRPr>
            </a:lvl4pPr>
            <a:lvl5pPr indent="914400" algn="ctr" defTabSz="825500">
              <a:defRPr sz="9000" b="1">
                <a:solidFill>
                  <a:srgbClr val="212830"/>
                </a:solidFill>
                <a:latin typeface="BebasNeueBold"/>
                <a:ea typeface="BebasNeueBold"/>
                <a:cs typeface="BebasNeueBold"/>
                <a:sym typeface="BebasNeueBold"/>
              </a:defRPr>
            </a:lvl5pPr>
            <a:lvl6pPr indent="1143000" algn="ctr" defTabSz="825500">
              <a:defRPr sz="9000" b="1">
                <a:solidFill>
                  <a:srgbClr val="212830"/>
                </a:solidFill>
                <a:latin typeface="BebasNeueBold"/>
                <a:ea typeface="BebasNeueBold"/>
                <a:cs typeface="BebasNeueBold"/>
                <a:sym typeface="BebasNeueBold"/>
              </a:defRPr>
            </a:lvl6pPr>
            <a:lvl7pPr indent="1371600" algn="ctr" defTabSz="825500">
              <a:defRPr sz="9000" b="1">
                <a:solidFill>
                  <a:srgbClr val="212830"/>
                </a:solidFill>
                <a:latin typeface="BebasNeueBold"/>
                <a:ea typeface="BebasNeueBold"/>
                <a:cs typeface="BebasNeueBold"/>
                <a:sym typeface="BebasNeueBold"/>
              </a:defRPr>
            </a:lvl7pPr>
            <a:lvl8pPr indent="1600200" algn="ctr" defTabSz="825500">
              <a:defRPr sz="9000" b="1">
                <a:solidFill>
                  <a:srgbClr val="212830"/>
                </a:solidFill>
                <a:latin typeface="BebasNeueBold"/>
                <a:ea typeface="BebasNeueBold"/>
                <a:cs typeface="BebasNeueBold"/>
                <a:sym typeface="BebasNeueBold"/>
              </a:defRPr>
            </a:lvl8pPr>
            <a:lvl9pPr indent="1828800" algn="ctr" defTabSz="825500">
              <a:defRPr sz="9000" b="1">
                <a:solidFill>
                  <a:srgbClr val="212830"/>
                </a:solidFill>
                <a:latin typeface="BebasNeueBold"/>
                <a:ea typeface="BebasNeueBold"/>
                <a:cs typeface="BebasNeueBold"/>
                <a:sym typeface="BebasNeueBold"/>
              </a:defRPr>
            </a:lvl9pPr>
          </a:lstStyle>
          <a:p>
            <a:pPr>
              <a:defRPr sz="1800" b="0">
                <a:solidFill>
                  <a:srgbClr val="000000"/>
                </a:solidFill>
              </a:defRPr>
            </a:pPr>
            <a:r>
              <a:rPr lang="en-US" sz="9600" dirty="0">
                <a:solidFill>
                  <a:schemeClr val="tx1">
                    <a:lumMod val="75000"/>
                  </a:schemeClr>
                </a:solidFill>
              </a:rPr>
              <a:t>UNDERSTAND</a:t>
            </a:r>
            <a:r>
              <a:rPr lang="en-US" sz="9600" dirty="0">
                <a:solidFill>
                  <a:schemeClr val="accent5"/>
                </a:solidFill>
              </a:rPr>
              <a:t> DIRECT </a:t>
            </a:r>
            <a:r>
              <a:rPr lang="en-US" sz="9600" dirty="0">
                <a:solidFill>
                  <a:srgbClr val="BBBFC3"/>
                </a:solidFill>
              </a:rPr>
              <a:t>vs</a:t>
            </a:r>
            <a:r>
              <a:rPr lang="en-US" sz="9600" dirty="0"/>
              <a:t> </a:t>
            </a:r>
            <a:r>
              <a:rPr lang="en-US" sz="9600" dirty="0">
                <a:solidFill>
                  <a:srgbClr val="343E48"/>
                </a:solidFill>
              </a:rPr>
              <a:t>INDIRECT</a:t>
            </a:r>
          </a:p>
        </p:txBody>
      </p:sp>
      <p:sp>
        <p:nvSpPr>
          <p:cNvPr id="7" name="Shape 3944">
            <a:extLst>
              <a:ext uri="{FF2B5EF4-FFF2-40B4-BE49-F238E27FC236}">
                <a16:creationId xmlns:a16="http://schemas.microsoft.com/office/drawing/2014/main" id="{7D3735F7-C561-4118-A1D4-1D0E4B9EBFBB}"/>
              </a:ext>
            </a:extLst>
          </p:cNvPr>
          <p:cNvSpPr/>
          <p:nvPr/>
        </p:nvSpPr>
        <p:spPr>
          <a:xfrm>
            <a:off x="6280367" y="3825110"/>
            <a:ext cx="2220250" cy="1973630"/>
          </a:xfrm>
          <a:custGeom>
            <a:avLst/>
            <a:gdLst/>
            <a:ahLst/>
            <a:cxnLst>
              <a:cxn ang="0">
                <a:pos x="wd2" y="hd2"/>
              </a:cxn>
              <a:cxn ang="5400000">
                <a:pos x="wd2" y="hd2"/>
              </a:cxn>
              <a:cxn ang="10800000">
                <a:pos x="wd2" y="hd2"/>
              </a:cxn>
              <a:cxn ang="16200000">
                <a:pos x="wd2" y="hd2"/>
              </a:cxn>
            </a:cxnLst>
            <a:rect l="0" t="0" r="r" b="b"/>
            <a:pathLst>
              <a:path w="21600" h="21600" extrusionOk="0">
                <a:moveTo>
                  <a:pt x="19201" y="6749"/>
                </a:moveTo>
                <a:cubicBezTo>
                  <a:pt x="19201" y="7201"/>
                  <a:pt x="19083" y="9449"/>
                  <a:pt x="16798" y="9449"/>
                </a:cubicBezTo>
                <a:lnTo>
                  <a:pt x="16798" y="5398"/>
                </a:lnTo>
                <a:lnTo>
                  <a:pt x="19201" y="5398"/>
                </a:lnTo>
                <a:cubicBezTo>
                  <a:pt x="19201" y="5398"/>
                  <a:pt x="19201" y="6749"/>
                  <a:pt x="19201" y="6749"/>
                </a:cubicBezTo>
                <a:close/>
                <a:moveTo>
                  <a:pt x="14399" y="10292"/>
                </a:moveTo>
                <a:lnTo>
                  <a:pt x="14097" y="11067"/>
                </a:lnTo>
                <a:cubicBezTo>
                  <a:pt x="13523" y="12543"/>
                  <a:pt x="12228" y="13499"/>
                  <a:pt x="10799" y="13499"/>
                </a:cubicBezTo>
                <a:cubicBezTo>
                  <a:pt x="9369" y="13499"/>
                  <a:pt x="8077" y="12543"/>
                  <a:pt x="7503" y="11067"/>
                </a:cubicBezTo>
                <a:lnTo>
                  <a:pt x="7201" y="10292"/>
                </a:lnTo>
                <a:lnTo>
                  <a:pt x="7201" y="2699"/>
                </a:lnTo>
                <a:lnTo>
                  <a:pt x="14399" y="2699"/>
                </a:lnTo>
                <a:cubicBezTo>
                  <a:pt x="14399" y="2699"/>
                  <a:pt x="14399" y="10292"/>
                  <a:pt x="14399" y="10292"/>
                </a:cubicBezTo>
                <a:close/>
                <a:moveTo>
                  <a:pt x="4799" y="9449"/>
                </a:moveTo>
                <a:cubicBezTo>
                  <a:pt x="2607" y="9449"/>
                  <a:pt x="2408" y="7375"/>
                  <a:pt x="2399" y="6749"/>
                </a:cubicBezTo>
                <a:lnTo>
                  <a:pt x="2399" y="5398"/>
                </a:lnTo>
                <a:lnTo>
                  <a:pt x="4799" y="5398"/>
                </a:lnTo>
                <a:cubicBezTo>
                  <a:pt x="4799" y="5398"/>
                  <a:pt x="4799" y="9449"/>
                  <a:pt x="4799" y="9449"/>
                </a:cubicBezTo>
                <a:close/>
                <a:moveTo>
                  <a:pt x="20399" y="2699"/>
                </a:moveTo>
                <a:lnTo>
                  <a:pt x="16798" y="2699"/>
                </a:lnTo>
                <a:lnTo>
                  <a:pt x="16798" y="1352"/>
                </a:lnTo>
                <a:cubicBezTo>
                  <a:pt x="16798" y="603"/>
                  <a:pt x="16262" y="0"/>
                  <a:pt x="15600" y="0"/>
                </a:cubicBezTo>
                <a:lnTo>
                  <a:pt x="6000" y="0"/>
                </a:lnTo>
                <a:cubicBezTo>
                  <a:pt x="5338" y="0"/>
                  <a:pt x="4799" y="603"/>
                  <a:pt x="4799" y="1352"/>
                </a:cubicBezTo>
                <a:lnTo>
                  <a:pt x="4799" y="2699"/>
                </a:lnTo>
                <a:lnTo>
                  <a:pt x="1201" y="2699"/>
                </a:lnTo>
                <a:cubicBezTo>
                  <a:pt x="536" y="2699"/>
                  <a:pt x="0" y="3302"/>
                  <a:pt x="0" y="4051"/>
                </a:cubicBezTo>
                <a:lnTo>
                  <a:pt x="0" y="6749"/>
                </a:lnTo>
                <a:cubicBezTo>
                  <a:pt x="0" y="8918"/>
                  <a:pt x="1277" y="12148"/>
                  <a:pt x="4799" y="12148"/>
                </a:cubicBezTo>
                <a:lnTo>
                  <a:pt x="5303" y="12148"/>
                </a:lnTo>
                <a:cubicBezTo>
                  <a:pt x="6228" y="14534"/>
                  <a:pt x="8340" y="16198"/>
                  <a:pt x="10799" y="16198"/>
                </a:cubicBezTo>
                <a:cubicBezTo>
                  <a:pt x="13259" y="16198"/>
                  <a:pt x="15372" y="14534"/>
                  <a:pt x="16297" y="12148"/>
                </a:cubicBezTo>
                <a:lnTo>
                  <a:pt x="16798" y="12148"/>
                </a:lnTo>
                <a:cubicBezTo>
                  <a:pt x="20320" y="12148"/>
                  <a:pt x="21600" y="8918"/>
                  <a:pt x="21600" y="6749"/>
                </a:cubicBezTo>
                <a:lnTo>
                  <a:pt x="21600" y="4051"/>
                </a:lnTo>
                <a:cubicBezTo>
                  <a:pt x="21600" y="3302"/>
                  <a:pt x="21064" y="2699"/>
                  <a:pt x="20399" y="2699"/>
                </a:cubicBezTo>
                <a:cubicBezTo>
                  <a:pt x="20399" y="2699"/>
                  <a:pt x="20399" y="2699"/>
                  <a:pt x="20399" y="2699"/>
                </a:cubicBezTo>
                <a:close/>
                <a:moveTo>
                  <a:pt x="9600" y="18897"/>
                </a:moveTo>
                <a:lnTo>
                  <a:pt x="8399" y="18897"/>
                </a:lnTo>
                <a:cubicBezTo>
                  <a:pt x="7075" y="18897"/>
                  <a:pt x="6000" y="20107"/>
                  <a:pt x="6000" y="21600"/>
                </a:cubicBezTo>
                <a:lnTo>
                  <a:pt x="15600" y="21600"/>
                </a:lnTo>
                <a:cubicBezTo>
                  <a:pt x="15600" y="20107"/>
                  <a:pt x="14525" y="18897"/>
                  <a:pt x="13201" y="18897"/>
                </a:cubicBezTo>
                <a:lnTo>
                  <a:pt x="12000" y="18897"/>
                </a:lnTo>
                <a:lnTo>
                  <a:pt x="12000" y="16198"/>
                </a:lnTo>
                <a:lnTo>
                  <a:pt x="9600" y="16198"/>
                </a:lnTo>
                <a:cubicBezTo>
                  <a:pt x="9600" y="16198"/>
                  <a:pt x="9600" y="18897"/>
                  <a:pt x="9600" y="18897"/>
                </a:cubicBezTo>
                <a:close/>
              </a:path>
            </a:pathLst>
          </a:custGeom>
          <a:solidFill>
            <a:schemeClr val="bg2"/>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 name="Shape 3946">
            <a:extLst>
              <a:ext uri="{FF2B5EF4-FFF2-40B4-BE49-F238E27FC236}">
                <a16:creationId xmlns:a16="http://schemas.microsoft.com/office/drawing/2014/main" id="{FC19799C-7FD1-441C-8CC2-448AFE1A35A7}"/>
              </a:ext>
            </a:extLst>
          </p:cNvPr>
          <p:cNvSpPr/>
          <p:nvPr/>
        </p:nvSpPr>
        <p:spPr>
          <a:xfrm>
            <a:off x="18639684" y="3825110"/>
            <a:ext cx="4827135" cy="18429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lnSpc>
                <a:spcPct val="130000"/>
              </a:lnSpc>
              <a:defRPr sz="1800"/>
            </a:pPr>
            <a:r>
              <a:rPr lang="en-US" sz="4800" dirty="0">
                <a:solidFill>
                  <a:schemeClr val="bg2"/>
                </a:solidFill>
                <a:latin typeface="Calibri" panose="020F0502020204030204" pitchFamily="34" charset="0"/>
                <a:ea typeface="Roboto Medium"/>
                <a:cs typeface="Calibri" panose="020F0502020204030204" pitchFamily="34" charset="0"/>
                <a:sym typeface="Roboto Bold"/>
              </a:rPr>
              <a:t>DIRECT</a:t>
            </a:r>
          </a:p>
          <a:p>
            <a:pPr lvl="0" algn="l">
              <a:lnSpc>
                <a:spcPct val="130000"/>
              </a:lnSpc>
              <a:defRPr sz="1800"/>
            </a:pPr>
            <a:r>
              <a:rPr lang="en-US" sz="4800" dirty="0">
                <a:solidFill>
                  <a:schemeClr val="bg2"/>
                </a:solidFill>
                <a:latin typeface="Calibri" panose="020F0502020204030204" pitchFamily="34" charset="0"/>
                <a:ea typeface="Roboto Medium"/>
                <a:cs typeface="Calibri" panose="020F0502020204030204" pitchFamily="34" charset="0"/>
                <a:sym typeface="Roboto Bold"/>
              </a:rPr>
              <a:t>BEHAVIOR</a:t>
            </a:r>
            <a:endParaRPr sz="4000" dirty="0">
              <a:solidFill>
                <a:schemeClr val="bg2"/>
              </a:solidFill>
              <a:latin typeface="Calibri" panose="020F0502020204030204" pitchFamily="34" charset="0"/>
              <a:ea typeface="Roboto Medium"/>
              <a:cs typeface="Calibri" panose="020F0502020204030204" pitchFamily="34" charset="0"/>
              <a:sym typeface="Roboto Medium"/>
            </a:endParaRPr>
          </a:p>
        </p:txBody>
      </p:sp>
      <p:sp>
        <p:nvSpPr>
          <p:cNvPr id="13" name="Shape 3950">
            <a:extLst>
              <a:ext uri="{FF2B5EF4-FFF2-40B4-BE49-F238E27FC236}">
                <a16:creationId xmlns:a16="http://schemas.microsoft.com/office/drawing/2014/main" id="{65742117-D068-4C21-A3E2-4527B0D795C9}"/>
              </a:ext>
            </a:extLst>
          </p:cNvPr>
          <p:cNvSpPr/>
          <p:nvPr/>
        </p:nvSpPr>
        <p:spPr>
          <a:xfrm>
            <a:off x="1342814" y="6386809"/>
            <a:ext cx="8332905" cy="624170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571500" lvl="0" indent="-571500" algn="r">
              <a:lnSpc>
                <a:spcPct val="130000"/>
              </a:lnSpc>
              <a:buFont typeface="Arial" panose="020B0604020202020204" pitchFamily="34" charset="0"/>
              <a:buChar char="•"/>
              <a:defRPr sz="1800"/>
            </a:pPr>
            <a:r>
              <a:rPr lang="en-US" sz="3600" i="1" dirty="0">
                <a:solidFill>
                  <a:schemeClr val="bg2">
                    <a:lumMod val="95000"/>
                  </a:schemeClr>
                </a:solidFill>
              </a:rPr>
              <a:t>Approach risk cautiously</a:t>
            </a:r>
          </a:p>
          <a:p>
            <a:pPr marL="571500" lvl="0" indent="-571500" algn="r">
              <a:lnSpc>
                <a:spcPct val="130000"/>
              </a:lnSpc>
              <a:buFont typeface="Arial" panose="020B0604020202020204" pitchFamily="34" charset="0"/>
              <a:buChar char="•"/>
              <a:defRPr sz="1800"/>
            </a:pPr>
            <a:r>
              <a:rPr lang="en-US" sz="3600" i="1" dirty="0">
                <a:solidFill>
                  <a:schemeClr val="bg2">
                    <a:lumMod val="95000"/>
                  </a:schemeClr>
                </a:solidFill>
              </a:rPr>
              <a:t>Extremely patient</a:t>
            </a:r>
          </a:p>
          <a:p>
            <a:pPr marL="571500" lvl="0" indent="-571500" algn="r">
              <a:lnSpc>
                <a:spcPct val="130000"/>
              </a:lnSpc>
              <a:buFont typeface="Arial" panose="020B0604020202020204" pitchFamily="34" charset="0"/>
              <a:buChar char="•"/>
              <a:defRPr sz="1800"/>
            </a:pPr>
            <a:r>
              <a:rPr lang="en-US" sz="3600" dirty="0">
                <a:solidFill>
                  <a:schemeClr val="bg2">
                    <a:lumMod val="95000"/>
                  </a:schemeClr>
                </a:solidFill>
              </a:rPr>
              <a:t>Longer to make decisions</a:t>
            </a:r>
          </a:p>
          <a:p>
            <a:pPr marL="571500" lvl="0" indent="-571500" algn="r">
              <a:lnSpc>
                <a:spcPct val="130000"/>
              </a:lnSpc>
              <a:buFont typeface="Arial" panose="020B0604020202020204" pitchFamily="34" charset="0"/>
              <a:buChar char="•"/>
              <a:defRPr sz="1800"/>
            </a:pPr>
            <a:r>
              <a:rPr lang="en-US" sz="3600" dirty="0">
                <a:solidFill>
                  <a:schemeClr val="bg2">
                    <a:lumMod val="95000"/>
                  </a:schemeClr>
                </a:solidFill>
              </a:rPr>
              <a:t>Not quick to speak, never dominating the conversation</a:t>
            </a:r>
          </a:p>
          <a:p>
            <a:pPr marL="571500" lvl="0" indent="-571500" algn="r">
              <a:lnSpc>
                <a:spcPct val="130000"/>
              </a:lnSpc>
              <a:buFont typeface="Arial" panose="020B0604020202020204" pitchFamily="34" charset="0"/>
              <a:buChar char="•"/>
              <a:defRPr sz="1800"/>
            </a:pPr>
            <a:r>
              <a:rPr lang="en-US" sz="3600" dirty="0">
                <a:solidFill>
                  <a:schemeClr val="bg2">
                    <a:lumMod val="95000"/>
                  </a:schemeClr>
                </a:solidFill>
              </a:rPr>
              <a:t>Asks for permission not forgiveness</a:t>
            </a:r>
          </a:p>
          <a:p>
            <a:pPr marL="571500" lvl="0" indent="-571500" algn="r">
              <a:lnSpc>
                <a:spcPct val="130000"/>
              </a:lnSpc>
              <a:buFont typeface="Arial" panose="020B0604020202020204" pitchFamily="34" charset="0"/>
              <a:buChar char="•"/>
              <a:defRPr sz="1800"/>
            </a:pPr>
            <a:r>
              <a:rPr lang="en-US" sz="3600" dirty="0">
                <a:solidFill>
                  <a:schemeClr val="bg2">
                    <a:lumMod val="95000"/>
                  </a:schemeClr>
                </a:solidFill>
              </a:rPr>
              <a:t>Gentle handshake, softer spoken</a:t>
            </a:r>
          </a:p>
          <a:p>
            <a:pPr marL="571500" lvl="0" indent="-571500" algn="r">
              <a:lnSpc>
                <a:spcPct val="130000"/>
              </a:lnSpc>
              <a:buFont typeface="Arial" panose="020B0604020202020204" pitchFamily="34" charset="0"/>
              <a:buChar char="•"/>
              <a:defRPr sz="1800"/>
            </a:pPr>
            <a:r>
              <a:rPr lang="en-US" sz="3600" dirty="0">
                <a:solidFill>
                  <a:schemeClr val="bg2">
                    <a:lumMod val="95000"/>
                  </a:schemeClr>
                </a:solidFill>
              </a:rPr>
              <a:t>Very Non confrontational</a:t>
            </a:r>
            <a:br>
              <a:rPr lang="en-US" sz="3600" dirty="0">
                <a:solidFill>
                  <a:schemeClr val="bg2">
                    <a:lumMod val="95000"/>
                  </a:schemeClr>
                </a:solidFill>
              </a:rPr>
            </a:br>
            <a:endParaRPr sz="2400" dirty="0">
              <a:solidFill>
                <a:schemeClr val="bg2">
                  <a:lumMod val="95000"/>
                </a:schemeClr>
              </a:solidFill>
              <a:latin typeface="Roboto Medium"/>
              <a:ea typeface="Roboto Medium"/>
              <a:cs typeface="Roboto Medium"/>
              <a:sym typeface="Roboto Medium"/>
            </a:endParaRPr>
          </a:p>
        </p:txBody>
      </p:sp>
      <p:sp>
        <p:nvSpPr>
          <p:cNvPr id="16" name="Shape 3953">
            <a:extLst>
              <a:ext uri="{FF2B5EF4-FFF2-40B4-BE49-F238E27FC236}">
                <a16:creationId xmlns:a16="http://schemas.microsoft.com/office/drawing/2014/main" id="{691548A3-E679-4CD4-9043-04258138ADC1}"/>
              </a:ext>
            </a:extLst>
          </p:cNvPr>
          <p:cNvSpPr/>
          <p:nvPr/>
        </p:nvSpPr>
        <p:spPr>
          <a:xfrm flipH="1">
            <a:off x="8716087" y="4625329"/>
            <a:ext cx="2130447" cy="26136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63500" cap="rnd">
            <a:solidFill>
              <a:srgbClr val="FFFFFF"/>
            </a:solidFill>
            <a:custDash>
              <a:ds d="100000" sp="200000"/>
            </a:custDash>
            <a:round/>
          </a:ln>
        </p:spPr>
        <p:txBody>
          <a:bodyPr lIns="0" tIns="0" rIns="0" bIns="0" anchor="ctr"/>
          <a:lstStyle/>
          <a:p>
            <a:pPr lvl="0">
              <a:defRPr sz="3200"/>
            </a:pPr>
            <a:endParaRPr/>
          </a:p>
        </p:txBody>
      </p:sp>
      <p:sp>
        <p:nvSpPr>
          <p:cNvPr id="17" name="Shape 3954">
            <a:extLst>
              <a:ext uri="{FF2B5EF4-FFF2-40B4-BE49-F238E27FC236}">
                <a16:creationId xmlns:a16="http://schemas.microsoft.com/office/drawing/2014/main" id="{D8837F6E-A1D1-4170-93D9-ACE6B864F3DF}"/>
              </a:ext>
            </a:extLst>
          </p:cNvPr>
          <p:cNvSpPr/>
          <p:nvPr/>
        </p:nvSpPr>
        <p:spPr>
          <a:xfrm>
            <a:off x="1004180" y="3967238"/>
            <a:ext cx="4827136" cy="18429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r">
              <a:lnSpc>
                <a:spcPct val="130000"/>
              </a:lnSpc>
              <a:defRPr sz="1800"/>
            </a:pPr>
            <a:r>
              <a:rPr lang="en-US" sz="4800" dirty="0">
                <a:solidFill>
                  <a:srgbClr val="FFFFFF"/>
                </a:solidFill>
                <a:latin typeface="Calibri" panose="020F0502020204030204" pitchFamily="34" charset="0"/>
                <a:ea typeface="Roboto Medium"/>
                <a:cs typeface="Calibri" panose="020F0502020204030204" pitchFamily="34" charset="0"/>
                <a:sym typeface="Roboto Bold"/>
              </a:rPr>
              <a:t>INDIRECT </a:t>
            </a:r>
          </a:p>
          <a:p>
            <a:pPr lvl="0" algn="r">
              <a:lnSpc>
                <a:spcPct val="130000"/>
              </a:lnSpc>
              <a:defRPr sz="1800"/>
            </a:pPr>
            <a:r>
              <a:rPr lang="en-US" sz="4800" dirty="0">
                <a:solidFill>
                  <a:srgbClr val="FFFFFF"/>
                </a:solidFill>
                <a:latin typeface="Calibri" panose="020F0502020204030204" pitchFamily="34" charset="0"/>
                <a:ea typeface="Roboto Medium"/>
                <a:cs typeface="Calibri" panose="020F0502020204030204" pitchFamily="34" charset="0"/>
                <a:sym typeface="Roboto Bold"/>
              </a:rPr>
              <a:t>BEHAVIOR</a:t>
            </a:r>
            <a:endParaRPr sz="4000" dirty="0">
              <a:solidFill>
                <a:srgbClr val="FFFFFF"/>
              </a:solidFill>
              <a:latin typeface="Calibri" panose="020F0502020204030204" pitchFamily="34" charset="0"/>
              <a:ea typeface="Roboto Medium"/>
              <a:cs typeface="Calibri" panose="020F0502020204030204" pitchFamily="34" charset="0"/>
              <a:sym typeface="Roboto Medium"/>
            </a:endParaRPr>
          </a:p>
        </p:txBody>
      </p:sp>
      <p:sp>
        <p:nvSpPr>
          <p:cNvPr id="22" name="Shape 3958">
            <a:extLst>
              <a:ext uri="{FF2B5EF4-FFF2-40B4-BE49-F238E27FC236}">
                <a16:creationId xmlns:a16="http://schemas.microsoft.com/office/drawing/2014/main" id="{3838B106-B41A-4845-A5FA-F4CA994062D9}"/>
              </a:ext>
            </a:extLst>
          </p:cNvPr>
          <p:cNvSpPr/>
          <p:nvPr/>
        </p:nvSpPr>
        <p:spPr>
          <a:xfrm>
            <a:off x="12955600" y="716474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cap="flat">
            <a:noFill/>
            <a:miter lim="400000"/>
          </a:ln>
          <a:effectLst/>
        </p:spPr>
        <p:txBody>
          <a:bodyPr wrap="square" lIns="0" tIns="0" rIns="0" bIns="0" numCol="1" anchor="ctr">
            <a:noAutofit/>
          </a:bodyPr>
          <a:lstStyle/>
          <a:p>
            <a:pPr lvl="0">
              <a:defRPr sz="3200"/>
            </a:pPr>
            <a:endParaRPr dirty="0"/>
          </a:p>
        </p:txBody>
      </p:sp>
      <p:sp>
        <p:nvSpPr>
          <p:cNvPr id="28" name="Shape 3964">
            <a:extLst>
              <a:ext uri="{FF2B5EF4-FFF2-40B4-BE49-F238E27FC236}">
                <a16:creationId xmlns:a16="http://schemas.microsoft.com/office/drawing/2014/main" id="{45577E92-76B0-46C9-A816-09676B7DBE08}"/>
              </a:ext>
            </a:extLst>
          </p:cNvPr>
          <p:cNvSpPr/>
          <p:nvPr/>
        </p:nvSpPr>
        <p:spPr>
          <a:xfrm>
            <a:off x="10167580" y="716474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cap="flat">
            <a:noFill/>
            <a:miter lim="400000"/>
          </a:ln>
          <a:effectLst/>
        </p:spPr>
        <p:txBody>
          <a:bodyPr wrap="square" lIns="0" tIns="0" rIns="0" bIns="0" numCol="1" anchor="ctr">
            <a:noAutofit/>
          </a:bodyPr>
          <a:lstStyle/>
          <a:p>
            <a:pPr lvl="0">
              <a:defRPr sz="3200"/>
            </a:pPr>
            <a:endParaRPr dirty="0"/>
          </a:p>
        </p:txBody>
      </p:sp>
      <p:sp>
        <p:nvSpPr>
          <p:cNvPr id="36" name="Shape 3950">
            <a:extLst>
              <a:ext uri="{FF2B5EF4-FFF2-40B4-BE49-F238E27FC236}">
                <a16:creationId xmlns:a16="http://schemas.microsoft.com/office/drawing/2014/main" id="{D9B23B0A-C6AD-4ED6-9B8A-7349FAEEB39E}"/>
              </a:ext>
            </a:extLst>
          </p:cNvPr>
          <p:cNvSpPr/>
          <p:nvPr/>
        </p:nvSpPr>
        <p:spPr>
          <a:xfrm>
            <a:off x="14281472" y="6380510"/>
            <a:ext cx="8747617" cy="69619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571500" lvl="0" indent="-571500" algn="r">
              <a:lnSpc>
                <a:spcPct val="130000"/>
              </a:lnSpc>
              <a:buFont typeface="Arial" panose="020B0604020202020204" pitchFamily="34" charset="0"/>
              <a:buChar char="•"/>
              <a:defRPr sz="1800"/>
            </a:pPr>
            <a:r>
              <a:rPr lang="en-US" sz="3600" dirty="0">
                <a:solidFill>
                  <a:schemeClr val="bg2"/>
                </a:solidFill>
              </a:rPr>
              <a:t>Not afraid of risks</a:t>
            </a:r>
          </a:p>
          <a:p>
            <a:pPr marL="571500" lvl="0" indent="-571500" algn="r">
              <a:lnSpc>
                <a:spcPct val="130000"/>
              </a:lnSpc>
              <a:buFont typeface="Arial" panose="020B0604020202020204" pitchFamily="34" charset="0"/>
              <a:buChar char="•"/>
              <a:defRPr sz="1800"/>
            </a:pPr>
            <a:r>
              <a:rPr lang="en-US" sz="3600" dirty="0">
                <a:solidFill>
                  <a:schemeClr val="bg2"/>
                </a:solidFill>
              </a:rPr>
              <a:t>Quick to make decisions, trusts their gut</a:t>
            </a:r>
          </a:p>
          <a:p>
            <a:pPr marL="571500" lvl="0" indent="-571500" algn="r">
              <a:lnSpc>
                <a:spcPct val="130000"/>
              </a:lnSpc>
              <a:buFont typeface="Arial" panose="020B0604020202020204" pitchFamily="34" charset="0"/>
              <a:buChar char="•"/>
              <a:defRPr sz="1800"/>
            </a:pPr>
            <a:r>
              <a:rPr lang="en-US" sz="3600" dirty="0">
                <a:solidFill>
                  <a:schemeClr val="bg2"/>
                </a:solidFill>
              </a:rPr>
              <a:t>Don't need permission to speak. </a:t>
            </a:r>
          </a:p>
          <a:p>
            <a:pPr lvl="0" algn="r">
              <a:lnSpc>
                <a:spcPct val="130000"/>
              </a:lnSpc>
              <a:defRPr sz="1800"/>
            </a:pPr>
            <a:r>
              <a:rPr lang="en-US" sz="3600" dirty="0">
                <a:solidFill>
                  <a:schemeClr val="bg2"/>
                </a:solidFill>
              </a:rPr>
              <a:t>they jump in the conversations</a:t>
            </a:r>
          </a:p>
          <a:p>
            <a:pPr marL="571500" lvl="0" indent="-571500" algn="r">
              <a:lnSpc>
                <a:spcPct val="130000"/>
              </a:lnSpc>
              <a:buFont typeface="Arial" panose="020B0604020202020204" pitchFamily="34" charset="0"/>
              <a:buChar char="•"/>
              <a:defRPr sz="1800"/>
            </a:pPr>
            <a:r>
              <a:rPr lang="en-US" sz="3600" dirty="0">
                <a:solidFill>
                  <a:schemeClr val="bg2"/>
                </a:solidFill>
              </a:rPr>
              <a:t>May even dominate the conversation</a:t>
            </a:r>
          </a:p>
          <a:p>
            <a:pPr marL="571500" lvl="0" indent="-571500" algn="r">
              <a:lnSpc>
                <a:spcPct val="130000"/>
              </a:lnSpc>
              <a:buFont typeface="Arial" panose="020B0604020202020204" pitchFamily="34" charset="0"/>
              <a:buChar char="•"/>
              <a:defRPr sz="1800"/>
            </a:pPr>
            <a:r>
              <a:rPr lang="en-US" sz="3600" dirty="0">
                <a:solidFill>
                  <a:schemeClr val="bg2"/>
                </a:solidFill>
              </a:rPr>
              <a:t>Asks for forgiveness not permission</a:t>
            </a:r>
          </a:p>
          <a:p>
            <a:pPr marL="571500" lvl="0" indent="-571500" algn="r">
              <a:lnSpc>
                <a:spcPct val="130000"/>
              </a:lnSpc>
              <a:buFont typeface="Arial" panose="020B0604020202020204" pitchFamily="34" charset="0"/>
              <a:buChar char="•"/>
              <a:defRPr sz="1800"/>
            </a:pPr>
            <a:r>
              <a:rPr lang="en-US" sz="3600" dirty="0">
                <a:solidFill>
                  <a:schemeClr val="bg2"/>
                </a:solidFill>
              </a:rPr>
              <a:t>Animated and loud spoken</a:t>
            </a:r>
          </a:p>
          <a:p>
            <a:pPr marL="571500" lvl="0" indent="-571500" algn="r">
              <a:lnSpc>
                <a:spcPct val="130000"/>
              </a:lnSpc>
              <a:buFont typeface="Arial" panose="020B0604020202020204" pitchFamily="34" charset="0"/>
              <a:buChar char="•"/>
              <a:defRPr sz="1800"/>
            </a:pPr>
            <a:r>
              <a:rPr lang="en-US" sz="3600" dirty="0">
                <a:solidFill>
                  <a:schemeClr val="bg2"/>
                </a:solidFill>
              </a:rPr>
              <a:t>Impatient and not afraid of conflict</a:t>
            </a:r>
            <a:br>
              <a:rPr lang="en-US" sz="3600" dirty="0">
                <a:solidFill>
                  <a:schemeClr val="bg2"/>
                </a:solidFill>
              </a:rPr>
            </a:br>
            <a:br>
              <a:rPr lang="en-US" sz="3600" dirty="0">
                <a:solidFill>
                  <a:schemeClr val="bg2"/>
                </a:solidFill>
              </a:rPr>
            </a:br>
            <a:endParaRPr lang="en-US" sz="2400" dirty="0">
              <a:solidFill>
                <a:schemeClr val="bg2"/>
              </a:solidFill>
              <a:latin typeface="Roboto Medium"/>
              <a:ea typeface="Roboto Medium"/>
              <a:cs typeface="Roboto Medium"/>
              <a:sym typeface="Roboto Medium"/>
            </a:endParaRPr>
          </a:p>
        </p:txBody>
      </p:sp>
      <p:sp>
        <p:nvSpPr>
          <p:cNvPr id="37" name="Shape 3944">
            <a:extLst>
              <a:ext uri="{FF2B5EF4-FFF2-40B4-BE49-F238E27FC236}">
                <a16:creationId xmlns:a16="http://schemas.microsoft.com/office/drawing/2014/main" id="{B41BE267-BEF2-438E-BE5D-DF3A7F49206D}"/>
              </a:ext>
            </a:extLst>
          </p:cNvPr>
          <p:cNvSpPr/>
          <p:nvPr/>
        </p:nvSpPr>
        <p:spPr>
          <a:xfrm>
            <a:off x="15826861" y="3841864"/>
            <a:ext cx="2220250" cy="1973630"/>
          </a:xfrm>
          <a:custGeom>
            <a:avLst/>
            <a:gdLst/>
            <a:ahLst/>
            <a:cxnLst>
              <a:cxn ang="0">
                <a:pos x="wd2" y="hd2"/>
              </a:cxn>
              <a:cxn ang="5400000">
                <a:pos x="wd2" y="hd2"/>
              </a:cxn>
              <a:cxn ang="10800000">
                <a:pos x="wd2" y="hd2"/>
              </a:cxn>
              <a:cxn ang="16200000">
                <a:pos x="wd2" y="hd2"/>
              </a:cxn>
            </a:cxnLst>
            <a:rect l="0" t="0" r="r" b="b"/>
            <a:pathLst>
              <a:path w="21600" h="21600" extrusionOk="0">
                <a:moveTo>
                  <a:pt x="19201" y="6749"/>
                </a:moveTo>
                <a:cubicBezTo>
                  <a:pt x="19201" y="7201"/>
                  <a:pt x="19083" y="9449"/>
                  <a:pt x="16798" y="9449"/>
                </a:cubicBezTo>
                <a:lnTo>
                  <a:pt x="16798" y="5398"/>
                </a:lnTo>
                <a:lnTo>
                  <a:pt x="19201" y="5398"/>
                </a:lnTo>
                <a:cubicBezTo>
                  <a:pt x="19201" y="5398"/>
                  <a:pt x="19201" y="6749"/>
                  <a:pt x="19201" y="6749"/>
                </a:cubicBezTo>
                <a:close/>
                <a:moveTo>
                  <a:pt x="14399" y="10292"/>
                </a:moveTo>
                <a:lnTo>
                  <a:pt x="14097" y="11067"/>
                </a:lnTo>
                <a:cubicBezTo>
                  <a:pt x="13523" y="12543"/>
                  <a:pt x="12228" y="13499"/>
                  <a:pt x="10799" y="13499"/>
                </a:cubicBezTo>
                <a:cubicBezTo>
                  <a:pt x="9369" y="13499"/>
                  <a:pt x="8077" y="12543"/>
                  <a:pt x="7503" y="11067"/>
                </a:cubicBezTo>
                <a:lnTo>
                  <a:pt x="7201" y="10292"/>
                </a:lnTo>
                <a:lnTo>
                  <a:pt x="7201" y="2699"/>
                </a:lnTo>
                <a:lnTo>
                  <a:pt x="14399" y="2699"/>
                </a:lnTo>
                <a:cubicBezTo>
                  <a:pt x="14399" y="2699"/>
                  <a:pt x="14399" y="10292"/>
                  <a:pt x="14399" y="10292"/>
                </a:cubicBezTo>
                <a:close/>
                <a:moveTo>
                  <a:pt x="4799" y="9449"/>
                </a:moveTo>
                <a:cubicBezTo>
                  <a:pt x="2607" y="9449"/>
                  <a:pt x="2408" y="7375"/>
                  <a:pt x="2399" y="6749"/>
                </a:cubicBezTo>
                <a:lnTo>
                  <a:pt x="2399" y="5398"/>
                </a:lnTo>
                <a:lnTo>
                  <a:pt x="4799" y="5398"/>
                </a:lnTo>
                <a:cubicBezTo>
                  <a:pt x="4799" y="5398"/>
                  <a:pt x="4799" y="9449"/>
                  <a:pt x="4799" y="9449"/>
                </a:cubicBezTo>
                <a:close/>
                <a:moveTo>
                  <a:pt x="20399" y="2699"/>
                </a:moveTo>
                <a:lnTo>
                  <a:pt x="16798" y="2699"/>
                </a:lnTo>
                <a:lnTo>
                  <a:pt x="16798" y="1352"/>
                </a:lnTo>
                <a:cubicBezTo>
                  <a:pt x="16798" y="603"/>
                  <a:pt x="16262" y="0"/>
                  <a:pt x="15600" y="0"/>
                </a:cubicBezTo>
                <a:lnTo>
                  <a:pt x="6000" y="0"/>
                </a:lnTo>
                <a:cubicBezTo>
                  <a:pt x="5338" y="0"/>
                  <a:pt x="4799" y="603"/>
                  <a:pt x="4799" y="1352"/>
                </a:cubicBezTo>
                <a:lnTo>
                  <a:pt x="4799" y="2699"/>
                </a:lnTo>
                <a:lnTo>
                  <a:pt x="1201" y="2699"/>
                </a:lnTo>
                <a:cubicBezTo>
                  <a:pt x="536" y="2699"/>
                  <a:pt x="0" y="3302"/>
                  <a:pt x="0" y="4051"/>
                </a:cubicBezTo>
                <a:lnTo>
                  <a:pt x="0" y="6749"/>
                </a:lnTo>
                <a:cubicBezTo>
                  <a:pt x="0" y="8918"/>
                  <a:pt x="1277" y="12148"/>
                  <a:pt x="4799" y="12148"/>
                </a:cubicBezTo>
                <a:lnTo>
                  <a:pt x="5303" y="12148"/>
                </a:lnTo>
                <a:cubicBezTo>
                  <a:pt x="6228" y="14534"/>
                  <a:pt x="8340" y="16198"/>
                  <a:pt x="10799" y="16198"/>
                </a:cubicBezTo>
                <a:cubicBezTo>
                  <a:pt x="13259" y="16198"/>
                  <a:pt x="15372" y="14534"/>
                  <a:pt x="16297" y="12148"/>
                </a:cubicBezTo>
                <a:lnTo>
                  <a:pt x="16798" y="12148"/>
                </a:lnTo>
                <a:cubicBezTo>
                  <a:pt x="20320" y="12148"/>
                  <a:pt x="21600" y="8918"/>
                  <a:pt x="21600" y="6749"/>
                </a:cubicBezTo>
                <a:lnTo>
                  <a:pt x="21600" y="4051"/>
                </a:lnTo>
                <a:cubicBezTo>
                  <a:pt x="21600" y="3302"/>
                  <a:pt x="21064" y="2699"/>
                  <a:pt x="20399" y="2699"/>
                </a:cubicBezTo>
                <a:cubicBezTo>
                  <a:pt x="20399" y="2699"/>
                  <a:pt x="20399" y="2699"/>
                  <a:pt x="20399" y="2699"/>
                </a:cubicBezTo>
                <a:close/>
                <a:moveTo>
                  <a:pt x="9600" y="18897"/>
                </a:moveTo>
                <a:lnTo>
                  <a:pt x="8399" y="18897"/>
                </a:lnTo>
                <a:cubicBezTo>
                  <a:pt x="7075" y="18897"/>
                  <a:pt x="6000" y="20107"/>
                  <a:pt x="6000" y="21600"/>
                </a:cubicBezTo>
                <a:lnTo>
                  <a:pt x="15600" y="21600"/>
                </a:lnTo>
                <a:cubicBezTo>
                  <a:pt x="15600" y="20107"/>
                  <a:pt x="14525" y="18897"/>
                  <a:pt x="13201" y="18897"/>
                </a:cubicBezTo>
                <a:lnTo>
                  <a:pt x="12000" y="18897"/>
                </a:lnTo>
                <a:lnTo>
                  <a:pt x="12000" y="16198"/>
                </a:lnTo>
                <a:lnTo>
                  <a:pt x="9600" y="16198"/>
                </a:lnTo>
                <a:cubicBezTo>
                  <a:pt x="9600" y="16198"/>
                  <a:pt x="9600" y="18897"/>
                  <a:pt x="9600" y="18897"/>
                </a:cubicBezTo>
                <a:close/>
              </a:path>
            </a:pathLst>
          </a:custGeom>
          <a:solidFill>
            <a:schemeClr val="bg2"/>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98785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p:tmAbs val="0"/>
                                  </p:iterate>
                                  <p:childTnLst>
                                    <p:set>
                                      <p:cBhvr>
                                        <p:cTn id="6" fill="hold"/>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iterate>
                                    <p:tmAbs val="0"/>
                                  </p:iterate>
                                  <p:childTnLst>
                                    <p:set>
                                      <p:cBhvr>
                                        <p:cTn id="10" fill="hold"/>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iterate>
                                    <p:tmAbs val="0"/>
                                  </p:iterate>
                                  <p:childTnLst>
                                    <p:set>
                                      <p:cBhvr>
                                        <p:cTn id="15" fill="hold"/>
                                        <p:tgtEl>
                                          <p:spTgt spid="17"/>
                                        </p:tgtEl>
                                        <p:attrNameLst>
                                          <p:attrName>style.visibility</p:attrName>
                                        </p:attrNameLst>
                                      </p:cBhvr>
                                      <p:to>
                                        <p:strVal val="visible"/>
                                      </p:to>
                                    </p:set>
                                    <p:anim calcmode="lin" valueType="num">
                                      <p:cBhvr>
                                        <p:cTn id="16" dur="1000" fill="hold"/>
                                        <p:tgtEl>
                                          <p:spTgt spid="17"/>
                                        </p:tgtEl>
                                        <p:attrNameLst>
                                          <p:attrName>ppt_x</p:attrName>
                                        </p:attrNameLst>
                                      </p:cBhvr>
                                      <p:tavLst>
                                        <p:tav tm="0">
                                          <p:val>
                                            <p:strVal val="0-#ppt_w/2"/>
                                          </p:val>
                                        </p:tav>
                                        <p:tav tm="100000">
                                          <p:val>
                                            <p:strVal val="#ppt_x"/>
                                          </p:val>
                                        </p:tav>
                                      </p:tavLst>
                                    </p:anim>
                                    <p:anim calcmode="lin" valueType="num">
                                      <p:cBhvr>
                                        <p:cTn id="17" dur="10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9" presetClass="entr" presetSubtype="0" fill="hold" grpId="0" nodeType="afterEffect">
                                  <p:stCondLst>
                                    <p:cond delay="0"/>
                                  </p:stCondLst>
                                  <p:iterate>
                                    <p:tmAbs val="0"/>
                                  </p:iterate>
                                  <p:childTnLst>
                                    <p:set>
                                      <p:cBhvr>
                                        <p:cTn id="20" fill="hold"/>
                                        <p:tgtEl>
                                          <p:spTgt spid="7"/>
                                        </p:tgtEl>
                                        <p:attrNameLst>
                                          <p:attrName>style.visibility</p:attrName>
                                        </p:attrNameLst>
                                      </p:cBhvr>
                                      <p:to>
                                        <p:strVal val="visible"/>
                                      </p:to>
                                    </p:set>
                                    <p:animEffect transition="in" filter="dissolve">
                                      <p:cBhvr>
                                        <p:cTn id="21" dur="1000"/>
                                        <p:tgtEl>
                                          <p:spTgt spid="7"/>
                                        </p:tgtEl>
                                      </p:cBhvr>
                                    </p:animEffect>
                                  </p:childTnLst>
                                </p:cTn>
                              </p:par>
                            </p:childTnLst>
                          </p:cTn>
                        </p:par>
                        <p:par>
                          <p:cTn id="22" fill="hold">
                            <p:stCondLst>
                              <p:cond delay="4000"/>
                            </p:stCondLst>
                            <p:childTnLst>
                              <p:par>
                                <p:cTn id="23" presetID="22" presetClass="entr" presetSubtype="1" fill="hold" grpId="0" nodeType="afterEffect">
                                  <p:stCondLst>
                                    <p:cond delay="0"/>
                                  </p:stCondLst>
                                  <p:iterate>
                                    <p:tmAbs val="0"/>
                                  </p:iterate>
                                  <p:childTnLst>
                                    <p:set>
                                      <p:cBhvr>
                                        <p:cTn id="24" fill="hold"/>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5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1000"/>
                                        <p:tgtEl>
                                          <p:spTgt spid="13">
                                            <p:txEl>
                                              <p:pRg st="0" end="0"/>
                                            </p:txEl>
                                          </p:spTgt>
                                        </p:tgtEl>
                                      </p:cBhvr>
                                    </p:animEffect>
                                    <p:anim calcmode="lin" valueType="num">
                                      <p:cBhvr>
                                        <p:cTn id="3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6500"/>
                            </p:stCondLst>
                            <p:childTnLst>
                              <p:par>
                                <p:cTn id="42" presetID="42" presetClass="entr" presetSubtype="0" fill="hold" nodeType="after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fade">
                                      <p:cBhvr>
                                        <p:cTn id="44" dur="1000"/>
                                        <p:tgtEl>
                                          <p:spTgt spid="13">
                                            <p:txEl>
                                              <p:pRg st="1" end="1"/>
                                            </p:txEl>
                                          </p:spTgt>
                                        </p:tgtEl>
                                      </p:cBhvr>
                                    </p:animEffect>
                                    <p:anim calcmode="lin" valueType="num">
                                      <p:cBhvr>
                                        <p:cTn id="4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2" presetClass="entr" presetSubtype="0" fill="hold"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42" presetClass="entr" presetSubtype="0" fill="hold" nodeType="after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fade">
                                      <p:cBhvr>
                                        <p:cTn id="56" dur="1000"/>
                                        <p:tgtEl>
                                          <p:spTgt spid="13">
                                            <p:txEl>
                                              <p:pRg st="3" end="3"/>
                                            </p:txEl>
                                          </p:spTgt>
                                        </p:tgtEl>
                                      </p:cBhvr>
                                    </p:animEffect>
                                    <p:anim calcmode="lin" valueType="num">
                                      <p:cBhvr>
                                        <p:cTn id="5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59" fill="hold">
                            <p:stCondLst>
                              <p:cond delay="9500"/>
                            </p:stCondLst>
                            <p:childTnLst>
                              <p:par>
                                <p:cTn id="60" presetID="42" presetClass="entr" presetSubtype="0" fill="hold" nodeType="after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Effect transition="in" filter="fade">
                                      <p:cBhvr>
                                        <p:cTn id="62" dur="1000"/>
                                        <p:tgtEl>
                                          <p:spTgt spid="13">
                                            <p:txEl>
                                              <p:pRg st="4" end="4"/>
                                            </p:txEl>
                                          </p:spTgt>
                                        </p:tgtEl>
                                      </p:cBhvr>
                                    </p:animEffect>
                                    <p:anim calcmode="lin" valueType="num">
                                      <p:cBhvr>
                                        <p:cTn id="6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500"/>
                            </p:stCondLst>
                            <p:childTnLst>
                              <p:par>
                                <p:cTn id="66" presetID="42" presetClass="entr" presetSubtype="0" fill="hold" nodeType="afterEffect">
                                  <p:stCondLst>
                                    <p:cond delay="0"/>
                                  </p:stCondLst>
                                  <p:childTnLst>
                                    <p:set>
                                      <p:cBhvr>
                                        <p:cTn id="67" dur="1" fill="hold">
                                          <p:stCondLst>
                                            <p:cond delay="0"/>
                                          </p:stCondLst>
                                        </p:cTn>
                                        <p:tgtEl>
                                          <p:spTgt spid="13">
                                            <p:txEl>
                                              <p:pRg st="5" end="5"/>
                                            </p:txEl>
                                          </p:spTgt>
                                        </p:tgtEl>
                                        <p:attrNameLst>
                                          <p:attrName>style.visibility</p:attrName>
                                        </p:attrNameLst>
                                      </p:cBhvr>
                                      <p:to>
                                        <p:strVal val="visible"/>
                                      </p:to>
                                    </p:set>
                                    <p:animEffect transition="in" filter="fade">
                                      <p:cBhvr>
                                        <p:cTn id="68" dur="1000"/>
                                        <p:tgtEl>
                                          <p:spTgt spid="13">
                                            <p:txEl>
                                              <p:pRg st="5" end="5"/>
                                            </p:txEl>
                                          </p:spTgt>
                                        </p:tgtEl>
                                      </p:cBhvr>
                                    </p:animEffect>
                                    <p:anim calcmode="lin" valueType="num">
                                      <p:cBhvr>
                                        <p:cTn id="69"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42" presetClass="entr" presetSubtype="0" fill="hold" nodeType="afterEffect">
                                  <p:stCondLst>
                                    <p:cond delay="0"/>
                                  </p:stCondLst>
                                  <p:childTnLst>
                                    <p:set>
                                      <p:cBhvr>
                                        <p:cTn id="73" dur="1" fill="hold">
                                          <p:stCondLst>
                                            <p:cond delay="0"/>
                                          </p:stCondLst>
                                        </p:cTn>
                                        <p:tgtEl>
                                          <p:spTgt spid="13">
                                            <p:txEl>
                                              <p:pRg st="6" end="6"/>
                                            </p:txEl>
                                          </p:spTgt>
                                        </p:tgtEl>
                                        <p:attrNameLst>
                                          <p:attrName>style.visibility</p:attrName>
                                        </p:attrNameLst>
                                      </p:cBhvr>
                                      <p:to>
                                        <p:strVal val="visible"/>
                                      </p:to>
                                    </p:set>
                                    <p:animEffect transition="in" filter="fade">
                                      <p:cBhvr>
                                        <p:cTn id="74" dur="1000"/>
                                        <p:tgtEl>
                                          <p:spTgt spid="13">
                                            <p:txEl>
                                              <p:pRg st="6" end="6"/>
                                            </p:txEl>
                                          </p:spTgt>
                                        </p:tgtEl>
                                      </p:cBhvr>
                                    </p:animEffect>
                                    <p:anim calcmode="lin" valueType="num">
                                      <p:cBhvr>
                                        <p:cTn id="7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iterate>
                                    <p:tmAbs val="0"/>
                                  </p:iterate>
                                  <p:childTnLst>
                                    <p:set>
                                      <p:cBhvr>
                                        <p:cTn id="80" fill="hold"/>
                                        <p:tgtEl>
                                          <p:spTgt spid="3"/>
                                        </p:tgtEl>
                                        <p:attrNameLst>
                                          <p:attrName>style.visibility</p:attrName>
                                        </p:attrNameLst>
                                      </p:cBhvr>
                                      <p:to>
                                        <p:strVal val="visible"/>
                                      </p:to>
                                    </p:se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0-#ppt_h/2"/>
                                          </p:val>
                                        </p:tav>
                                        <p:tav tm="100000">
                                          <p:val>
                                            <p:strVal val="#ppt_y"/>
                                          </p:val>
                                        </p:tav>
                                      </p:tavLst>
                                    </p:anim>
                                  </p:childTnLst>
                                </p:cTn>
                              </p:par>
                            </p:childTnLst>
                          </p:cTn>
                        </p:par>
                        <p:par>
                          <p:cTn id="83" fill="hold">
                            <p:stCondLst>
                              <p:cond delay="1000"/>
                            </p:stCondLst>
                            <p:childTnLst>
                              <p:par>
                                <p:cTn id="84" presetID="2" presetClass="entr" presetSubtype="2" fill="hold" grpId="0" nodeType="afterEffect">
                                  <p:stCondLst>
                                    <p:cond delay="0"/>
                                  </p:stCondLst>
                                  <p:iterate>
                                    <p:tmAbs val="0"/>
                                  </p:iterate>
                                  <p:childTnLst>
                                    <p:set>
                                      <p:cBhvr>
                                        <p:cTn id="85" fill="hold"/>
                                        <p:tgtEl>
                                          <p:spTgt spid="9"/>
                                        </p:tgtEl>
                                        <p:attrNameLst>
                                          <p:attrName>style.visibility</p:attrName>
                                        </p:attrNameLst>
                                      </p:cBhvr>
                                      <p:to>
                                        <p:strVal val="visible"/>
                                      </p:to>
                                    </p:set>
                                    <p:anim calcmode="lin" valueType="num">
                                      <p:cBhvr>
                                        <p:cTn id="86" dur="1000" fill="hold"/>
                                        <p:tgtEl>
                                          <p:spTgt spid="9"/>
                                        </p:tgtEl>
                                        <p:attrNameLst>
                                          <p:attrName>ppt_x</p:attrName>
                                        </p:attrNameLst>
                                      </p:cBhvr>
                                      <p:tavLst>
                                        <p:tav tm="0">
                                          <p:val>
                                            <p:strVal val="1+#ppt_w/2"/>
                                          </p:val>
                                        </p:tav>
                                        <p:tav tm="100000">
                                          <p:val>
                                            <p:strVal val="#ppt_x"/>
                                          </p:val>
                                        </p:tav>
                                      </p:tavLst>
                                    </p:anim>
                                    <p:anim calcmode="lin" valueType="num">
                                      <p:cBhvr>
                                        <p:cTn id="87" dur="1000" fill="hold"/>
                                        <p:tgtEl>
                                          <p:spTgt spid="9"/>
                                        </p:tgtEl>
                                        <p:attrNameLst>
                                          <p:attrName>ppt_y</p:attrName>
                                        </p:attrNameLst>
                                      </p:cBhvr>
                                      <p:tavLst>
                                        <p:tav tm="0">
                                          <p:val>
                                            <p:strVal val="#ppt_y"/>
                                          </p:val>
                                        </p:tav>
                                        <p:tav tm="100000">
                                          <p:val>
                                            <p:strVal val="#ppt_y"/>
                                          </p:val>
                                        </p:tav>
                                      </p:tavLst>
                                    </p:anim>
                                  </p:childTnLst>
                                </p:cTn>
                              </p:par>
                            </p:childTnLst>
                          </p:cTn>
                        </p:par>
                        <p:par>
                          <p:cTn id="88" fill="hold">
                            <p:stCondLst>
                              <p:cond delay="2000"/>
                            </p:stCondLst>
                            <p:childTnLst>
                              <p:par>
                                <p:cTn id="89" presetID="9" presetClass="entr" presetSubtype="0" fill="hold" grpId="0" nodeType="afterEffect">
                                  <p:stCondLst>
                                    <p:cond delay="0"/>
                                  </p:stCondLst>
                                  <p:iterate>
                                    <p:tmAbs val="0"/>
                                  </p:iterate>
                                  <p:childTnLst>
                                    <p:set>
                                      <p:cBhvr>
                                        <p:cTn id="90" fill="hold"/>
                                        <p:tgtEl>
                                          <p:spTgt spid="37"/>
                                        </p:tgtEl>
                                        <p:attrNameLst>
                                          <p:attrName>style.visibility</p:attrName>
                                        </p:attrNameLst>
                                      </p:cBhvr>
                                      <p:to>
                                        <p:strVal val="visible"/>
                                      </p:to>
                                    </p:set>
                                    <p:animEffect transition="in" filter="dissolve">
                                      <p:cBhvr>
                                        <p:cTn id="91" dur="1000"/>
                                        <p:tgtEl>
                                          <p:spTgt spid="37"/>
                                        </p:tgtEl>
                                      </p:cBhvr>
                                    </p:animEffect>
                                  </p:childTnLst>
                                </p:cTn>
                              </p:par>
                            </p:childTnLst>
                          </p:cTn>
                        </p:par>
                        <p:par>
                          <p:cTn id="92" fill="hold">
                            <p:stCondLst>
                              <p:cond delay="3000"/>
                            </p:stCondLst>
                            <p:childTnLst>
                              <p:par>
                                <p:cTn id="93" presetID="22" presetClass="entr" presetSubtype="1" fill="hold" grpId="0" nodeType="afterEffect">
                                  <p:stCondLst>
                                    <p:cond delay="0"/>
                                  </p:stCondLst>
                                  <p:iterate>
                                    <p:tmAbs val="0"/>
                                  </p:iterate>
                                  <p:childTnLst>
                                    <p:set>
                                      <p:cBhvr>
                                        <p:cTn id="94" fill="hold"/>
                                        <p:tgtEl>
                                          <p:spTgt spid="4"/>
                                        </p:tgtEl>
                                        <p:attrNameLst>
                                          <p:attrName>style.visibility</p:attrName>
                                        </p:attrNameLst>
                                      </p:cBhvr>
                                      <p:to>
                                        <p:strVal val="visible"/>
                                      </p:to>
                                    </p:set>
                                    <p:animEffect transition="in" filter="wipe(up)">
                                      <p:cBhvr>
                                        <p:cTn id="95" dur="1000"/>
                                        <p:tgtEl>
                                          <p:spTgt spid="4"/>
                                        </p:tgtEl>
                                      </p:cBhvr>
                                    </p:animEffect>
                                  </p:childTnLst>
                                </p:cTn>
                              </p:par>
                            </p:childTnLst>
                          </p:cTn>
                        </p:par>
                        <p:par>
                          <p:cTn id="96" fill="hold">
                            <p:stCondLst>
                              <p:cond delay="4000"/>
                            </p:stCondLst>
                            <p:childTnLst>
                              <p:par>
                                <p:cTn id="97" presetID="42" presetClass="entr" presetSubtype="0" fill="hold" grpId="0" nodeType="afterEffect">
                                  <p:stCondLst>
                                    <p:cond delay="0"/>
                                  </p:stCondLst>
                                  <p:childTnLst>
                                    <p:set>
                                      <p:cBhvr>
                                        <p:cTn id="98" dur="1" fill="hold">
                                          <p:stCondLst>
                                            <p:cond delay="0"/>
                                          </p:stCondLst>
                                        </p:cTn>
                                        <p:tgtEl>
                                          <p:spTgt spid="36">
                                            <p:bg/>
                                          </p:spTgt>
                                        </p:tgtEl>
                                        <p:attrNameLst>
                                          <p:attrName>style.visibility</p:attrName>
                                        </p:attrNameLst>
                                      </p:cBhvr>
                                      <p:to>
                                        <p:strVal val="visible"/>
                                      </p:to>
                                    </p:set>
                                    <p:animEffect transition="in" filter="fade">
                                      <p:cBhvr>
                                        <p:cTn id="99" dur="1000"/>
                                        <p:tgtEl>
                                          <p:spTgt spid="36">
                                            <p:bg/>
                                          </p:spTgt>
                                        </p:tgtEl>
                                      </p:cBhvr>
                                    </p:animEffect>
                                    <p:anim calcmode="lin" valueType="num">
                                      <p:cBhvr>
                                        <p:cTn id="100" dur="1000" fill="hold"/>
                                        <p:tgtEl>
                                          <p:spTgt spid="36">
                                            <p:bg/>
                                          </p:spTgt>
                                        </p:tgtEl>
                                        <p:attrNameLst>
                                          <p:attrName>ppt_x</p:attrName>
                                        </p:attrNameLst>
                                      </p:cBhvr>
                                      <p:tavLst>
                                        <p:tav tm="0">
                                          <p:val>
                                            <p:strVal val="#ppt_x"/>
                                          </p:val>
                                        </p:tav>
                                        <p:tav tm="100000">
                                          <p:val>
                                            <p:strVal val="#ppt_x"/>
                                          </p:val>
                                        </p:tav>
                                      </p:tavLst>
                                    </p:anim>
                                    <p:anim calcmode="lin" valueType="num">
                                      <p:cBhvr>
                                        <p:cTn id="101" dur="1000" fill="hold"/>
                                        <p:tgtEl>
                                          <p:spTgt spid="36">
                                            <p:bg/>
                                          </p:spTgt>
                                        </p:tgtEl>
                                        <p:attrNameLst>
                                          <p:attrName>ppt_y</p:attrName>
                                        </p:attrNameLst>
                                      </p:cBhvr>
                                      <p:tavLst>
                                        <p:tav tm="0">
                                          <p:val>
                                            <p:strVal val="#ppt_y+.1"/>
                                          </p:val>
                                        </p:tav>
                                        <p:tav tm="100000">
                                          <p:val>
                                            <p:strVal val="#ppt_y"/>
                                          </p:val>
                                        </p:tav>
                                      </p:tavLst>
                                    </p:anim>
                                  </p:childTnLst>
                                </p:cTn>
                              </p:par>
                            </p:childTnLst>
                          </p:cTn>
                        </p:par>
                        <p:par>
                          <p:cTn id="102" fill="hold">
                            <p:stCondLst>
                              <p:cond delay="5000"/>
                            </p:stCondLst>
                            <p:childTnLst>
                              <p:par>
                                <p:cTn id="103" presetID="10" presetClass="entr" presetSubtype="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childTnLst>
                          </p:cTn>
                        </p:par>
                        <p:par>
                          <p:cTn id="106" fill="hold">
                            <p:stCondLst>
                              <p:cond delay="5500"/>
                            </p:stCondLst>
                            <p:childTnLst>
                              <p:par>
                                <p:cTn id="107" presetID="42" presetClass="entr" presetSubtype="0" fill="hold" grpId="0" nodeType="afterEffect">
                                  <p:stCondLst>
                                    <p:cond delay="0"/>
                                  </p:stCondLst>
                                  <p:childTnLst>
                                    <p:set>
                                      <p:cBhvr>
                                        <p:cTn id="108" dur="1" fill="hold">
                                          <p:stCondLst>
                                            <p:cond delay="0"/>
                                          </p:stCondLst>
                                        </p:cTn>
                                        <p:tgtEl>
                                          <p:spTgt spid="36">
                                            <p:txEl>
                                              <p:pRg st="0" end="0"/>
                                            </p:txEl>
                                          </p:spTgt>
                                        </p:tgtEl>
                                        <p:attrNameLst>
                                          <p:attrName>style.visibility</p:attrName>
                                        </p:attrNameLst>
                                      </p:cBhvr>
                                      <p:to>
                                        <p:strVal val="visible"/>
                                      </p:to>
                                    </p:set>
                                    <p:animEffect transition="in" filter="fade">
                                      <p:cBhvr>
                                        <p:cTn id="109" dur="1000"/>
                                        <p:tgtEl>
                                          <p:spTgt spid="36">
                                            <p:txEl>
                                              <p:pRg st="0" end="0"/>
                                            </p:txEl>
                                          </p:spTgt>
                                        </p:tgtEl>
                                      </p:cBhvr>
                                    </p:animEffect>
                                    <p:anim calcmode="lin" valueType="num">
                                      <p:cBhvr>
                                        <p:cTn id="110"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6500"/>
                            </p:stCondLst>
                            <p:childTnLst>
                              <p:par>
                                <p:cTn id="113" presetID="42" presetClass="entr" presetSubtype="0" fill="hold" grpId="0" nodeType="afterEffect">
                                  <p:stCondLst>
                                    <p:cond delay="0"/>
                                  </p:stCondLst>
                                  <p:childTnLst>
                                    <p:set>
                                      <p:cBhvr>
                                        <p:cTn id="114" dur="1" fill="hold">
                                          <p:stCondLst>
                                            <p:cond delay="0"/>
                                          </p:stCondLst>
                                        </p:cTn>
                                        <p:tgtEl>
                                          <p:spTgt spid="36">
                                            <p:txEl>
                                              <p:pRg st="1" end="1"/>
                                            </p:txEl>
                                          </p:spTgt>
                                        </p:tgtEl>
                                        <p:attrNameLst>
                                          <p:attrName>style.visibility</p:attrName>
                                        </p:attrNameLst>
                                      </p:cBhvr>
                                      <p:to>
                                        <p:strVal val="visible"/>
                                      </p:to>
                                    </p:set>
                                    <p:animEffect transition="in" filter="fade">
                                      <p:cBhvr>
                                        <p:cTn id="115" dur="1000"/>
                                        <p:tgtEl>
                                          <p:spTgt spid="36">
                                            <p:txEl>
                                              <p:pRg st="1" end="1"/>
                                            </p:txEl>
                                          </p:spTgt>
                                        </p:tgtEl>
                                      </p:cBhvr>
                                    </p:animEffect>
                                    <p:anim calcmode="lin" valueType="num">
                                      <p:cBhvr>
                                        <p:cTn id="116"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17"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par>
                          <p:cTn id="118" fill="hold">
                            <p:stCondLst>
                              <p:cond delay="7500"/>
                            </p:stCondLst>
                            <p:childTnLst>
                              <p:par>
                                <p:cTn id="119" presetID="42" presetClass="entr" presetSubtype="0" fill="hold" grpId="0" nodeType="afterEffect">
                                  <p:stCondLst>
                                    <p:cond delay="0"/>
                                  </p:stCondLst>
                                  <p:childTnLst>
                                    <p:set>
                                      <p:cBhvr>
                                        <p:cTn id="120" dur="1" fill="hold">
                                          <p:stCondLst>
                                            <p:cond delay="0"/>
                                          </p:stCondLst>
                                        </p:cTn>
                                        <p:tgtEl>
                                          <p:spTgt spid="36">
                                            <p:txEl>
                                              <p:pRg st="2" end="2"/>
                                            </p:txEl>
                                          </p:spTgt>
                                        </p:tgtEl>
                                        <p:attrNameLst>
                                          <p:attrName>style.visibility</p:attrName>
                                        </p:attrNameLst>
                                      </p:cBhvr>
                                      <p:to>
                                        <p:strVal val="visible"/>
                                      </p:to>
                                    </p:set>
                                    <p:animEffect transition="in" filter="fade">
                                      <p:cBhvr>
                                        <p:cTn id="121" dur="1000"/>
                                        <p:tgtEl>
                                          <p:spTgt spid="36">
                                            <p:txEl>
                                              <p:pRg st="2" end="2"/>
                                            </p:txEl>
                                          </p:spTgt>
                                        </p:tgtEl>
                                      </p:cBhvr>
                                    </p:animEffect>
                                    <p:anim calcmode="lin" valueType="num">
                                      <p:cBhvr>
                                        <p:cTn id="1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1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8500"/>
                            </p:stCondLst>
                            <p:childTnLst>
                              <p:par>
                                <p:cTn id="125" presetID="42" presetClass="entr" presetSubtype="0" fill="hold" grpId="0" nodeType="afterEffect">
                                  <p:stCondLst>
                                    <p:cond delay="0"/>
                                  </p:stCondLst>
                                  <p:childTnLst>
                                    <p:set>
                                      <p:cBhvr>
                                        <p:cTn id="126" dur="1" fill="hold">
                                          <p:stCondLst>
                                            <p:cond delay="0"/>
                                          </p:stCondLst>
                                        </p:cTn>
                                        <p:tgtEl>
                                          <p:spTgt spid="36">
                                            <p:txEl>
                                              <p:pRg st="3" end="3"/>
                                            </p:txEl>
                                          </p:spTgt>
                                        </p:tgtEl>
                                        <p:attrNameLst>
                                          <p:attrName>style.visibility</p:attrName>
                                        </p:attrNameLst>
                                      </p:cBhvr>
                                      <p:to>
                                        <p:strVal val="visible"/>
                                      </p:to>
                                    </p:set>
                                    <p:animEffect transition="in" filter="fade">
                                      <p:cBhvr>
                                        <p:cTn id="127" dur="1000"/>
                                        <p:tgtEl>
                                          <p:spTgt spid="36">
                                            <p:txEl>
                                              <p:pRg st="3" end="3"/>
                                            </p:txEl>
                                          </p:spTgt>
                                        </p:tgtEl>
                                      </p:cBhvr>
                                    </p:animEffect>
                                    <p:anim calcmode="lin" valueType="num">
                                      <p:cBhvr>
                                        <p:cTn id="128"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29"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0" fill="hold">
                            <p:stCondLst>
                              <p:cond delay="9500"/>
                            </p:stCondLst>
                            <p:childTnLst>
                              <p:par>
                                <p:cTn id="131" presetID="42" presetClass="entr" presetSubtype="0" fill="hold" grpId="0" nodeType="afterEffect">
                                  <p:stCondLst>
                                    <p:cond delay="0"/>
                                  </p:stCondLst>
                                  <p:childTnLst>
                                    <p:set>
                                      <p:cBhvr>
                                        <p:cTn id="132" dur="1" fill="hold">
                                          <p:stCondLst>
                                            <p:cond delay="0"/>
                                          </p:stCondLst>
                                        </p:cTn>
                                        <p:tgtEl>
                                          <p:spTgt spid="36">
                                            <p:txEl>
                                              <p:pRg st="4" end="4"/>
                                            </p:txEl>
                                          </p:spTgt>
                                        </p:tgtEl>
                                        <p:attrNameLst>
                                          <p:attrName>style.visibility</p:attrName>
                                        </p:attrNameLst>
                                      </p:cBhvr>
                                      <p:to>
                                        <p:strVal val="visible"/>
                                      </p:to>
                                    </p:set>
                                    <p:animEffect transition="in" filter="fade">
                                      <p:cBhvr>
                                        <p:cTn id="133" dur="1000"/>
                                        <p:tgtEl>
                                          <p:spTgt spid="36">
                                            <p:txEl>
                                              <p:pRg st="4" end="4"/>
                                            </p:txEl>
                                          </p:spTgt>
                                        </p:tgtEl>
                                      </p:cBhvr>
                                    </p:animEffect>
                                    <p:anim calcmode="lin" valueType="num">
                                      <p:cBhvr>
                                        <p:cTn id="134"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135"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0500"/>
                            </p:stCondLst>
                            <p:childTnLst>
                              <p:par>
                                <p:cTn id="137" presetID="42" presetClass="entr" presetSubtype="0" fill="hold" grpId="0" nodeType="afterEffect">
                                  <p:stCondLst>
                                    <p:cond delay="0"/>
                                  </p:stCondLst>
                                  <p:childTnLst>
                                    <p:set>
                                      <p:cBhvr>
                                        <p:cTn id="138" dur="1" fill="hold">
                                          <p:stCondLst>
                                            <p:cond delay="0"/>
                                          </p:stCondLst>
                                        </p:cTn>
                                        <p:tgtEl>
                                          <p:spTgt spid="36">
                                            <p:txEl>
                                              <p:pRg st="5" end="5"/>
                                            </p:txEl>
                                          </p:spTgt>
                                        </p:tgtEl>
                                        <p:attrNameLst>
                                          <p:attrName>style.visibility</p:attrName>
                                        </p:attrNameLst>
                                      </p:cBhvr>
                                      <p:to>
                                        <p:strVal val="visible"/>
                                      </p:to>
                                    </p:set>
                                    <p:animEffect transition="in" filter="fade">
                                      <p:cBhvr>
                                        <p:cTn id="139" dur="1000"/>
                                        <p:tgtEl>
                                          <p:spTgt spid="36">
                                            <p:txEl>
                                              <p:pRg st="5" end="5"/>
                                            </p:txEl>
                                          </p:spTgt>
                                        </p:tgtEl>
                                      </p:cBhvr>
                                    </p:animEffect>
                                    <p:anim calcmode="lin" valueType="num">
                                      <p:cBhvr>
                                        <p:cTn id="140"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41"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1500"/>
                            </p:stCondLst>
                            <p:childTnLst>
                              <p:par>
                                <p:cTn id="143" presetID="42" presetClass="entr" presetSubtype="0" fill="hold" grpId="0" nodeType="afterEffect">
                                  <p:stCondLst>
                                    <p:cond delay="0"/>
                                  </p:stCondLst>
                                  <p:childTnLst>
                                    <p:set>
                                      <p:cBhvr>
                                        <p:cTn id="144" dur="1" fill="hold">
                                          <p:stCondLst>
                                            <p:cond delay="0"/>
                                          </p:stCondLst>
                                        </p:cTn>
                                        <p:tgtEl>
                                          <p:spTgt spid="36">
                                            <p:txEl>
                                              <p:pRg st="6" end="6"/>
                                            </p:txEl>
                                          </p:spTgt>
                                        </p:tgtEl>
                                        <p:attrNameLst>
                                          <p:attrName>style.visibility</p:attrName>
                                        </p:attrNameLst>
                                      </p:cBhvr>
                                      <p:to>
                                        <p:strVal val="visible"/>
                                      </p:to>
                                    </p:set>
                                    <p:animEffect transition="in" filter="fade">
                                      <p:cBhvr>
                                        <p:cTn id="145" dur="1000"/>
                                        <p:tgtEl>
                                          <p:spTgt spid="36">
                                            <p:txEl>
                                              <p:pRg st="6" end="6"/>
                                            </p:txEl>
                                          </p:spTgt>
                                        </p:tgtEl>
                                      </p:cBhvr>
                                    </p:animEffect>
                                    <p:anim calcmode="lin" valueType="num">
                                      <p:cBhvr>
                                        <p:cTn id="146"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p:cTn id="147" dur="1000" fill="hold"/>
                                        <p:tgtEl>
                                          <p:spTgt spid="36">
                                            <p:txEl>
                                              <p:pRg st="6" end="6"/>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2500"/>
                            </p:stCondLst>
                            <p:childTnLst>
                              <p:par>
                                <p:cTn id="149" presetID="42" presetClass="entr" presetSubtype="0" fill="hold" grpId="0" nodeType="afterEffect">
                                  <p:stCondLst>
                                    <p:cond delay="0"/>
                                  </p:stCondLst>
                                  <p:childTnLst>
                                    <p:set>
                                      <p:cBhvr>
                                        <p:cTn id="150" dur="1" fill="hold">
                                          <p:stCondLst>
                                            <p:cond delay="0"/>
                                          </p:stCondLst>
                                        </p:cTn>
                                        <p:tgtEl>
                                          <p:spTgt spid="36">
                                            <p:txEl>
                                              <p:pRg st="7" end="7"/>
                                            </p:txEl>
                                          </p:spTgt>
                                        </p:tgtEl>
                                        <p:attrNameLst>
                                          <p:attrName>style.visibility</p:attrName>
                                        </p:attrNameLst>
                                      </p:cBhvr>
                                      <p:to>
                                        <p:strVal val="visible"/>
                                      </p:to>
                                    </p:set>
                                    <p:animEffect transition="in" filter="fade">
                                      <p:cBhvr>
                                        <p:cTn id="151" dur="1000"/>
                                        <p:tgtEl>
                                          <p:spTgt spid="36">
                                            <p:txEl>
                                              <p:pRg st="7" end="7"/>
                                            </p:txEl>
                                          </p:spTgt>
                                        </p:tgtEl>
                                      </p:cBhvr>
                                    </p:animEffect>
                                    <p:anim calcmode="lin" valueType="num">
                                      <p:cBhvr>
                                        <p:cTn id="152" dur="1000" fill="hold"/>
                                        <p:tgtEl>
                                          <p:spTgt spid="36">
                                            <p:txEl>
                                              <p:pRg st="7" end="7"/>
                                            </p:txEl>
                                          </p:spTgt>
                                        </p:tgtEl>
                                        <p:attrNameLst>
                                          <p:attrName>ppt_x</p:attrName>
                                        </p:attrNameLst>
                                      </p:cBhvr>
                                      <p:tavLst>
                                        <p:tav tm="0">
                                          <p:val>
                                            <p:strVal val="#ppt_x"/>
                                          </p:val>
                                        </p:tav>
                                        <p:tav tm="100000">
                                          <p:val>
                                            <p:strVal val="#ppt_x"/>
                                          </p:val>
                                        </p:tav>
                                      </p:tavLst>
                                    </p:anim>
                                    <p:anim calcmode="lin" valueType="num">
                                      <p:cBhvr>
                                        <p:cTn id="153" dur="1000" fill="hold"/>
                                        <p:tgtEl>
                                          <p:spTgt spid="3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animBg="1" advAuto="0"/>
      <p:bldP spid="5" grpId="0" advAuto="0"/>
      <p:bldP spid="7" grpId="0" animBg="1" advAuto="0"/>
      <p:bldP spid="9" grpId="0" animBg="1" advAuto="0"/>
      <p:bldP spid="13" grpId="0" animBg="1"/>
      <p:bldP spid="16" grpId="0" animBg="1" advAuto="0"/>
      <p:bldP spid="17" grpId="0" animBg="1" advAuto="0"/>
      <p:bldP spid="22" grpId="0" animBg="1"/>
      <p:bldP spid="28" grpId="0" animBg="1"/>
      <p:bldP spid="36" grpId="0" uiExpand="1" build="p" animBg="1"/>
      <p:bldP spid="3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EC66C9-4689-4988-9793-D523E1EE695D}"/>
              </a:ext>
            </a:extLst>
          </p:cNvPr>
          <p:cNvSpPr txBox="1"/>
          <p:nvPr/>
        </p:nvSpPr>
        <p:spPr>
          <a:xfrm>
            <a:off x="10714382" y="3429000"/>
            <a:ext cx="9993314" cy="1200330"/>
          </a:xfrm>
          <a:prstGeom prst="rect">
            <a:avLst/>
          </a:prstGeom>
          <a:noFill/>
        </p:spPr>
        <p:txBody>
          <a:bodyPr wrap="square" rtlCol="0">
            <a:spAutoFit/>
          </a:bodyPr>
          <a:lstStyle/>
          <a:p>
            <a:r>
              <a:rPr lang="en-US" sz="7200" b="1" dirty="0">
                <a:solidFill>
                  <a:schemeClr val="accent3"/>
                </a:solidFill>
                <a:latin typeface="Calibri" panose="020F0502020204030204" pitchFamily="34" charset="0"/>
                <a:cs typeface="Calibri" panose="020F0502020204030204" pitchFamily="34" charset="0"/>
              </a:rPr>
              <a:t>PIQUE INTEREST</a:t>
            </a:r>
          </a:p>
        </p:txBody>
      </p:sp>
      <p:sp>
        <p:nvSpPr>
          <p:cNvPr id="10" name="TextBox 9">
            <a:extLst>
              <a:ext uri="{FF2B5EF4-FFF2-40B4-BE49-F238E27FC236}">
                <a16:creationId xmlns:a16="http://schemas.microsoft.com/office/drawing/2014/main" id="{DEFB5D2A-BBF6-4E62-A48D-D1456FD27F65}"/>
              </a:ext>
            </a:extLst>
          </p:cNvPr>
          <p:cNvSpPr txBox="1"/>
          <p:nvPr/>
        </p:nvSpPr>
        <p:spPr>
          <a:xfrm>
            <a:off x="9253241" y="5167926"/>
            <a:ext cx="12915597" cy="5386090"/>
          </a:xfrm>
          <a:prstGeom prst="rect">
            <a:avLst/>
          </a:prstGeom>
          <a:noFill/>
        </p:spPr>
        <p:txBody>
          <a:bodyPr wrap="square" rtlCol="0">
            <a:spAutoFit/>
          </a:bodyPr>
          <a:lstStyle/>
          <a:p>
            <a:r>
              <a:rPr lang="en-US" sz="4800" dirty="0">
                <a:latin typeface="Calibri" panose="020F0502020204030204" pitchFamily="34" charset="0"/>
                <a:ea typeface="Charter Roman" charset="0"/>
                <a:cs typeface="Calibri" panose="020F0502020204030204" pitchFamily="34" charset="0"/>
              </a:rPr>
              <a:t>Purpose is to set an appointment </a:t>
            </a:r>
          </a:p>
          <a:p>
            <a:r>
              <a:rPr lang="en-US" sz="4800" dirty="0">
                <a:latin typeface="Calibri" panose="020F0502020204030204" pitchFamily="34" charset="0"/>
                <a:ea typeface="Charter Roman" charset="0"/>
                <a:cs typeface="Calibri" panose="020F0502020204030204" pitchFamily="34" charset="0"/>
              </a:rPr>
              <a:t>to share the plan</a:t>
            </a:r>
          </a:p>
          <a:p>
            <a:endParaRPr lang="en-US" sz="4800" dirty="0">
              <a:latin typeface="Calibri" panose="020F0502020204030204" pitchFamily="34" charset="0"/>
              <a:cs typeface="Calibri" panose="020F0502020204030204" pitchFamily="34" charset="0"/>
            </a:endParaRPr>
          </a:p>
          <a:p>
            <a:r>
              <a:rPr lang="en-US" sz="4800" dirty="0">
                <a:latin typeface="Calibri" panose="020F0502020204030204" pitchFamily="34" charset="0"/>
                <a:ea typeface="Charter Roman" charset="0"/>
                <a:cs typeface="Calibri" panose="020F0502020204030204" pitchFamily="34" charset="0"/>
              </a:rPr>
              <a:t>Do NOT explain the business</a:t>
            </a:r>
          </a:p>
          <a:p>
            <a:endParaRPr lang="en-US" sz="4800" dirty="0">
              <a:latin typeface="Calibri" panose="020F0502020204030204" pitchFamily="34" charset="0"/>
              <a:ea typeface="Charter Roman" charset="0"/>
              <a:cs typeface="Calibri" panose="020F0502020204030204" pitchFamily="34" charset="0"/>
            </a:endParaRPr>
          </a:p>
          <a:p>
            <a:r>
              <a:rPr lang="en-US" sz="4800" dirty="0">
                <a:latin typeface="Calibri" panose="020F0502020204030204" pitchFamily="34" charset="0"/>
                <a:ea typeface="Charter Roman" charset="0"/>
                <a:cs typeface="Calibri" panose="020F0502020204030204" pitchFamily="34" charset="0"/>
              </a:rPr>
              <a:t>Ask a question to get a “YES”</a:t>
            </a:r>
            <a:endParaRPr lang="en-US" sz="4800" dirty="0">
              <a:latin typeface="Calibri" panose="020F0502020204030204" pitchFamily="34" charset="0"/>
              <a:cs typeface="Calibri" panose="020F0502020204030204" pitchFamily="34" charset="0"/>
            </a:endParaRPr>
          </a:p>
          <a:p>
            <a:endParaRPr lang="en-US" sz="5600" dirty="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21C84E84-6168-4F8A-916C-7AFECC5D25EC}"/>
              </a:ext>
            </a:extLst>
          </p:cNvPr>
          <p:cNvSpPr/>
          <p:nvPr/>
        </p:nvSpPr>
        <p:spPr>
          <a:xfrm rot="10800000">
            <a:off x="14725135" y="7773430"/>
            <a:ext cx="9658865" cy="5922711"/>
          </a:xfrm>
          <a:custGeom>
            <a:avLst/>
            <a:gdLst>
              <a:gd name="connsiteX0" fmla="*/ 4991305 w 5472504"/>
              <a:gd name="connsiteY0" fmla="*/ 1817936 h 4656599"/>
              <a:gd name="connsiteX1" fmla="*/ 4919261 w 5472504"/>
              <a:gd name="connsiteY1" fmla="*/ 1851357 h 4656599"/>
              <a:gd name="connsiteX2" fmla="*/ 4919261 w 5472504"/>
              <a:gd name="connsiteY2" fmla="*/ 1845786 h 4656599"/>
              <a:gd name="connsiteX3" fmla="*/ 4930951 w 5472504"/>
              <a:gd name="connsiteY3" fmla="*/ 1845786 h 4656599"/>
              <a:gd name="connsiteX4" fmla="*/ 4945904 w 5472504"/>
              <a:gd name="connsiteY4" fmla="*/ 1834338 h 4656599"/>
              <a:gd name="connsiteX5" fmla="*/ 4953516 w 5472504"/>
              <a:gd name="connsiteY5" fmla="*/ 1828767 h 4656599"/>
              <a:gd name="connsiteX6" fmla="*/ 4976080 w 5472504"/>
              <a:gd name="connsiteY6" fmla="*/ 1823816 h 4656599"/>
              <a:gd name="connsiteX7" fmla="*/ 4982061 w 5472504"/>
              <a:gd name="connsiteY7" fmla="*/ 1819483 h 4656599"/>
              <a:gd name="connsiteX8" fmla="*/ 5251479 w 5472504"/>
              <a:gd name="connsiteY8" fmla="*/ 1467010 h 4656599"/>
              <a:gd name="connsiteX9" fmla="*/ 5247995 w 5472504"/>
              <a:gd name="connsiteY9" fmla="*/ 1468609 h 4656599"/>
              <a:gd name="connsiteX10" fmla="*/ 5245225 w 5472504"/>
              <a:gd name="connsiteY10" fmla="*/ 1468867 h 4656599"/>
              <a:gd name="connsiteX11" fmla="*/ 5260179 w 5472504"/>
              <a:gd name="connsiteY11" fmla="*/ 1463295 h 4656599"/>
              <a:gd name="connsiteX12" fmla="*/ 5256170 w 5472504"/>
              <a:gd name="connsiteY12" fmla="*/ 1465909 h 4656599"/>
              <a:gd name="connsiteX13" fmla="*/ 5251479 w 5472504"/>
              <a:gd name="connsiteY13" fmla="*/ 1467010 h 4656599"/>
              <a:gd name="connsiteX14" fmla="*/ 4362483 w 5472504"/>
              <a:gd name="connsiteY14" fmla="*/ 1058524 h 4656599"/>
              <a:gd name="connsiteX15" fmla="*/ 4286633 w 5472504"/>
              <a:gd name="connsiteY15" fmla="*/ 1108347 h 4656599"/>
              <a:gd name="connsiteX16" fmla="*/ 4275215 w 5472504"/>
              <a:gd name="connsiteY16" fmla="*/ 1102777 h 4656599"/>
              <a:gd name="connsiteX17" fmla="*/ 4282827 w 5472504"/>
              <a:gd name="connsiteY17" fmla="*/ 1097206 h 4656599"/>
              <a:gd name="connsiteX18" fmla="*/ 4362483 w 5472504"/>
              <a:gd name="connsiteY18" fmla="*/ 1058524 h 4656599"/>
              <a:gd name="connsiteX19" fmla="*/ 3267363 w 5472504"/>
              <a:gd name="connsiteY19" fmla="*/ 0 h 4656599"/>
              <a:gd name="connsiteX20" fmla="*/ 3270539 w 5472504"/>
              <a:gd name="connsiteY20" fmla="*/ 0 h 4656599"/>
              <a:gd name="connsiteX21" fmla="*/ 3255996 w 5472504"/>
              <a:gd name="connsiteY21" fmla="*/ 4817 h 4656599"/>
              <a:gd name="connsiteX22" fmla="*/ 861328 w 5472504"/>
              <a:gd name="connsiteY22" fmla="*/ 0 h 4656599"/>
              <a:gd name="connsiteX23" fmla="*/ 2852438 w 5472504"/>
              <a:gd name="connsiteY23" fmla="*/ 0 h 4656599"/>
              <a:gd name="connsiteX24" fmla="*/ 2843035 w 5472504"/>
              <a:gd name="connsiteY24" fmla="*/ 4817 h 4656599"/>
              <a:gd name="connsiteX25" fmla="*/ 2835694 w 5472504"/>
              <a:gd name="connsiteY25" fmla="*/ 10698 h 4656599"/>
              <a:gd name="connsiteX26" fmla="*/ 2850647 w 5472504"/>
              <a:gd name="connsiteY26" fmla="*/ 4817 h 4656599"/>
              <a:gd name="connsiteX27" fmla="*/ 2860372 w 5472504"/>
              <a:gd name="connsiteY27" fmla="*/ 0 h 4656599"/>
              <a:gd name="connsiteX28" fmla="*/ 3085047 w 5472504"/>
              <a:gd name="connsiteY28" fmla="*/ 0 h 4656599"/>
              <a:gd name="connsiteX29" fmla="*/ 3071095 w 5472504"/>
              <a:gd name="connsiteY29" fmla="*/ 5514 h 4656599"/>
              <a:gd name="connsiteX30" fmla="*/ 2540178 w 5472504"/>
              <a:gd name="connsiteY30" fmla="*/ 221130 h 4656599"/>
              <a:gd name="connsiteX31" fmla="*/ 1221637 w 5472504"/>
              <a:gd name="connsiteY31" fmla="*/ 897607 h 4656599"/>
              <a:gd name="connsiteX32" fmla="*/ 1183576 w 5472504"/>
              <a:gd name="connsiteY32" fmla="*/ 931026 h 4656599"/>
              <a:gd name="connsiteX33" fmla="*/ 1233055 w 5472504"/>
              <a:gd name="connsiteY33" fmla="*/ 919577 h 4656599"/>
              <a:gd name="connsiteX34" fmla="*/ 1221637 w 5472504"/>
              <a:gd name="connsiteY34" fmla="*/ 919577 h 4656599"/>
              <a:gd name="connsiteX35" fmla="*/ 1979322 w 5472504"/>
              <a:gd name="connsiteY35" fmla="*/ 547917 h 4656599"/>
              <a:gd name="connsiteX36" fmla="*/ 2244662 w 5472504"/>
              <a:gd name="connsiteY36" fmla="*/ 476124 h 4656599"/>
              <a:gd name="connsiteX37" fmla="*/ 1979322 w 5472504"/>
              <a:gd name="connsiteY37" fmla="*/ 598049 h 4656599"/>
              <a:gd name="connsiteX38" fmla="*/ 1202878 w 5472504"/>
              <a:gd name="connsiteY38" fmla="*/ 1080186 h 4656599"/>
              <a:gd name="connsiteX39" fmla="*/ 1206684 w 5472504"/>
              <a:gd name="connsiteY39" fmla="*/ 1097206 h 4656599"/>
              <a:gd name="connsiteX40" fmla="*/ 1206684 w 5472504"/>
              <a:gd name="connsiteY40" fmla="*/ 1108347 h 4656599"/>
              <a:gd name="connsiteX41" fmla="*/ 1240939 w 5472504"/>
              <a:gd name="connsiteY41" fmla="*/ 1091635 h 4656599"/>
              <a:gd name="connsiteX42" fmla="*/ 3093421 w 5472504"/>
              <a:gd name="connsiteY42" fmla="*/ 165736 h 4656599"/>
              <a:gd name="connsiteX43" fmla="*/ 3100762 w 5472504"/>
              <a:gd name="connsiteY43" fmla="*/ 159857 h 4656599"/>
              <a:gd name="connsiteX44" fmla="*/ 3388937 w 5472504"/>
              <a:gd name="connsiteY44" fmla="*/ 49380 h 4656599"/>
              <a:gd name="connsiteX45" fmla="*/ 3422649 w 5472504"/>
              <a:gd name="connsiteY45" fmla="*/ 26789 h 4656599"/>
              <a:gd name="connsiteX46" fmla="*/ 3415308 w 5472504"/>
              <a:gd name="connsiteY46" fmla="*/ 21219 h 4656599"/>
              <a:gd name="connsiteX47" fmla="*/ 3457617 w 5472504"/>
              <a:gd name="connsiteY47" fmla="*/ 0 h 4656599"/>
              <a:gd name="connsiteX48" fmla="*/ 3515404 w 5472504"/>
              <a:gd name="connsiteY48" fmla="*/ 0 h 4656599"/>
              <a:gd name="connsiteX49" fmla="*/ 3386716 w 5472504"/>
              <a:gd name="connsiteY49" fmla="*/ 57343 h 4656599"/>
              <a:gd name="connsiteX50" fmla="*/ 2407509 w 5472504"/>
              <a:gd name="connsiteY50" fmla="*/ 614761 h 4656599"/>
              <a:gd name="connsiteX51" fmla="*/ 2403703 w 5472504"/>
              <a:gd name="connsiteY51" fmla="*/ 625901 h 4656599"/>
              <a:gd name="connsiteX52" fmla="*/ 2426539 w 5472504"/>
              <a:gd name="connsiteY52" fmla="*/ 620330 h 4656599"/>
              <a:gd name="connsiteX53" fmla="*/ 3623556 w 5472504"/>
              <a:gd name="connsiteY53" fmla="*/ 4817 h 4656599"/>
              <a:gd name="connsiteX54" fmla="*/ 3645045 w 5472504"/>
              <a:gd name="connsiteY54" fmla="*/ 0 h 4656599"/>
              <a:gd name="connsiteX55" fmla="*/ 4747411 w 5472504"/>
              <a:gd name="connsiteY55" fmla="*/ 0 h 4656599"/>
              <a:gd name="connsiteX56" fmla="*/ 4688177 w 5472504"/>
              <a:gd name="connsiteY56" fmla="*/ 110033 h 4656599"/>
              <a:gd name="connsiteX57" fmla="*/ 4688177 w 5472504"/>
              <a:gd name="connsiteY57" fmla="*/ 121175 h 4656599"/>
              <a:gd name="connsiteX58" fmla="*/ 4703401 w 5472504"/>
              <a:gd name="connsiteY58" fmla="*/ 121175 h 4656599"/>
              <a:gd name="connsiteX59" fmla="*/ 4699596 w 5472504"/>
              <a:gd name="connsiteY59" fmla="*/ 126744 h 4656599"/>
              <a:gd name="connsiteX60" fmla="*/ 4691983 w 5472504"/>
              <a:gd name="connsiteY60" fmla="*/ 137884 h 4656599"/>
              <a:gd name="connsiteX61" fmla="*/ 4691983 w 5472504"/>
              <a:gd name="connsiteY61" fmla="*/ 148716 h 4656599"/>
              <a:gd name="connsiteX62" fmla="*/ 4703401 w 5472504"/>
              <a:gd name="connsiteY62" fmla="*/ 148716 h 4656599"/>
              <a:gd name="connsiteX63" fmla="*/ 4714819 w 5472504"/>
              <a:gd name="connsiteY63" fmla="*/ 148716 h 4656599"/>
              <a:gd name="connsiteX64" fmla="*/ 4798009 w 5472504"/>
              <a:gd name="connsiteY64" fmla="*/ 126744 h 4656599"/>
              <a:gd name="connsiteX65" fmla="*/ 4801816 w 5472504"/>
              <a:gd name="connsiteY65" fmla="*/ 137884 h 4656599"/>
              <a:gd name="connsiteX66" fmla="*/ 4801816 w 5472504"/>
              <a:gd name="connsiteY66" fmla="*/ 148716 h 4656599"/>
              <a:gd name="connsiteX67" fmla="*/ 4790398 w 5472504"/>
              <a:gd name="connsiteY67" fmla="*/ 159857 h 4656599"/>
              <a:gd name="connsiteX68" fmla="*/ 4642774 w 5472504"/>
              <a:gd name="connsiteY68" fmla="*/ 265383 h 4656599"/>
              <a:gd name="connsiteX69" fmla="*/ 4627551 w 5472504"/>
              <a:gd name="connsiteY69" fmla="*/ 281784 h 4656599"/>
              <a:gd name="connsiteX70" fmla="*/ 4275215 w 5472504"/>
              <a:gd name="connsiteY70" fmla="*/ 625901 h 4656599"/>
              <a:gd name="connsiteX71" fmla="*/ 4256456 w 5472504"/>
              <a:gd name="connsiteY71" fmla="*/ 636733 h 4656599"/>
              <a:gd name="connsiteX72" fmla="*/ 4116175 w 5472504"/>
              <a:gd name="connsiteY72" fmla="*/ 731117 h 4656599"/>
              <a:gd name="connsiteX73" fmla="*/ 4100950 w 5472504"/>
              <a:gd name="connsiteY73" fmla="*/ 742257 h 4656599"/>
              <a:gd name="connsiteX74" fmla="*/ 4025372 w 5472504"/>
              <a:gd name="connsiteY74" fmla="*/ 831071 h 4656599"/>
              <a:gd name="connsiteX75" fmla="*/ 4025372 w 5472504"/>
              <a:gd name="connsiteY75" fmla="*/ 836643 h 4656599"/>
              <a:gd name="connsiteX76" fmla="*/ 4055549 w 5472504"/>
              <a:gd name="connsiteY76" fmla="*/ 831071 h 4656599"/>
              <a:gd name="connsiteX77" fmla="*/ 3983505 w 5472504"/>
              <a:gd name="connsiteY77" fmla="*/ 880895 h 4656599"/>
              <a:gd name="connsiteX78" fmla="*/ 3972087 w 5472504"/>
              <a:gd name="connsiteY78" fmla="*/ 892035 h 4656599"/>
              <a:gd name="connsiteX79" fmla="*/ 3975892 w 5472504"/>
              <a:gd name="connsiteY79" fmla="*/ 902866 h 4656599"/>
              <a:gd name="connsiteX80" fmla="*/ 4055549 w 5472504"/>
              <a:gd name="connsiteY80" fmla="*/ 886465 h 4656599"/>
              <a:gd name="connsiteX81" fmla="*/ 4074579 w 5472504"/>
              <a:gd name="connsiteY81" fmla="*/ 880895 h 4656599"/>
              <a:gd name="connsiteX82" fmla="*/ 4646581 w 5472504"/>
              <a:gd name="connsiteY82" fmla="*/ 670462 h 4656599"/>
              <a:gd name="connsiteX83" fmla="*/ 4661805 w 5472504"/>
              <a:gd name="connsiteY83" fmla="*/ 664893 h 4656599"/>
              <a:gd name="connsiteX84" fmla="*/ 4942097 w 5472504"/>
              <a:gd name="connsiteY84" fmla="*/ 553488 h 4656599"/>
              <a:gd name="connsiteX85" fmla="*/ 4953516 w 5472504"/>
              <a:gd name="connsiteY85" fmla="*/ 547917 h 4656599"/>
              <a:gd name="connsiteX86" fmla="*/ 5169376 w 5472504"/>
              <a:gd name="connsiteY86" fmla="*/ 470553 h 4656599"/>
              <a:gd name="connsiteX87" fmla="*/ 5169376 w 5472504"/>
              <a:gd name="connsiteY87" fmla="*/ 476124 h 4656599"/>
              <a:gd name="connsiteX88" fmla="*/ 5169376 w 5472504"/>
              <a:gd name="connsiteY88" fmla="*/ 492834 h 4656599"/>
              <a:gd name="connsiteX89" fmla="*/ 5173182 w 5472504"/>
              <a:gd name="connsiteY89" fmla="*/ 498403 h 4656599"/>
              <a:gd name="connsiteX90" fmla="*/ 5173182 w 5472504"/>
              <a:gd name="connsiteY90" fmla="*/ 514806 h 4656599"/>
              <a:gd name="connsiteX91" fmla="*/ 5138927 w 5472504"/>
              <a:gd name="connsiteY91" fmla="*/ 542966 h 4656599"/>
              <a:gd name="connsiteX92" fmla="*/ 5142733 w 5472504"/>
              <a:gd name="connsiteY92" fmla="*/ 553488 h 4656599"/>
              <a:gd name="connsiteX93" fmla="*/ 5324611 w 5472504"/>
              <a:gd name="connsiteY93" fmla="*/ 509235 h 4656599"/>
              <a:gd name="connsiteX94" fmla="*/ 5252567 w 5472504"/>
              <a:gd name="connsiteY94" fmla="*/ 576079 h 4656599"/>
              <a:gd name="connsiteX95" fmla="*/ 5336300 w 5472504"/>
              <a:gd name="connsiteY95" fmla="*/ 692435 h 4656599"/>
              <a:gd name="connsiteX96" fmla="*/ 5339834 w 5472504"/>
              <a:gd name="connsiteY96" fmla="*/ 736688 h 4656599"/>
              <a:gd name="connsiteX97" fmla="*/ 5320804 w 5472504"/>
              <a:gd name="connsiteY97" fmla="*/ 758968 h 4656599"/>
              <a:gd name="connsiteX98" fmla="*/ 5324611 w 5472504"/>
              <a:gd name="connsiteY98" fmla="*/ 758968 h 4656599"/>
              <a:gd name="connsiteX99" fmla="*/ 5347447 w 5472504"/>
              <a:gd name="connsiteY99" fmla="*/ 786510 h 4656599"/>
              <a:gd name="connsiteX100" fmla="*/ 5355059 w 5472504"/>
              <a:gd name="connsiteY100" fmla="*/ 786510 h 4656599"/>
              <a:gd name="connsiteX101" fmla="*/ 5358865 w 5472504"/>
              <a:gd name="connsiteY101" fmla="*/ 797961 h 4656599"/>
              <a:gd name="connsiteX102" fmla="*/ 5358865 w 5472504"/>
              <a:gd name="connsiteY102" fmla="*/ 809100 h 4656599"/>
              <a:gd name="connsiteX103" fmla="*/ 4578343 w 5472504"/>
              <a:gd name="connsiteY103" fmla="*/ 1163430 h 4656599"/>
              <a:gd name="connsiteX104" fmla="*/ 4566925 w 5472504"/>
              <a:gd name="connsiteY104" fmla="*/ 1163430 h 4656599"/>
              <a:gd name="connsiteX105" fmla="*/ 4532942 w 5472504"/>
              <a:gd name="connsiteY105" fmla="*/ 1174570 h 4656599"/>
              <a:gd name="connsiteX106" fmla="*/ 4532942 w 5472504"/>
              <a:gd name="connsiteY106" fmla="*/ 1169001 h 4656599"/>
              <a:gd name="connsiteX107" fmla="*/ 4536748 w 5472504"/>
              <a:gd name="connsiteY107" fmla="*/ 1163430 h 4656599"/>
              <a:gd name="connsiteX108" fmla="*/ 4536748 w 5472504"/>
              <a:gd name="connsiteY108" fmla="*/ 1152599 h 4656599"/>
              <a:gd name="connsiteX109" fmla="*/ 4529135 w 5472504"/>
              <a:gd name="connsiteY109" fmla="*/ 1152599 h 4656599"/>
              <a:gd name="connsiteX110" fmla="*/ 4529135 w 5472504"/>
              <a:gd name="connsiteY110" fmla="*/ 1147030 h 4656599"/>
              <a:gd name="connsiteX111" fmla="*/ 4654193 w 5472504"/>
              <a:gd name="connsiteY111" fmla="*/ 1097206 h 4656599"/>
              <a:gd name="connsiteX112" fmla="*/ 4665611 w 5472504"/>
              <a:gd name="connsiteY112" fmla="*/ 1080186 h 4656599"/>
              <a:gd name="connsiteX113" fmla="*/ 4657999 w 5472504"/>
              <a:gd name="connsiteY113" fmla="*/ 1074616 h 4656599"/>
              <a:gd name="connsiteX114" fmla="*/ 4260263 w 5472504"/>
              <a:gd name="connsiteY114" fmla="*/ 1213562 h 4656599"/>
              <a:gd name="connsiteX115" fmla="*/ 4445674 w 5472504"/>
              <a:gd name="connsiteY115" fmla="*/ 1108347 h 4656599"/>
              <a:gd name="connsiteX116" fmla="*/ 4460899 w 5472504"/>
              <a:gd name="connsiteY116" fmla="*/ 1113916 h 4656599"/>
              <a:gd name="connsiteX117" fmla="*/ 4468511 w 5472504"/>
              <a:gd name="connsiteY117" fmla="*/ 1113916 h 4656599"/>
              <a:gd name="connsiteX118" fmla="*/ 4476122 w 5472504"/>
              <a:gd name="connsiteY118" fmla="*/ 1097206 h 4656599"/>
              <a:gd name="connsiteX119" fmla="*/ 4559313 w 5472504"/>
              <a:gd name="connsiteY119" fmla="*/ 1069665 h 4656599"/>
              <a:gd name="connsiteX120" fmla="*/ 4574538 w 5472504"/>
              <a:gd name="connsiteY120" fmla="*/ 1058524 h 4656599"/>
              <a:gd name="connsiteX121" fmla="*/ 4631357 w 5472504"/>
              <a:gd name="connsiteY121" fmla="*/ 1025103 h 4656599"/>
              <a:gd name="connsiteX122" fmla="*/ 4529135 w 5472504"/>
              <a:gd name="connsiteY122" fmla="*/ 1035934 h 4656599"/>
              <a:gd name="connsiteX123" fmla="*/ 4510105 w 5472504"/>
              <a:gd name="connsiteY123" fmla="*/ 1047074 h 4656599"/>
              <a:gd name="connsiteX124" fmla="*/ 4476122 w 5472504"/>
              <a:gd name="connsiteY124" fmla="*/ 1052644 h 4656599"/>
              <a:gd name="connsiteX125" fmla="*/ 4593568 w 5472504"/>
              <a:gd name="connsiteY125" fmla="*/ 1008392 h 4656599"/>
              <a:gd name="connsiteX126" fmla="*/ 4601180 w 5472504"/>
              <a:gd name="connsiteY126" fmla="*/ 997252 h 4656599"/>
              <a:gd name="connsiteX127" fmla="*/ 4597374 w 5472504"/>
              <a:gd name="connsiteY127" fmla="*/ 991680 h 4656599"/>
              <a:gd name="connsiteX128" fmla="*/ 4381241 w 5472504"/>
              <a:gd name="connsiteY128" fmla="*/ 1052644 h 4656599"/>
              <a:gd name="connsiteX129" fmla="*/ 4362483 w 5472504"/>
              <a:gd name="connsiteY129" fmla="*/ 1058524 h 4656599"/>
              <a:gd name="connsiteX130" fmla="*/ 4373902 w 5472504"/>
              <a:gd name="connsiteY130" fmla="*/ 1047074 h 4656599"/>
              <a:gd name="connsiteX131" fmla="*/ 4366290 w 5472504"/>
              <a:gd name="connsiteY131" fmla="*/ 1035934 h 4656599"/>
              <a:gd name="connsiteX132" fmla="*/ 4313275 w 5472504"/>
              <a:gd name="connsiteY132" fmla="*/ 1047074 h 4656599"/>
              <a:gd name="connsiteX133" fmla="*/ 4309469 w 5472504"/>
              <a:gd name="connsiteY133" fmla="*/ 1047074 h 4656599"/>
              <a:gd name="connsiteX134" fmla="*/ 4301857 w 5472504"/>
              <a:gd name="connsiteY134" fmla="*/ 1052644 h 4656599"/>
              <a:gd name="connsiteX135" fmla="*/ 4271408 w 5472504"/>
              <a:gd name="connsiteY135" fmla="*/ 1064095 h 4656599"/>
              <a:gd name="connsiteX136" fmla="*/ 4263796 w 5472504"/>
              <a:gd name="connsiteY136" fmla="*/ 1058524 h 4656599"/>
              <a:gd name="connsiteX137" fmla="*/ 4271408 w 5472504"/>
              <a:gd name="connsiteY137" fmla="*/ 1052644 h 4656599"/>
              <a:gd name="connsiteX138" fmla="*/ 4487541 w 5472504"/>
              <a:gd name="connsiteY138" fmla="*/ 925147 h 4656599"/>
              <a:gd name="connsiteX139" fmla="*/ 4423109 w 5472504"/>
              <a:gd name="connsiteY139" fmla="*/ 931026 h 4656599"/>
              <a:gd name="connsiteX140" fmla="*/ 4407613 w 5472504"/>
              <a:gd name="connsiteY140" fmla="*/ 936597 h 4656599"/>
              <a:gd name="connsiteX141" fmla="*/ 3851106 w 5472504"/>
              <a:gd name="connsiteY141" fmla="*/ 1207683 h 4656599"/>
              <a:gd name="connsiteX142" fmla="*/ 3839688 w 5472504"/>
              <a:gd name="connsiteY142" fmla="*/ 1213562 h 4656599"/>
              <a:gd name="connsiteX143" fmla="*/ 3847301 w 5472504"/>
              <a:gd name="connsiteY143" fmla="*/ 1213562 h 4656599"/>
              <a:gd name="connsiteX144" fmla="*/ 3862253 w 5472504"/>
              <a:gd name="connsiteY144" fmla="*/ 1224704 h 4656599"/>
              <a:gd name="connsiteX145" fmla="*/ 3881284 w 5472504"/>
              <a:gd name="connsiteY145" fmla="*/ 1219133 h 4656599"/>
              <a:gd name="connsiteX146" fmla="*/ 3919072 w 5472504"/>
              <a:gd name="connsiteY146" fmla="*/ 1207683 h 4656599"/>
              <a:gd name="connsiteX147" fmla="*/ 3915267 w 5472504"/>
              <a:gd name="connsiteY147" fmla="*/ 1213562 h 4656599"/>
              <a:gd name="connsiteX148" fmla="*/ 3816852 w 5472504"/>
              <a:gd name="connsiteY148" fmla="*/ 1324658 h 4656599"/>
              <a:gd name="connsiteX149" fmla="*/ 3797822 w 5472504"/>
              <a:gd name="connsiteY149" fmla="*/ 1330230 h 4656599"/>
              <a:gd name="connsiteX150" fmla="*/ 3790481 w 5472504"/>
              <a:gd name="connsiteY150" fmla="*/ 1335799 h 4656599"/>
              <a:gd name="connsiteX151" fmla="*/ 3786675 w 5472504"/>
              <a:gd name="connsiteY151" fmla="*/ 1324658 h 4656599"/>
              <a:gd name="connsiteX152" fmla="*/ 3782869 w 5472504"/>
              <a:gd name="connsiteY152" fmla="*/ 1318779 h 4656599"/>
              <a:gd name="connsiteX153" fmla="*/ 3673035 w 5472504"/>
              <a:gd name="connsiteY153" fmla="*/ 1374481 h 4656599"/>
              <a:gd name="connsiteX154" fmla="*/ 3657539 w 5472504"/>
              <a:gd name="connsiteY154" fmla="*/ 1385313 h 4656599"/>
              <a:gd name="connsiteX155" fmla="*/ 3475934 w 5472504"/>
              <a:gd name="connsiteY155" fmla="*/ 1501978 h 4656599"/>
              <a:gd name="connsiteX156" fmla="*/ 3475934 w 5472504"/>
              <a:gd name="connsiteY156" fmla="*/ 1507548 h 4656599"/>
              <a:gd name="connsiteX157" fmla="*/ 3536288 w 5472504"/>
              <a:gd name="connsiteY157" fmla="*/ 1501978 h 4656599"/>
              <a:gd name="connsiteX158" fmla="*/ 3449291 w 5472504"/>
              <a:gd name="connsiteY158" fmla="*/ 1573772 h 4656599"/>
              <a:gd name="connsiteX159" fmla="*/ 3449291 w 5472504"/>
              <a:gd name="connsiteY159" fmla="*/ 1579343 h 4656599"/>
              <a:gd name="connsiteX160" fmla="*/ 3547978 w 5472504"/>
              <a:gd name="connsiteY160" fmla="*/ 1546230 h 4656599"/>
              <a:gd name="connsiteX161" fmla="*/ 3369636 w 5472504"/>
              <a:gd name="connsiteY161" fmla="*/ 1651447 h 4656599"/>
              <a:gd name="connsiteX162" fmla="*/ 3347070 w 5472504"/>
              <a:gd name="connsiteY162" fmla="*/ 1662587 h 4656599"/>
              <a:gd name="connsiteX163" fmla="*/ 3241045 w 5472504"/>
              <a:gd name="connsiteY163" fmla="*/ 1706839 h 4656599"/>
              <a:gd name="connsiteX164" fmla="*/ 3218207 w 5472504"/>
              <a:gd name="connsiteY164" fmla="*/ 1718290 h 4656599"/>
              <a:gd name="connsiteX165" fmla="*/ 3187759 w 5472504"/>
              <a:gd name="connsiteY165" fmla="*/ 1756972 h 4656599"/>
              <a:gd name="connsiteX166" fmla="*/ 3187759 w 5472504"/>
              <a:gd name="connsiteY166" fmla="*/ 1762543 h 4656599"/>
              <a:gd name="connsiteX167" fmla="*/ 3566736 w 5472504"/>
              <a:gd name="connsiteY167" fmla="*/ 1579343 h 4656599"/>
              <a:gd name="connsiteX168" fmla="*/ 3581961 w 5472504"/>
              <a:gd name="connsiteY168" fmla="*/ 1562631 h 4656599"/>
              <a:gd name="connsiteX169" fmla="*/ 3593378 w 5472504"/>
              <a:gd name="connsiteY169" fmla="*/ 1557371 h 4656599"/>
              <a:gd name="connsiteX170" fmla="*/ 3707018 w 5472504"/>
              <a:gd name="connsiteY170" fmla="*/ 1535090 h 4656599"/>
              <a:gd name="connsiteX171" fmla="*/ 3585767 w 5472504"/>
              <a:gd name="connsiteY171" fmla="*/ 1612765 h 4656599"/>
              <a:gd name="connsiteX172" fmla="*/ 3563203 w 5472504"/>
              <a:gd name="connsiteY172" fmla="*/ 1618335 h 4656599"/>
              <a:gd name="connsiteX173" fmla="*/ 3354682 w 5472504"/>
              <a:gd name="connsiteY173" fmla="*/ 1723861 h 4656599"/>
              <a:gd name="connsiteX174" fmla="*/ 3335652 w 5472504"/>
              <a:gd name="connsiteY174" fmla="*/ 1735002 h 4656599"/>
              <a:gd name="connsiteX175" fmla="*/ 3085809 w 5472504"/>
              <a:gd name="connsiteY175" fmla="*/ 1878899 h 4656599"/>
              <a:gd name="connsiteX176" fmla="*/ 3475934 w 5472504"/>
              <a:gd name="connsiteY176" fmla="*/ 1684867 h 4656599"/>
              <a:gd name="connsiteX177" fmla="*/ 4540554 w 5472504"/>
              <a:gd name="connsiteY177" fmla="*/ 1213562 h 4656599"/>
              <a:gd name="connsiteX178" fmla="*/ 5089720 w 5472504"/>
              <a:gd name="connsiteY178" fmla="*/ 975279 h 4656599"/>
              <a:gd name="connsiteX179" fmla="*/ 5472504 w 5472504"/>
              <a:gd name="connsiteY179" fmla="*/ 814052 h 4656599"/>
              <a:gd name="connsiteX180" fmla="*/ 5343641 w 5472504"/>
              <a:gd name="connsiteY180" fmla="*/ 947119 h 4656599"/>
              <a:gd name="connsiteX181" fmla="*/ 5419491 w 5472504"/>
              <a:gd name="connsiteY181" fmla="*/ 975279 h 4656599"/>
              <a:gd name="connsiteX182" fmla="*/ 4858635 w 5472504"/>
              <a:gd name="connsiteY182" fmla="*/ 1252244 h 4656599"/>
              <a:gd name="connsiteX183" fmla="*/ 4226007 w 5472504"/>
              <a:gd name="connsiteY183" fmla="*/ 1551802 h 4656599"/>
              <a:gd name="connsiteX184" fmla="*/ 3676842 w 5472504"/>
              <a:gd name="connsiteY184" fmla="*/ 1806794 h 4656599"/>
              <a:gd name="connsiteX185" fmla="*/ 3657539 w 5472504"/>
              <a:gd name="connsiteY185" fmla="*/ 1784513 h 4656599"/>
              <a:gd name="connsiteX186" fmla="*/ 3650199 w 5472504"/>
              <a:gd name="connsiteY186" fmla="*/ 1828767 h 4656599"/>
              <a:gd name="connsiteX187" fmla="*/ 3013493 w 5472504"/>
              <a:gd name="connsiteY187" fmla="*/ 2200427 h 4656599"/>
              <a:gd name="connsiteX188" fmla="*/ 3377519 w 5472504"/>
              <a:gd name="connsiteY188" fmla="*/ 2023107 h 4656599"/>
              <a:gd name="connsiteX189" fmla="*/ 4036518 w 5472504"/>
              <a:gd name="connsiteY189" fmla="*/ 1684867 h 4656599"/>
              <a:gd name="connsiteX190" fmla="*/ 4578343 w 5472504"/>
              <a:gd name="connsiteY190" fmla="*/ 1452156 h 4656599"/>
              <a:gd name="connsiteX191" fmla="*/ 4593568 w 5472504"/>
              <a:gd name="connsiteY191" fmla="*/ 1446276 h 4656599"/>
              <a:gd name="connsiteX192" fmla="*/ 4650387 w 5472504"/>
              <a:gd name="connsiteY192" fmla="*/ 1407594 h 4656599"/>
              <a:gd name="connsiteX193" fmla="*/ 4661805 w 5472504"/>
              <a:gd name="connsiteY193" fmla="*/ 1407594 h 4656599"/>
              <a:gd name="connsiteX194" fmla="*/ 5298240 w 5472504"/>
              <a:gd name="connsiteY194" fmla="*/ 1091635 h 4656599"/>
              <a:gd name="connsiteX195" fmla="*/ 5305851 w 5472504"/>
              <a:gd name="connsiteY195" fmla="*/ 1097206 h 4656599"/>
              <a:gd name="connsiteX196" fmla="*/ 5336300 w 5472504"/>
              <a:gd name="connsiteY196" fmla="*/ 1130317 h 4656599"/>
              <a:gd name="connsiteX197" fmla="*/ 5336300 w 5472504"/>
              <a:gd name="connsiteY197" fmla="*/ 1147030 h 4656599"/>
              <a:gd name="connsiteX198" fmla="*/ 5309385 w 5472504"/>
              <a:gd name="connsiteY198" fmla="*/ 1202732 h 4656599"/>
              <a:gd name="connsiteX199" fmla="*/ 5302047 w 5472504"/>
              <a:gd name="connsiteY199" fmla="*/ 1202732 h 4656599"/>
              <a:gd name="connsiteX200" fmla="*/ 5298240 w 5472504"/>
              <a:gd name="connsiteY200" fmla="*/ 1207683 h 4656599"/>
              <a:gd name="connsiteX201" fmla="*/ 5298240 w 5472504"/>
              <a:gd name="connsiteY201" fmla="*/ 1213562 h 4656599"/>
              <a:gd name="connsiteX202" fmla="*/ 5313192 w 5472504"/>
              <a:gd name="connsiteY202" fmla="*/ 1230274 h 4656599"/>
              <a:gd name="connsiteX203" fmla="*/ 5260179 w 5472504"/>
              <a:gd name="connsiteY203" fmla="*/ 1268956 h 4656599"/>
              <a:gd name="connsiteX204" fmla="*/ 5252567 w 5472504"/>
              <a:gd name="connsiteY204" fmla="*/ 1280096 h 4656599"/>
              <a:gd name="connsiteX205" fmla="*/ 5233808 w 5472504"/>
              <a:gd name="connsiteY205" fmla="*/ 1352200 h 4656599"/>
              <a:gd name="connsiteX206" fmla="*/ 5226195 w 5472504"/>
              <a:gd name="connsiteY206" fmla="*/ 1363339 h 4656599"/>
              <a:gd name="connsiteX207" fmla="*/ 4635162 w 5472504"/>
              <a:gd name="connsiteY207" fmla="*/ 1662587 h 4656599"/>
              <a:gd name="connsiteX208" fmla="*/ 4631357 w 5472504"/>
              <a:gd name="connsiteY208" fmla="*/ 1657017 h 4656599"/>
              <a:gd name="connsiteX209" fmla="*/ 4627551 w 5472504"/>
              <a:gd name="connsiteY209" fmla="*/ 1651447 h 4656599"/>
              <a:gd name="connsiteX210" fmla="*/ 4445674 w 5472504"/>
              <a:gd name="connsiteY210" fmla="*/ 1718290 h 4656599"/>
              <a:gd name="connsiteX211" fmla="*/ 4578343 w 5472504"/>
              <a:gd name="connsiteY211" fmla="*/ 1651447 h 4656599"/>
              <a:gd name="connsiteX212" fmla="*/ 4585956 w 5472504"/>
              <a:gd name="connsiteY212" fmla="*/ 1640616 h 4656599"/>
              <a:gd name="connsiteX213" fmla="*/ 4581877 w 5472504"/>
              <a:gd name="connsiteY213" fmla="*/ 1635045 h 4656599"/>
              <a:gd name="connsiteX214" fmla="*/ 4347259 w 5472504"/>
              <a:gd name="connsiteY214" fmla="*/ 1723861 h 4656599"/>
              <a:gd name="connsiteX215" fmla="*/ 4366290 w 5472504"/>
              <a:gd name="connsiteY215" fmla="*/ 1695699 h 4656599"/>
              <a:gd name="connsiteX216" fmla="*/ 4366290 w 5472504"/>
              <a:gd name="connsiteY216" fmla="*/ 1690748 h 4656599"/>
              <a:gd name="connsiteX217" fmla="*/ 4354872 w 5472504"/>
              <a:gd name="connsiteY217" fmla="*/ 1695699 h 4656599"/>
              <a:gd name="connsiteX218" fmla="*/ 4498686 w 5472504"/>
              <a:gd name="connsiteY218" fmla="*/ 1618335 h 4656599"/>
              <a:gd name="connsiteX219" fmla="*/ 4510105 w 5472504"/>
              <a:gd name="connsiteY219" fmla="*/ 1612765 h 4656599"/>
              <a:gd name="connsiteX220" fmla="*/ 4612325 w 5472504"/>
              <a:gd name="connsiteY220" fmla="*/ 1573772 h 4656599"/>
              <a:gd name="connsiteX221" fmla="*/ 4619938 w 5472504"/>
              <a:gd name="connsiteY221" fmla="*/ 1562631 h 4656599"/>
              <a:gd name="connsiteX222" fmla="*/ 4616132 w 5472504"/>
              <a:gd name="connsiteY222" fmla="*/ 1557371 h 4656599"/>
              <a:gd name="connsiteX223" fmla="*/ 4483735 w 5472504"/>
              <a:gd name="connsiteY223" fmla="*/ 1590794 h 4656599"/>
              <a:gd name="connsiteX224" fmla="*/ 4468511 w 5472504"/>
              <a:gd name="connsiteY224" fmla="*/ 1596363 h 4656599"/>
              <a:gd name="connsiteX225" fmla="*/ 3722243 w 5472504"/>
              <a:gd name="connsiteY225" fmla="*/ 1978854 h 4656599"/>
              <a:gd name="connsiteX226" fmla="*/ 3718436 w 5472504"/>
              <a:gd name="connsiteY226" fmla="*/ 1978854 h 4656599"/>
              <a:gd name="connsiteX227" fmla="*/ 3316893 w 5472504"/>
              <a:gd name="connsiteY227" fmla="*/ 2178145 h 4656599"/>
              <a:gd name="connsiteX228" fmla="*/ 3430533 w 5472504"/>
              <a:gd name="connsiteY228" fmla="*/ 2128631 h 4656599"/>
              <a:gd name="connsiteX229" fmla="*/ 3309010 w 5472504"/>
              <a:gd name="connsiteY229" fmla="*/ 2194856 h 4656599"/>
              <a:gd name="connsiteX230" fmla="*/ 3297863 w 5472504"/>
              <a:gd name="connsiteY230" fmla="*/ 2194856 h 4656599"/>
              <a:gd name="connsiteX231" fmla="*/ 3305203 w 5472504"/>
              <a:gd name="connsiteY231" fmla="*/ 2183716 h 4656599"/>
              <a:gd name="connsiteX232" fmla="*/ 2930303 w 5472504"/>
              <a:gd name="connsiteY232" fmla="*/ 2366606 h 4656599"/>
              <a:gd name="connsiteX233" fmla="*/ 2907466 w 5472504"/>
              <a:gd name="connsiteY233" fmla="*/ 2383625 h 4656599"/>
              <a:gd name="connsiteX234" fmla="*/ 2888708 w 5472504"/>
              <a:gd name="connsiteY234" fmla="*/ 2444280 h 4656599"/>
              <a:gd name="connsiteX235" fmla="*/ 2862337 w 5472504"/>
              <a:gd name="connsiteY235" fmla="*/ 2455420 h 4656599"/>
              <a:gd name="connsiteX236" fmla="*/ 2691878 w 5472504"/>
              <a:gd name="connsiteY236" fmla="*/ 2555376 h 4656599"/>
              <a:gd name="connsiteX237" fmla="*/ 2668769 w 5472504"/>
              <a:gd name="connsiteY237" fmla="*/ 2566516 h 4656599"/>
              <a:gd name="connsiteX238" fmla="*/ 2558936 w 5472504"/>
              <a:gd name="connsiteY238" fmla="*/ 2671732 h 4656599"/>
              <a:gd name="connsiteX239" fmla="*/ 2536372 w 5472504"/>
              <a:gd name="connsiteY239" fmla="*/ 2688442 h 4656599"/>
              <a:gd name="connsiteX240" fmla="*/ 2441491 w 5472504"/>
              <a:gd name="connsiteY240" fmla="*/ 2738266 h 4656599"/>
              <a:gd name="connsiteX241" fmla="*/ 2415120 w 5472504"/>
              <a:gd name="connsiteY241" fmla="*/ 2760236 h 4656599"/>
              <a:gd name="connsiteX242" fmla="*/ 2388478 w 5472504"/>
              <a:gd name="connsiteY242" fmla="*/ 2804799 h 4656599"/>
              <a:gd name="connsiteX243" fmla="*/ 2384672 w 5472504"/>
              <a:gd name="connsiteY243" fmla="*/ 2815940 h 4656599"/>
              <a:gd name="connsiteX244" fmla="*/ 2403703 w 5472504"/>
              <a:gd name="connsiteY244" fmla="*/ 2815940 h 4656599"/>
              <a:gd name="connsiteX245" fmla="*/ 2400168 w 5472504"/>
              <a:gd name="connsiteY245" fmla="*/ 2827080 h 4656599"/>
              <a:gd name="connsiteX246" fmla="*/ 2240855 w 5472504"/>
              <a:gd name="connsiteY246" fmla="*/ 2960148 h 4656599"/>
              <a:gd name="connsiteX247" fmla="*/ 2263421 w 5472504"/>
              <a:gd name="connsiteY247" fmla="*/ 2965717 h 4656599"/>
              <a:gd name="connsiteX248" fmla="*/ 2290063 w 5472504"/>
              <a:gd name="connsiteY248" fmla="*/ 2943436 h 4656599"/>
              <a:gd name="connsiteX249" fmla="*/ 2930303 w 5472504"/>
              <a:gd name="connsiteY249" fmla="*/ 2577347 h 4656599"/>
              <a:gd name="connsiteX250" fmla="*/ 4010147 w 5472504"/>
              <a:gd name="connsiteY250" fmla="*/ 2001135 h 4656599"/>
              <a:gd name="connsiteX251" fmla="*/ 4025372 w 5472504"/>
              <a:gd name="connsiteY251" fmla="*/ 1989994 h 4656599"/>
              <a:gd name="connsiteX252" fmla="*/ 4100950 w 5472504"/>
              <a:gd name="connsiteY252" fmla="*/ 1961834 h 4656599"/>
              <a:gd name="connsiteX253" fmla="*/ 4116175 w 5472504"/>
              <a:gd name="connsiteY253" fmla="*/ 1951002 h 4656599"/>
              <a:gd name="connsiteX254" fmla="*/ 4271408 w 5472504"/>
              <a:gd name="connsiteY254" fmla="*/ 1878899 h 4656599"/>
              <a:gd name="connsiteX255" fmla="*/ 4798009 w 5472504"/>
              <a:gd name="connsiteY255" fmla="*/ 1618335 h 4656599"/>
              <a:gd name="connsiteX256" fmla="*/ 5233808 w 5472504"/>
              <a:gd name="connsiteY256" fmla="*/ 1390883 h 4656599"/>
              <a:gd name="connsiteX257" fmla="*/ 5279481 w 5472504"/>
              <a:gd name="connsiteY257" fmla="*/ 1446276 h 4656599"/>
              <a:gd name="connsiteX258" fmla="*/ 5275674 w 5472504"/>
              <a:gd name="connsiteY258" fmla="*/ 1446276 h 4656599"/>
              <a:gd name="connsiteX259" fmla="*/ 5271869 w 5472504"/>
              <a:gd name="connsiteY259" fmla="*/ 1446276 h 4656599"/>
              <a:gd name="connsiteX260" fmla="*/ 5267791 w 5472504"/>
              <a:gd name="connsiteY260" fmla="*/ 1452156 h 4656599"/>
              <a:gd name="connsiteX261" fmla="*/ 5260179 w 5472504"/>
              <a:gd name="connsiteY261" fmla="*/ 1457726 h 4656599"/>
              <a:gd name="connsiteX262" fmla="*/ 5199553 w 5472504"/>
              <a:gd name="connsiteY262" fmla="*/ 1490838 h 4656599"/>
              <a:gd name="connsiteX263" fmla="*/ 5247995 w 5472504"/>
              <a:gd name="connsiteY263" fmla="*/ 1468609 h 4656599"/>
              <a:gd name="connsiteX264" fmla="*/ 5252702 w 5472504"/>
              <a:gd name="connsiteY264" fmla="*/ 1468170 h 4656599"/>
              <a:gd name="connsiteX265" fmla="*/ 5256170 w 5472504"/>
              <a:gd name="connsiteY265" fmla="*/ 1465909 h 4656599"/>
              <a:gd name="connsiteX266" fmla="*/ 5339834 w 5472504"/>
              <a:gd name="connsiteY266" fmla="*/ 1446276 h 4656599"/>
              <a:gd name="connsiteX267" fmla="*/ 4979886 w 5472504"/>
              <a:gd name="connsiteY267" fmla="*/ 1651447 h 4656599"/>
              <a:gd name="connsiteX268" fmla="*/ 5040784 w 5472504"/>
              <a:gd name="connsiteY268" fmla="*/ 1635045 h 4656599"/>
              <a:gd name="connsiteX269" fmla="*/ 4661805 w 5472504"/>
              <a:gd name="connsiteY269" fmla="*/ 1839907 h 4656599"/>
              <a:gd name="connsiteX270" fmla="*/ 5108750 w 5472504"/>
              <a:gd name="connsiteY270" fmla="*/ 1618335 h 4656599"/>
              <a:gd name="connsiteX271" fmla="*/ 5051931 w 5472504"/>
              <a:gd name="connsiteY271" fmla="*/ 1629476 h 4656599"/>
              <a:gd name="connsiteX272" fmla="*/ 5226195 w 5472504"/>
              <a:gd name="connsiteY272" fmla="*/ 1562631 h 4656599"/>
              <a:gd name="connsiteX273" fmla="*/ 5207165 w 5472504"/>
              <a:gd name="connsiteY273" fmla="*/ 1585222 h 4656599"/>
              <a:gd name="connsiteX274" fmla="*/ 5218855 w 5472504"/>
              <a:gd name="connsiteY274" fmla="*/ 1585222 h 4656599"/>
              <a:gd name="connsiteX275" fmla="*/ 5195746 w 5472504"/>
              <a:gd name="connsiteY275" fmla="*/ 1601934 h 4656599"/>
              <a:gd name="connsiteX276" fmla="*/ 5195746 w 5472504"/>
              <a:gd name="connsiteY276" fmla="*/ 1612765 h 4656599"/>
              <a:gd name="connsiteX277" fmla="*/ 5112556 w 5472504"/>
              <a:gd name="connsiteY277" fmla="*/ 1684867 h 4656599"/>
              <a:gd name="connsiteX278" fmla="*/ 5267791 w 5472504"/>
              <a:gd name="connsiteY278" fmla="*/ 1662587 h 4656599"/>
              <a:gd name="connsiteX279" fmla="*/ 5138927 w 5472504"/>
              <a:gd name="connsiteY279" fmla="*/ 1740262 h 4656599"/>
              <a:gd name="connsiteX280" fmla="*/ 5146540 w 5472504"/>
              <a:gd name="connsiteY280" fmla="*/ 1751403 h 4656599"/>
              <a:gd name="connsiteX281" fmla="*/ 5055737 w 5472504"/>
              <a:gd name="connsiteY281" fmla="*/ 1795654 h 4656599"/>
              <a:gd name="connsiteX282" fmla="*/ 4995111 w 5472504"/>
              <a:gd name="connsiteY282" fmla="*/ 1817936 h 4656599"/>
              <a:gd name="connsiteX283" fmla="*/ 4991305 w 5472504"/>
              <a:gd name="connsiteY283" fmla="*/ 1817936 h 4656599"/>
              <a:gd name="connsiteX284" fmla="*/ 4983965 w 5472504"/>
              <a:gd name="connsiteY284" fmla="*/ 1817936 h 4656599"/>
              <a:gd name="connsiteX285" fmla="*/ 4982061 w 5472504"/>
              <a:gd name="connsiteY285" fmla="*/ 1819483 h 4656599"/>
              <a:gd name="connsiteX286" fmla="*/ 4949710 w 5472504"/>
              <a:gd name="connsiteY286" fmla="*/ 1823816 h 4656599"/>
              <a:gd name="connsiteX287" fmla="*/ 5029094 w 5472504"/>
              <a:gd name="connsiteY287" fmla="*/ 1756972 h 4656599"/>
              <a:gd name="connsiteX288" fmla="*/ 4839877 w 5472504"/>
              <a:gd name="connsiteY288" fmla="*/ 1839907 h 4656599"/>
              <a:gd name="connsiteX289" fmla="*/ 4900502 w 5472504"/>
              <a:gd name="connsiteY289" fmla="*/ 1839907 h 4656599"/>
              <a:gd name="connsiteX290" fmla="*/ 4752880 w 5472504"/>
              <a:gd name="connsiteY290" fmla="*/ 1895611 h 4656599"/>
              <a:gd name="connsiteX291" fmla="*/ 4786591 w 5472504"/>
              <a:gd name="connsiteY291" fmla="*/ 1890039 h 4656599"/>
              <a:gd name="connsiteX292" fmla="*/ 4491348 w 5472504"/>
              <a:gd name="connsiteY292" fmla="*/ 2045388 h 4656599"/>
              <a:gd name="connsiteX293" fmla="*/ 4165381 w 5472504"/>
              <a:gd name="connsiteY293" fmla="*/ 2161744 h 4656599"/>
              <a:gd name="connsiteX294" fmla="*/ 4305664 w 5472504"/>
              <a:gd name="connsiteY294" fmla="*/ 2072929 h 4656599"/>
              <a:gd name="connsiteX295" fmla="*/ 4180606 w 5472504"/>
              <a:gd name="connsiteY295" fmla="*/ 2094902 h 4656599"/>
              <a:gd name="connsiteX296" fmla="*/ 4290438 w 5472504"/>
              <a:gd name="connsiteY296" fmla="*/ 2028676 h 4656599"/>
              <a:gd name="connsiteX297" fmla="*/ 4293974 w 5472504"/>
              <a:gd name="connsiteY297" fmla="*/ 2017536 h 4656599"/>
              <a:gd name="connsiteX298" fmla="*/ 4271408 w 5472504"/>
              <a:gd name="connsiteY298" fmla="*/ 2011966 h 4656599"/>
              <a:gd name="connsiteX299" fmla="*/ 4521796 w 5472504"/>
              <a:gd name="connsiteY299" fmla="*/ 1851357 h 4656599"/>
              <a:gd name="connsiteX300" fmla="*/ 4502493 w 5472504"/>
              <a:gd name="connsiteY300" fmla="*/ 1845786 h 4656599"/>
              <a:gd name="connsiteX301" fmla="*/ 4544360 w 5472504"/>
              <a:gd name="connsiteY301" fmla="*/ 1817936 h 4656599"/>
              <a:gd name="connsiteX302" fmla="*/ 4347259 w 5472504"/>
              <a:gd name="connsiteY302" fmla="*/ 1878899 h 4656599"/>
              <a:gd name="connsiteX303" fmla="*/ 4328229 w 5472504"/>
              <a:gd name="connsiteY303" fmla="*/ 1884470 h 4656599"/>
              <a:gd name="connsiteX304" fmla="*/ 4218395 w 5472504"/>
              <a:gd name="connsiteY304" fmla="*/ 1939862 h 4656599"/>
              <a:gd name="connsiteX305" fmla="*/ 4195830 w 5472504"/>
              <a:gd name="connsiteY305" fmla="*/ 1945432 h 4656599"/>
              <a:gd name="connsiteX306" fmla="*/ 3904120 w 5472504"/>
              <a:gd name="connsiteY306" fmla="*/ 2089330 h 4656599"/>
              <a:gd name="connsiteX307" fmla="*/ 3881284 w 5472504"/>
              <a:gd name="connsiteY307" fmla="*/ 2094902 h 4656599"/>
              <a:gd name="connsiteX308" fmla="*/ 3824464 w 5472504"/>
              <a:gd name="connsiteY308" fmla="*/ 2111921 h 4656599"/>
              <a:gd name="connsiteX309" fmla="*/ 3809239 w 5472504"/>
              <a:gd name="connsiteY309" fmla="*/ 2123062 h 4656599"/>
              <a:gd name="connsiteX310" fmla="*/ 3195370 w 5472504"/>
              <a:gd name="connsiteY310" fmla="*/ 2460990 h 4656599"/>
              <a:gd name="connsiteX311" fmla="*/ 3176611 w 5472504"/>
              <a:gd name="connsiteY311" fmla="*/ 2477702 h 4656599"/>
              <a:gd name="connsiteX312" fmla="*/ 3161387 w 5472504"/>
              <a:gd name="connsiteY312" fmla="*/ 2494102 h 4656599"/>
              <a:gd name="connsiteX313" fmla="*/ 3009960 w 5472504"/>
              <a:gd name="connsiteY313" fmla="*/ 2577347 h 4656599"/>
              <a:gd name="connsiteX314" fmla="*/ 2987123 w 5472504"/>
              <a:gd name="connsiteY314" fmla="*/ 2588489 h 4656599"/>
              <a:gd name="connsiteX315" fmla="*/ 2937915 w 5472504"/>
              <a:gd name="connsiteY315" fmla="*/ 2594058 h 4656599"/>
              <a:gd name="connsiteX316" fmla="*/ 2926496 w 5472504"/>
              <a:gd name="connsiteY316" fmla="*/ 2605198 h 4656599"/>
              <a:gd name="connsiteX317" fmla="*/ 2934109 w 5472504"/>
              <a:gd name="connsiteY317" fmla="*/ 2611077 h 4656599"/>
              <a:gd name="connsiteX318" fmla="*/ 2930303 w 5472504"/>
              <a:gd name="connsiteY318" fmla="*/ 2621599 h 4656599"/>
              <a:gd name="connsiteX319" fmla="*/ 2911545 w 5472504"/>
              <a:gd name="connsiteY319" fmla="*/ 2621599 h 4656599"/>
              <a:gd name="connsiteX320" fmla="*/ 2892514 w 5472504"/>
              <a:gd name="connsiteY320" fmla="*/ 2621599 h 4656599"/>
              <a:gd name="connsiteX321" fmla="*/ 2418927 w 5472504"/>
              <a:gd name="connsiteY321" fmla="*/ 2937867 h 4656599"/>
              <a:gd name="connsiteX322" fmla="*/ 2392555 w 5472504"/>
              <a:gd name="connsiteY322" fmla="*/ 2949007 h 4656599"/>
              <a:gd name="connsiteX323" fmla="*/ 2331658 w 5472504"/>
              <a:gd name="connsiteY323" fmla="*/ 2987689 h 4656599"/>
              <a:gd name="connsiteX324" fmla="*/ 2331658 w 5472504"/>
              <a:gd name="connsiteY324" fmla="*/ 2993260 h 4656599"/>
              <a:gd name="connsiteX325" fmla="*/ 2365913 w 5472504"/>
              <a:gd name="connsiteY325" fmla="*/ 2998830 h 4656599"/>
              <a:gd name="connsiteX326" fmla="*/ 2396361 w 5472504"/>
              <a:gd name="connsiteY326" fmla="*/ 2976549 h 4656599"/>
              <a:gd name="connsiteX327" fmla="*/ 2623640 w 5472504"/>
              <a:gd name="connsiteY327" fmla="*/ 2827080 h 4656599"/>
              <a:gd name="connsiteX328" fmla="*/ 2627446 w 5472504"/>
              <a:gd name="connsiteY328" fmla="*/ 2832651 h 4656599"/>
              <a:gd name="connsiteX329" fmla="*/ 2589385 w 5472504"/>
              <a:gd name="connsiteY329" fmla="*/ 2882782 h 4656599"/>
              <a:gd name="connsiteX330" fmla="*/ 2562742 w 5472504"/>
              <a:gd name="connsiteY330" fmla="*/ 2893304 h 4656599"/>
              <a:gd name="connsiteX331" fmla="*/ 2320239 w 5472504"/>
              <a:gd name="connsiteY331" fmla="*/ 3048962 h 4656599"/>
              <a:gd name="connsiteX332" fmla="*/ 2290063 w 5472504"/>
              <a:gd name="connsiteY332" fmla="*/ 3070934 h 4656599"/>
              <a:gd name="connsiteX333" fmla="*/ 2074203 w 5472504"/>
              <a:gd name="connsiteY333" fmla="*/ 3231852 h 4656599"/>
              <a:gd name="connsiteX334" fmla="*/ 2070397 w 5472504"/>
              <a:gd name="connsiteY334" fmla="*/ 3242684 h 4656599"/>
              <a:gd name="connsiteX335" fmla="*/ 2070397 w 5472504"/>
              <a:gd name="connsiteY335" fmla="*/ 3253823 h 4656599"/>
              <a:gd name="connsiteX336" fmla="*/ 221720 w 5472504"/>
              <a:gd name="connsiteY336" fmla="*/ 4551384 h 4656599"/>
              <a:gd name="connsiteX337" fmla="*/ 179854 w 5472504"/>
              <a:gd name="connsiteY337" fmla="*/ 4573356 h 4656599"/>
              <a:gd name="connsiteX338" fmla="*/ 5589 w 5472504"/>
              <a:gd name="connsiteY338" fmla="*/ 4656599 h 4656599"/>
              <a:gd name="connsiteX339" fmla="*/ 267121 w 5472504"/>
              <a:gd name="connsiteY339" fmla="*/ 4434717 h 4656599"/>
              <a:gd name="connsiteX340" fmla="*/ 47455 w 5472504"/>
              <a:gd name="connsiteY340" fmla="*/ 4562216 h 4656599"/>
              <a:gd name="connsiteX341" fmla="*/ 308718 w 5472504"/>
              <a:gd name="connsiteY341" fmla="*/ 4340644 h 4656599"/>
              <a:gd name="connsiteX342" fmla="*/ 123034 w 5472504"/>
              <a:gd name="connsiteY342" fmla="*/ 4407176 h 4656599"/>
              <a:gd name="connsiteX343" fmla="*/ 225254 w 5472504"/>
              <a:gd name="connsiteY343" fmla="*/ 4324241 h 4656599"/>
              <a:gd name="connsiteX344" fmla="*/ 2229436 w 5472504"/>
              <a:gd name="connsiteY344" fmla="*/ 2932298 h 4656599"/>
              <a:gd name="connsiteX345" fmla="*/ 2252273 w 5472504"/>
              <a:gd name="connsiteY345" fmla="*/ 2910325 h 4656599"/>
              <a:gd name="connsiteX346" fmla="*/ 2464328 w 5472504"/>
              <a:gd name="connsiteY346" fmla="*/ 2699584 h 4656599"/>
              <a:gd name="connsiteX347" fmla="*/ 2475746 w 5472504"/>
              <a:gd name="connsiteY347" fmla="*/ 2677303 h 4656599"/>
              <a:gd name="connsiteX348" fmla="*/ 2449103 w 5472504"/>
              <a:gd name="connsiteY348" fmla="*/ 2682872 h 4656599"/>
              <a:gd name="connsiteX349" fmla="*/ 2092961 w 5472504"/>
              <a:gd name="connsiteY349" fmla="*/ 2932298 h 4656599"/>
              <a:gd name="connsiteX350" fmla="*/ 2066591 w 5472504"/>
              <a:gd name="connsiteY350" fmla="*/ 2943436 h 4656599"/>
              <a:gd name="connsiteX351" fmla="*/ 2039948 w 5472504"/>
              <a:gd name="connsiteY351" fmla="*/ 2954577 h 4656599"/>
              <a:gd name="connsiteX352" fmla="*/ 1392096 w 5472504"/>
              <a:gd name="connsiteY352" fmla="*/ 3420004 h 4656599"/>
              <a:gd name="connsiteX353" fmla="*/ 1357841 w 5472504"/>
              <a:gd name="connsiteY353" fmla="*/ 3442593 h 4656599"/>
              <a:gd name="connsiteX354" fmla="*/ 380761 w 5472504"/>
              <a:gd name="connsiteY354" fmla="*/ 4035517 h 4656599"/>
              <a:gd name="connsiteX355" fmla="*/ 342700 w 5472504"/>
              <a:gd name="connsiteY355" fmla="*/ 4063677 h 4656599"/>
              <a:gd name="connsiteX356" fmla="*/ 210303 w 5472504"/>
              <a:gd name="connsiteY356" fmla="*/ 4129901 h 4656599"/>
              <a:gd name="connsiteX357" fmla="*/ 183660 w 5472504"/>
              <a:gd name="connsiteY357" fmla="*/ 4135472 h 4656599"/>
              <a:gd name="connsiteX358" fmla="*/ 214109 w 5472504"/>
              <a:gd name="connsiteY358" fmla="*/ 4096790 h 4656599"/>
              <a:gd name="connsiteX359" fmla="*/ 202418 w 5472504"/>
              <a:gd name="connsiteY359" fmla="*/ 4091218 h 4656599"/>
              <a:gd name="connsiteX360" fmla="*/ 130646 w 5472504"/>
              <a:gd name="connsiteY360" fmla="*/ 4124331 h 4656599"/>
              <a:gd name="connsiteX361" fmla="*/ 134452 w 5472504"/>
              <a:gd name="connsiteY361" fmla="*/ 4091218 h 4656599"/>
              <a:gd name="connsiteX362" fmla="*/ 161095 w 5472504"/>
              <a:gd name="connsiteY362" fmla="*/ 4074817 h 4656599"/>
              <a:gd name="connsiteX363" fmla="*/ 157288 w 5472504"/>
              <a:gd name="connsiteY363" fmla="*/ 4058108 h 4656599"/>
              <a:gd name="connsiteX364" fmla="*/ 179854 w 5472504"/>
              <a:gd name="connsiteY364" fmla="*/ 4030254 h 4656599"/>
              <a:gd name="connsiteX365" fmla="*/ 126839 w 5472504"/>
              <a:gd name="connsiteY365" fmla="*/ 4019116 h 4656599"/>
              <a:gd name="connsiteX366" fmla="*/ 145598 w 5472504"/>
              <a:gd name="connsiteY366" fmla="*/ 3980434 h 4656599"/>
              <a:gd name="connsiteX367" fmla="*/ 145598 w 5472504"/>
              <a:gd name="connsiteY367" fmla="*/ 3974863 h 4656599"/>
              <a:gd name="connsiteX368" fmla="*/ 141793 w 5472504"/>
              <a:gd name="connsiteY368" fmla="*/ 3963722 h 4656599"/>
              <a:gd name="connsiteX369" fmla="*/ 9395 w 5472504"/>
              <a:gd name="connsiteY369" fmla="*/ 4013545 h 4656599"/>
              <a:gd name="connsiteX370" fmla="*/ 123034 w 5472504"/>
              <a:gd name="connsiteY370" fmla="*/ 3852935 h 4656599"/>
              <a:gd name="connsiteX371" fmla="*/ 36037 w 5472504"/>
              <a:gd name="connsiteY371" fmla="*/ 3897189 h 4656599"/>
              <a:gd name="connsiteX372" fmla="*/ 161095 w 5472504"/>
              <a:gd name="connsiteY372" fmla="*/ 3786092 h 4656599"/>
              <a:gd name="connsiteX373" fmla="*/ 47455 w 5472504"/>
              <a:gd name="connsiteY373" fmla="*/ 3819514 h 4656599"/>
              <a:gd name="connsiteX374" fmla="*/ 47455 w 5472504"/>
              <a:gd name="connsiteY374" fmla="*/ 3813635 h 4656599"/>
              <a:gd name="connsiteX375" fmla="*/ 130646 w 5472504"/>
              <a:gd name="connsiteY375" fmla="*/ 3736270 h 4656599"/>
              <a:gd name="connsiteX376" fmla="*/ 172241 w 5472504"/>
              <a:gd name="connsiteY376" fmla="*/ 3697588 h 4656599"/>
              <a:gd name="connsiteX377" fmla="*/ 1305099 w 5472504"/>
              <a:gd name="connsiteY377" fmla="*/ 2937867 h 4656599"/>
              <a:gd name="connsiteX378" fmla="*/ 332773 w 5472504"/>
              <a:gd name="connsiteY378" fmla="*/ 3467214 h 4656599"/>
              <a:gd name="connsiteX379" fmla="*/ 0 w 5472504"/>
              <a:gd name="connsiteY379" fmla="*/ 3647346 h 4656599"/>
              <a:gd name="connsiteX380" fmla="*/ 0 w 5472504"/>
              <a:gd name="connsiteY380" fmla="*/ 3641725 h 4656599"/>
              <a:gd name="connsiteX381" fmla="*/ 47455 w 5472504"/>
              <a:gd name="connsiteY381" fmla="*/ 3603202 h 4656599"/>
              <a:gd name="connsiteX382" fmla="*/ 47455 w 5472504"/>
              <a:gd name="connsiteY382" fmla="*/ 3597632 h 4656599"/>
              <a:gd name="connsiteX383" fmla="*/ 25093 w 5472504"/>
              <a:gd name="connsiteY383" fmla="*/ 3605746 h 4656599"/>
              <a:gd name="connsiteX384" fmla="*/ 0 w 5472504"/>
              <a:gd name="connsiteY384" fmla="*/ 3613021 h 4656599"/>
              <a:gd name="connsiteX385" fmla="*/ 0 w 5472504"/>
              <a:gd name="connsiteY385" fmla="*/ 3049895 h 4656599"/>
              <a:gd name="connsiteX386" fmla="*/ 9395 w 5472504"/>
              <a:gd name="connsiteY386" fmla="*/ 3037822 h 4656599"/>
              <a:gd name="connsiteX387" fmla="*/ 50991 w 5472504"/>
              <a:gd name="connsiteY387" fmla="*/ 3004709 h 4656599"/>
              <a:gd name="connsiteX388" fmla="*/ 179854 w 5472504"/>
              <a:gd name="connsiteY388" fmla="*/ 2932298 h 4656599"/>
              <a:gd name="connsiteX389" fmla="*/ 221720 w 5472504"/>
              <a:gd name="connsiteY389" fmla="*/ 2899185 h 4656599"/>
              <a:gd name="connsiteX390" fmla="*/ 380761 w 5472504"/>
              <a:gd name="connsiteY390" fmla="*/ 2738266 h 4656599"/>
              <a:gd name="connsiteX391" fmla="*/ 426163 w 5472504"/>
              <a:gd name="connsiteY391" fmla="*/ 2715985 h 4656599"/>
              <a:gd name="connsiteX392" fmla="*/ 429696 w 5472504"/>
              <a:gd name="connsiteY392" fmla="*/ 2710415 h 4656599"/>
              <a:gd name="connsiteX393" fmla="*/ 467758 w 5472504"/>
              <a:gd name="connsiteY393" fmla="*/ 2688442 h 4656599"/>
              <a:gd name="connsiteX394" fmla="*/ 786111 w 5472504"/>
              <a:gd name="connsiteY394" fmla="*/ 2439018 h 4656599"/>
              <a:gd name="connsiteX395" fmla="*/ 73679 w 5472504"/>
              <a:gd name="connsiteY395" fmla="*/ 2751606 h 4656599"/>
              <a:gd name="connsiteX396" fmla="*/ 0 w 5472504"/>
              <a:gd name="connsiteY396" fmla="*/ 2783132 h 4656599"/>
              <a:gd name="connsiteX397" fmla="*/ 0 w 5472504"/>
              <a:gd name="connsiteY397" fmla="*/ 2763727 h 4656599"/>
              <a:gd name="connsiteX398" fmla="*/ 160556 w 5472504"/>
              <a:gd name="connsiteY398" fmla="*/ 2682694 h 4656599"/>
              <a:gd name="connsiteX399" fmla="*/ 1093045 w 5472504"/>
              <a:gd name="connsiteY399" fmla="*/ 2172885 h 4656599"/>
              <a:gd name="connsiteX400" fmla="*/ 1036226 w 5472504"/>
              <a:gd name="connsiteY400" fmla="*/ 2261698 h 4656599"/>
              <a:gd name="connsiteX401" fmla="*/ 1498394 w 5472504"/>
              <a:gd name="connsiteY401" fmla="*/ 1961834 h 4656599"/>
              <a:gd name="connsiteX402" fmla="*/ 1399707 w 5472504"/>
              <a:gd name="connsiteY402" fmla="*/ 1984425 h 4656599"/>
              <a:gd name="connsiteX403" fmla="*/ 1483170 w 5472504"/>
              <a:gd name="connsiteY403" fmla="*/ 1917581 h 4656599"/>
              <a:gd name="connsiteX404" fmla="*/ 1308905 w 5472504"/>
              <a:gd name="connsiteY404" fmla="*/ 1901180 h 4656599"/>
              <a:gd name="connsiteX405" fmla="*/ 1354307 w 5472504"/>
              <a:gd name="connsiteY405" fmla="*/ 1851357 h 4656599"/>
              <a:gd name="connsiteX406" fmla="*/ 899750 w 5472504"/>
              <a:gd name="connsiteY406" fmla="*/ 1917581 h 4656599"/>
              <a:gd name="connsiteX407" fmla="*/ 986747 w 5472504"/>
              <a:gd name="connsiteY407" fmla="*/ 1839907 h 4656599"/>
              <a:gd name="connsiteX408" fmla="*/ 827705 w 5472504"/>
              <a:gd name="connsiteY408" fmla="*/ 1912320 h 4656599"/>
              <a:gd name="connsiteX409" fmla="*/ 1032420 w 5472504"/>
              <a:gd name="connsiteY409" fmla="*/ 1690748 h 4656599"/>
              <a:gd name="connsiteX410" fmla="*/ 729290 w 5472504"/>
              <a:gd name="connsiteY410" fmla="*/ 1806794 h 4656599"/>
              <a:gd name="connsiteX411" fmla="*/ 1233055 w 5472504"/>
              <a:gd name="connsiteY411" fmla="*/ 1557371 h 4656599"/>
              <a:gd name="connsiteX412" fmla="*/ 926121 w 5472504"/>
              <a:gd name="connsiteY412" fmla="*/ 1651447 h 4656599"/>
              <a:gd name="connsiteX413" fmla="*/ 1289875 w 5472504"/>
              <a:gd name="connsiteY413" fmla="*/ 1479697 h 4656599"/>
              <a:gd name="connsiteX414" fmla="*/ 1331470 w 5472504"/>
              <a:gd name="connsiteY414" fmla="*/ 1463295 h 4656599"/>
              <a:gd name="connsiteX415" fmla="*/ 1350500 w 5472504"/>
              <a:gd name="connsiteY415" fmla="*/ 1446276 h 4656599"/>
              <a:gd name="connsiteX416" fmla="*/ 1335276 w 5472504"/>
              <a:gd name="connsiteY416" fmla="*/ 1446276 h 4656599"/>
              <a:gd name="connsiteX417" fmla="*/ 1183576 w 5472504"/>
              <a:gd name="connsiteY417" fmla="*/ 1473817 h 4656599"/>
              <a:gd name="connsiteX418" fmla="*/ 1153671 w 5472504"/>
              <a:gd name="connsiteY418" fmla="*/ 1496408 h 4656599"/>
              <a:gd name="connsiteX419" fmla="*/ 1126756 w 5472504"/>
              <a:gd name="connsiteY419" fmla="*/ 1501978 h 4656599"/>
              <a:gd name="connsiteX420" fmla="*/ 1130835 w 5472504"/>
              <a:gd name="connsiteY420" fmla="*/ 1490838 h 4656599"/>
              <a:gd name="connsiteX421" fmla="*/ 1146059 w 5472504"/>
              <a:gd name="connsiteY421" fmla="*/ 1473817 h 4656599"/>
              <a:gd name="connsiteX422" fmla="*/ 1142253 w 5472504"/>
              <a:gd name="connsiteY422" fmla="*/ 1463295 h 4656599"/>
              <a:gd name="connsiteX423" fmla="*/ 1130835 w 5472504"/>
              <a:gd name="connsiteY423" fmla="*/ 1463295 h 4656599"/>
              <a:gd name="connsiteX424" fmla="*/ 1126756 w 5472504"/>
              <a:gd name="connsiteY424" fmla="*/ 1446276 h 4656599"/>
              <a:gd name="connsiteX425" fmla="*/ 1270844 w 5472504"/>
              <a:gd name="connsiteY425" fmla="*/ 1346630 h 4656599"/>
              <a:gd name="connsiteX426" fmla="*/ 1301293 w 5472504"/>
              <a:gd name="connsiteY426" fmla="*/ 1324658 h 4656599"/>
              <a:gd name="connsiteX427" fmla="*/ 1305099 w 5472504"/>
              <a:gd name="connsiteY427" fmla="*/ 1291237 h 4656599"/>
              <a:gd name="connsiteX428" fmla="*/ 1206684 w 5472504"/>
              <a:gd name="connsiteY428" fmla="*/ 1318779 h 4656599"/>
              <a:gd name="connsiteX429" fmla="*/ 1172429 w 5472504"/>
              <a:gd name="connsiteY429" fmla="*/ 1346630 h 4656599"/>
              <a:gd name="connsiteX430" fmla="*/ 1104192 w 5472504"/>
              <a:gd name="connsiteY430" fmla="*/ 1390883 h 4656599"/>
              <a:gd name="connsiteX431" fmla="*/ 1093045 w 5472504"/>
              <a:gd name="connsiteY431" fmla="*/ 1374481 h 4656599"/>
              <a:gd name="connsiteX432" fmla="*/ 1138447 w 5472504"/>
              <a:gd name="connsiteY432" fmla="*/ 1313208 h 4656599"/>
              <a:gd name="connsiteX433" fmla="*/ 1123222 w 5472504"/>
              <a:gd name="connsiteY433" fmla="*/ 1291237 h 4656599"/>
              <a:gd name="connsiteX434" fmla="*/ 979406 w 5472504"/>
              <a:gd name="connsiteY434" fmla="*/ 1374481 h 4656599"/>
              <a:gd name="connsiteX435" fmla="*/ 1054984 w 5472504"/>
              <a:gd name="connsiteY435" fmla="*/ 1257815 h 4656599"/>
              <a:gd name="connsiteX436" fmla="*/ 1054984 w 5472504"/>
              <a:gd name="connsiteY436" fmla="*/ 1252244 h 4656599"/>
              <a:gd name="connsiteX437" fmla="*/ 129032 w 5472504"/>
              <a:gd name="connsiteY437" fmla="*/ 1741818 h 4656599"/>
              <a:gd name="connsiteX438" fmla="*/ 0 w 5472504"/>
              <a:gd name="connsiteY438" fmla="*/ 1810137 h 4656599"/>
              <a:gd name="connsiteX439" fmla="*/ 0 w 5472504"/>
              <a:gd name="connsiteY439" fmla="*/ 1650868 h 4656599"/>
              <a:gd name="connsiteX440" fmla="*/ 310994 w 5472504"/>
              <a:gd name="connsiteY440" fmla="*/ 1503912 h 4656599"/>
              <a:gd name="connsiteX441" fmla="*/ 895672 w 5472504"/>
              <a:gd name="connsiteY441" fmla="*/ 1158170 h 4656599"/>
              <a:gd name="connsiteX442" fmla="*/ 884526 w 5472504"/>
              <a:gd name="connsiteY442" fmla="*/ 1130317 h 4656599"/>
              <a:gd name="connsiteX443" fmla="*/ 186123 w 5472504"/>
              <a:gd name="connsiteY443" fmla="*/ 1454829 h 4656599"/>
              <a:gd name="connsiteX444" fmla="*/ 0 w 5472504"/>
              <a:gd name="connsiteY444" fmla="*/ 1558744 h 4656599"/>
              <a:gd name="connsiteX445" fmla="*/ 0 w 5472504"/>
              <a:gd name="connsiteY445" fmla="*/ 1315894 h 4656599"/>
              <a:gd name="connsiteX446" fmla="*/ 320170 w 5472504"/>
              <a:gd name="connsiteY446" fmla="*/ 1149814 h 4656599"/>
              <a:gd name="connsiteX447" fmla="*/ 687696 w 5472504"/>
              <a:gd name="connsiteY447" fmla="*/ 964139 h 4656599"/>
              <a:gd name="connsiteX448" fmla="*/ 691230 w 5472504"/>
              <a:gd name="connsiteY448" fmla="*/ 964139 h 4656599"/>
              <a:gd name="connsiteX449" fmla="*/ 702648 w 5472504"/>
              <a:gd name="connsiteY449" fmla="*/ 931026 h 4656599"/>
              <a:gd name="connsiteX450" fmla="*/ 687696 w 5472504"/>
              <a:gd name="connsiteY450" fmla="*/ 864184 h 4656599"/>
              <a:gd name="connsiteX451" fmla="*/ 660781 w 5472504"/>
              <a:gd name="connsiteY451" fmla="*/ 853352 h 4656599"/>
              <a:gd name="connsiteX452" fmla="*/ 301105 w 5472504"/>
              <a:gd name="connsiteY452" fmla="*/ 975279 h 4656599"/>
              <a:gd name="connsiteX453" fmla="*/ 327748 w 5472504"/>
              <a:gd name="connsiteY453" fmla="*/ 936597 h 4656599"/>
              <a:gd name="connsiteX454" fmla="*/ 323942 w 5472504"/>
              <a:gd name="connsiteY454" fmla="*/ 919577 h 4656599"/>
              <a:gd name="connsiteX455" fmla="*/ 304912 w 5472504"/>
              <a:gd name="connsiteY455" fmla="*/ 914007 h 4656599"/>
              <a:gd name="connsiteX456" fmla="*/ 282346 w 5472504"/>
              <a:gd name="connsiteY456" fmla="*/ 919577 h 4656599"/>
              <a:gd name="connsiteX457" fmla="*/ 229061 w 5472504"/>
              <a:gd name="connsiteY457" fmla="*/ 886465 h 4656599"/>
              <a:gd name="connsiteX458" fmla="*/ 221720 w 5472504"/>
              <a:gd name="connsiteY458" fmla="*/ 864184 h 4656599"/>
              <a:gd name="connsiteX459" fmla="*/ 274734 w 5472504"/>
              <a:gd name="connsiteY459" fmla="*/ 792081 h 4656599"/>
              <a:gd name="connsiteX460" fmla="*/ 263316 w 5472504"/>
              <a:gd name="connsiteY460" fmla="*/ 775370 h 4656599"/>
              <a:gd name="connsiteX461" fmla="*/ 74200 w 5472504"/>
              <a:gd name="connsiteY461" fmla="*/ 831034 h 4656599"/>
              <a:gd name="connsiteX462" fmla="*/ 0 w 5472504"/>
              <a:gd name="connsiteY462" fmla="*/ 851862 h 4656599"/>
              <a:gd name="connsiteX463" fmla="*/ 0 w 5472504"/>
              <a:gd name="connsiteY463" fmla="*/ 795780 h 4656599"/>
              <a:gd name="connsiteX464" fmla="*/ 149677 w 5472504"/>
              <a:gd name="connsiteY464" fmla="*/ 692435 h 4656599"/>
              <a:gd name="connsiteX465" fmla="*/ 149677 w 5472504"/>
              <a:gd name="connsiteY465" fmla="*/ 686556 h 4656599"/>
              <a:gd name="connsiteX466" fmla="*/ 100470 w 5472504"/>
              <a:gd name="connsiteY466" fmla="*/ 642302 h 4656599"/>
              <a:gd name="connsiteX467" fmla="*/ 100470 w 5472504"/>
              <a:gd name="connsiteY467" fmla="*/ 631472 h 4656599"/>
              <a:gd name="connsiteX468" fmla="*/ 729290 w 5472504"/>
              <a:gd name="connsiteY468" fmla="*/ 315515 h 4656599"/>
              <a:gd name="connsiteX469" fmla="*/ 729290 w 5472504"/>
              <a:gd name="connsiteY469" fmla="*/ 304375 h 4656599"/>
              <a:gd name="connsiteX470" fmla="*/ 721407 w 5472504"/>
              <a:gd name="connsiteY470" fmla="*/ 304375 h 4656599"/>
              <a:gd name="connsiteX471" fmla="*/ 717873 w 5472504"/>
              <a:gd name="connsiteY471" fmla="*/ 298803 h 4656599"/>
              <a:gd name="connsiteX472" fmla="*/ 858154 w 5472504"/>
              <a:gd name="connsiteY472" fmla="*/ 193278 h 4656599"/>
              <a:gd name="connsiteX473" fmla="*/ 888331 w 5472504"/>
              <a:gd name="connsiteY473" fmla="*/ 159857 h 4656599"/>
              <a:gd name="connsiteX474" fmla="*/ 880720 w 5472504"/>
              <a:gd name="connsiteY474" fmla="*/ 148716 h 4656599"/>
              <a:gd name="connsiteX475" fmla="*/ 372878 w 5472504"/>
              <a:gd name="connsiteY475" fmla="*/ 243101 h 4656599"/>
              <a:gd name="connsiteX476" fmla="*/ 650110 w 5472504"/>
              <a:gd name="connsiteY476" fmla="*/ 105160 h 4656599"/>
              <a:gd name="connsiteX477" fmla="*/ 463196 w 5472504"/>
              <a:gd name="connsiteY477" fmla="*/ 0 h 4656599"/>
              <a:gd name="connsiteX478" fmla="*/ 791842 w 5472504"/>
              <a:gd name="connsiteY478" fmla="*/ 0 h 4656599"/>
              <a:gd name="connsiteX479" fmla="*/ 601888 w 5472504"/>
              <a:gd name="connsiteY479" fmla="*/ 42804 h 4656599"/>
              <a:gd name="connsiteX480" fmla="*/ 270927 w 5472504"/>
              <a:gd name="connsiteY480" fmla="*/ 110033 h 4656599"/>
              <a:gd name="connsiteX481" fmla="*/ 386368 w 5472504"/>
              <a:gd name="connsiteY481" fmla="*/ 45589 h 46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5472504" h="4656599">
                <a:moveTo>
                  <a:pt x="4991305" y="1817936"/>
                </a:moveTo>
                <a:cubicBezTo>
                  <a:pt x="4968468" y="1829075"/>
                  <a:pt x="4942097" y="1840217"/>
                  <a:pt x="4919261" y="1851357"/>
                </a:cubicBezTo>
                <a:cubicBezTo>
                  <a:pt x="4915455" y="1851357"/>
                  <a:pt x="4915455" y="1851048"/>
                  <a:pt x="4919261" y="1845786"/>
                </a:cubicBezTo>
                <a:cubicBezTo>
                  <a:pt x="4923067" y="1845786"/>
                  <a:pt x="4927145" y="1845786"/>
                  <a:pt x="4930951" y="1845786"/>
                </a:cubicBezTo>
                <a:cubicBezTo>
                  <a:pt x="4934757" y="1840217"/>
                  <a:pt x="4942097" y="1834338"/>
                  <a:pt x="4945904" y="1834338"/>
                </a:cubicBezTo>
                <a:cubicBezTo>
                  <a:pt x="4945904" y="1828767"/>
                  <a:pt x="4949710" y="1828767"/>
                  <a:pt x="4953516" y="1828767"/>
                </a:cubicBezTo>
                <a:cubicBezTo>
                  <a:pt x="4961128" y="1823196"/>
                  <a:pt x="4968741" y="1823816"/>
                  <a:pt x="4976080" y="1823816"/>
                </a:cubicBezTo>
                <a:lnTo>
                  <a:pt x="4982061" y="1819483"/>
                </a:lnTo>
                <a:close/>
                <a:moveTo>
                  <a:pt x="5251479" y="1467010"/>
                </a:moveTo>
                <a:lnTo>
                  <a:pt x="5247995" y="1468609"/>
                </a:lnTo>
                <a:lnTo>
                  <a:pt x="5245225" y="1468867"/>
                </a:lnTo>
                <a:close/>
                <a:moveTo>
                  <a:pt x="5260179" y="1463295"/>
                </a:moveTo>
                <a:lnTo>
                  <a:pt x="5256170" y="1465909"/>
                </a:lnTo>
                <a:lnTo>
                  <a:pt x="5251479" y="1467010"/>
                </a:lnTo>
                <a:close/>
                <a:moveTo>
                  <a:pt x="4362483" y="1058524"/>
                </a:moveTo>
                <a:cubicBezTo>
                  <a:pt x="4335841" y="1074925"/>
                  <a:pt x="4313275" y="1091635"/>
                  <a:pt x="4286633" y="1108347"/>
                </a:cubicBezTo>
                <a:cubicBezTo>
                  <a:pt x="4282827" y="1108347"/>
                  <a:pt x="4275215" y="1108347"/>
                  <a:pt x="4275215" y="1102777"/>
                </a:cubicBezTo>
                <a:cubicBezTo>
                  <a:pt x="4275215" y="1102777"/>
                  <a:pt x="4279020" y="1097206"/>
                  <a:pt x="4282827" y="1097206"/>
                </a:cubicBezTo>
                <a:cubicBezTo>
                  <a:pt x="4309469" y="1080495"/>
                  <a:pt x="4335841" y="1069356"/>
                  <a:pt x="4362483" y="1058524"/>
                </a:cubicBezTo>
                <a:close/>
                <a:moveTo>
                  <a:pt x="3267363" y="0"/>
                </a:moveTo>
                <a:lnTo>
                  <a:pt x="3270539" y="0"/>
                </a:lnTo>
                <a:lnTo>
                  <a:pt x="3255996" y="4817"/>
                </a:lnTo>
                <a:close/>
                <a:moveTo>
                  <a:pt x="861328" y="0"/>
                </a:moveTo>
                <a:lnTo>
                  <a:pt x="2852438" y="0"/>
                </a:lnTo>
                <a:lnTo>
                  <a:pt x="2843035" y="4817"/>
                </a:lnTo>
                <a:cubicBezTo>
                  <a:pt x="2835423" y="4817"/>
                  <a:pt x="2835694" y="10698"/>
                  <a:pt x="2835694" y="10698"/>
                </a:cubicBezTo>
                <a:cubicBezTo>
                  <a:pt x="2839500" y="10698"/>
                  <a:pt x="2847113" y="10388"/>
                  <a:pt x="2850647" y="4817"/>
                </a:cubicBezTo>
                <a:lnTo>
                  <a:pt x="2860372" y="0"/>
                </a:lnTo>
                <a:lnTo>
                  <a:pt x="3085047" y="0"/>
                </a:lnTo>
                <a:lnTo>
                  <a:pt x="3071095" y="5514"/>
                </a:lnTo>
                <a:cubicBezTo>
                  <a:pt x="2901078" y="72744"/>
                  <a:pt x="2723959" y="143456"/>
                  <a:pt x="2540178" y="221130"/>
                </a:cubicBezTo>
                <a:cubicBezTo>
                  <a:pt x="2131023" y="387618"/>
                  <a:pt x="1687613" y="598359"/>
                  <a:pt x="1221637" y="897607"/>
                </a:cubicBezTo>
                <a:cubicBezTo>
                  <a:pt x="1195266" y="908747"/>
                  <a:pt x="1180042" y="925457"/>
                  <a:pt x="1183576" y="931026"/>
                </a:cubicBezTo>
                <a:cubicBezTo>
                  <a:pt x="1187382" y="936289"/>
                  <a:pt x="1214296" y="930717"/>
                  <a:pt x="1233055" y="919577"/>
                </a:cubicBezTo>
                <a:cubicBezTo>
                  <a:pt x="1229250" y="919577"/>
                  <a:pt x="1225444" y="919577"/>
                  <a:pt x="1221637" y="919577"/>
                </a:cubicBezTo>
                <a:cubicBezTo>
                  <a:pt x="1483170" y="797651"/>
                  <a:pt x="1740625" y="664583"/>
                  <a:pt x="1979322" y="547917"/>
                </a:cubicBezTo>
                <a:cubicBezTo>
                  <a:pt x="2066591" y="531516"/>
                  <a:pt x="2153588" y="503974"/>
                  <a:pt x="2244662" y="476124"/>
                </a:cubicBezTo>
                <a:cubicBezTo>
                  <a:pt x="2161200" y="514806"/>
                  <a:pt x="2070397" y="553488"/>
                  <a:pt x="1979322" y="598049"/>
                </a:cubicBezTo>
                <a:cubicBezTo>
                  <a:pt x="1710449" y="736688"/>
                  <a:pt x="1464139" y="897297"/>
                  <a:pt x="1202878" y="1080186"/>
                </a:cubicBezTo>
                <a:cubicBezTo>
                  <a:pt x="1199072" y="1091326"/>
                  <a:pt x="1202878" y="1091635"/>
                  <a:pt x="1206684" y="1097206"/>
                </a:cubicBezTo>
                <a:cubicBezTo>
                  <a:pt x="1195266" y="1102777"/>
                  <a:pt x="1195266" y="1108347"/>
                  <a:pt x="1206684" y="1108347"/>
                </a:cubicBezTo>
                <a:cubicBezTo>
                  <a:pt x="1218102" y="1108347"/>
                  <a:pt x="1233327" y="1097206"/>
                  <a:pt x="1240939" y="1091635"/>
                </a:cubicBezTo>
                <a:cubicBezTo>
                  <a:pt x="1934192" y="686864"/>
                  <a:pt x="2555402" y="409590"/>
                  <a:pt x="3093421" y="165736"/>
                </a:cubicBezTo>
                <a:cubicBezTo>
                  <a:pt x="3093421" y="165736"/>
                  <a:pt x="3096956" y="165426"/>
                  <a:pt x="3100762" y="159857"/>
                </a:cubicBezTo>
                <a:cubicBezTo>
                  <a:pt x="3199177" y="121175"/>
                  <a:pt x="3297863" y="82492"/>
                  <a:pt x="3388937" y="49380"/>
                </a:cubicBezTo>
                <a:cubicBezTo>
                  <a:pt x="3404162" y="43810"/>
                  <a:pt x="3422649" y="32359"/>
                  <a:pt x="3422649" y="26789"/>
                </a:cubicBezTo>
                <a:cubicBezTo>
                  <a:pt x="3422649" y="21529"/>
                  <a:pt x="3415308" y="21219"/>
                  <a:pt x="3415308" y="21219"/>
                </a:cubicBezTo>
                <a:lnTo>
                  <a:pt x="3457617" y="0"/>
                </a:lnTo>
                <a:lnTo>
                  <a:pt x="3515404" y="0"/>
                </a:lnTo>
                <a:lnTo>
                  <a:pt x="3386716" y="57343"/>
                </a:lnTo>
                <a:cubicBezTo>
                  <a:pt x="3064519" y="210337"/>
                  <a:pt x="2728445" y="398449"/>
                  <a:pt x="2407509" y="614761"/>
                </a:cubicBezTo>
                <a:cubicBezTo>
                  <a:pt x="2399897" y="620330"/>
                  <a:pt x="2399897" y="625901"/>
                  <a:pt x="2403703" y="625901"/>
                </a:cubicBezTo>
                <a:cubicBezTo>
                  <a:pt x="2411314" y="625901"/>
                  <a:pt x="2418927" y="625901"/>
                  <a:pt x="2426539" y="620330"/>
                </a:cubicBezTo>
                <a:cubicBezTo>
                  <a:pt x="2843306" y="365338"/>
                  <a:pt x="3244578" y="160167"/>
                  <a:pt x="3623556" y="4817"/>
                </a:cubicBezTo>
                <a:lnTo>
                  <a:pt x="3645045" y="0"/>
                </a:lnTo>
                <a:lnTo>
                  <a:pt x="4747411" y="0"/>
                </a:lnTo>
                <a:lnTo>
                  <a:pt x="4688177" y="110033"/>
                </a:lnTo>
                <a:cubicBezTo>
                  <a:pt x="4680836" y="115603"/>
                  <a:pt x="4680836" y="121175"/>
                  <a:pt x="4688177" y="121175"/>
                </a:cubicBezTo>
                <a:cubicBezTo>
                  <a:pt x="4691983" y="121175"/>
                  <a:pt x="4695789" y="121175"/>
                  <a:pt x="4703401" y="121175"/>
                </a:cubicBezTo>
                <a:cubicBezTo>
                  <a:pt x="4703401" y="126744"/>
                  <a:pt x="4703129" y="126744"/>
                  <a:pt x="4699596" y="126744"/>
                </a:cubicBezTo>
                <a:cubicBezTo>
                  <a:pt x="4695789" y="132315"/>
                  <a:pt x="4691983" y="132624"/>
                  <a:pt x="4691983" y="137884"/>
                </a:cubicBezTo>
                <a:cubicBezTo>
                  <a:pt x="4688448" y="143456"/>
                  <a:pt x="4688448" y="148716"/>
                  <a:pt x="4691983" y="148716"/>
                </a:cubicBezTo>
                <a:cubicBezTo>
                  <a:pt x="4695789" y="148716"/>
                  <a:pt x="4699596" y="148716"/>
                  <a:pt x="4703401" y="148716"/>
                </a:cubicBezTo>
                <a:cubicBezTo>
                  <a:pt x="4707207" y="148716"/>
                  <a:pt x="4711013" y="148716"/>
                  <a:pt x="4714819" y="148716"/>
                </a:cubicBezTo>
                <a:cubicBezTo>
                  <a:pt x="4741190" y="143146"/>
                  <a:pt x="4771639" y="137884"/>
                  <a:pt x="4798009" y="126744"/>
                </a:cubicBezTo>
                <a:cubicBezTo>
                  <a:pt x="4801816" y="126744"/>
                  <a:pt x="4805622" y="132624"/>
                  <a:pt x="4801816" y="137884"/>
                </a:cubicBezTo>
                <a:cubicBezTo>
                  <a:pt x="4801816" y="143456"/>
                  <a:pt x="4801816" y="148716"/>
                  <a:pt x="4801816" y="148716"/>
                </a:cubicBezTo>
                <a:cubicBezTo>
                  <a:pt x="4798009" y="154285"/>
                  <a:pt x="4794203" y="159857"/>
                  <a:pt x="4790398" y="159857"/>
                </a:cubicBezTo>
                <a:cubicBezTo>
                  <a:pt x="4741190" y="193278"/>
                  <a:pt x="4695789" y="232270"/>
                  <a:pt x="4642774" y="265383"/>
                </a:cubicBezTo>
                <a:cubicBezTo>
                  <a:pt x="4638969" y="270952"/>
                  <a:pt x="4635162" y="276212"/>
                  <a:pt x="4627551" y="281784"/>
                </a:cubicBezTo>
                <a:cubicBezTo>
                  <a:pt x="4513912" y="387308"/>
                  <a:pt x="4396466" y="509545"/>
                  <a:pt x="4275215" y="625901"/>
                </a:cubicBezTo>
                <a:cubicBezTo>
                  <a:pt x="4271408" y="625901"/>
                  <a:pt x="4264069" y="631162"/>
                  <a:pt x="4256456" y="636733"/>
                </a:cubicBezTo>
                <a:cubicBezTo>
                  <a:pt x="4214861" y="670154"/>
                  <a:pt x="4161847" y="697695"/>
                  <a:pt x="4116175" y="731117"/>
                </a:cubicBezTo>
                <a:cubicBezTo>
                  <a:pt x="4112639" y="736688"/>
                  <a:pt x="4104756" y="736688"/>
                  <a:pt x="4100950" y="742257"/>
                </a:cubicBezTo>
                <a:cubicBezTo>
                  <a:pt x="4074579" y="770108"/>
                  <a:pt x="4047936" y="803221"/>
                  <a:pt x="4025372" y="831071"/>
                </a:cubicBezTo>
                <a:cubicBezTo>
                  <a:pt x="4017759" y="831071"/>
                  <a:pt x="4017759" y="836643"/>
                  <a:pt x="4025372" y="836643"/>
                </a:cubicBezTo>
                <a:cubicBezTo>
                  <a:pt x="4032985" y="831071"/>
                  <a:pt x="4044402" y="831071"/>
                  <a:pt x="4055549" y="831071"/>
                </a:cubicBezTo>
                <a:cubicBezTo>
                  <a:pt x="4029178" y="842212"/>
                  <a:pt x="4006341" y="858613"/>
                  <a:pt x="3983505" y="880895"/>
                </a:cubicBezTo>
                <a:cubicBezTo>
                  <a:pt x="3975892" y="880895"/>
                  <a:pt x="3972087" y="886465"/>
                  <a:pt x="3972087" y="892035"/>
                </a:cubicBezTo>
                <a:cubicBezTo>
                  <a:pt x="3968280" y="897607"/>
                  <a:pt x="3972087" y="902866"/>
                  <a:pt x="3975892" y="902866"/>
                </a:cubicBezTo>
                <a:cubicBezTo>
                  <a:pt x="4002536" y="897297"/>
                  <a:pt x="4025372" y="892035"/>
                  <a:pt x="4055549" y="886465"/>
                </a:cubicBezTo>
                <a:cubicBezTo>
                  <a:pt x="4059354" y="886465"/>
                  <a:pt x="4070772" y="886465"/>
                  <a:pt x="4074579" y="880895"/>
                </a:cubicBezTo>
                <a:cubicBezTo>
                  <a:pt x="4275215" y="803221"/>
                  <a:pt x="4468511" y="736998"/>
                  <a:pt x="4646581" y="670462"/>
                </a:cubicBezTo>
                <a:cubicBezTo>
                  <a:pt x="4650387" y="670462"/>
                  <a:pt x="4657999" y="664893"/>
                  <a:pt x="4661805" y="664893"/>
                </a:cubicBezTo>
                <a:cubicBezTo>
                  <a:pt x="4760220" y="620330"/>
                  <a:pt x="4854829" y="586910"/>
                  <a:pt x="4942097" y="553488"/>
                </a:cubicBezTo>
                <a:cubicBezTo>
                  <a:pt x="4945904" y="548227"/>
                  <a:pt x="4953516" y="547917"/>
                  <a:pt x="4953516" y="547917"/>
                </a:cubicBezTo>
                <a:cubicBezTo>
                  <a:pt x="5029366" y="520375"/>
                  <a:pt x="5101137" y="498094"/>
                  <a:pt x="5169376" y="470553"/>
                </a:cubicBezTo>
                <a:cubicBezTo>
                  <a:pt x="5173182" y="470553"/>
                  <a:pt x="5173182" y="470553"/>
                  <a:pt x="5169376" y="476124"/>
                </a:cubicBezTo>
                <a:cubicBezTo>
                  <a:pt x="5169376" y="481693"/>
                  <a:pt x="5165570" y="487265"/>
                  <a:pt x="5169376" y="492834"/>
                </a:cubicBezTo>
                <a:cubicBezTo>
                  <a:pt x="5173182" y="498403"/>
                  <a:pt x="5173182" y="498403"/>
                  <a:pt x="5173182" y="498403"/>
                </a:cubicBezTo>
                <a:cubicBezTo>
                  <a:pt x="5176989" y="503974"/>
                  <a:pt x="5176989" y="509235"/>
                  <a:pt x="5173182" y="514806"/>
                </a:cubicBezTo>
                <a:cubicBezTo>
                  <a:pt x="5161764" y="525947"/>
                  <a:pt x="5150345" y="531826"/>
                  <a:pt x="5138927" y="542966"/>
                </a:cubicBezTo>
                <a:cubicBezTo>
                  <a:pt x="5138927" y="548535"/>
                  <a:pt x="5138927" y="553488"/>
                  <a:pt x="5142733" y="553488"/>
                </a:cubicBezTo>
                <a:cubicBezTo>
                  <a:pt x="5207165" y="537086"/>
                  <a:pt x="5263985" y="520375"/>
                  <a:pt x="5324611" y="509235"/>
                </a:cubicBezTo>
                <a:cubicBezTo>
                  <a:pt x="5298240" y="531516"/>
                  <a:pt x="5275403" y="553798"/>
                  <a:pt x="5252567" y="576079"/>
                </a:cubicBezTo>
                <a:cubicBezTo>
                  <a:pt x="5294162" y="587217"/>
                  <a:pt x="5324883" y="614761"/>
                  <a:pt x="5336300" y="692435"/>
                </a:cubicBezTo>
                <a:cubicBezTo>
                  <a:pt x="5328689" y="714407"/>
                  <a:pt x="5332222" y="725547"/>
                  <a:pt x="5339834" y="736688"/>
                </a:cubicBezTo>
                <a:cubicBezTo>
                  <a:pt x="5336029" y="747826"/>
                  <a:pt x="5328416" y="758968"/>
                  <a:pt x="5320804" y="758968"/>
                </a:cubicBezTo>
                <a:cubicBezTo>
                  <a:pt x="5324611" y="758968"/>
                  <a:pt x="5324611" y="758968"/>
                  <a:pt x="5324611" y="758968"/>
                </a:cubicBezTo>
                <a:cubicBezTo>
                  <a:pt x="5332222" y="770108"/>
                  <a:pt x="5339834" y="775680"/>
                  <a:pt x="5347447" y="786510"/>
                </a:cubicBezTo>
                <a:cubicBezTo>
                  <a:pt x="5351253" y="780939"/>
                  <a:pt x="5355059" y="786510"/>
                  <a:pt x="5355059" y="786510"/>
                </a:cubicBezTo>
                <a:cubicBezTo>
                  <a:pt x="5358865" y="792081"/>
                  <a:pt x="5358865" y="797961"/>
                  <a:pt x="5358865" y="797961"/>
                </a:cubicBezTo>
                <a:cubicBezTo>
                  <a:pt x="5362671" y="803221"/>
                  <a:pt x="5358865" y="803530"/>
                  <a:pt x="5358865" y="809100"/>
                </a:cubicBezTo>
                <a:cubicBezTo>
                  <a:pt x="5123974" y="919886"/>
                  <a:pt x="4866520" y="1030362"/>
                  <a:pt x="4578343" y="1163430"/>
                </a:cubicBezTo>
                <a:cubicBezTo>
                  <a:pt x="4578343" y="1163430"/>
                  <a:pt x="4570731" y="1163430"/>
                  <a:pt x="4566925" y="1163430"/>
                </a:cubicBezTo>
                <a:cubicBezTo>
                  <a:pt x="4555507" y="1169001"/>
                  <a:pt x="4544089" y="1169001"/>
                  <a:pt x="4532942" y="1174570"/>
                </a:cubicBezTo>
                <a:cubicBezTo>
                  <a:pt x="4529135" y="1174570"/>
                  <a:pt x="4529135" y="1169001"/>
                  <a:pt x="4532942" y="1169001"/>
                </a:cubicBezTo>
                <a:cubicBezTo>
                  <a:pt x="4536748" y="1163430"/>
                  <a:pt x="4536748" y="1163430"/>
                  <a:pt x="4536748" y="1163430"/>
                </a:cubicBezTo>
                <a:cubicBezTo>
                  <a:pt x="4540554" y="1157861"/>
                  <a:pt x="4540554" y="1158170"/>
                  <a:pt x="4536748" y="1152599"/>
                </a:cubicBezTo>
                <a:cubicBezTo>
                  <a:pt x="4532942" y="1152599"/>
                  <a:pt x="4532942" y="1152599"/>
                  <a:pt x="4529135" y="1152599"/>
                </a:cubicBezTo>
                <a:cubicBezTo>
                  <a:pt x="4521523" y="1152599"/>
                  <a:pt x="4521523" y="1152599"/>
                  <a:pt x="4529135" y="1147030"/>
                </a:cubicBezTo>
                <a:cubicBezTo>
                  <a:pt x="4570731" y="1135888"/>
                  <a:pt x="4612325" y="1113916"/>
                  <a:pt x="4654193" y="1097206"/>
                </a:cubicBezTo>
                <a:cubicBezTo>
                  <a:pt x="4657999" y="1097206"/>
                  <a:pt x="4661805" y="1091326"/>
                  <a:pt x="4665611" y="1080186"/>
                </a:cubicBezTo>
                <a:cubicBezTo>
                  <a:pt x="4665611" y="1080186"/>
                  <a:pt x="4665611" y="1074616"/>
                  <a:pt x="4657999" y="1074616"/>
                </a:cubicBezTo>
                <a:cubicBezTo>
                  <a:pt x="4536748" y="1124748"/>
                  <a:pt x="4400544" y="1169001"/>
                  <a:pt x="4260263" y="1213562"/>
                </a:cubicBezTo>
                <a:cubicBezTo>
                  <a:pt x="4320887" y="1180142"/>
                  <a:pt x="4385047" y="1147030"/>
                  <a:pt x="4445674" y="1108347"/>
                </a:cubicBezTo>
                <a:cubicBezTo>
                  <a:pt x="4453286" y="1108347"/>
                  <a:pt x="4460899" y="1113916"/>
                  <a:pt x="4460899" y="1113916"/>
                </a:cubicBezTo>
                <a:cubicBezTo>
                  <a:pt x="4464704" y="1119487"/>
                  <a:pt x="4468511" y="1119487"/>
                  <a:pt x="4468511" y="1113916"/>
                </a:cubicBezTo>
                <a:cubicBezTo>
                  <a:pt x="4468511" y="1108347"/>
                  <a:pt x="4472316" y="1102777"/>
                  <a:pt x="4476122" y="1097206"/>
                </a:cubicBezTo>
                <a:cubicBezTo>
                  <a:pt x="4502493" y="1091635"/>
                  <a:pt x="4532942" y="1075235"/>
                  <a:pt x="4559313" y="1069665"/>
                </a:cubicBezTo>
                <a:cubicBezTo>
                  <a:pt x="4563119" y="1064095"/>
                  <a:pt x="4570731" y="1058524"/>
                  <a:pt x="4574538" y="1058524"/>
                </a:cubicBezTo>
                <a:cubicBezTo>
                  <a:pt x="4593568" y="1047384"/>
                  <a:pt x="4612598" y="1036242"/>
                  <a:pt x="4631357" y="1025103"/>
                </a:cubicBezTo>
                <a:cubicBezTo>
                  <a:pt x="4597374" y="1025103"/>
                  <a:pt x="4563119" y="1030362"/>
                  <a:pt x="4529135" y="1035934"/>
                </a:cubicBezTo>
                <a:cubicBezTo>
                  <a:pt x="4521523" y="1035934"/>
                  <a:pt x="4513912" y="1041503"/>
                  <a:pt x="4510105" y="1047074"/>
                </a:cubicBezTo>
                <a:cubicBezTo>
                  <a:pt x="4498686" y="1047074"/>
                  <a:pt x="4487269" y="1047384"/>
                  <a:pt x="4476122" y="1052644"/>
                </a:cubicBezTo>
                <a:cubicBezTo>
                  <a:pt x="4513912" y="1036242"/>
                  <a:pt x="4555507" y="1025103"/>
                  <a:pt x="4593568" y="1008392"/>
                </a:cubicBezTo>
                <a:cubicBezTo>
                  <a:pt x="4597374" y="1008392"/>
                  <a:pt x="4601180" y="1002821"/>
                  <a:pt x="4601180" y="997252"/>
                </a:cubicBezTo>
                <a:cubicBezTo>
                  <a:pt x="4604987" y="997252"/>
                  <a:pt x="4601180" y="991680"/>
                  <a:pt x="4597374" y="991680"/>
                </a:cubicBezTo>
                <a:cubicBezTo>
                  <a:pt x="4529135" y="1013653"/>
                  <a:pt x="4453286" y="1030672"/>
                  <a:pt x="4381241" y="1052644"/>
                </a:cubicBezTo>
                <a:cubicBezTo>
                  <a:pt x="4377435" y="1058216"/>
                  <a:pt x="4366290" y="1058524"/>
                  <a:pt x="4362483" y="1058524"/>
                </a:cubicBezTo>
                <a:cubicBezTo>
                  <a:pt x="4366290" y="1052953"/>
                  <a:pt x="4373902" y="1047074"/>
                  <a:pt x="4373902" y="1047074"/>
                </a:cubicBezTo>
                <a:cubicBezTo>
                  <a:pt x="4377708" y="1041503"/>
                  <a:pt x="4373902" y="1035934"/>
                  <a:pt x="4366290" y="1035934"/>
                </a:cubicBezTo>
                <a:cubicBezTo>
                  <a:pt x="4351065" y="1041503"/>
                  <a:pt x="4332306" y="1047074"/>
                  <a:pt x="4313275" y="1047074"/>
                </a:cubicBezTo>
                <a:cubicBezTo>
                  <a:pt x="4309469" y="1052644"/>
                  <a:pt x="4309469" y="1052644"/>
                  <a:pt x="4309469" y="1047074"/>
                </a:cubicBezTo>
                <a:cubicBezTo>
                  <a:pt x="4309469" y="1047074"/>
                  <a:pt x="4305664" y="1052644"/>
                  <a:pt x="4301857" y="1052644"/>
                </a:cubicBezTo>
                <a:cubicBezTo>
                  <a:pt x="4290438" y="1058216"/>
                  <a:pt x="4282827" y="1058524"/>
                  <a:pt x="4271408" y="1064095"/>
                </a:cubicBezTo>
                <a:cubicBezTo>
                  <a:pt x="4267602" y="1064095"/>
                  <a:pt x="4263796" y="1063785"/>
                  <a:pt x="4263796" y="1058524"/>
                </a:cubicBezTo>
                <a:cubicBezTo>
                  <a:pt x="4263796" y="1058524"/>
                  <a:pt x="4263796" y="1052644"/>
                  <a:pt x="4271408" y="1052644"/>
                </a:cubicBezTo>
                <a:cubicBezTo>
                  <a:pt x="4343453" y="1008392"/>
                  <a:pt x="4415496" y="964139"/>
                  <a:pt x="4487541" y="925147"/>
                </a:cubicBezTo>
                <a:cubicBezTo>
                  <a:pt x="4464704" y="925147"/>
                  <a:pt x="4445674" y="931026"/>
                  <a:pt x="4423109" y="931026"/>
                </a:cubicBezTo>
                <a:cubicBezTo>
                  <a:pt x="4419303" y="931026"/>
                  <a:pt x="4411419" y="936597"/>
                  <a:pt x="4407613" y="936597"/>
                </a:cubicBezTo>
                <a:cubicBezTo>
                  <a:pt x="4233348" y="1019533"/>
                  <a:pt x="4044402" y="1113607"/>
                  <a:pt x="3851106" y="1207683"/>
                </a:cubicBezTo>
                <a:cubicBezTo>
                  <a:pt x="3843494" y="1207683"/>
                  <a:pt x="3839688" y="1213562"/>
                  <a:pt x="3839688" y="1213562"/>
                </a:cubicBezTo>
                <a:cubicBezTo>
                  <a:pt x="3839688" y="1218825"/>
                  <a:pt x="3843494" y="1218825"/>
                  <a:pt x="3847301" y="1213562"/>
                </a:cubicBezTo>
                <a:cubicBezTo>
                  <a:pt x="3851106" y="1218825"/>
                  <a:pt x="3858448" y="1224704"/>
                  <a:pt x="3862253" y="1224704"/>
                </a:cubicBezTo>
                <a:cubicBezTo>
                  <a:pt x="3869865" y="1224704"/>
                  <a:pt x="3877478" y="1219133"/>
                  <a:pt x="3881284" y="1219133"/>
                </a:cubicBezTo>
                <a:cubicBezTo>
                  <a:pt x="3892702" y="1213562"/>
                  <a:pt x="3907654" y="1213253"/>
                  <a:pt x="3919072" y="1207683"/>
                </a:cubicBezTo>
                <a:cubicBezTo>
                  <a:pt x="3922879" y="1207683"/>
                  <a:pt x="3919072" y="1213562"/>
                  <a:pt x="3915267" y="1213562"/>
                </a:cubicBezTo>
                <a:cubicBezTo>
                  <a:pt x="3881012" y="1246675"/>
                  <a:pt x="3851106" y="1280096"/>
                  <a:pt x="3816852" y="1324658"/>
                </a:cubicBezTo>
                <a:cubicBezTo>
                  <a:pt x="3813045" y="1324658"/>
                  <a:pt x="3805433" y="1330230"/>
                  <a:pt x="3797822" y="1330230"/>
                </a:cubicBezTo>
                <a:cubicBezTo>
                  <a:pt x="3797822" y="1330230"/>
                  <a:pt x="3794288" y="1330230"/>
                  <a:pt x="3790481" y="1335799"/>
                </a:cubicBezTo>
                <a:cubicBezTo>
                  <a:pt x="3786675" y="1335799"/>
                  <a:pt x="3782869" y="1329920"/>
                  <a:pt x="3786675" y="1324658"/>
                </a:cubicBezTo>
                <a:cubicBezTo>
                  <a:pt x="3790481" y="1319088"/>
                  <a:pt x="3786675" y="1313518"/>
                  <a:pt x="3782869" y="1318779"/>
                </a:cubicBezTo>
                <a:cubicBezTo>
                  <a:pt x="3748614" y="1335489"/>
                  <a:pt x="3710824" y="1352200"/>
                  <a:pt x="3673035" y="1374481"/>
                </a:cubicBezTo>
                <a:cubicBezTo>
                  <a:pt x="3669230" y="1374481"/>
                  <a:pt x="3661345" y="1385313"/>
                  <a:pt x="3657539" y="1385313"/>
                </a:cubicBezTo>
                <a:cubicBezTo>
                  <a:pt x="3596914" y="1423995"/>
                  <a:pt x="3536560" y="1463295"/>
                  <a:pt x="3475934" y="1501978"/>
                </a:cubicBezTo>
                <a:cubicBezTo>
                  <a:pt x="3468321" y="1507548"/>
                  <a:pt x="3468321" y="1507548"/>
                  <a:pt x="3475934" y="1507548"/>
                </a:cubicBezTo>
                <a:cubicBezTo>
                  <a:pt x="3494965" y="1501978"/>
                  <a:pt x="3517530" y="1501978"/>
                  <a:pt x="3536288" y="1501978"/>
                </a:cubicBezTo>
                <a:cubicBezTo>
                  <a:pt x="3509917" y="1524258"/>
                  <a:pt x="3479468" y="1551802"/>
                  <a:pt x="3449291" y="1573772"/>
                </a:cubicBezTo>
                <a:cubicBezTo>
                  <a:pt x="3445485" y="1579343"/>
                  <a:pt x="3441679" y="1579343"/>
                  <a:pt x="3449291" y="1579343"/>
                </a:cubicBezTo>
                <a:cubicBezTo>
                  <a:pt x="3483275" y="1568512"/>
                  <a:pt x="3513724" y="1557371"/>
                  <a:pt x="3547978" y="1546230"/>
                </a:cubicBezTo>
                <a:cubicBezTo>
                  <a:pt x="3491158" y="1579652"/>
                  <a:pt x="3430260" y="1612456"/>
                  <a:pt x="3369636" y="1651447"/>
                </a:cubicBezTo>
                <a:cubicBezTo>
                  <a:pt x="3362294" y="1651447"/>
                  <a:pt x="3350876" y="1657017"/>
                  <a:pt x="3347070" y="1662587"/>
                </a:cubicBezTo>
                <a:cubicBezTo>
                  <a:pt x="3313088" y="1673729"/>
                  <a:pt x="3279104" y="1690439"/>
                  <a:pt x="3241045" y="1706839"/>
                </a:cubicBezTo>
                <a:cubicBezTo>
                  <a:pt x="3233432" y="1712411"/>
                  <a:pt x="3225819" y="1718290"/>
                  <a:pt x="3218207" y="1718290"/>
                </a:cubicBezTo>
                <a:cubicBezTo>
                  <a:pt x="3206789" y="1729121"/>
                  <a:pt x="3195370" y="1740262"/>
                  <a:pt x="3187759" y="1756972"/>
                </a:cubicBezTo>
                <a:cubicBezTo>
                  <a:pt x="3180147" y="1762543"/>
                  <a:pt x="3180147" y="1768112"/>
                  <a:pt x="3187759" y="1762543"/>
                </a:cubicBezTo>
                <a:cubicBezTo>
                  <a:pt x="3320427" y="1696009"/>
                  <a:pt x="3449291" y="1640616"/>
                  <a:pt x="3566736" y="1579343"/>
                </a:cubicBezTo>
                <a:cubicBezTo>
                  <a:pt x="3574348" y="1579343"/>
                  <a:pt x="3581961" y="1568203"/>
                  <a:pt x="3581961" y="1562631"/>
                </a:cubicBezTo>
                <a:cubicBezTo>
                  <a:pt x="3581961" y="1562631"/>
                  <a:pt x="3586040" y="1557371"/>
                  <a:pt x="3593378" y="1557371"/>
                </a:cubicBezTo>
                <a:cubicBezTo>
                  <a:pt x="3631440" y="1552112"/>
                  <a:pt x="3669230" y="1540661"/>
                  <a:pt x="3707018" y="1535090"/>
                </a:cubicBezTo>
                <a:cubicBezTo>
                  <a:pt x="3665423" y="1562940"/>
                  <a:pt x="3627634" y="1590484"/>
                  <a:pt x="3585767" y="1612765"/>
                </a:cubicBezTo>
                <a:cubicBezTo>
                  <a:pt x="3581961" y="1612765"/>
                  <a:pt x="3567009" y="1618335"/>
                  <a:pt x="3563203" y="1618335"/>
                </a:cubicBezTo>
                <a:cubicBezTo>
                  <a:pt x="3494965" y="1651447"/>
                  <a:pt x="3426727" y="1684867"/>
                  <a:pt x="3354682" y="1723861"/>
                </a:cubicBezTo>
                <a:cubicBezTo>
                  <a:pt x="3350876" y="1723861"/>
                  <a:pt x="3343264" y="1729430"/>
                  <a:pt x="3335652" y="1735002"/>
                </a:cubicBezTo>
                <a:cubicBezTo>
                  <a:pt x="3252190" y="1784823"/>
                  <a:pt x="3169000" y="1828767"/>
                  <a:pt x="3085809" y="1878899"/>
                </a:cubicBezTo>
                <a:cubicBezTo>
                  <a:pt x="3180418" y="1900871"/>
                  <a:pt x="3373713" y="1735002"/>
                  <a:pt x="3475934" y="1684867"/>
                </a:cubicBezTo>
                <a:cubicBezTo>
                  <a:pt x="3873943" y="1507548"/>
                  <a:pt x="4226007" y="1351890"/>
                  <a:pt x="4540554" y="1213562"/>
                </a:cubicBezTo>
                <a:cubicBezTo>
                  <a:pt x="4737383" y="1130317"/>
                  <a:pt x="4919261" y="1047384"/>
                  <a:pt x="5089720" y="975279"/>
                </a:cubicBezTo>
                <a:cubicBezTo>
                  <a:pt x="5226195" y="914316"/>
                  <a:pt x="5358865" y="825192"/>
                  <a:pt x="5472504" y="814052"/>
                </a:cubicBezTo>
                <a:cubicBezTo>
                  <a:pt x="5442328" y="902866"/>
                  <a:pt x="5385237" y="891726"/>
                  <a:pt x="5343641" y="947119"/>
                </a:cubicBezTo>
                <a:cubicBezTo>
                  <a:pt x="5366207" y="963830"/>
                  <a:pt x="5396655" y="964139"/>
                  <a:pt x="5419491" y="975279"/>
                </a:cubicBezTo>
                <a:cubicBezTo>
                  <a:pt x="5241420" y="1080495"/>
                  <a:pt x="5059543" y="1169001"/>
                  <a:pt x="4858635" y="1252244"/>
                </a:cubicBezTo>
                <a:cubicBezTo>
                  <a:pt x="4661805" y="1340751"/>
                  <a:pt x="4449752" y="1441015"/>
                  <a:pt x="4226007" y="1551802"/>
                </a:cubicBezTo>
                <a:cubicBezTo>
                  <a:pt x="4055549" y="1635045"/>
                  <a:pt x="3866331" y="1679298"/>
                  <a:pt x="3676842" y="1806794"/>
                </a:cubicBezTo>
                <a:cubicBezTo>
                  <a:pt x="3665423" y="1784823"/>
                  <a:pt x="3672764" y="1795654"/>
                  <a:pt x="3657539" y="1784513"/>
                </a:cubicBezTo>
                <a:cubicBezTo>
                  <a:pt x="3654005" y="1801225"/>
                  <a:pt x="3654005" y="1812056"/>
                  <a:pt x="3650199" y="1828767"/>
                </a:cubicBezTo>
                <a:cubicBezTo>
                  <a:pt x="3453370" y="1906440"/>
                  <a:pt x="3236966" y="2039818"/>
                  <a:pt x="3013493" y="2200427"/>
                </a:cubicBezTo>
                <a:cubicBezTo>
                  <a:pt x="3142357" y="2133893"/>
                  <a:pt x="3260075" y="2089640"/>
                  <a:pt x="3377519" y="2023107"/>
                </a:cubicBezTo>
                <a:cubicBezTo>
                  <a:pt x="3616216" y="1878899"/>
                  <a:pt x="3835611" y="1779253"/>
                  <a:pt x="4036518" y="1684867"/>
                </a:cubicBezTo>
                <a:cubicBezTo>
                  <a:pt x="4233620" y="1601934"/>
                  <a:pt x="4411690" y="1535090"/>
                  <a:pt x="4578343" y="1452156"/>
                </a:cubicBezTo>
                <a:cubicBezTo>
                  <a:pt x="4582150" y="1452156"/>
                  <a:pt x="4585956" y="1446276"/>
                  <a:pt x="4593568" y="1446276"/>
                </a:cubicBezTo>
                <a:cubicBezTo>
                  <a:pt x="4608520" y="1435444"/>
                  <a:pt x="4631357" y="1424303"/>
                  <a:pt x="4650387" y="1407594"/>
                </a:cubicBezTo>
                <a:cubicBezTo>
                  <a:pt x="4650387" y="1407594"/>
                  <a:pt x="4657999" y="1407594"/>
                  <a:pt x="4661805" y="1407594"/>
                </a:cubicBezTo>
                <a:cubicBezTo>
                  <a:pt x="4892889" y="1291237"/>
                  <a:pt x="5101137" y="1185712"/>
                  <a:pt x="5298240" y="1091635"/>
                </a:cubicBezTo>
                <a:cubicBezTo>
                  <a:pt x="5298240" y="1091635"/>
                  <a:pt x="5305851" y="1091635"/>
                  <a:pt x="5305851" y="1097206"/>
                </a:cubicBezTo>
                <a:cubicBezTo>
                  <a:pt x="5313464" y="1108347"/>
                  <a:pt x="5324883" y="1119179"/>
                  <a:pt x="5336300" y="1130317"/>
                </a:cubicBezTo>
                <a:cubicBezTo>
                  <a:pt x="5336300" y="1135888"/>
                  <a:pt x="5336300" y="1141459"/>
                  <a:pt x="5336300" y="1147030"/>
                </a:cubicBezTo>
                <a:cubicBezTo>
                  <a:pt x="5328689" y="1163740"/>
                  <a:pt x="5313192" y="1180449"/>
                  <a:pt x="5309385" y="1202732"/>
                </a:cubicBezTo>
                <a:cubicBezTo>
                  <a:pt x="5305580" y="1202732"/>
                  <a:pt x="5302047" y="1202732"/>
                  <a:pt x="5302047" y="1202732"/>
                </a:cubicBezTo>
                <a:cubicBezTo>
                  <a:pt x="5302047" y="1202732"/>
                  <a:pt x="5298240" y="1202422"/>
                  <a:pt x="5298240" y="1207683"/>
                </a:cubicBezTo>
                <a:cubicBezTo>
                  <a:pt x="5298240" y="1213253"/>
                  <a:pt x="5298240" y="1213562"/>
                  <a:pt x="5298240" y="1213562"/>
                </a:cubicBezTo>
                <a:cubicBezTo>
                  <a:pt x="5305851" y="1218825"/>
                  <a:pt x="5305580" y="1224704"/>
                  <a:pt x="5313192" y="1230274"/>
                </a:cubicBezTo>
                <a:cubicBezTo>
                  <a:pt x="5294434" y="1241413"/>
                  <a:pt x="5279209" y="1252244"/>
                  <a:pt x="5260179" y="1268956"/>
                </a:cubicBezTo>
                <a:cubicBezTo>
                  <a:pt x="5256372" y="1268956"/>
                  <a:pt x="5252567" y="1274525"/>
                  <a:pt x="5252567" y="1280096"/>
                </a:cubicBezTo>
                <a:cubicBezTo>
                  <a:pt x="5244954" y="1302376"/>
                  <a:pt x="5241420" y="1329920"/>
                  <a:pt x="5233808" y="1352200"/>
                </a:cubicBezTo>
                <a:cubicBezTo>
                  <a:pt x="5233808" y="1357770"/>
                  <a:pt x="5226195" y="1363339"/>
                  <a:pt x="5226195" y="1363339"/>
                </a:cubicBezTo>
                <a:cubicBezTo>
                  <a:pt x="5044319" y="1451847"/>
                  <a:pt x="4851295" y="1557371"/>
                  <a:pt x="4635162" y="1662587"/>
                </a:cubicBezTo>
                <a:cubicBezTo>
                  <a:pt x="4631629" y="1662587"/>
                  <a:pt x="4627551" y="1662587"/>
                  <a:pt x="4631357" y="1657017"/>
                </a:cubicBezTo>
                <a:cubicBezTo>
                  <a:pt x="4631357" y="1657017"/>
                  <a:pt x="4631357" y="1651447"/>
                  <a:pt x="4627551" y="1651447"/>
                </a:cubicBezTo>
                <a:cubicBezTo>
                  <a:pt x="4566925" y="1673729"/>
                  <a:pt x="4506299" y="1696009"/>
                  <a:pt x="4445674" y="1718290"/>
                </a:cubicBezTo>
                <a:cubicBezTo>
                  <a:pt x="4487269" y="1696009"/>
                  <a:pt x="4536748" y="1673729"/>
                  <a:pt x="4578343" y="1651447"/>
                </a:cubicBezTo>
                <a:cubicBezTo>
                  <a:pt x="4582150" y="1651447"/>
                  <a:pt x="4585956" y="1646185"/>
                  <a:pt x="4585956" y="1640616"/>
                </a:cubicBezTo>
                <a:cubicBezTo>
                  <a:pt x="4589489" y="1640616"/>
                  <a:pt x="4585683" y="1635045"/>
                  <a:pt x="4581877" y="1635045"/>
                </a:cubicBezTo>
                <a:cubicBezTo>
                  <a:pt x="4506299" y="1662897"/>
                  <a:pt x="4430721" y="1696009"/>
                  <a:pt x="4347259" y="1723861"/>
                </a:cubicBezTo>
                <a:cubicBezTo>
                  <a:pt x="4351065" y="1712721"/>
                  <a:pt x="4358677" y="1706839"/>
                  <a:pt x="4366290" y="1695699"/>
                </a:cubicBezTo>
                <a:cubicBezTo>
                  <a:pt x="4373902" y="1690130"/>
                  <a:pt x="4373902" y="1690439"/>
                  <a:pt x="4366290" y="1690748"/>
                </a:cubicBezTo>
                <a:cubicBezTo>
                  <a:pt x="4362483" y="1696009"/>
                  <a:pt x="4358405" y="1695699"/>
                  <a:pt x="4354872" y="1695699"/>
                </a:cubicBezTo>
                <a:cubicBezTo>
                  <a:pt x="4404077" y="1668158"/>
                  <a:pt x="4449480" y="1640306"/>
                  <a:pt x="4498686" y="1618335"/>
                </a:cubicBezTo>
                <a:cubicBezTo>
                  <a:pt x="4502493" y="1612765"/>
                  <a:pt x="4506299" y="1612765"/>
                  <a:pt x="4510105" y="1612765"/>
                </a:cubicBezTo>
                <a:cubicBezTo>
                  <a:pt x="4548166" y="1601624"/>
                  <a:pt x="4578343" y="1584912"/>
                  <a:pt x="4612325" y="1573772"/>
                </a:cubicBezTo>
                <a:cubicBezTo>
                  <a:pt x="4616132" y="1573772"/>
                  <a:pt x="4619938" y="1568203"/>
                  <a:pt x="4619938" y="1562631"/>
                </a:cubicBezTo>
                <a:cubicBezTo>
                  <a:pt x="4623744" y="1562631"/>
                  <a:pt x="4619938" y="1557371"/>
                  <a:pt x="4616132" y="1557371"/>
                </a:cubicBezTo>
                <a:cubicBezTo>
                  <a:pt x="4574538" y="1568512"/>
                  <a:pt x="4529135" y="1579652"/>
                  <a:pt x="4483735" y="1590794"/>
                </a:cubicBezTo>
                <a:cubicBezTo>
                  <a:pt x="4479929" y="1590794"/>
                  <a:pt x="4472044" y="1596363"/>
                  <a:pt x="4468511" y="1596363"/>
                </a:cubicBezTo>
                <a:cubicBezTo>
                  <a:pt x="4240959" y="1712721"/>
                  <a:pt x="3991117" y="1840217"/>
                  <a:pt x="3722243" y="1978854"/>
                </a:cubicBezTo>
                <a:cubicBezTo>
                  <a:pt x="3718436" y="1978854"/>
                  <a:pt x="3718436" y="1978854"/>
                  <a:pt x="3718436" y="1978854"/>
                </a:cubicBezTo>
                <a:cubicBezTo>
                  <a:pt x="3593378" y="2039818"/>
                  <a:pt x="3456903" y="2106042"/>
                  <a:pt x="3316893" y="2178145"/>
                </a:cubicBezTo>
                <a:cubicBezTo>
                  <a:pt x="3354682" y="2161435"/>
                  <a:pt x="3392472" y="2145344"/>
                  <a:pt x="3430533" y="2128631"/>
                </a:cubicBezTo>
                <a:cubicBezTo>
                  <a:pt x="3388666" y="2150913"/>
                  <a:pt x="3347070" y="2172575"/>
                  <a:pt x="3309010" y="2194856"/>
                </a:cubicBezTo>
                <a:cubicBezTo>
                  <a:pt x="3301669" y="2200427"/>
                  <a:pt x="3297863" y="2200427"/>
                  <a:pt x="3297863" y="2194856"/>
                </a:cubicBezTo>
                <a:cubicBezTo>
                  <a:pt x="3297863" y="2194856"/>
                  <a:pt x="3301397" y="2183716"/>
                  <a:pt x="3305203" y="2183716"/>
                </a:cubicBezTo>
                <a:cubicBezTo>
                  <a:pt x="3183953" y="2244680"/>
                  <a:pt x="3059166" y="2305643"/>
                  <a:pt x="2930303" y="2366606"/>
                </a:cubicBezTo>
                <a:cubicBezTo>
                  <a:pt x="2926496" y="2372176"/>
                  <a:pt x="2915079" y="2378056"/>
                  <a:pt x="2907466" y="2383625"/>
                </a:cubicBezTo>
                <a:cubicBezTo>
                  <a:pt x="2900126" y="2400026"/>
                  <a:pt x="2896321" y="2421999"/>
                  <a:pt x="2888708" y="2444280"/>
                </a:cubicBezTo>
                <a:cubicBezTo>
                  <a:pt x="2881096" y="2444280"/>
                  <a:pt x="2869949" y="2449850"/>
                  <a:pt x="2862337" y="2455420"/>
                </a:cubicBezTo>
                <a:cubicBezTo>
                  <a:pt x="2805518" y="2488843"/>
                  <a:pt x="2748697" y="2521953"/>
                  <a:pt x="2691878" y="2555376"/>
                </a:cubicBezTo>
                <a:cubicBezTo>
                  <a:pt x="2684266" y="2555376"/>
                  <a:pt x="2676382" y="2560945"/>
                  <a:pt x="2668769" y="2566516"/>
                </a:cubicBezTo>
                <a:cubicBezTo>
                  <a:pt x="2627175" y="2599938"/>
                  <a:pt x="2593191" y="2638311"/>
                  <a:pt x="2558936" y="2671732"/>
                </a:cubicBezTo>
                <a:cubicBezTo>
                  <a:pt x="2555130" y="2677303"/>
                  <a:pt x="2543985" y="2682872"/>
                  <a:pt x="2536372" y="2688442"/>
                </a:cubicBezTo>
                <a:cubicBezTo>
                  <a:pt x="2506195" y="2705153"/>
                  <a:pt x="2475746" y="2721864"/>
                  <a:pt x="2441491" y="2738266"/>
                </a:cubicBezTo>
                <a:cubicBezTo>
                  <a:pt x="2433879" y="2743835"/>
                  <a:pt x="2422733" y="2754977"/>
                  <a:pt x="2415120" y="2760236"/>
                </a:cubicBezTo>
                <a:cubicBezTo>
                  <a:pt x="2407509" y="2771377"/>
                  <a:pt x="2396090" y="2788088"/>
                  <a:pt x="2388478" y="2804799"/>
                </a:cubicBezTo>
                <a:cubicBezTo>
                  <a:pt x="2381137" y="2810368"/>
                  <a:pt x="2380866" y="2815940"/>
                  <a:pt x="2384672" y="2815940"/>
                </a:cubicBezTo>
                <a:cubicBezTo>
                  <a:pt x="2392284" y="2815940"/>
                  <a:pt x="2399897" y="2815940"/>
                  <a:pt x="2403703" y="2815940"/>
                </a:cubicBezTo>
                <a:cubicBezTo>
                  <a:pt x="2411314" y="2815940"/>
                  <a:pt x="2411314" y="2821509"/>
                  <a:pt x="2400168" y="2827080"/>
                </a:cubicBezTo>
                <a:cubicBezTo>
                  <a:pt x="2350688" y="2871334"/>
                  <a:pt x="2293870" y="2915895"/>
                  <a:pt x="2240855" y="2960148"/>
                </a:cubicBezTo>
                <a:cubicBezTo>
                  <a:pt x="2248468" y="2960148"/>
                  <a:pt x="2255808" y="2960148"/>
                  <a:pt x="2263421" y="2965717"/>
                </a:cubicBezTo>
                <a:cubicBezTo>
                  <a:pt x="2271032" y="2954577"/>
                  <a:pt x="2282451" y="2949007"/>
                  <a:pt x="2290063" y="2943436"/>
                </a:cubicBezTo>
                <a:cubicBezTo>
                  <a:pt x="2290063" y="2943436"/>
                  <a:pt x="2717977" y="2688134"/>
                  <a:pt x="2930303" y="2577347"/>
                </a:cubicBezTo>
                <a:cubicBezTo>
                  <a:pt x="3343264" y="2355465"/>
                  <a:pt x="4010147" y="2001135"/>
                  <a:pt x="4010147" y="2001135"/>
                </a:cubicBezTo>
                <a:cubicBezTo>
                  <a:pt x="4013953" y="1995565"/>
                  <a:pt x="4021566" y="1989994"/>
                  <a:pt x="4025372" y="1989994"/>
                </a:cubicBezTo>
                <a:cubicBezTo>
                  <a:pt x="4047936" y="1978854"/>
                  <a:pt x="4078385" y="1972975"/>
                  <a:pt x="4100950" y="1961834"/>
                </a:cubicBezTo>
                <a:cubicBezTo>
                  <a:pt x="4104756" y="1961834"/>
                  <a:pt x="4112639" y="1956573"/>
                  <a:pt x="4116175" y="1951002"/>
                </a:cubicBezTo>
                <a:cubicBezTo>
                  <a:pt x="4169460" y="1923461"/>
                  <a:pt x="4226007" y="1900871"/>
                  <a:pt x="4271408" y="1878899"/>
                </a:cubicBezTo>
                <a:cubicBezTo>
                  <a:pt x="4460899" y="1784513"/>
                  <a:pt x="4635162" y="1696009"/>
                  <a:pt x="4798009" y="1618335"/>
                </a:cubicBezTo>
                <a:cubicBezTo>
                  <a:pt x="4953516" y="1540661"/>
                  <a:pt x="5097332" y="1462985"/>
                  <a:pt x="5233808" y="1390883"/>
                </a:cubicBezTo>
                <a:cubicBezTo>
                  <a:pt x="5233808" y="1435134"/>
                  <a:pt x="5252838" y="1446276"/>
                  <a:pt x="5279481" y="1446276"/>
                </a:cubicBezTo>
                <a:cubicBezTo>
                  <a:pt x="5279481" y="1446276"/>
                  <a:pt x="5279481" y="1446276"/>
                  <a:pt x="5275674" y="1446276"/>
                </a:cubicBezTo>
                <a:cubicBezTo>
                  <a:pt x="5271869" y="1446276"/>
                  <a:pt x="5271869" y="1446276"/>
                  <a:pt x="5271869" y="1446276"/>
                </a:cubicBezTo>
                <a:cubicBezTo>
                  <a:pt x="5271869" y="1451847"/>
                  <a:pt x="5267791" y="1452156"/>
                  <a:pt x="5267791" y="1452156"/>
                </a:cubicBezTo>
                <a:cubicBezTo>
                  <a:pt x="5267791" y="1452156"/>
                  <a:pt x="5263985" y="1457726"/>
                  <a:pt x="5260179" y="1457726"/>
                </a:cubicBezTo>
                <a:cubicBezTo>
                  <a:pt x="5241420" y="1468557"/>
                  <a:pt x="5218583" y="1479697"/>
                  <a:pt x="5199553" y="1490838"/>
                </a:cubicBezTo>
                <a:lnTo>
                  <a:pt x="5247995" y="1468609"/>
                </a:lnTo>
                <a:lnTo>
                  <a:pt x="5252702" y="1468170"/>
                </a:lnTo>
                <a:lnTo>
                  <a:pt x="5256170" y="1465909"/>
                </a:lnTo>
                <a:lnTo>
                  <a:pt x="5339834" y="1446276"/>
                </a:lnTo>
                <a:cubicBezTo>
                  <a:pt x="5226195" y="1501978"/>
                  <a:pt x="5104944" y="1573772"/>
                  <a:pt x="4979886" y="1651447"/>
                </a:cubicBezTo>
                <a:cubicBezTo>
                  <a:pt x="5006528" y="1645875"/>
                  <a:pt x="5021754" y="1640616"/>
                  <a:pt x="5040784" y="1635045"/>
                </a:cubicBezTo>
                <a:cubicBezTo>
                  <a:pt x="4923338" y="1684867"/>
                  <a:pt x="4794476" y="1756972"/>
                  <a:pt x="4661805" y="1839907"/>
                </a:cubicBezTo>
                <a:cubicBezTo>
                  <a:pt x="4817040" y="1778944"/>
                  <a:pt x="4968468" y="1690439"/>
                  <a:pt x="5108750" y="1618335"/>
                </a:cubicBezTo>
                <a:cubicBezTo>
                  <a:pt x="5089720" y="1623904"/>
                  <a:pt x="5070689" y="1629476"/>
                  <a:pt x="5051931" y="1629476"/>
                </a:cubicBezTo>
                <a:cubicBezTo>
                  <a:pt x="5108750" y="1607193"/>
                  <a:pt x="5169376" y="1579343"/>
                  <a:pt x="5226195" y="1562631"/>
                </a:cubicBezTo>
                <a:cubicBezTo>
                  <a:pt x="5222389" y="1573772"/>
                  <a:pt x="5210971" y="1579652"/>
                  <a:pt x="5207165" y="1585222"/>
                </a:cubicBezTo>
                <a:cubicBezTo>
                  <a:pt x="5210971" y="1585222"/>
                  <a:pt x="5215049" y="1585222"/>
                  <a:pt x="5218855" y="1585222"/>
                </a:cubicBezTo>
                <a:cubicBezTo>
                  <a:pt x="5215049" y="1590484"/>
                  <a:pt x="5203359" y="1596363"/>
                  <a:pt x="5195746" y="1601934"/>
                </a:cubicBezTo>
                <a:cubicBezTo>
                  <a:pt x="5195746" y="1601934"/>
                  <a:pt x="5199553" y="1612765"/>
                  <a:pt x="5195746" y="1612765"/>
                </a:cubicBezTo>
                <a:cubicBezTo>
                  <a:pt x="5169376" y="1640306"/>
                  <a:pt x="5138927" y="1662897"/>
                  <a:pt x="5112556" y="1684867"/>
                </a:cubicBezTo>
                <a:cubicBezTo>
                  <a:pt x="5161764" y="1690439"/>
                  <a:pt x="5218583" y="1668158"/>
                  <a:pt x="5267791" y="1662587"/>
                </a:cubicBezTo>
                <a:cubicBezTo>
                  <a:pt x="5230002" y="1684867"/>
                  <a:pt x="5188134" y="1712411"/>
                  <a:pt x="5138927" y="1740262"/>
                </a:cubicBezTo>
                <a:cubicBezTo>
                  <a:pt x="5142733" y="1751093"/>
                  <a:pt x="5142733" y="1751403"/>
                  <a:pt x="5146540" y="1751403"/>
                </a:cubicBezTo>
                <a:cubicBezTo>
                  <a:pt x="5116363" y="1767804"/>
                  <a:pt x="5085914" y="1778944"/>
                  <a:pt x="5055737" y="1795654"/>
                </a:cubicBezTo>
                <a:cubicBezTo>
                  <a:pt x="5036706" y="1801225"/>
                  <a:pt x="5017676" y="1812675"/>
                  <a:pt x="4995111" y="1817936"/>
                </a:cubicBezTo>
                <a:cubicBezTo>
                  <a:pt x="4995111" y="1817936"/>
                  <a:pt x="4995111" y="1817936"/>
                  <a:pt x="4991305" y="1817936"/>
                </a:cubicBezTo>
                <a:cubicBezTo>
                  <a:pt x="4987498" y="1817936"/>
                  <a:pt x="4983965" y="1817936"/>
                  <a:pt x="4983965" y="1817936"/>
                </a:cubicBezTo>
                <a:lnTo>
                  <a:pt x="4982061" y="1819483"/>
                </a:lnTo>
                <a:lnTo>
                  <a:pt x="4949710" y="1823816"/>
                </a:lnTo>
                <a:cubicBezTo>
                  <a:pt x="4972546" y="1795964"/>
                  <a:pt x="5006528" y="1778944"/>
                  <a:pt x="5029094" y="1756972"/>
                </a:cubicBezTo>
                <a:cubicBezTo>
                  <a:pt x="4968468" y="1778944"/>
                  <a:pt x="4904308" y="1806794"/>
                  <a:pt x="4839877" y="1839907"/>
                </a:cubicBezTo>
                <a:cubicBezTo>
                  <a:pt x="4862714" y="1839907"/>
                  <a:pt x="4881471" y="1839907"/>
                  <a:pt x="4900502" y="1839907"/>
                </a:cubicBezTo>
                <a:cubicBezTo>
                  <a:pt x="4862714" y="1856618"/>
                  <a:pt x="4790669" y="1851357"/>
                  <a:pt x="4752880" y="1895611"/>
                </a:cubicBezTo>
                <a:cubicBezTo>
                  <a:pt x="4764027" y="1895611"/>
                  <a:pt x="4775173" y="1890039"/>
                  <a:pt x="4786591" y="1890039"/>
                </a:cubicBezTo>
                <a:cubicBezTo>
                  <a:pt x="4695789" y="1917581"/>
                  <a:pt x="4593568" y="1989994"/>
                  <a:pt x="4491348" y="2045388"/>
                </a:cubicBezTo>
                <a:cubicBezTo>
                  <a:pt x="4404077" y="2089949"/>
                  <a:pt x="4245037" y="2178454"/>
                  <a:pt x="4165381" y="2161744"/>
                </a:cubicBezTo>
                <a:cubicBezTo>
                  <a:pt x="4214589" y="2128322"/>
                  <a:pt x="4259990" y="2100781"/>
                  <a:pt x="4305664" y="2072929"/>
                </a:cubicBezTo>
                <a:cubicBezTo>
                  <a:pt x="4267602" y="2072929"/>
                  <a:pt x="4226007" y="2089330"/>
                  <a:pt x="4180606" y="2094902"/>
                </a:cubicBezTo>
                <a:cubicBezTo>
                  <a:pt x="4218395" y="2072929"/>
                  <a:pt x="4256456" y="2050957"/>
                  <a:pt x="4290438" y="2028676"/>
                </a:cubicBezTo>
                <a:cubicBezTo>
                  <a:pt x="4286905" y="2023107"/>
                  <a:pt x="4293974" y="2017536"/>
                  <a:pt x="4293974" y="2017536"/>
                </a:cubicBezTo>
                <a:cubicBezTo>
                  <a:pt x="4286633" y="2011966"/>
                  <a:pt x="4279020" y="2011966"/>
                  <a:pt x="4271408" y="2011966"/>
                </a:cubicBezTo>
                <a:cubicBezTo>
                  <a:pt x="4343453" y="1923152"/>
                  <a:pt x="4449752" y="1895611"/>
                  <a:pt x="4521796" y="1851357"/>
                </a:cubicBezTo>
                <a:cubicBezTo>
                  <a:pt x="4517990" y="1845786"/>
                  <a:pt x="4510105" y="1845786"/>
                  <a:pt x="4502493" y="1845786"/>
                </a:cubicBezTo>
                <a:cubicBezTo>
                  <a:pt x="4513912" y="1840217"/>
                  <a:pt x="4536748" y="1823506"/>
                  <a:pt x="4544360" y="1817936"/>
                </a:cubicBezTo>
                <a:cubicBezTo>
                  <a:pt x="4483735" y="1829075"/>
                  <a:pt x="4411690" y="1856618"/>
                  <a:pt x="4347259" y="1878899"/>
                </a:cubicBezTo>
                <a:cubicBezTo>
                  <a:pt x="4339917" y="1878899"/>
                  <a:pt x="4335841" y="1884470"/>
                  <a:pt x="4328229" y="1884470"/>
                </a:cubicBezTo>
                <a:cubicBezTo>
                  <a:pt x="4290438" y="1906440"/>
                  <a:pt x="4256456" y="1923461"/>
                  <a:pt x="4218395" y="1939862"/>
                </a:cubicBezTo>
                <a:cubicBezTo>
                  <a:pt x="4206977" y="1939862"/>
                  <a:pt x="4203442" y="1945432"/>
                  <a:pt x="4195830" y="1945432"/>
                </a:cubicBezTo>
                <a:cubicBezTo>
                  <a:pt x="4104756" y="1995565"/>
                  <a:pt x="4002536" y="2045079"/>
                  <a:pt x="3904120" y="2089330"/>
                </a:cubicBezTo>
                <a:cubicBezTo>
                  <a:pt x="3892702" y="2094902"/>
                  <a:pt x="3885090" y="2094902"/>
                  <a:pt x="3881284" y="2094902"/>
                </a:cubicBezTo>
                <a:cubicBezTo>
                  <a:pt x="3862524" y="2100471"/>
                  <a:pt x="3843494" y="2106352"/>
                  <a:pt x="3824464" y="2111921"/>
                </a:cubicBezTo>
                <a:cubicBezTo>
                  <a:pt x="3820658" y="2117182"/>
                  <a:pt x="3813045" y="2117490"/>
                  <a:pt x="3809239" y="2123062"/>
                </a:cubicBezTo>
                <a:cubicBezTo>
                  <a:pt x="3615944" y="2228277"/>
                  <a:pt x="3407696" y="2339063"/>
                  <a:pt x="3195370" y="2460990"/>
                </a:cubicBezTo>
                <a:cubicBezTo>
                  <a:pt x="3188030" y="2460990"/>
                  <a:pt x="3180418" y="2472441"/>
                  <a:pt x="3176611" y="2477702"/>
                </a:cubicBezTo>
                <a:cubicBezTo>
                  <a:pt x="3176611" y="2483271"/>
                  <a:pt x="3169000" y="2494102"/>
                  <a:pt x="3161387" y="2494102"/>
                </a:cubicBezTo>
                <a:cubicBezTo>
                  <a:pt x="3112180" y="2521953"/>
                  <a:pt x="3059166" y="2549495"/>
                  <a:pt x="3009960" y="2577347"/>
                </a:cubicBezTo>
                <a:cubicBezTo>
                  <a:pt x="3002348" y="2582917"/>
                  <a:pt x="2994735" y="2588489"/>
                  <a:pt x="2987123" y="2588489"/>
                </a:cubicBezTo>
                <a:cubicBezTo>
                  <a:pt x="2971899" y="2588489"/>
                  <a:pt x="2956945" y="2588489"/>
                  <a:pt x="2937915" y="2594058"/>
                </a:cubicBezTo>
                <a:cubicBezTo>
                  <a:pt x="2934109" y="2599627"/>
                  <a:pt x="2926496" y="2605198"/>
                  <a:pt x="2926496" y="2605198"/>
                </a:cubicBezTo>
                <a:cubicBezTo>
                  <a:pt x="2926496" y="2610768"/>
                  <a:pt x="2926496" y="2611077"/>
                  <a:pt x="2934109" y="2611077"/>
                </a:cubicBezTo>
                <a:cubicBezTo>
                  <a:pt x="2937915" y="2616339"/>
                  <a:pt x="2937915" y="2621599"/>
                  <a:pt x="2930303" y="2621599"/>
                </a:cubicBezTo>
                <a:cubicBezTo>
                  <a:pt x="2922690" y="2621599"/>
                  <a:pt x="2915079" y="2621599"/>
                  <a:pt x="2911545" y="2621599"/>
                </a:cubicBezTo>
                <a:cubicBezTo>
                  <a:pt x="2907739" y="2616029"/>
                  <a:pt x="2896321" y="2616029"/>
                  <a:pt x="2892514" y="2621599"/>
                </a:cubicBezTo>
                <a:cubicBezTo>
                  <a:pt x="2737279" y="2721554"/>
                  <a:pt x="2581773" y="2826770"/>
                  <a:pt x="2418927" y="2937867"/>
                </a:cubicBezTo>
                <a:cubicBezTo>
                  <a:pt x="2411314" y="2937867"/>
                  <a:pt x="2399897" y="2943436"/>
                  <a:pt x="2392555" y="2949007"/>
                </a:cubicBezTo>
                <a:cubicBezTo>
                  <a:pt x="2369719" y="2960148"/>
                  <a:pt x="2350688" y="2976549"/>
                  <a:pt x="2331658" y="2987689"/>
                </a:cubicBezTo>
                <a:cubicBezTo>
                  <a:pt x="2324318" y="2993260"/>
                  <a:pt x="2324318" y="2998830"/>
                  <a:pt x="2331658" y="2993260"/>
                </a:cubicBezTo>
                <a:cubicBezTo>
                  <a:pt x="2343076" y="2993260"/>
                  <a:pt x="2354494" y="2993568"/>
                  <a:pt x="2365913" y="2998830"/>
                </a:cubicBezTo>
                <a:cubicBezTo>
                  <a:pt x="2373525" y="2987999"/>
                  <a:pt x="2388750" y="2982118"/>
                  <a:pt x="2396361" y="2976549"/>
                </a:cubicBezTo>
                <a:cubicBezTo>
                  <a:pt x="2475746" y="2926726"/>
                  <a:pt x="2547791" y="2882473"/>
                  <a:pt x="2623640" y="2827080"/>
                </a:cubicBezTo>
                <a:cubicBezTo>
                  <a:pt x="2634787" y="2827080"/>
                  <a:pt x="2634787" y="2827080"/>
                  <a:pt x="2627446" y="2832651"/>
                </a:cubicBezTo>
                <a:cubicBezTo>
                  <a:pt x="2612222" y="2854932"/>
                  <a:pt x="2600803" y="2866072"/>
                  <a:pt x="2589385" y="2882782"/>
                </a:cubicBezTo>
                <a:cubicBezTo>
                  <a:pt x="2581773" y="2882782"/>
                  <a:pt x="2570355" y="2893304"/>
                  <a:pt x="2562742" y="2893304"/>
                </a:cubicBezTo>
                <a:cubicBezTo>
                  <a:pt x="2483358" y="2943436"/>
                  <a:pt x="2403703" y="2999140"/>
                  <a:pt x="2320239" y="3048962"/>
                </a:cubicBezTo>
                <a:cubicBezTo>
                  <a:pt x="2308822" y="3054531"/>
                  <a:pt x="2297675" y="3059794"/>
                  <a:pt x="2290063" y="3070934"/>
                </a:cubicBezTo>
                <a:cubicBezTo>
                  <a:pt x="2221825" y="3120757"/>
                  <a:pt x="2146247" y="3176458"/>
                  <a:pt x="2074203" y="3231852"/>
                </a:cubicBezTo>
                <a:cubicBezTo>
                  <a:pt x="2066591" y="3237422"/>
                  <a:pt x="2066591" y="3242684"/>
                  <a:pt x="2070397" y="3242684"/>
                </a:cubicBezTo>
                <a:cubicBezTo>
                  <a:pt x="2078009" y="3242684"/>
                  <a:pt x="2078009" y="3248253"/>
                  <a:pt x="2070397" y="3253823"/>
                </a:cubicBezTo>
                <a:cubicBezTo>
                  <a:pt x="1532378" y="3631054"/>
                  <a:pt x="922587" y="4058108"/>
                  <a:pt x="221720" y="4551384"/>
                </a:cubicBezTo>
                <a:cubicBezTo>
                  <a:pt x="210303" y="4556954"/>
                  <a:pt x="191272" y="4567785"/>
                  <a:pt x="179854" y="4573356"/>
                </a:cubicBezTo>
                <a:cubicBezTo>
                  <a:pt x="126839" y="4601206"/>
                  <a:pt x="62408" y="4634318"/>
                  <a:pt x="5589" y="4656599"/>
                </a:cubicBezTo>
                <a:cubicBezTo>
                  <a:pt x="81439" y="4584496"/>
                  <a:pt x="179854" y="4501253"/>
                  <a:pt x="267121" y="4434717"/>
                </a:cubicBezTo>
                <a:cubicBezTo>
                  <a:pt x="195078" y="4479280"/>
                  <a:pt x="123034" y="4517962"/>
                  <a:pt x="47455" y="4562216"/>
                </a:cubicBezTo>
                <a:cubicBezTo>
                  <a:pt x="130646" y="4490111"/>
                  <a:pt x="221720" y="4418008"/>
                  <a:pt x="308718" y="4340644"/>
                </a:cubicBezTo>
                <a:cubicBezTo>
                  <a:pt x="233139" y="4368184"/>
                  <a:pt x="179854" y="4412747"/>
                  <a:pt x="123034" y="4407176"/>
                </a:cubicBezTo>
                <a:cubicBezTo>
                  <a:pt x="157288" y="4379634"/>
                  <a:pt x="191000" y="4346213"/>
                  <a:pt x="225254" y="4324241"/>
                </a:cubicBezTo>
                <a:cubicBezTo>
                  <a:pt x="2229436" y="2932298"/>
                  <a:pt x="2229436" y="2932298"/>
                  <a:pt x="2229436" y="2932298"/>
                </a:cubicBezTo>
                <a:cubicBezTo>
                  <a:pt x="2233243" y="2926726"/>
                  <a:pt x="2248468" y="2915895"/>
                  <a:pt x="2252273" y="2910325"/>
                </a:cubicBezTo>
                <a:cubicBezTo>
                  <a:pt x="2328124" y="2832651"/>
                  <a:pt x="2396090" y="2766117"/>
                  <a:pt x="2464328" y="2699584"/>
                </a:cubicBezTo>
                <a:cubicBezTo>
                  <a:pt x="2475746" y="2694013"/>
                  <a:pt x="2479552" y="2677303"/>
                  <a:pt x="2475746" y="2677303"/>
                </a:cubicBezTo>
                <a:cubicBezTo>
                  <a:pt x="2464328" y="2677303"/>
                  <a:pt x="2456715" y="2677303"/>
                  <a:pt x="2449103" y="2682872"/>
                </a:cubicBezTo>
                <a:cubicBezTo>
                  <a:pt x="2335464" y="2766117"/>
                  <a:pt x="2218019" y="2843481"/>
                  <a:pt x="2092961" y="2932298"/>
                </a:cubicBezTo>
                <a:cubicBezTo>
                  <a:pt x="2085349" y="2937867"/>
                  <a:pt x="2074203" y="2943436"/>
                  <a:pt x="2066591" y="2943436"/>
                </a:cubicBezTo>
                <a:cubicBezTo>
                  <a:pt x="2058979" y="2943436"/>
                  <a:pt x="2047560" y="2949007"/>
                  <a:pt x="2039948" y="2954577"/>
                </a:cubicBezTo>
                <a:cubicBezTo>
                  <a:pt x="1831701" y="3104355"/>
                  <a:pt x="1615568" y="3253823"/>
                  <a:pt x="1392096" y="3420004"/>
                </a:cubicBezTo>
                <a:cubicBezTo>
                  <a:pt x="1384483" y="3425573"/>
                  <a:pt x="1369259" y="3437023"/>
                  <a:pt x="1357841" y="3442593"/>
                </a:cubicBezTo>
                <a:cubicBezTo>
                  <a:pt x="1058790" y="3625483"/>
                  <a:pt x="729290" y="3824775"/>
                  <a:pt x="380761" y="4035517"/>
                </a:cubicBezTo>
                <a:cubicBezTo>
                  <a:pt x="373149" y="4046657"/>
                  <a:pt x="350312" y="4058108"/>
                  <a:pt x="342700" y="4063677"/>
                </a:cubicBezTo>
                <a:cubicBezTo>
                  <a:pt x="297299" y="4085649"/>
                  <a:pt x="251897" y="4107620"/>
                  <a:pt x="210303" y="4129901"/>
                </a:cubicBezTo>
                <a:cubicBezTo>
                  <a:pt x="195078" y="4135472"/>
                  <a:pt x="183660" y="4141043"/>
                  <a:pt x="183660" y="4135472"/>
                </a:cubicBezTo>
                <a:cubicBezTo>
                  <a:pt x="179854" y="4135472"/>
                  <a:pt x="210303" y="4107930"/>
                  <a:pt x="214109" y="4096790"/>
                </a:cubicBezTo>
                <a:cubicBezTo>
                  <a:pt x="221720" y="4091218"/>
                  <a:pt x="217642" y="4085649"/>
                  <a:pt x="202418" y="4091218"/>
                </a:cubicBezTo>
                <a:cubicBezTo>
                  <a:pt x="179854" y="4102359"/>
                  <a:pt x="153482" y="4113191"/>
                  <a:pt x="130646" y="4124331"/>
                </a:cubicBezTo>
                <a:cubicBezTo>
                  <a:pt x="115422" y="4129901"/>
                  <a:pt x="123306" y="4102359"/>
                  <a:pt x="134452" y="4091218"/>
                </a:cubicBezTo>
                <a:cubicBezTo>
                  <a:pt x="145871" y="4080079"/>
                  <a:pt x="157288" y="4074817"/>
                  <a:pt x="161095" y="4074817"/>
                </a:cubicBezTo>
                <a:cubicBezTo>
                  <a:pt x="161095" y="4074817"/>
                  <a:pt x="161095" y="4068938"/>
                  <a:pt x="157288" y="4058108"/>
                </a:cubicBezTo>
                <a:cubicBezTo>
                  <a:pt x="149677" y="4052536"/>
                  <a:pt x="179854" y="4030254"/>
                  <a:pt x="179854" y="4030254"/>
                </a:cubicBezTo>
                <a:cubicBezTo>
                  <a:pt x="168436" y="4024995"/>
                  <a:pt x="123034" y="4024685"/>
                  <a:pt x="126839" y="4019116"/>
                </a:cubicBezTo>
                <a:cubicBezTo>
                  <a:pt x="126839" y="4007975"/>
                  <a:pt x="138258" y="3991572"/>
                  <a:pt x="145598" y="3980434"/>
                </a:cubicBezTo>
                <a:cubicBezTo>
                  <a:pt x="145598" y="3980434"/>
                  <a:pt x="145598" y="3980434"/>
                  <a:pt x="145598" y="3974863"/>
                </a:cubicBezTo>
                <a:cubicBezTo>
                  <a:pt x="157017" y="3963722"/>
                  <a:pt x="153211" y="3958152"/>
                  <a:pt x="141793" y="3963722"/>
                </a:cubicBezTo>
                <a:cubicBezTo>
                  <a:pt x="96391" y="3980434"/>
                  <a:pt x="50991" y="3996835"/>
                  <a:pt x="9395" y="4013545"/>
                </a:cubicBezTo>
                <a:cubicBezTo>
                  <a:pt x="24619" y="3969292"/>
                  <a:pt x="73827" y="3875217"/>
                  <a:pt x="123034" y="3852935"/>
                </a:cubicBezTo>
                <a:cubicBezTo>
                  <a:pt x="96664" y="3864076"/>
                  <a:pt x="62408" y="3880787"/>
                  <a:pt x="36037" y="3897189"/>
                </a:cubicBezTo>
                <a:cubicBezTo>
                  <a:pt x="73827" y="3858507"/>
                  <a:pt x="123034" y="3825084"/>
                  <a:pt x="161095" y="3786092"/>
                </a:cubicBezTo>
                <a:cubicBezTo>
                  <a:pt x="126839" y="3786092"/>
                  <a:pt x="89051" y="3802803"/>
                  <a:pt x="47455" y="3819514"/>
                </a:cubicBezTo>
                <a:cubicBezTo>
                  <a:pt x="36037" y="3830345"/>
                  <a:pt x="36037" y="3824775"/>
                  <a:pt x="47455" y="3813635"/>
                </a:cubicBezTo>
                <a:cubicBezTo>
                  <a:pt x="73827" y="3786092"/>
                  <a:pt x="100470" y="3764121"/>
                  <a:pt x="130646" y="3736270"/>
                </a:cubicBezTo>
                <a:cubicBezTo>
                  <a:pt x="142064" y="3719558"/>
                  <a:pt x="164630" y="3708727"/>
                  <a:pt x="172241" y="3697588"/>
                </a:cubicBezTo>
                <a:cubicBezTo>
                  <a:pt x="581397" y="3425883"/>
                  <a:pt x="956570" y="3170579"/>
                  <a:pt x="1305099" y="2937867"/>
                </a:cubicBezTo>
                <a:cubicBezTo>
                  <a:pt x="1003738" y="3104046"/>
                  <a:pt x="679132" y="3279799"/>
                  <a:pt x="332773" y="3467214"/>
                </a:cubicBezTo>
                <a:lnTo>
                  <a:pt x="0" y="3647346"/>
                </a:lnTo>
                <a:lnTo>
                  <a:pt x="0" y="3641725"/>
                </a:lnTo>
                <a:lnTo>
                  <a:pt x="47455" y="3603202"/>
                </a:lnTo>
                <a:cubicBezTo>
                  <a:pt x="62679" y="3597632"/>
                  <a:pt x="58874" y="3592062"/>
                  <a:pt x="47455" y="3597632"/>
                </a:cubicBezTo>
                <a:cubicBezTo>
                  <a:pt x="43173" y="3599721"/>
                  <a:pt x="35404" y="3602501"/>
                  <a:pt x="25093" y="3605746"/>
                </a:cubicBezTo>
                <a:lnTo>
                  <a:pt x="0" y="3613021"/>
                </a:lnTo>
                <a:lnTo>
                  <a:pt x="0" y="3049895"/>
                </a:lnTo>
                <a:lnTo>
                  <a:pt x="9395" y="3037822"/>
                </a:lnTo>
                <a:cubicBezTo>
                  <a:pt x="20813" y="3026681"/>
                  <a:pt x="39572" y="3009970"/>
                  <a:pt x="50991" y="3004709"/>
                </a:cubicBezTo>
                <a:cubicBezTo>
                  <a:pt x="96391" y="2982429"/>
                  <a:pt x="138258" y="2954268"/>
                  <a:pt x="179854" y="2932298"/>
                </a:cubicBezTo>
                <a:cubicBezTo>
                  <a:pt x="195078" y="2926726"/>
                  <a:pt x="210303" y="2910015"/>
                  <a:pt x="221720" y="2899185"/>
                </a:cubicBezTo>
                <a:cubicBezTo>
                  <a:pt x="278540" y="2843481"/>
                  <a:pt x="327476" y="2793968"/>
                  <a:pt x="380761" y="2738266"/>
                </a:cubicBezTo>
                <a:cubicBezTo>
                  <a:pt x="391908" y="2733005"/>
                  <a:pt x="411209" y="2721554"/>
                  <a:pt x="426163" y="2715985"/>
                </a:cubicBezTo>
                <a:cubicBezTo>
                  <a:pt x="426163" y="2715985"/>
                  <a:pt x="425890" y="2715985"/>
                  <a:pt x="429696" y="2710415"/>
                </a:cubicBezTo>
                <a:cubicBezTo>
                  <a:pt x="441115" y="2710415"/>
                  <a:pt x="460145" y="2699584"/>
                  <a:pt x="467758" y="2688442"/>
                </a:cubicBezTo>
                <a:cubicBezTo>
                  <a:pt x="569978" y="2599627"/>
                  <a:pt x="676006" y="2516694"/>
                  <a:pt x="786111" y="2439018"/>
                </a:cubicBezTo>
                <a:cubicBezTo>
                  <a:pt x="558764" y="2547174"/>
                  <a:pt x="322855" y="2645930"/>
                  <a:pt x="73679" y="2751606"/>
                </a:cubicBezTo>
                <a:lnTo>
                  <a:pt x="0" y="2783132"/>
                </a:lnTo>
                <a:lnTo>
                  <a:pt x="0" y="2763727"/>
                </a:lnTo>
                <a:lnTo>
                  <a:pt x="160556" y="2682694"/>
                </a:lnTo>
                <a:cubicBezTo>
                  <a:pt x="492718" y="2506578"/>
                  <a:pt x="800452" y="2322585"/>
                  <a:pt x="1093045" y="2172885"/>
                </a:cubicBezTo>
                <a:cubicBezTo>
                  <a:pt x="1077820" y="2200735"/>
                  <a:pt x="1055256" y="2239417"/>
                  <a:pt x="1036226" y="2261698"/>
                </a:cubicBezTo>
                <a:cubicBezTo>
                  <a:pt x="1183848" y="2222708"/>
                  <a:pt x="1369532" y="2061789"/>
                  <a:pt x="1498394" y="1961834"/>
                </a:cubicBezTo>
                <a:cubicBezTo>
                  <a:pt x="1471751" y="1972975"/>
                  <a:pt x="1437769" y="1962144"/>
                  <a:pt x="1399707" y="1984425"/>
                </a:cubicBezTo>
                <a:cubicBezTo>
                  <a:pt x="1426350" y="1956573"/>
                  <a:pt x="1452721" y="1934293"/>
                  <a:pt x="1483170" y="1917581"/>
                </a:cubicBezTo>
                <a:cubicBezTo>
                  <a:pt x="1399707" y="1972975"/>
                  <a:pt x="1327664" y="2001135"/>
                  <a:pt x="1308905" y="1901180"/>
                </a:cubicBezTo>
                <a:cubicBezTo>
                  <a:pt x="1323858" y="1884470"/>
                  <a:pt x="1339354" y="1867758"/>
                  <a:pt x="1354307" y="1851357"/>
                </a:cubicBezTo>
                <a:cubicBezTo>
                  <a:pt x="1267310" y="1779253"/>
                  <a:pt x="1028341" y="1851048"/>
                  <a:pt x="899750" y="1917581"/>
                </a:cubicBezTo>
                <a:cubicBezTo>
                  <a:pt x="929927" y="1895300"/>
                  <a:pt x="963910" y="1862188"/>
                  <a:pt x="986747" y="1839907"/>
                </a:cubicBezTo>
                <a:cubicBezTo>
                  <a:pt x="937538" y="1867758"/>
                  <a:pt x="876914" y="1884779"/>
                  <a:pt x="827705" y="1912320"/>
                </a:cubicBezTo>
                <a:cubicBezTo>
                  <a:pt x="895944" y="1845786"/>
                  <a:pt x="975600" y="1768112"/>
                  <a:pt x="1032420" y="1690748"/>
                </a:cubicBezTo>
                <a:cubicBezTo>
                  <a:pt x="937811" y="1757282"/>
                  <a:pt x="835318" y="1817936"/>
                  <a:pt x="729290" y="1806794"/>
                </a:cubicBezTo>
                <a:cubicBezTo>
                  <a:pt x="857883" y="1679298"/>
                  <a:pt x="1081627" y="1623904"/>
                  <a:pt x="1233055" y="1557371"/>
                </a:cubicBezTo>
                <a:cubicBezTo>
                  <a:pt x="1134641" y="1590794"/>
                  <a:pt x="1024535" y="1623594"/>
                  <a:pt x="926121" y="1651447"/>
                </a:cubicBezTo>
                <a:cubicBezTo>
                  <a:pt x="1047372" y="1596053"/>
                  <a:pt x="1172429" y="1540661"/>
                  <a:pt x="1289875" y="1479697"/>
                </a:cubicBezTo>
                <a:cubicBezTo>
                  <a:pt x="1297487" y="1479697"/>
                  <a:pt x="1323858" y="1468867"/>
                  <a:pt x="1331470" y="1463295"/>
                </a:cubicBezTo>
                <a:cubicBezTo>
                  <a:pt x="1339083" y="1457726"/>
                  <a:pt x="1346695" y="1451847"/>
                  <a:pt x="1350500" y="1446276"/>
                </a:cubicBezTo>
                <a:cubicBezTo>
                  <a:pt x="1354307" y="1441015"/>
                  <a:pt x="1346695" y="1441015"/>
                  <a:pt x="1335276" y="1446276"/>
                </a:cubicBezTo>
                <a:cubicBezTo>
                  <a:pt x="1286068" y="1457416"/>
                  <a:pt x="1236861" y="1462985"/>
                  <a:pt x="1183576" y="1473817"/>
                </a:cubicBezTo>
                <a:cubicBezTo>
                  <a:pt x="1172429" y="1479388"/>
                  <a:pt x="1161284" y="1496408"/>
                  <a:pt x="1153671" y="1496408"/>
                </a:cubicBezTo>
                <a:cubicBezTo>
                  <a:pt x="1146059" y="1501978"/>
                  <a:pt x="1134369" y="1507548"/>
                  <a:pt x="1126756" y="1501978"/>
                </a:cubicBezTo>
                <a:cubicBezTo>
                  <a:pt x="1119416" y="1501978"/>
                  <a:pt x="1123222" y="1496408"/>
                  <a:pt x="1130835" y="1490838"/>
                </a:cubicBezTo>
                <a:cubicBezTo>
                  <a:pt x="1134369" y="1485266"/>
                  <a:pt x="1142253" y="1479388"/>
                  <a:pt x="1146059" y="1473817"/>
                </a:cubicBezTo>
                <a:cubicBezTo>
                  <a:pt x="1153671" y="1462985"/>
                  <a:pt x="1153671" y="1457726"/>
                  <a:pt x="1142253" y="1463295"/>
                </a:cubicBezTo>
                <a:cubicBezTo>
                  <a:pt x="1138447" y="1463295"/>
                  <a:pt x="1134369" y="1463295"/>
                  <a:pt x="1130835" y="1463295"/>
                </a:cubicBezTo>
                <a:cubicBezTo>
                  <a:pt x="1119416" y="1463295"/>
                  <a:pt x="1119416" y="1457416"/>
                  <a:pt x="1126756" y="1446276"/>
                </a:cubicBezTo>
                <a:cubicBezTo>
                  <a:pt x="1176235" y="1413163"/>
                  <a:pt x="1225444" y="1379742"/>
                  <a:pt x="1270844" y="1346630"/>
                </a:cubicBezTo>
                <a:cubicBezTo>
                  <a:pt x="1278456" y="1335489"/>
                  <a:pt x="1289875" y="1324658"/>
                  <a:pt x="1301293" y="1324658"/>
                </a:cubicBezTo>
                <a:cubicBezTo>
                  <a:pt x="1308634" y="1319088"/>
                  <a:pt x="1305099" y="1296807"/>
                  <a:pt x="1305099" y="1291237"/>
                </a:cubicBezTo>
                <a:cubicBezTo>
                  <a:pt x="1206413" y="1319088"/>
                  <a:pt x="1206684" y="1318779"/>
                  <a:pt x="1206684" y="1318779"/>
                </a:cubicBezTo>
                <a:cubicBezTo>
                  <a:pt x="1195266" y="1324349"/>
                  <a:pt x="1183848" y="1335489"/>
                  <a:pt x="1172429" y="1346630"/>
                </a:cubicBezTo>
                <a:cubicBezTo>
                  <a:pt x="1149865" y="1363031"/>
                  <a:pt x="1127028" y="1374171"/>
                  <a:pt x="1104192" y="1390883"/>
                </a:cubicBezTo>
                <a:cubicBezTo>
                  <a:pt x="1092773" y="1396453"/>
                  <a:pt x="1089239" y="1385621"/>
                  <a:pt x="1093045" y="1374481"/>
                </a:cubicBezTo>
                <a:cubicBezTo>
                  <a:pt x="1108269" y="1352200"/>
                  <a:pt x="1123222" y="1335489"/>
                  <a:pt x="1138447" y="1313208"/>
                </a:cubicBezTo>
                <a:cubicBezTo>
                  <a:pt x="1142253" y="1296807"/>
                  <a:pt x="1134641" y="1285975"/>
                  <a:pt x="1123222" y="1291237"/>
                </a:cubicBezTo>
                <a:cubicBezTo>
                  <a:pt x="1077820" y="1324658"/>
                  <a:pt x="1024808" y="1346630"/>
                  <a:pt x="979406" y="1374481"/>
                </a:cubicBezTo>
                <a:cubicBezTo>
                  <a:pt x="1002243" y="1335799"/>
                  <a:pt x="1028613" y="1296497"/>
                  <a:pt x="1054984" y="1257815"/>
                </a:cubicBezTo>
                <a:cubicBezTo>
                  <a:pt x="1066403" y="1252244"/>
                  <a:pt x="1062596" y="1246675"/>
                  <a:pt x="1054984" y="1252244"/>
                </a:cubicBezTo>
                <a:cubicBezTo>
                  <a:pt x="762390" y="1406123"/>
                  <a:pt x="454810" y="1569227"/>
                  <a:pt x="129032" y="1741818"/>
                </a:cubicBezTo>
                <a:lnTo>
                  <a:pt x="0" y="1810137"/>
                </a:lnTo>
                <a:lnTo>
                  <a:pt x="0" y="1650868"/>
                </a:lnTo>
                <a:lnTo>
                  <a:pt x="310994" y="1503912"/>
                </a:lnTo>
                <a:cubicBezTo>
                  <a:pt x="524509" y="1402100"/>
                  <a:pt x="727116" y="1296807"/>
                  <a:pt x="895672" y="1158170"/>
                </a:cubicBezTo>
                <a:cubicBezTo>
                  <a:pt x="895672" y="1147339"/>
                  <a:pt x="888331" y="1135888"/>
                  <a:pt x="884526" y="1130317"/>
                </a:cubicBezTo>
                <a:cubicBezTo>
                  <a:pt x="680016" y="1176040"/>
                  <a:pt x="426417" y="1318546"/>
                  <a:pt x="186123" y="1454829"/>
                </a:cubicBezTo>
                <a:lnTo>
                  <a:pt x="0" y="1558744"/>
                </a:lnTo>
                <a:lnTo>
                  <a:pt x="0" y="1315894"/>
                </a:lnTo>
                <a:lnTo>
                  <a:pt x="320170" y="1149814"/>
                </a:lnTo>
                <a:cubicBezTo>
                  <a:pt x="447096" y="1084673"/>
                  <a:pt x="570251" y="1022317"/>
                  <a:pt x="687696" y="964139"/>
                </a:cubicBezTo>
                <a:cubicBezTo>
                  <a:pt x="691502" y="964139"/>
                  <a:pt x="691230" y="964139"/>
                  <a:pt x="691230" y="964139"/>
                </a:cubicBezTo>
                <a:cubicBezTo>
                  <a:pt x="702648" y="958570"/>
                  <a:pt x="706454" y="941858"/>
                  <a:pt x="702648" y="931026"/>
                </a:cubicBezTo>
                <a:cubicBezTo>
                  <a:pt x="698842" y="914316"/>
                  <a:pt x="691502" y="891726"/>
                  <a:pt x="687696" y="864184"/>
                </a:cubicBezTo>
                <a:cubicBezTo>
                  <a:pt x="683890" y="853044"/>
                  <a:pt x="672200" y="847783"/>
                  <a:pt x="660781" y="853352"/>
                </a:cubicBezTo>
                <a:cubicBezTo>
                  <a:pt x="543335" y="897607"/>
                  <a:pt x="429969" y="936289"/>
                  <a:pt x="301105" y="975279"/>
                </a:cubicBezTo>
                <a:cubicBezTo>
                  <a:pt x="308718" y="964139"/>
                  <a:pt x="320136" y="952998"/>
                  <a:pt x="327748" y="936597"/>
                </a:cubicBezTo>
                <a:cubicBezTo>
                  <a:pt x="338894" y="931026"/>
                  <a:pt x="335087" y="919577"/>
                  <a:pt x="323942" y="919577"/>
                </a:cubicBezTo>
                <a:cubicBezTo>
                  <a:pt x="312523" y="919577"/>
                  <a:pt x="304912" y="914007"/>
                  <a:pt x="304912" y="914007"/>
                </a:cubicBezTo>
                <a:cubicBezTo>
                  <a:pt x="304912" y="908435"/>
                  <a:pt x="297570" y="914007"/>
                  <a:pt x="282346" y="919577"/>
                </a:cubicBezTo>
                <a:cubicBezTo>
                  <a:pt x="267121" y="908747"/>
                  <a:pt x="244285" y="897607"/>
                  <a:pt x="229061" y="886465"/>
                </a:cubicBezTo>
                <a:cubicBezTo>
                  <a:pt x="213837" y="886465"/>
                  <a:pt x="210303" y="880895"/>
                  <a:pt x="221720" y="864184"/>
                </a:cubicBezTo>
                <a:cubicBezTo>
                  <a:pt x="236945" y="841903"/>
                  <a:pt x="255703" y="819931"/>
                  <a:pt x="274734" y="792081"/>
                </a:cubicBezTo>
                <a:cubicBezTo>
                  <a:pt x="282346" y="781249"/>
                  <a:pt x="274463" y="775370"/>
                  <a:pt x="263316" y="775370"/>
                </a:cubicBezTo>
                <a:cubicBezTo>
                  <a:pt x="200787" y="794866"/>
                  <a:pt x="138190" y="812969"/>
                  <a:pt x="74200" y="831034"/>
                </a:cubicBezTo>
                <a:lnTo>
                  <a:pt x="0" y="851862"/>
                </a:lnTo>
                <a:lnTo>
                  <a:pt x="0" y="795780"/>
                </a:lnTo>
                <a:lnTo>
                  <a:pt x="149677" y="692435"/>
                </a:lnTo>
                <a:cubicBezTo>
                  <a:pt x="160823" y="686864"/>
                  <a:pt x="160823" y="686556"/>
                  <a:pt x="149677" y="686556"/>
                </a:cubicBezTo>
                <a:cubicBezTo>
                  <a:pt x="134452" y="675724"/>
                  <a:pt x="119228" y="664583"/>
                  <a:pt x="100470" y="642302"/>
                </a:cubicBezTo>
                <a:cubicBezTo>
                  <a:pt x="89051" y="642302"/>
                  <a:pt x="89051" y="637042"/>
                  <a:pt x="100470" y="631472"/>
                </a:cubicBezTo>
                <a:cubicBezTo>
                  <a:pt x="320136" y="526255"/>
                  <a:pt x="532190" y="415160"/>
                  <a:pt x="729290" y="315515"/>
                </a:cubicBezTo>
                <a:cubicBezTo>
                  <a:pt x="744244" y="309944"/>
                  <a:pt x="744244" y="304375"/>
                  <a:pt x="729290" y="304375"/>
                </a:cubicBezTo>
                <a:cubicBezTo>
                  <a:pt x="725485" y="304375"/>
                  <a:pt x="721407" y="304375"/>
                  <a:pt x="721407" y="304375"/>
                </a:cubicBezTo>
                <a:cubicBezTo>
                  <a:pt x="706454" y="304375"/>
                  <a:pt x="706726" y="304375"/>
                  <a:pt x="717873" y="298803"/>
                </a:cubicBezTo>
                <a:cubicBezTo>
                  <a:pt x="767352" y="265383"/>
                  <a:pt x="812754" y="231960"/>
                  <a:pt x="858154" y="193278"/>
                </a:cubicBezTo>
                <a:cubicBezTo>
                  <a:pt x="869572" y="187707"/>
                  <a:pt x="880991" y="170997"/>
                  <a:pt x="888331" y="159857"/>
                </a:cubicBezTo>
                <a:cubicBezTo>
                  <a:pt x="899750" y="154595"/>
                  <a:pt x="895944" y="143146"/>
                  <a:pt x="880720" y="148716"/>
                </a:cubicBezTo>
                <a:cubicBezTo>
                  <a:pt x="714066" y="176566"/>
                  <a:pt x="547142" y="215248"/>
                  <a:pt x="372878" y="243101"/>
                </a:cubicBezTo>
                <a:cubicBezTo>
                  <a:pt x="465719" y="195909"/>
                  <a:pt x="558628" y="150186"/>
                  <a:pt x="650110" y="105160"/>
                </a:cubicBezTo>
                <a:close/>
                <a:moveTo>
                  <a:pt x="463196" y="0"/>
                </a:moveTo>
                <a:lnTo>
                  <a:pt x="791842" y="0"/>
                </a:lnTo>
                <a:lnTo>
                  <a:pt x="601888" y="42804"/>
                </a:lnTo>
                <a:cubicBezTo>
                  <a:pt x="494400" y="65704"/>
                  <a:pt x="384567" y="87907"/>
                  <a:pt x="270927" y="110033"/>
                </a:cubicBezTo>
                <a:cubicBezTo>
                  <a:pt x="308717" y="87907"/>
                  <a:pt x="347526" y="67096"/>
                  <a:pt x="386368" y="45589"/>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124DFCA8-E1A6-4206-8DA7-C6474DC0E75B}"/>
              </a:ext>
            </a:extLst>
          </p:cNvPr>
          <p:cNvSpPr txBox="1"/>
          <p:nvPr/>
        </p:nvSpPr>
        <p:spPr>
          <a:xfrm flipH="1">
            <a:off x="2667000" y="-4896937"/>
            <a:ext cx="4861562" cy="22893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48100" b="0" i="0" u="none" strike="noStrike" cap="none" spc="0" normalizeH="0" baseline="0" dirty="0">
                <a:ln>
                  <a:noFill/>
                </a:ln>
                <a:solidFill>
                  <a:schemeClr val="bg2">
                    <a:lumMod val="95000"/>
                  </a:schemeClr>
                </a:solidFill>
                <a:effectLst/>
                <a:uFillTx/>
                <a:latin typeface="Times New Roman" panose="02020603050405020304" pitchFamily="18" charset="0"/>
                <a:cs typeface="Times New Roman" panose="02020603050405020304" pitchFamily="18" charset="0"/>
                <a:sym typeface="Helvetica Light"/>
              </a:rPr>
              <a:t>P</a:t>
            </a:r>
          </a:p>
        </p:txBody>
      </p:sp>
      <p:pic>
        <p:nvPicPr>
          <p:cNvPr id="14" name="Graphic 13" descr="Lightbulb">
            <a:extLst>
              <a:ext uri="{FF2B5EF4-FFF2-40B4-BE49-F238E27FC236}">
                <a16:creationId xmlns:a16="http://schemas.microsoft.com/office/drawing/2014/main" id="{3BAF9916-B92A-414E-A5AB-AA371F4BE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62124" y="7923057"/>
            <a:ext cx="5121876" cy="5121876"/>
          </a:xfrm>
          <a:prstGeom prst="rect">
            <a:avLst/>
          </a:prstGeom>
        </p:spPr>
      </p:pic>
    </p:spTree>
    <p:extLst>
      <p:ext uri="{BB962C8B-B14F-4D97-AF65-F5344CB8AC3E}">
        <p14:creationId xmlns:p14="http://schemas.microsoft.com/office/powerpoint/2010/main" val="2348137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MaxPro_Multi Color 04 (Light Version)">
      <a:dk1>
        <a:srgbClr val="8A9297"/>
      </a:dk1>
      <a:lt1>
        <a:srgbClr val="BBBFC3"/>
      </a:lt1>
      <a:dk2>
        <a:srgbClr val="DCDFE1"/>
      </a:dk2>
      <a:lt2>
        <a:srgbClr val="FFFFFF"/>
      </a:lt2>
      <a:accent1>
        <a:srgbClr val="6B3AA0"/>
      </a:accent1>
      <a:accent2>
        <a:srgbClr val="1B6EB8"/>
      </a:accent2>
      <a:accent3>
        <a:srgbClr val="65BB52"/>
      </a:accent3>
      <a:accent4>
        <a:srgbClr val="F1A72E"/>
      </a:accent4>
      <a:accent5>
        <a:srgbClr val="C71D2C"/>
      </a:accent5>
      <a:accent6>
        <a:srgbClr val="212830"/>
      </a:accent6>
      <a:hlink>
        <a:srgbClr val="343E48"/>
      </a:hlink>
      <a:folHlink>
        <a:srgbClr val="565F68"/>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3364</TotalTime>
  <Words>1694</Words>
  <Application>Microsoft Macintosh PowerPoint</Application>
  <PresentationFormat>Custom</PresentationFormat>
  <Paragraphs>236</Paragraphs>
  <Slides>22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Avenir Book</vt:lpstr>
      <vt:lpstr>BebasNeueBold</vt:lpstr>
      <vt:lpstr>Calibri</vt:lpstr>
      <vt:lpstr>Gill Sans</vt:lpstr>
      <vt:lpstr>Helvetica</vt:lpstr>
      <vt:lpstr>Helvetica Light</vt:lpstr>
      <vt:lpstr>Perpetua Titling MT</vt:lpstr>
      <vt:lpstr>Roboto Bold</vt:lpstr>
      <vt:lpstr>Roboto Light</vt:lpstr>
      <vt:lpstr>Roboto Medium</vt:lpstr>
      <vt:lpstr>Roboto Regular</vt:lpstr>
      <vt:lpstr>Times New Roman</vt:lpstr>
      <vt:lpstr>Wingdings</vt:lpstr>
      <vt:lpstr>White</vt:lpstr>
      <vt:lpstr>PowerPoint Presentation</vt:lpstr>
      <vt:lpstr>PowerPoint Presentation</vt:lpstr>
      <vt:lpstr>UNDERSTANDING THE COLORS</vt:lpstr>
      <vt:lpstr>PowerPoint Presentation</vt:lpstr>
      <vt:lpstr>PowerPoint Presentation</vt:lpstr>
      <vt:lpstr>PowerPoint Presentation</vt:lpstr>
      <vt:lpstr>PowerPoint Presentation</vt:lpstr>
      <vt:lpstr>PowerPoint Presentation</vt:lpstr>
      <vt:lpstr>PowerPoint Presentation</vt:lpstr>
      <vt:lpstr>FOR WARM MARKET PROSPECTS:  “You’ve been wildly successful, and I’ve always respected the way you’ve done business.”  “You’ve always been so supportive of me and I appreciate that so much.”  “You’re one of the most connected people I know, and I’ve always admired that about you.” </vt:lpstr>
      <vt:lpstr>PowerPoint Presentation</vt:lpstr>
      <vt:lpstr>PowerPoint Presentation</vt:lpstr>
      <vt:lpstr>PowerPoint Presentation</vt:lpstr>
      <vt:lpstr>HOW DOES THAT CONVERSATION LOOK?</vt:lpstr>
      <vt:lpstr>DON’T SUGGEST A TIME FOR THEM.    Ask the question and have them give you the time.  If it’s not definitive “I’ll try to do it sometime”, then tell them. “I don’t want to waste your time or mine.   Why don’t we just try to lock in a time you’ll have seen it for sure?”</vt:lpstr>
      <vt:lpstr>PowerPoint Presentation</vt:lpstr>
      <vt:lpstr>PowerPoint Presentation</vt:lpstr>
      <vt:lpstr>PowerPoint Presentation</vt:lpstr>
      <vt:lpstr>PowerPoint Presentation</vt:lpstr>
      <vt:lpstr>HOW TO CONDUCT THE CALL</vt:lpstr>
      <vt:lpstr>HELPFUL TIPS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Rezaul Karim</dc:creator>
  <cp:lastModifiedBy>john Early</cp:lastModifiedBy>
  <cp:revision>227</cp:revision>
  <dcterms:modified xsi:type="dcterms:W3CDTF">2023-06-13T14:02:21Z</dcterms:modified>
</cp:coreProperties>
</file>