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20" r:id="rId2"/>
    <p:sldId id="1321" r:id="rId3"/>
    <p:sldId id="1322" r:id="rId4"/>
    <p:sldId id="1318" r:id="rId5"/>
    <p:sldId id="1310" r:id="rId6"/>
    <p:sldId id="1315" r:id="rId7"/>
    <p:sldId id="1314" r:id="rId8"/>
    <p:sldId id="1311" r:id="rId9"/>
    <p:sldId id="1309" r:id="rId10"/>
    <p:sldId id="1312" r:id="rId11"/>
    <p:sldId id="1317" r:id="rId12"/>
    <p:sldId id="1313" r:id="rId13"/>
    <p:sldId id="1316" r:id="rId14"/>
    <p:sldId id="1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P7fsqxSWAgmZacDtJKWIQ==" hashData="dTq4tpH9J9Fv4d5OSTrRTN42/tRmHTVu4r+t3pPEuQAN5vxFxbXR/cMl2jK5kB06K5UXAczPnr6Gs5xWf3I0t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13:28:1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0 1 22015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2605-5C15-42A1-BE31-54A3A3919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E3454-88BE-457A-83E8-E73F52A2C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C0689-2375-4760-AB4F-4A64192F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3B937-67ED-46D8-AB9D-9DE63AF4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7EF97-C4F5-4669-9798-8E86D79B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C2D2-BC5C-4AEB-BC1F-82B8BBFC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47F17-70BB-4664-98BD-5D2D791FA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2B1B-DC49-4324-B757-263657F9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51417-B933-4428-9DEE-5AAC7937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6E66F-DF0C-4C9D-AA0C-6F04807D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3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99611-BC04-4EBB-A9B8-6B220B2D4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486D8-F24C-44AC-A27F-B6DF89DB0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F81F2-B1FA-4FA2-BC6F-CB2F74F0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A7388-0F01-4E16-A9F3-FFC2AE5B0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566AC-7A8B-408B-A9B3-B6A91287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9133-3707-43C4-9632-4CD2299B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3A5F8-A436-4A1A-ADE8-CDD7C921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35B9-E1E0-4AB4-B0EA-5BE4E2B3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AE42-CFF7-4D73-8DB2-4FC3F77D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21B82-3B35-4457-A203-C64AB362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1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6D6E-8CA0-4137-82B2-B478A727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9387-DBDE-40C6-B31B-8A9CDCB84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DAAA5-F596-44AF-91FC-CB6EC653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C0D4B-5EB7-466D-AC95-2E23EB7C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1F8E2-93EF-4C33-B61F-5FD30B8B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0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F0E1-BB91-4277-ACC2-BEFB21AF8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47B1C-E4A1-43F4-AA95-B8C6481A0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DC9D2-85DC-44F6-904D-C72866B5D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A83D5-8288-4F3E-A138-1607CE74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4C250-3445-42A3-9300-D2C37DC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5C642-B4FC-4BED-8585-E8E06191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0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4889-00AC-42AB-818B-A2F2D75D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98AA0-0494-438C-9495-1C38B1F3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7A1AC-FD39-475B-8BC3-85BB3F426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7F505-C693-42BD-A603-B0C5C70B0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C5233-EE8E-4957-93F5-45984A44E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768CE-ABCE-4EEE-99B6-3A50E6B5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A0389-3722-431A-86A1-3477259E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EBFE8-D4E0-4AE9-A54E-42A7F854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5BF7-C68B-4E79-A7CD-615AFCFA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59333-200C-40C3-B554-9FD52D7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6A1C-BEAC-4A27-BCF3-B22C0F2F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31717-AC48-426B-8BAD-DCFA17A7A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23A889-E324-4D46-8B58-133F9158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FC396-9C69-4D49-80C4-D76A61D7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7676C-414A-430F-9668-9A27A854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1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790B-6F49-4F0D-8908-769F262D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79DF0-27FC-438F-A751-DFC99BB7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5F8E8-9184-45EB-B521-E9C266585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94524-FA5A-42A1-A9E4-04E7C5A5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F0D9A-549B-40D0-AA15-694C8DE0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9333E-18D3-4909-B483-A81C1906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87DB-C5AC-49F7-8514-BC014CDC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EDFA6-EACB-46F4-AF94-88C49C98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9F981-C01D-44CC-81A7-E2FD36C99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CD70-F5E6-426C-A30A-AFE27100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500AA-2AF5-4B0B-B9E2-463BE3DE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5F306-9C55-4700-89EE-ABA4327D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6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7AF4B-4581-4E34-B45E-C22BF95C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7CA1C-6255-4E3D-8694-03983840B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13E45-43F2-4BEF-B9DA-36EB95D83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54C1-EDFD-4D15-B575-5607A832164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51B14-1622-43EE-A1FC-668493296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A97D0-E626-43B2-B7F3-5C6654626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6A7A1-C20D-4C9E-8C8C-B7BEBF98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6A5B5-6C90-4548-87B2-90E23660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b="35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50954-C500-45D4-B35F-9010146A9BB0}"/>
              </a:ext>
            </a:extLst>
          </p:cNvPr>
          <p:cNvSpPr txBox="1"/>
          <p:nvPr/>
        </p:nvSpPr>
        <p:spPr>
          <a:xfrm>
            <a:off x="4383314" y="667657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22FCC-5C87-4369-8CE0-46AB5483C9CE}"/>
              </a:ext>
            </a:extLst>
          </p:cNvPr>
          <p:cNvSpPr txBox="1"/>
          <p:nvPr/>
        </p:nvSpPr>
        <p:spPr>
          <a:xfrm>
            <a:off x="4383314" y="2192830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OCCUPATION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71B50-75A4-4815-9045-F359951A8FA0}"/>
              </a:ext>
            </a:extLst>
          </p:cNvPr>
          <p:cNvSpPr txBox="1"/>
          <p:nvPr/>
        </p:nvSpPr>
        <p:spPr>
          <a:xfrm>
            <a:off x="4358213" y="4003936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RECREATION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5D555-1C4C-4069-AAD0-BFB94E4DE639}"/>
              </a:ext>
            </a:extLst>
          </p:cNvPr>
          <p:cNvSpPr txBox="1"/>
          <p:nvPr/>
        </p:nvSpPr>
        <p:spPr>
          <a:xfrm>
            <a:off x="4383314" y="5636345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MONEY / MISSION</a:t>
            </a:r>
          </a:p>
        </p:txBody>
      </p:sp>
    </p:spTree>
    <p:extLst>
      <p:ext uri="{BB962C8B-B14F-4D97-AF65-F5344CB8AC3E}">
        <p14:creationId xmlns:p14="http://schemas.microsoft.com/office/powerpoint/2010/main" val="511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window, indoor, young&#10;&#10;Description automatically generated">
            <a:extLst>
              <a:ext uri="{FF2B5EF4-FFF2-40B4-BE49-F238E27FC236}">
                <a16:creationId xmlns:a16="http://schemas.microsoft.com/office/drawing/2014/main" id="{9D16E320-E941-4D29-A3D8-8C81C0A5D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647A0-A380-49AB-8FD1-F2BFF28064FE}"/>
              </a:ext>
            </a:extLst>
          </p:cNvPr>
          <p:cNvSpPr txBox="1"/>
          <p:nvPr/>
        </p:nvSpPr>
        <p:spPr>
          <a:xfrm>
            <a:off x="239111" y="661084"/>
            <a:ext cx="6067097" cy="5535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are four powerful conversation drivers that can lead to discovering your prospects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HOT BUTTONS -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buttons are those triggers or areas that are important to your prospect.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will allow you to form a connection, and open the door to conversations regarding your opportunity.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you ask them about these topics make sure that you are attentively listening.</a:t>
            </a:r>
          </a:p>
        </p:txBody>
      </p:sp>
    </p:spTree>
    <p:extLst>
      <p:ext uri="{BB962C8B-B14F-4D97-AF65-F5344CB8AC3E}">
        <p14:creationId xmlns:p14="http://schemas.microsoft.com/office/powerpoint/2010/main" val="250129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family walking on the beach&#10;&#10;Description automatically generated with medium confidence">
            <a:extLst>
              <a:ext uri="{FF2B5EF4-FFF2-40B4-BE49-F238E27FC236}">
                <a16:creationId xmlns:a16="http://schemas.microsoft.com/office/drawing/2014/main" id="{FC4B1AFD-DF1D-4E82-B820-985B727D5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60C84-18F9-4E7F-B2EE-B1A657BB1FF0}"/>
              </a:ext>
            </a:extLst>
          </p:cNvPr>
          <p:cNvSpPr txBox="1"/>
          <p:nvPr/>
        </p:nvSpPr>
        <p:spPr>
          <a:xfrm>
            <a:off x="533400" y="815608"/>
            <a:ext cx="5026572" cy="467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are you from?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did you go to high school or college?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kids do you have? What are their names and ages?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married? What is your spouse’s name?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06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6AC20FBC-E970-4C16-9D05-D4B13AD61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EEE6D-043D-4F9F-8F28-BC27D1EEE8DA}"/>
              </a:ext>
            </a:extLst>
          </p:cNvPr>
          <p:cNvSpPr txBox="1"/>
          <p:nvPr/>
        </p:nvSpPr>
        <p:spPr>
          <a:xfrm>
            <a:off x="627993" y="878670"/>
            <a:ext cx="630883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Occupation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kind of work do you do?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like about your job?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like least about your job?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long have you been working there?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started in that field?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holding a measuring tape&#10;&#10;Description automatically generated with low confidence">
            <a:extLst>
              <a:ext uri="{FF2B5EF4-FFF2-40B4-BE49-F238E27FC236}">
                <a16:creationId xmlns:a16="http://schemas.microsoft.com/office/drawing/2014/main" id="{A168825B-A1BF-4C2D-A7DB-C283BB03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12836-E8B3-484E-85E6-D06666BD0D9D}"/>
              </a:ext>
            </a:extLst>
          </p:cNvPr>
          <p:cNvSpPr txBox="1"/>
          <p:nvPr/>
        </p:nvSpPr>
        <p:spPr>
          <a:xfrm>
            <a:off x="467139" y="983774"/>
            <a:ext cx="5176916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Recreation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kind of things do you do for fun?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would you like to vacation if money was not required?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some of your favorite places in the world?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do to relieve stress?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What's the most exciting thing you've ever done?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6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6279DB6-5BCA-40A6-BA2A-F1093BE2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EA58B-4C70-4D56-B5E3-06B69E36AE67}"/>
              </a:ext>
            </a:extLst>
          </p:cNvPr>
          <p:cNvSpPr txBox="1"/>
          <p:nvPr/>
        </p:nvSpPr>
        <p:spPr>
          <a:xfrm>
            <a:off x="378372" y="1776248"/>
            <a:ext cx="5717628" cy="4729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good way to transition may be like this, “I couldn’t help but overhear that you [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like your job, need more money, or want to vacation more], let me ask you a question...[use one of the questions below]”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mind if we exchange numbers and talk more about it?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keep your income options open?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open to the idea of earning some extra money part time?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open to earning a couple thousand dollars a month part time?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open to the idea of traveling more for less?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found a way to [fill in the blank], would you want to know about it?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40287-B782-4BDA-BB59-E3353990D5AC}"/>
              </a:ext>
            </a:extLst>
          </p:cNvPr>
          <p:cNvSpPr txBox="1"/>
          <p:nvPr/>
        </p:nvSpPr>
        <p:spPr>
          <a:xfrm>
            <a:off x="567558" y="851338"/>
            <a:ext cx="6043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/ MESSAGE</a:t>
            </a:r>
          </a:p>
        </p:txBody>
      </p:sp>
    </p:spTree>
    <p:extLst>
      <p:ext uri="{BB962C8B-B14F-4D97-AF65-F5344CB8AC3E}">
        <p14:creationId xmlns:p14="http://schemas.microsoft.com/office/powerpoint/2010/main" val="82539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looking at a tablet&#10;&#10;Description automatically generated">
            <a:extLst>
              <a:ext uri="{FF2B5EF4-FFF2-40B4-BE49-F238E27FC236}">
                <a16:creationId xmlns:a16="http://schemas.microsoft.com/office/drawing/2014/main" id="{CEBC9524-BBCB-9D11-B1FD-470401A18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58F78-7390-BADC-160A-B07350810313}"/>
              </a:ext>
            </a:extLst>
          </p:cNvPr>
          <p:cNvSpPr txBox="1"/>
          <p:nvPr/>
        </p:nvSpPr>
        <p:spPr>
          <a:xfrm>
            <a:off x="8092719" y="151593"/>
            <a:ext cx="3822189" cy="1464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Bebas Neue Regular" panose="00000500000000000000" pitchFamily="50" charset="0"/>
              </a:rPr>
              <a:t>Connection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Bebas Neue Regular" panose="00000500000000000000" pitchFamily="50" charset="0"/>
              </a:rPr>
              <a:t>is the Key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99812-A471-79F5-50F2-9CFD79737F27}"/>
              </a:ext>
            </a:extLst>
          </p:cNvPr>
          <p:cNvSpPr txBox="1"/>
          <p:nvPr/>
        </p:nvSpPr>
        <p:spPr>
          <a:xfrm>
            <a:off x="8285017" y="1475852"/>
            <a:ext cx="3629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Avoid the mistake of trying to immediately jump into your sales and recruiting pitch.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/>
              <a:t>Your Goal </a:t>
            </a:r>
            <a:r>
              <a:rPr lang="en-US" sz="2000" dirty="0"/>
              <a:t>is to open the conversation and get to know the person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000" dirty="0"/>
              <a:t>What makes them tick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000" dirty="0"/>
              <a:t>What their interest are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000" dirty="0"/>
              <a:t>What are their motivators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000" dirty="0"/>
              <a:t>What are their hot buttons</a:t>
            </a:r>
          </a:p>
          <a:p>
            <a:endParaRPr lang="en-US" sz="2000" dirty="0"/>
          </a:p>
          <a:p>
            <a:r>
              <a:rPr lang="en-US" sz="2000" dirty="0"/>
              <a:t>People don’t care how much you know, until they know just how much you care.</a:t>
            </a:r>
          </a:p>
        </p:txBody>
      </p:sp>
    </p:spTree>
    <p:extLst>
      <p:ext uri="{BB962C8B-B14F-4D97-AF65-F5344CB8AC3E}">
        <p14:creationId xmlns:p14="http://schemas.microsoft.com/office/powerpoint/2010/main" val="154272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A65B4C35-278A-76D4-7728-8A3CF8075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14396-63BA-FB1B-8495-0965936E4847}"/>
              </a:ext>
            </a:extLst>
          </p:cNvPr>
          <p:cNvSpPr txBox="1"/>
          <p:nvPr/>
        </p:nvSpPr>
        <p:spPr>
          <a:xfrm>
            <a:off x="8225492" y="181016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People will do business with people they know, like, and trust - Bob Burg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“If you want friends, you must show yourself friendly”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66B68-97BD-F664-3352-DC6525DA24ED}"/>
              </a:ext>
            </a:extLst>
          </p:cNvPr>
          <p:cNvSpPr txBox="1"/>
          <p:nvPr/>
        </p:nvSpPr>
        <p:spPr>
          <a:xfrm>
            <a:off x="7783594" y="0"/>
            <a:ext cx="4162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Regular" panose="00000500000000000000" pitchFamily="50" charset="0"/>
              </a:rPr>
              <a:t>It’s all about</a:t>
            </a:r>
          </a:p>
          <a:p>
            <a:pPr algn="ctr"/>
            <a:r>
              <a:rPr lang="en-US" sz="4400" dirty="0">
                <a:latin typeface="Bebas Neue Regular" panose="00000500000000000000" pitchFamily="50" charset="0"/>
              </a:rPr>
              <a:t>FRIENDSHIP BUILDING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7DDED6-4481-07DF-D92F-690138058BFB}"/>
                  </a:ext>
                </a:extLst>
              </p14:cNvPr>
              <p14:cNvContentPartPr/>
              <p14:nvPr/>
            </p14:nvContentPartPr>
            <p14:xfrm>
              <a:off x="5055520" y="252164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7DDED6-4481-07DF-D92F-690138058B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6520" y="25130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052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E95E8-6A47-40B6-BB19-444DD356B1E3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Stop Selling and Start Solving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F9A82-C967-43FE-83F0-F26956484494}"/>
              </a:ext>
            </a:extLst>
          </p:cNvPr>
          <p:cNvSpPr txBox="1"/>
          <p:nvPr/>
        </p:nvSpPr>
        <p:spPr>
          <a:xfrm>
            <a:off x="640080" y="400335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Need and Meet it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Hurt and Heal it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problem and Solve it.</a:t>
            </a:r>
          </a:p>
        </p:txBody>
      </p:sp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39FB6572-1531-4489-AFF9-F6DBAD594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r="202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509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E9823AC3-5A9C-4DB4-946D-933268897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8282F-EEB0-49A3-9589-3646BDF5099B}"/>
              </a:ext>
            </a:extLst>
          </p:cNvPr>
          <p:cNvSpPr txBox="1"/>
          <p:nvPr/>
        </p:nvSpPr>
        <p:spPr>
          <a:xfrm>
            <a:off x="7225509" y="812799"/>
            <a:ext cx="4891315" cy="563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make the mistake of trying to always get straight into your sales pitch, recruiting pitch.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whole goal is to open a conversation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to know that person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out what makes them tick</a:t>
            </a:r>
          </a:p>
        </p:txBody>
      </p:sp>
    </p:spTree>
    <p:extLst>
      <p:ext uri="{BB962C8B-B14F-4D97-AF65-F5344CB8AC3E}">
        <p14:creationId xmlns:p14="http://schemas.microsoft.com/office/powerpoint/2010/main" val="183929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wo people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409243F9-8D2E-4D2B-B4E3-851C7DC58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A7F1E-05EC-4D8F-A268-03AA278A4107}"/>
              </a:ext>
            </a:extLst>
          </p:cNvPr>
          <p:cNvSpPr txBox="1"/>
          <p:nvPr/>
        </p:nvSpPr>
        <p:spPr>
          <a:xfrm>
            <a:off x="921087" y="1432715"/>
            <a:ext cx="5548086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Burg teaches, people will do business with people they know, like and trust.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07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41AD4BE5-60D8-4EEE-BD05-02B52F3E1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1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A0FF10-19CD-4414-A540-E60B71068243}"/>
              </a:ext>
            </a:extLst>
          </p:cNvPr>
          <p:cNvSpPr txBox="1"/>
          <p:nvPr/>
        </p:nvSpPr>
        <p:spPr>
          <a:xfrm>
            <a:off x="547915" y="1557619"/>
            <a:ext cx="78413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RAPPORT</a:t>
            </a:r>
          </a:p>
          <a:p>
            <a:pPr marL="11430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EXPOSE</a:t>
            </a:r>
          </a:p>
          <a:p>
            <a:pPr marL="11430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274141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wall, posing&#10;&#10;Description automatically generated">
            <a:extLst>
              <a:ext uri="{FF2B5EF4-FFF2-40B4-BE49-F238E27FC236}">
                <a16:creationId xmlns:a16="http://schemas.microsoft.com/office/drawing/2014/main" id="{85D73EE1-4D15-40B2-84EA-F999BDE04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1B467-0C22-4FBE-B82C-FCCF44504002}"/>
              </a:ext>
            </a:extLst>
          </p:cNvPr>
          <p:cNvSpPr txBox="1"/>
          <p:nvPr/>
        </p:nvSpPr>
        <p:spPr>
          <a:xfrm>
            <a:off x="5819151" y="1004361"/>
            <a:ext cx="6053535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how do you build the friendship building conversation?  Or maybe you are already friends.  How do you begin a conversation that will lead to you introducing your business?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AAE37-35A9-475C-80BD-E75289970EAF}"/>
              </a:ext>
            </a:extLst>
          </p:cNvPr>
          <p:cNvSpPr txBox="1"/>
          <p:nvPr/>
        </p:nvSpPr>
        <p:spPr>
          <a:xfrm>
            <a:off x="6255657" y="5366753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F.O.R.M Method</a:t>
            </a:r>
          </a:p>
        </p:txBody>
      </p:sp>
    </p:spTree>
    <p:extLst>
      <p:ext uri="{BB962C8B-B14F-4D97-AF65-F5344CB8AC3E}">
        <p14:creationId xmlns:p14="http://schemas.microsoft.com/office/powerpoint/2010/main" val="211463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6A5B5-6C90-4548-87B2-90E23660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b="35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50954-C500-45D4-B35F-9010146A9BB0}"/>
              </a:ext>
            </a:extLst>
          </p:cNvPr>
          <p:cNvSpPr txBox="1"/>
          <p:nvPr/>
        </p:nvSpPr>
        <p:spPr>
          <a:xfrm>
            <a:off x="4383314" y="667657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22FCC-5C87-4369-8CE0-46AB5483C9CE}"/>
              </a:ext>
            </a:extLst>
          </p:cNvPr>
          <p:cNvSpPr txBox="1"/>
          <p:nvPr/>
        </p:nvSpPr>
        <p:spPr>
          <a:xfrm>
            <a:off x="4383314" y="2192830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OCCUPATION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71B50-75A4-4815-9045-F359951A8FA0}"/>
              </a:ext>
            </a:extLst>
          </p:cNvPr>
          <p:cNvSpPr txBox="1"/>
          <p:nvPr/>
        </p:nvSpPr>
        <p:spPr>
          <a:xfrm>
            <a:off x="4358213" y="4003936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RECREATION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5D555-1C4C-4069-AAD0-BFB94E4DE639}"/>
              </a:ext>
            </a:extLst>
          </p:cNvPr>
          <p:cNvSpPr txBox="1"/>
          <p:nvPr/>
        </p:nvSpPr>
        <p:spPr>
          <a:xfrm>
            <a:off x="4383314" y="5636345"/>
            <a:ext cx="7329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MONEY / MISSION</a:t>
            </a:r>
          </a:p>
        </p:txBody>
      </p:sp>
    </p:spTree>
    <p:extLst>
      <p:ext uri="{BB962C8B-B14F-4D97-AF65-F5344CB8AC3E}">
        <p14:creationId xmlns:p14="http://schemas.microsoft.com/office/powerpoint/2010/main" val="344200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565</Words>
  <Application>Microsoft Macintosh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Bebas Neue Regular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Shedrick White</dc:creator>
  <cp:lastModifiedBy>john Early</cp:lastModifiedBy>
  <cp:revision>4</cp:revision>
  <dcterms:created xsi:type="dcterms:W3CDTF">2021-06-12T00:29:13Z</dcterms:created>
  <dcterms:modified xsi:type="dcterms:W3CDTF">2023-06-13T14:03:29Z</dcterms:modified>
</cp:coreProperties>
</file>