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3" r:id="rId2"/>
    <p:sldId id="334" r:id="rId3"/>
    <p:sldId id="335" r:id="rId4"/>
    <p:sldId id="336" r:id="rId5"/>
    <p:sldId id="337" r:id="rId6"/>
    <p:sldId id="338" r:id="rId7"/>
    <p:sldId id="339" r:id="rId8"/>
    <p:sldId id="340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xZSRGWYdVi9MS3XIQ6MTbg==" hashData="2x3FjQTfG5qNolQ68UEx0C5wMAsBOm8LqVN2vLzHlUvjTGy6UXyb/GEoAUIfikuOwOxLW4Z+EXCTHY8UxIU8wA=="/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9" autoAdjust="0"/>
    <p:restoredTop sz="96327"/>
  </p:normalViewPr>
  <p:slideViewPr>
    <p:cSldViewPr snapToGrid="0">
      <p:cViewPr varScale="1">
        <p:scale>
          <a:sx n="128" d="100"/>
          <a:sy n="128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image" Target="../media/image3.jpg"/><Relationship Id="rId4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DA5639-C5F4-4398-936D-E10F1DEDE8F5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83CD17-118D-433F-BDC0-F0E4808B1105}">
      <dgm:prSet phldrT="[Text]"/>
      <dgm:spPr/>
      <dgm:t>
        <a:bodyPr/>
        <a:lstStyle/>
        <a:p>
          <a:r>
            <a:rPr lang="en-US" dirty="0"/>
            <a:t>Friendship</a:t>
          </a:r>
        </a:p>
      </dgm:t>
    </dgm:pt>
    <dgm:pt modelId="{7BDCEE8B-B772-416F-B8F0-8477B3D25C34}" type="parTrans" cxnId="{4B7A9BC4-8FE8-4564-90AF-9D29543F9E23}">
      <dgm:prSet/>
      <dgm:spPr/>
      <dgm:t>
        <a:bodyPr/>
        <a:lstStyle/>
        <a:p>
          <a:endParaRPr lang="en-US"/>
        </a:p>
      </dgm:t>
    </dgm:pt>
    <dgm:pt modelId="{CCF47A27-137C-42F2-B091-75094750ECB9}" type="sibTrans" cxnId="{4B7A9BC4-8FE8-4564-90AF-9D29543F9E23}">
      <dgm:prSet/>
      <dgm:spPr/>
      <dgm:t>
        <a:bodyPr/>
        <a:lstStyle/>
        <a:p>
          <a:endParaRPr lang="en-US"/>
        </a:p>
      </dgm:t>
    </dgm:pt>
    <dgm:pt modelId="{FE4907A4-D902-43DC-9556-0F246D42FF22}">
      <dgm:prSet phldrT="[Text]"/>
      <dgm:spPr/>
      <dgm:t>
        <a:bodyPr/>
        <a:lstStyle/>
        <a:p>
          <a:r>
            <a:rPr lang="en-US" dirty="0"/>
            <a:t>Curiosity</a:t>
          </a:r>
        </a:p>
      </dgm:t>
    </dgm:pt>
    <dgm:pt modelId="{95927FD1-02CC-46D1-9C3C-C1AF676AE330}" type="parTrans" cxnId="{CA10C550-50E5-43DB-8154-8D33C8FD6783}">
      <dgm:prSet/>
      <dgm:spPr/>
      <dgm:t>
        <a:bodyPr/>
        <a:lstStyle/>
        <a:p>
          <a:endParaRPr lang="en-US"/>
        </a:p>
      </dgm:t>
    </dgm:pt>
    <dgm:pt modelId="{AFB97BFF-B941-456D-9129-DEF39714D4BE}" type="sibTrans" cxnId="{CA10C550-50E5-43DB-8154-8D33C8FD6783}">
      <dgm:prSet/>
      <dgm:spPr/>
      <dgm:t>
        <a:bodyPr/>
        <a:lstStyle/>
        <a:p>
          <a:endParaRPr lang="en-US"/>
        </a:p>
      </dgm:t>
    </dgm:pt>
    <dgm:pt modelId="{2EC03229-D223-44D6-8CE1-D7F60566DFBC}">
      <dgm:prSet phldrT="[Text]"/>
      <dgm:spPr/>
      <dgm:t>
        <a:bodyPr/>
        <a:lstStyle/>
        <a:p>
          <a:r>
            <a:rPr lang="en-US" dirty="0"/>
            <a:t>Need </a:t>
          </a:r>
        </a:p>
      </dgm:t>
    </dgm:pt>
    <dgm:pt modelId="{014D3867-58A1-4F8F-85A8-180D11C29453}" type="parTrans" cxnId="{8FA48EF9-D1A7-4BB8-908B-8B711646EC0E}">
      <dgm:prSet/>
      <dgm:spPr/>
      <dgm:t>
        <a:bodyPr/>
        <a:lstStyle/>
        <a:p>
          <a:endParaRPr lang="en-US"/>
        </a:p>
      </dgm:t>
    </dgm:pt>
    <dgm:pt modelId="{F11366F5-553A-41AA-9867-C2CBB59AECCF}" type="sibTrans" cxnId="{8FA48EF9-D1A7-4BB8-908B-8B711646EC0E}">
      <dgm:prSet/>
      <dgm:spPr/>
      <dgm:t>
        <a:bodyPr/>
        <a:lstStyle/>
        <a:p>
          <a:endParaRPr lang="en-US"/>
        </a:p>
      </dgm:t>
    </dgm:pt>
    <dgm:pt modelId="{ADBD9A57-F45E-4969-8E1C-9BEE9D01CE4B}">
      <dgm:prSet phldrT="[Text]"/>
      <dgm:spPr/>
      <dgm:t>
        <a:bodyPr/>
        <a:lstStyle/>
        <a:p>
          <a:r>
            <a:rPr lang="en-US" dirty="0"/>
            <a:t>Extra Income </a:t>
          </a:r>
        </a:p>
      </dgm:t>
    </dgm:pt>
    <dgm:pt modelId="{3A57F72D-FB84-4747-A3AD-44F7468DF259}" type="parTrans" cxnId="{1B594E02-8D8C-41BA-BA7F-0F7740224CC9}">
      <dgm:prSet/>
      <dgm:spPr/>
      <dgm:t>
        <a:bodyPr/>
        <a:lstStyle/>
        <a:p>
          <a:endParaRPr lang="en-US"/>
        </a:p>
      </dgm:t>
    </dgm:pt>
    <dgm:pt modelId="{2298FBF3-0217-4D83-9563-01B331C9FE2E}" type="sibTrans" cxnId="{1B594E02-8D8C-41BA-BA7F-0F7740224CC9}">
      <dgm:prSet/>
      <dgm:spPr/>
      <dgm:t>
        <a:bodyPr/>
        <a:lstStyle/>
        <a:p>
          <a:endParaRPr lang="en-US"/>
        </a:p>
      </dgm:t>
    </dgm:pt>
    <dgm:pt modelId="{62507948-6F9A-4199-BED3-7974137C2E14}" type="pres">
      <dgm:prSet presAssocID="{80DA5639-C5F4-4398-936D-E10F1DEDE8F5}" presName="Name0" presStyleCnt="0">
        <dgm:presLayoutVars>
          <dgm:dir/>
          <dgm:resizeHandles val="exact"/>
        </dgm:presLayoutVars>
      </dgm:prSet>
      <dgm:spPr/>
    </dgm:pt>
    <dgm:pt modelId="{0B238051-FCB5-4547-92ED-094DE0DA1081}" type="pres">
      <dgm:prSet presAssocID="{4883CD17-118D-433F-BDC0-F0E4808B1105}" presName="compNode" presStyleCnt="0"/>
      <dgm:spPr/>
    </dgm:pt>
    <dgm:pt modelId="{33327457-DCFD-4E66-AD29-0EABCF5FBFB1}" type="pres">
      <dgm:prSet presAssocID="{4883CD17-118D-433F-BDC0-F0E4808B1105}" presName="pict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C82FF3A4-E6B3-4370-9250-7BB83CF0AA0A}" type="pres">
      <dgm:prSet presAssocID="{4883CD17-118D-433F-BDC0-F0E4808B1105}" presName="textRect" presStyleLbl="revTx" presStyleIdx="0" presStyleCnt="4">
        <dgm:presLayoutVars>
          <dgm:bulletEnabled val="1"/>
        </dgm:presLayoutVars>
      </dgm:prSet>
      <dgm:spPr/>
    </dgm:pt>
    <dgm:pt modelId="{81649062-24B0-4C47-A25C-BC937C92B630}" type="pres">
      <dgm:prSet presAssocID="{CCF47A27-137C-42F2-B091-75094750ECB9}" presName="sibTrans" presStyleLbl="sibTrans2D1" presStyleIdx="0" presStyleCnt="0"/>
      <dgm:spPr/>
    </dgm:pt>
    <dgm:pt modelId="{947702A0-9C47-43D7-91CC-86D63C7A108D}" type="pres">
      <dgm:prSet presAssocID="{FE4907A4-D902-43DC-9556-0F246D42FF22}" presName="compNode" presStyleCnt="0"/>
      <dgm:spPr/>
    </dgm:pt>
    <dgm:pt modelId="{D8C65ADA-78B8-479A-AA1B-EB9AB0D9075A}" type="pres">
      <dgm:prSet presAssocID="{FE4907A4-D902-43DC-9556-0F246D42FF22}" presName="pictRect" presStyleLbl="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</dgm:spPr>
    </dgm:pt>
    <dgm:pt modelId="{3E946749-7162-477F-A6D6-6084F9C0CA09}" type="pres">
      <dgm:prSet presAssocID="{FE4907A4-D902-43DC-9556-0F246D42FF22}" presName="textRect" presStyleLbl="revTx" presStyleIdx="1" presStyleCnt="4">
        <dgm:presLayoutVars>
          <dgm:bulletEnabled val="1"/>
        </dgm:presLayoutVars>
      </dgm:prSet>
      <dgm:spPr/>
    </dgm:pt>
    <dgm:pt modelId="{EF3B4608-5470-46BA-98E1-D24FDA93671C}" type="pres">
      <dgm:prSet presAssocID="{AFB97BFF-B941-456D-9129-DEF39714D4BE}" presName="sibTrans" presStyleLbl="sibTrans2D1" presStyleIdx="0" presStyleCnt="0"/>
      <dgm:spPr/>
    </dgm:pt>
    <dgm:pt modelId="{90F3D995-6500-4D2A-8FCB-F5CA5A887CE4}" type="pres">
      <dgm:prSet presAssocID="{2EC03229-D223-44D6-8CE1-D7F60566DFBC}" presName="compNode" presStyleCnt="0"/>
      <dgm:spPr/>
    </dgm:pt>
    <dgm:pt modelId="{738739AF-8CD4-4AC9-8FD6-DDECB97B3D09}" type="pres">
      <dgm:prSet presAssocID="{2EC03229-D223-44D6-8CE1-D7F60566DFBC}" presName="pictRect" presStyleLbl="node1" presStyleIdx="2" presStyleCnt="4" custLinFactNeighborX="-5002" custLinFactNeighborY="226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87C508F6-40EF-43E9-B5D9-5DD00D83BC81}" type="pres">
      <dgm:prSet presAssocID="{2EC03229-D223-44D6-8CE1-D7F60566DFBC}" presName="textRect" presStyleLbl="revTx" presStyleIdx="2" presStyleCnt="4">
        <dgm:presLayoutVars>
          <dgm:bulletEnabled val="1"/>
        </dgm:presLayoutVars>
      </dgm:prSet>
      <dgm:spPr/>
    </dgm:pt>
    <dgm:pt modelId="{EE2E1BC8-682A-4AF8-87B7-757D71945B4F}" type="pres">
      <dgm:prSet presAssocID="{F11366F5-553A-41AA-9867-C2CBB59AECCF}" presName="sibTrans" presStyleLbl="sibTrans2D1" presStyleIdx="0" presStyleCnt="0"/>
      <dgm:spPr/>
    </dgm:pt>
    <dgm:pt modelId="{5591CFED-B634-4788-9D1F-B6EFD81BE676}" type="pres">
      <dgm:prSet presAssocID="{ADBD9A57-F45E-4969-8E1C-9BEE9D01CE4B}" presName="compNode" presStyleCnt="0"/>
      <dgm:spPr/>
    </dgm:pt>
    <dgm:pt modelId="{F1636BB4-1F6E-4011-8602-87A130D4FC47}" type="pres">
      <dgm:prSet presAssocID="{ADBD9A57-F45E-4969-8E1C-9BEE9D01CE4B}" presName="pict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94C2A0F7-2F3A-4023-B0EF-ADC5099265DF}" type="pres">
      <dgm:prSet presAssocID="{ADBD9A57-F45E-4969-8E1C-9BEE9D01CE4B}" presName="textRect" presStyleLbl="revTx" presStyleIdx="3" presStyleCnt="4">
        <dgm:presLayoutVars>
          <dgm:bulletEnabled val="1"/>
        </dgm:presLayoutVars>
      </dgm:prSet>
      <dgm:spPr/>
    </dgm:pt>
  </dgm:ptLst>
  <dgm:cxnLst>
    <dgm:cxn modelId="{1B594E02-8D8C-41BA-BA7F-0F7740224CC9}" srcId="{80DA5639-C5F4-4398-936D-E10F1DEDE8F5}" destId="{ADBD9A57-F45E-4969-8E1C-9BEE9D01CE4B}" srcOrd="3" destOrd="0" parTransId="{3A57F72D-FB84-4747-A3AD-44F7468DF259}" sibTransId="{2298FBF3-0217-4D83-9563-01B331C9FE2E}"/>
    <dgm:cxn modelId="{EA33F418-0A32-4DA1-85B0-73B4F27E699F}" type="presOf" srcId="{F11366F5-553A-41AA-9867-C2CBB59AECCF}" destId="{EE2E1BC8-682A-4AF8-87B7-757D71945B4F}" srcOrd="0" destOrd="0" presId="urn:microsoft.com/office/officeart/2005/8/layout/pList1"/>
    <dgm:cxn modelId="{BC170650-4C24-4524-90A6-5DBA8B2556CB}" type="presOf" srcId="{ADBD9A57-F45E-4969-8E1C-9BEE9D01CE4B}" destId="{94C2A0F7-2F3A-4023-B0EF-ADC5099265DF}" srcOrd="0" destOrd="0" presId="urn:microsoft.com/office/officeart/2005/8/layout/pList1"/>
    <dgm:cxn modelId="{CA10C550-50E5-43DB-8154-8D33C8FD6783}" srcId="{80DA5639-C5F4-4398-936D-E10F1DEDE8F5}" destId="{FE4907A4-D902-43DC-9556-0F246D42FF22}" srcOrd="1" destOrd="0" parTransId="{95927FD1-02CC-46D1-9C3C-C1AF676AE330}" sibTransId="{AFB97BFF-B941-456D-9129-DEF39714D4BE}"/>
    <dgm:cxn modelId="{35C4E961-243A-473E-8D6A-EFBCDD6FF8BC}" type="presOf" srcId="{FE4907A4-D902-43DC-9556-0F246D42FF22}" destId="{3E946749-7162-477F-A6D6-6084F9C0CA09}" srcOrd="0" destOrd="0" presId="urn:microsoft.com/office/officeart/2005/8/layout/pList1"/>
    <dgm:cxn modelId="{3845DD6B-77AA-450F-8DF0-7DE0DA3BB6E3}" type="presOf" srcId="{80DA5639-C5F4-4398-936D-E10F1DEDE8F5}" destId="{62507948-6F9A-4199-BED3-7974137C2E14}" srcOrd="0" destOrd="0" presId="urn:microsoft.com/office/officeart/2005/8/layout/pList1"/>
    <dgm:cxn modelId="{6DCEC8C2-6AD7-44A5-AF33-484BACE1435F}" type="presOf" srcId="{AFB97BFF-B941-456D-9129-DEF39714D4BE}" destId="{EF3B4608-5470-46BA-98E1-D24FDA93671C}" srcOrd="0" destOrd="0" presId="urn:microsoft.com/office/officeart/2005/8/layout/pList1"/>
    <dgm:cxn modelId="{4B7A9BC4-8FE8-4564-90AF-9D29543F9E23}" srcId="{80DA5639-C5F4-4398-936D-E10F1DEDE8F5}" destId="{4883CD17-118D-433F-BDC0-F0E4808B1105}" srcOrd="0" destOrd="0" parTransId="{7BDCEE8B-B772-416F-B8F0-8477B3D25C34}" sibTransId="{CCF47A27-137C-42F2-B091-75094750ECB9}"/>
    <dgm:cxn modelId="{58D30FEC-E541-4563-945C-694BA14092EA}" type="presOf" srcId="{2EC03229-D223-44D6-8CE1-D7F60566DFBC}" destId="{87C508F6-40EF-43E9-B5D9-5DD00D83BC81}" srcOrd="0" destOrd="0" presId="urn:microsoft.com/office/officeart/2005/8/layout/pList1"/>
    <dgm:cxn modelId="{9BC824EC-4716-4815-B3B2-711DA413662C}" type="presOf" srcId="{CCF47A27-137C-42F2-B091-75094750ECB9}" destId="{81649062-24B0-4C47-A25C-BC937C92B630}" srcOrd="0" destOrd="0" presId="urn:microsoft.com/office/officeart/2005/8/layout/pList1"/>
    <dgm:cxn modelId="{D6BD3FEF-CF8F-4D7A-9BD4-5870BAE90419}" type="presOf" srcId="{4883CD17-118D-433F-BDC0-F0E4808B1105}" destId="{C82FF3A4-E6B3-4370-9250-7BB83CF0AA0A}" srcOrd="0" destOrd="0" presId="urn:microsoft.com/office/officeart/2005/8/layout/pList1"/>
    <dgm:cxn modelId="{8FA48EF9-D1A7-4BB8-908B-8B711646EC0E}" srcId="{80DA5639-C5F4-4398-936D-E10F1DEDE8F5}" destId="{2EC03229-D223-44D6-8CE1-D7F60566DFBC}" srcOrd="2" destOrd="0" parTransId="{014D3867-58A1-4F8F-85A8-180D11C29453}" sibTransId="{F11366F5-553A-41AA-9867-C2CBB59AECCF}"/>
    <dgm:cxn modelId="{A30F067A-D2CB-4CB4-A034-A0B21F65513B}" type="presParOf" srcId="{62507948-6F9A-4199-BED3-7974137C2E14}" destId="{0B238051-FCB5-4547-92ED-094DE0DA1081}" srcOrd="0" destOrd="0" presId="urn:microsoft.com/office/officeart/2005/8/layout/pList1"/>
    <dgm:cxn modelId="{0245398F-5FB0-40E9-A638-2A8CBD27523D}" type="presParOf" srcId="{0B238051-FCB5-4547-92ED-094DE0DA1081}" destId="{33327457-DCFD-4E66-AD29-0EABCF5FBFB1}" srcOrd="0" destOrd="0" presId="urn:microsoft.com/office/officeart/2005/8/layout/pList1"/>
    <dgm:cxn modelId="{56B90709-3549-4371-9629-97A5C0FFD07E}" type="presParOf" srcId="{0B238051-FCB5-4547-92ED-094DE0DA1081}" destId="{C82FF3A4-E6B3-4370-9250-7BB83CF0AA0A}" srcOrd="1" destOrd="0" presId="urn:microsoft.com/office/officeart/2005/8/layout/pList1"/>
    <dgm:cxn modelId="{9322F1A8-1580-4455-92AC-F3BDAF8FCA45}" type="presParOf" srcId="{62507948-6F9A-4199-BED3-7974137C2E14}" destId="{81649062-24B0-4C47-A25C-BC937C92B630}" srcOrd="1" destOrd="0" presId="urn:microsoft.com/office/officeart/2005/8/layout/pList1"/>
    <dgm:cxn modelId="{A46640BB-BA3C-4504-8E48-2BD420A1B412}" type="presParOf" srcId="{62507948-6F9A-4199-BED3-7974137C2E14}" destId="{947702A0-9C47-43D7-91CC-86D63C7A108D}" srcOrd="2" destOrd="0" presId="urn:microsoft.com/office/officeart/2005/8/layout/pList1"/>
    <dgm:cxn modelId="{1F6F7D4D-5C9C-408A-8790-2CB3FD205763}" type="presParOf" srcId="{947702A0-9C47-43D7-91CC-86D63C7A108D}" destId="{D8C65ADA-78B8-479A-AA1B-EB9AB0D9075A}" srcOrd="0" destOrd="0" presId="urn:microsoft.com/office/officeart/2005/8/layout/pList1"/>
    <dgm:cxn modelId="{C85178FD-2D79-4633-BF13-8D90E5B815B2}" type="presParOf" srcId="{947702A0-9C47-43D7-91CC-86D63C7A108D}" destId="{3E946749-7162-477F-A6D6-6084F9C0CA09}" srcOrd="1" destOrd="0" presId="urn:microsoft.com/office/officeart/2005/8/layout/pList1"/>
    <dgm:cxn modelId="{FF185927-B3B0-422E-BEF8-D54677030C6F}" type="presParOf" srcId="{62507948-6F9A-4199-BED3-7974137C2E14}" destId="{EF3B4608-5470-46BA-98E1-D24FDA93671C}" srcOrd="3" destOrd="0" presId="urn:microsoft.com/office/officeart/2005/8/layout/pList1"/>
    <dgm:cxn modelId="{83DF5245-96E6-4A1A-8AE3-8F07DEC8AF43}" type="presParOf" srcId="{62507948-6F9A-4199-BED3-7974137C2E14}" destId="{90F3D995-6500-4D2A-8FCB-F5CA5A887CE4}" srcOrd="4" destOrd="0" presId="urn:microsoft.com/office/officeart/2005/8/layout/pList1"/>
    <dgm:cxn modelId="{CB7E6EC8-F651-4A49-B22E-51B31ED0AC21}" type="presParOf" srcId="{90F3D995-6500-4D2A-8FCB-F5CA5A887CE4}" destId="{738739AF-8CD4-4AC9-8FD6-DDECB97B3D09}" srcOrd="0" destOrd="0" presId="urn:microsoft.com/office/officeart/2005/8/layout/pList1"/>
    <dgm:cxn modelId="{6A7F15F6-A618-40DE-A83D-8CE5F49FA732}" type="presParOf" srcId="{90F3D995-6500-4D2A-8FCB-F5CA5A887CE4}" destId="{87C508F6-40EF-43E9-B5D9-5DD00D83BC81}" srcOrd="1" destOrd="0" presId="urn:microsoft.com/office/officeart/2005/8/layout/pList1"/>
    <dgm:cxn modelId="{93D331FF-3AD3-4862-A354-210F4A113887}" type="presParOf" srcId="{62507948-6F9A-4199-BED3-7974137C2E14}" destId="{EE2E1BC8-682A-4AF8-87B7-757D71945B4F}" srcOrd="5" destOrd="0" presId="urn:microsoft.com/office/officeart/2005/8/layout/pList1"/>
    <dgm:cxn modelId="{A54BA20C-2839-4230-9C01-7B3D3B440841}" type="presParOf" srcId="{62507948-6F9A-4199-BED3-7974137C2E14}" destId="{5591CFED-B634-4788-9D1F-B6EFD81BE676}" srcOrd="6" destOrd="0" presId="urn:microsoft.com/office/officeart/2005/8/layout/pList1"/>
    <dgm:cxn modelId="{1911B9F5-4ABE-49D2-AA22-E021D8189765}" type="presParOf" srcId="{5591CFED-B634-4788-9D1F-B6EFD81BE676}" destId="{F1636BB4-1F6E-4011-8602-87A130D4FC47}" srcOrd="0" destOrd="0" presId="urn:microsoft.com/office/officeart/2005/8/layout/pList1"/>
    <dgm:cxn modelId="{8C5E1F3F-98FF-4670-94C3-CF6BF581D0AA}" type="presParOf" srcId="{5591CFED-B634-4788-9D1F-B6EFD81BE676}" destId="{94C2A0F7-2F3A-4023-B0EF-ADC5099265DF}" srcOrd="1" destOrd="0" presId="urn:microsoft.com/office/officeart/2005/8/layout/pList1"/>
  </dgm:cxnLst>
  <dgm:bg>
    <a:solidFill>
      <a:schemeClr val="bg2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27457-DCFD-4E66-AD29-0EABCF5FBFB1}">
      <dsp:nvSpPr>
        <dsp:cNvPr id="0" name=""/>
        <dsp:cNvSpPr/>
      </dsp:nvSpPr>
      <dsp:spPr>
        <a:xfrm>
          <a:off x="5608" y="761234"/>
          <a:ext cx="2668743" cy="1838764"/>
        </a:xfrm>
        <a:prstGeom prst="round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2FF3A4-E6B3-4370-9250-7BB83CF0AA0A}">
      <dsp:nvSpPr>
        <dsp:cNvPr id="0" name=""/>
        <dsp:cNvSpPr/>
      </dsp:nvSpPr>
      <dsp:spPr>
        <a:xfrm>
          <a:off x="5608" y="2599999"/>
          <a:ext cx="2668743" cy="990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Friendship</a:t>
          </a:r>
        </a:p>
      </dsp:txBody>
      <dsp:txXfrm>
        <a:off x="5608" y="2599999"/>
        <a:ext cx="2668743" cy="990103"/>
      </dsp:txXfrm>
    </dsp:sp>
    <dsp:sp modelId="{D8C65ADA-78B8-479A-AA1B-EB9AB0D9075A}">
      <dsp:nvSpPr>
        <dsp:cNvPr id="0" name=""/>
        <dsp:cNvSpPr/>
      </dsp:nvSpPr>
      <dsp:spPr>
        <a:xfrm>
          <a:off x="2941338" y="761234"/>
          <a:ext cx="2668743" cy="1838764"/>
        </a:xfrm>
        <a:prstGeom prst="round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9000" b="-19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946749-7162-477F-A6D6-6084F9C0CA09}">
      <dsp:nvSpPr>
        <dsp:cNvPr id="0" name=""/>
        <dsp:cNvSpPr/>
      </dsp:nvSpPr>
      <dsp:spPr>
        <a:xfrm>
          <a:off x="2941338" y="2599999"/>
          <a:ext cx="2668743" cy="990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Curiosity</a:t>
          </a:r>
        </a:p>
      </dsp:txBody>
      <dsp:txXfrm>
        <a:off x="2941338" y="2599999"/>
        <a:ext cx="2668743" cy="990103"/>
      </dsp:txXfrm>
    </dsp:sp>
    <dsp:sp modelId="{738739AF-8CD4-4AC9-8FD6-DDECB97B3D09}">
      <dsp:nvSpPr>
        <dsp:cNvPr id="0" name=""/>
        <dsp:cNvSpPr/>
      </dsp:nvSpPr>
      <dsp:spPr>
        <a:xfrm>
          <a:off x="5743577" y="802846"/>
          <a:ext cx="2668743" cy="1838764"/>
        </a:xfrm>
        <a:prstGeom prst="round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C508F6-40EF-43E9-B5D9-5DD00D83BC81}">
      <dsp:nvSpPr>
        <dsp:cNvPr id="0" name=""/>
        <dsp:cNvSpPr/>
      </dsp:nvSpPr>
      <dsp:spPr>
        <a:xfrm>
          <a:off x="5877068" y="2599999"/>
          <a:ext cx="2668743" cy="990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Need </a:t>
          </a:r>
        </a:p>
      </dsp:txBody>
      <dsp:txXfrm>
        <a:off x="5877068" y="2599999"/>
        <a:ext cx="2668743" cy="990103"/>
      </dsp:txXfrm>
    </dsp:sp>
    <dsp:sp modelId="{F1636BB4-1F6E-4011-8602-87A130D4FC47}">
      <dsp:nvSpPr>
        <dsp:cNvPr id="0" name=""/>
        <dsp:cNvSpPr/>
      </dsp:nvSpPr>
      <dsp:spPr>
        <a:xfrm>
          <a:off x="8812798" y="761234"/>
          <a:ext cx="2668743" cy="1838764"/>
        </a:xfrm>
        <a:prstGeom prst="round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C2A0F7-2F3A-4023-B0EF-ADC5099265DF}">
      <dsp:nvSpPr>
        <dsp:cNvPr id="0" name=""/>
        <dsp:cNvSpPr/>
      </dsp:nvSpPr>
      <dsp:spPr>
        <a:xfrm>
          <a:off x="8812798" y="2599999"/>
          <a:ext cx="2668743" cy="9901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584" tIns="227584" rIns="227584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Extra Income </a:t>
          </a:r>
        </a:p>
      </dsp:txBody>
      <dsp:txXfrm>
        <a:off x="8812798" y="2599999"/>
        <a:ext cx="2668743" cy="99010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3C1DA3-0581-41D7-B04D-906EA6249A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979AC04-7FFA-4F8B-835E-06FB8E3DE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8EAD6A-20BC-4527-92EE-83E72EA5F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1662-D2AF-4DEA-B4A0-2B5868CD5498}" type="datetimeFigureOut">
              <a:rPr lang="en-US" smtClean="0"/>
              <a:t>6/13/23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845A6-2ABB-46D4-AD2B-FFEBA59AC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6AE4F-D247-400C-BFED-5C0313531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57B6-779F-4BA5-8F7A-BDAE1DF16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6987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D2B76-76A9-4B3C-82A4-37C1FBD88F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112D01-B709-4109-8759-34EBFBBB06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F5079-AC81-446B-885E-0B940084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1662-D2AF-4DEA-B4A0-2B5868CD5498}" type="datetimeFigureOut">
              <a:rPr lang="en-US" smtClean="0"/>
              <a:t>6/13/23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A4532-F338-4BEE-8F27-8C133816F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71F06-ECE8-4301-884F-4E723358A6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57B6-779F-4BA5-8F7A-BDAE1DF16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826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DD6DF6-6A73-40D6-8158-B2A4248004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E69513-EDE1-49A5-BAA8-4A11137893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083712-3A79-4789-8CB5-14FFFD264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1662-D2AF-4DEA-B4A0-2B5868CD5498}" type="datetimeFigureOut">
              <a:rPr lang="en-US" smtClean="0"/>
              <a:t>6/13/23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547740-73F0-46F4-AE38-06C7A51A4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7307C1-9E24-4FD7-B3DC-958BD7D09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57B6-779F-4BA5-8F7A-BDAE1DF16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61380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Master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619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8652284" y="6346567"/>
            <a:ext cx="2960424" cy="18466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>
            <a:spAutoFit/>
          </a:bodyPr>
          <a:lstStyle>
            <a:lvl1pPr algn="r">
              <a:defRPr lang="en-US" sz="1200" smtClean="0">
                <a:solidFill>
                  <a:srgbClr val="1A1A1A"/>
                </a:solidFill>
                <a:latin typeface="Montserrat-Regular" charset="0"/>
                <a:ea typeface="ＭＳ Ｐゴシック" charset="0"/>
                <a:cs typeface="Montserrat-Regular" charset="0"/>
                <a:sym typeface="Montserrat-Regular" charset="0"/>
              </a:defRPr>
            </a:lvl1pPr>
          </a:lstStyle>
          <a:p>
            <a:r>
              <a:rPr lang="en-US" dirty="0"/>
              <a:t>Santecorp.com</a:t>
            </a:r>
          </a:p>
        </p:txBody>
      </p:sp>
      <p:sp>
        <p:nvSpPr>
          <p:cNvPr id="4" name="AutoShape 7"/>
          <p:cNvSpPr>
            <a:spLocks/>
          </p:cNvSpPr>
          <p:nvPr userDrawn="1"/>
        </p:nvSpPr>
        <p:spPr bwMode="auto">
          <a:xfrm>
            <a:off x="11366500" y="368300"/>
            <a:ext cx="387350" cy="387350"/>
          </a:xfrm>
          <a:prstGeom prst="roundRect">
            <a:avLst>
              <a:gd name="adj" fmla="val 19662"/>
            </a:avLst>
          </a:prstGeom>
          <a:solidFill>
            <a:schemeClr val="accent2"/>
          </a:solidFill>
          <a:ln w="25400" cap="flat">
            <a:solidFill>
              <a:schemeClr val="tx1"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endParaRPr lang="en-US" sz="900"/>
          </a:p>
        </p:txBody>
      </p:sp>
      <p:sp>
        <p:nvSpPr>
          <p:cNvPr id="5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11508178" y="458100"/>
            <a:ext cx="240450" cy="207749"/>
          </a:xfrm>
          <a:prstGeom prst="rect">
            <a:avLst/>
          </a:prstGeom>
          <a:noFill/>
          <a:ln>
            <a:noFill/>
          </a:ln>
        </p:spPr>
        <p:txBody>
          <a:bodyPr wrap="none" lIns="0" tIns="0" rIns="0" bIns="0" anchor="ctr">
            <a:spAutoFit/>
          </a:bodyPr>
          <a:lstStyle>
            <a:lvl1pPr>
              <a:defRPr lang="en-US" sz="1350" smtClean="0">
                <a:solidFill>
                  <a:srgbClr val="FFFFFF"/>
                </a:solidFill>
                <a:latin typeface="Open Sans Bold" charset="0"/>
                <a:ea typeface="ＭＳ Ｐゴシック" charset="0"/>
                <a:cs typeface="Open Sans Bold" charset="0"/>
              </a:defRPr>
            </a:lvl1pPr>
          </a:lstStyle>
          <a:p>
            <a:fld id="{180360BF-F590-44C3-913D-DB7AFB9E57F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04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923AAE-C035-456B-8860-8F89A615F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CDA5FB-53B3-4718-8511-EA329F33F4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80C346-77BB-4CA3-8918-6921A24BDA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1662-D2AF-4DEA-B4A0-2B5868CD5498}" type="datetimeFigureOut">
              <a:rPr lang="en-US" smtClean="0"/>
              <a:t>6/13/23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2F15A-78E6-4ADF-B350-12D56FFD8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E8ABF0-E61D-48D4-BC89-83E7C80034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57B6-779F-4BA5-8F7A-BDAE1DF16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744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7796-6D7A-43C1-9C72-91217A75F7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21D088-38DE-4611-A909-A3CD9D918E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C264D7-C0C8-4865-907B-0DA15693E6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1662-D2AF-4DEA-B4A0-2B5868CD5498}" type="datetimeFigureOut">
              <a:rPr lang="en-US" smtClean="0"/>
              <a:t>6/13/23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E1A3AE-3257-423D-8EE4-7F3670308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30C56-3136-4388-9845-C3C4D2CAE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57B6-779F-4BA5-8F7A-BDAE1DF16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593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7901F-39DD-4C5C-B279-42B2B9895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82BD0-69DF-40E7-A6A1-F8C45CC22D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5C4795-17D7-4FBE-BC9D-559EE03BC5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94A998-71D3-4A3D-920A-A60A025D9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1662-D2AF-4DEA-B4A0-2B5868CD5498}" type="datetimeFigureOut">
              <a:rPr lang="en-US" smtClean="0"/>
              <a:t>6/13/23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585355-E8EC-4FD2-97FC-08156255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45435F-C373-4423-BA8E-414E9E5268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57B6-779F-4BA5-8F7A-BDAE1DF16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66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191FF9-A1AB-4EA8-824E-9F5EFEC362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D89AEA-F286-43E2-8CAD-A9CCEF0D7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9CF54F-30C2-47D9-BE96-CADE465EF6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C23018-298B-4F8D-9CC9-FC6A8BE713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B14AFD-4A4C-4E69-A9AA-21D0F8D74D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68EE90-F09F-4C8B-8865-0F61D2A3BD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1662-D2AF-4DEA-B4A0-2B5868CD5498}" type="datetimeFigureOut">
              <a:rPr lang="en-US" smtClean="0"/>
              <a:t>6/13/23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D0034C5-939C-4062-81B8-1A9120A20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45FA86-05ED-4967-83A0-E854091759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57B6-779F-4BA5-8F7A-BDAE1DF16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19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B2899-D7F0-458F-B701-501596E10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1FD7CE-646E-4B08-9581-BF91F762C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1662-D2AF-4DEA-B4A0-2B5868CD5498}" type="datetimeFigureOut">
              <a:rPr lang="en-US" smtClean="0"/>
              <a:t>6/13/23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8A27D4-0C40-4C9F-A5E1-42D6C5DAC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347939-E7D4-44A2-8C35-8FE17CCFF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57B6-779F-4BA5-8F7A-BDAE1DF16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21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D84D1E9-B88A-4D4B-B7D5-D356BB7BD7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1662-D2AF-4DEA-B4A0-2B5868CD5498}" type="datetimeFigureOut">
              <a:rPr lang="en-US" smtClean="0"/>
              <a:t>6/13/23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9E64FD-366E-4326-8A6F-FE284F70F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466870-31E3-4881-91B9-96B88B9A9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57B6-779F-4BA5-8F7A-BDAE1DF16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899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AF5783-D274-473E-8CA8-5ED9B382E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0D4DA2-6C79-4056-92DD-C18B6E114F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E43CC6-DBC1-48C3-AA90-B7C80DF1F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20713B-66D1-49FA-8908-75863F830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1662-D2AF-4DEA-B4A0-2B5868CD5498}" type="datetimeFigureOut">
              <a:rPr lang="en-US" smtClean="0"/>
              <a:t>6/13/23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905462-305F-4AA9-BE3B-6950BBFBE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E5179E-DF11-4C28-86C9-2BAE77F93E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57B6-779F-4BA5-8F7A-BDAE1DF16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1693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9E98A-FEB9-4E3D-AA65-2959BC615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705056-862F-4F2C-95D1-B46645FEC1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885261-DFD3-4317-B1B7-76BB62A1BF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15D09-AF54-4882-8A4A-D60FD331E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B1662-D2AF-4DEA-B4A0-2B5868CD5498}" type="datetimeFigureOut">
              <a:rPr lang="en-US" smtClean="0"/>
              <a:t>6/13/23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7EA41D-F1E0-4212-9B75-DE9C163B6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726B967-24DB-4D73-B82E-E59C256D6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457B6-779F-4BA5-8F7A-BDAE1DF16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624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C8582B6-D0BB-470F-8E63-FBD2960B22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A31E4E-B2EA-453B-AAC6-7DFD610AB9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89909-AFE9-4CC2-9BFA-80A08255E8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3B1662-D2AF-4DEA-B4A0-2B5868CD5498}" type="datetimeFigureOut">
              <a:rPr lang="en-US" smtClean="0"/>
              <a:t>6/13/23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44A2FD-956F-4BBD-9E9A-CE8FABE389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9EC2E-DAFF-4456-9E70-E150E72E5E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457B6-779F-4BA5-8F7A-BDAE1DF161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257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0700D48D-C9AA-4000-A912-29A4FEA98A9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5138" y="394887"/>
            <a:ext cx="5720862" cy="60682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312C673-8179-457E-AD2A-D1FAE4CC961A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14009" y="4201833"/>
            <a:ext cx="3400425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05E69BC-D844-4AB5-9E35-ED458EE2965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9184178" y="1874520"/>
            <a:ext cx="0" cy="310896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75"/>
          <a:stretch/>
        </p:blipFill>
        <p:spPr>
          <a:xfrm>
            <a:off x="6678381" y="394887"/>
            <a:ext cx="4804481" cy="293154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292070"/>
            <a:ext cx="5720861" cy="1512888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rgbClr val="F5FD1F"/>
                </a:solidFill>
              </a:rPr>
              <a:t>Four Ways to Prospect Potential Partners 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18604" y="1053042"/>
            <a:ext cx="4458424" cy="3068357"/>
          </a:xfrm>
        </p:spPr>
        <p:txBody>
          <a:bodyPr>
            <a:norm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Contacting and Inviting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8BFAC76-F38C-B86E-ED9F-FD1C332A92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74802" y="3567100"/>
            <a:ext cx="5211640" cy="293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03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99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FF908-4BAA-4501-8502-E5F33F168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1950" y="365125"/>
            <a:ext cx="11487150" cy="1325563"/>
          </a:xfrm>
          <a:solidFill>
            <a:schemeClr val="tx1">
              <a:lumMod val="75000"/>
              <a:lumOff val="25000"/>
            </a:schemeClr>
          </a:solidFill>
        </p:spPr>
        <p:txBody>
          <a:bodyPr/>
          <a:lstStyle/>
          <a:p>
            <a:pPr algn="ctr"/>
            <a:r>
              <a:rPr lang="en-US" u="sng" dirty="0">
                <a:solidFill>
                  <a:schemeClr val="bg1"/>
                </a:solidFill>
              </a:rPr>
              <a:t>Four Ways to Prospect Potential Partners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8119A97A-3770-48C6-B253-6C3E7096542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9912601"/>
              </p:ext>
            </p:extLst>
          </p:nvPr>
        </p:nvGraphicFramePr>
        <p:xfrm>
          <a:off x="361950" y="1825625"/>
          <a:ext cx="1148715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2568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8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959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94C0651-8F54-4EF2-84B8-FABA29C0D5F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9430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12" name="Title 11">
            <a:extLst>
              <a:ext uri="{FF2B5EF4-FFF2-40B4-BE49-F238E27FC236}">
                <a16:creationId xmlns:a16="http://schemas.microsoft.com/office/drawing/2014/main" id="{F64673AC-FAA1-4D4C-B87E-B91D119F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7200" u="sng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Friendship 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86C27CED-907B-474A-80EF-CA145DBDAB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82563" y="1062641"/>
            <a:ext cx="4281890" cy="363127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Example:</a:t>
            </a:r>
          </a:p>
          <a:p>
            <a:r>
              <a:rPr lang="en-US" sz="2000" dirty="0">
                <a:solidFill>
                  <a:srgbClr val="FFFFFF"/>
                </a:solidFill>
              </a:rPr>
              <a:t>Would you do me a favor?</a:t>
            </a:r>
          </a:p>
          <a:p>
            <a:endParaRPr lang="en-US" sz="2000" dirty="0">
              <a:solidFill>
                <a:srgbClr val="FFFFFF"/>
              </a:solidFill>
            </a:endParaRPr>
          </a:p>
          <a:p>
            <a:r>
              <a:rPr lang="en-US" sz="2000" dirty="0">
                <a:solidFill>
                  <a:srgbClr val="FFFFFF"/>
                </a:solidFill>
              </a:rPr>
              <a:t>I just got involved in a phenomenal home-based business that I’m very excited about. I Respect you very much. Would you take a look at what I am doing, and </a:t>
            </a:r>
            <a:r>
              <a:rPr lang="en-US" sz="2000" b="1" dirty="0">
                <a:solidFill>
                  <a:srgbClr val="FFFFFF"/>
                </a:solidFill>
              </a:rPr>
              <a:t>let me know if you see the same opportunity, and income potential that I do?</a:t>
            </a:r>
          </a:p>
          <a:p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DA41B99-3D86-4956-967C-0868D939CDBC}"/>
              </a:ext>
            </a:extLst>
          </p:cNvPr>
          <p:cNvSpPr txBox="1"/>
          <p:nvPr/>
        </p:nvSpPr>
        <p:spPr>
          <a:xfrm>
            <a:off x="7582563" y="4781940"/>
            <a:ext cx="4006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Friends do friends favors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Focus on the concept not the words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Never ask “what do you think”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Show conviction, commitment, belief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74771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CD2590-89ED-4E34-88A2-D84B6571EA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8"/>
          <a:stretch/>
        </p:blipFill>
        <p:spPr>
          <a:xfrm>
            <a:off x="0" y="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FB72F2-EC10-41F7-A11C-437F540B70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0875"/>
            <a:ext cx="6537960" cy="794064"/>
          </a:xfrm>
          <a:solidFill>
            <a:schemeClr val="tx1">
              <a:alpha val="60000"/>
            </a:schemeClr>
          </a:solidFill>
        </p:spPr>
        <p:txBody>
          <a:bodyPr>
            <a:noAutofit/>
          </a:bodyPr>
          <a:lstStyle/>
          <a:p>
            <a:r>
              <a:rPr lang="en-US" sz="7200" dirty="0">
                <a:solidFill>
                  <a:schemeClr val="bg1"/>
                </a:solidFill>
              </a:rPr>
              <a:t>Curiosity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FCF434-4152-4906-89F8-54D206A14BDB}"/>
              </a:ext>
            </a:extLst>
          </p:cNvPr>
          <p:cNvSpPr txBox="1"/>
          <p:nvPr/>
        </p:nvSpPr>
        <p:spPr>
          <a:xfrm>
            <a:off x="838200" y="1563232"/>
            <a:ext cx="47625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Examples: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“If I could show you how to double your income without taking any additional risk, would that be something you would be open to taking a look at?”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FC231F-D35A-45CD-8E27-EC4BD3F749E7}"/>
              </a:ext>
            </a:extLst>
          </p:cNvPr>
          <p:cNvSpPr txBox="1"/>
          <p:nvPr/>
        </p:nvSpPr>
        <p:spPr>
          <a:xfrm>
            <a:off x="833120" y="3301963"/>
            <a:ext cx="49766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“If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you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found a way on a part-time basis to earn enough money to become financially free,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would you tell me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(WFA)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000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If I found a way, </a:t>
            </a:r>
            <a:r>
              <a:rPr kumimoji="0" lang="en-US" sz="20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for us to become financially free, 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would you want me to tell you?”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2444C7-3B70-4754-8637-B6FF196AF8AE}"/>
              </a:ext>
            </a:extLst>
          </p:cNvPr>
          <p:cNvSpPr txBox="1"/>
          <p:nvPr/>
        </p:nvSpPr>
        <p:spPr>
          <a:xfrm>
            <a:off x="833120" y="5257552"/>
            <a:ext cx="336251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Tips: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brief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 it simple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 yourself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Keep them curious</a:t>
            </a:r>
          </a:p>
        </p:txBody>
      </p:sp>
    </p:spTree>
    <p:extLst>
      <p:ext uri="{BB962C8B-B14F-4D97-AF65-F5344CB8AC3E}">
        <p14:creationId xmlns:p14="http://schemas.microsoft.com/office/powerpoint/2010/main" val="43445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038CB10-1F5C-4D54-9DF7-12586DE5B007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58C5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ED6512-6858-4552-B699-9A97FE9A4EA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E02531-D058-4663-A614-C806E9CEB03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2822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796189B0-E70D-422D-A380-D63B0487D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>
            <a:normAutofit/>
          </a:bodyPr>
          <a:lstStyle/>
          <a:p>
            <a:pPr algn="ctr"/>
            <a:r>
              <a:rPr lang="en-US" sz="7200" u="sng" dirty="0">
                <a:solidFill>
                  <a:srgbClr val="FFFFFF"/>
                </a:solidFill>
              </a:rPr>
              <a:t>Need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CD1984F-C2EB-4F2A-B7A7-3686647B7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4655" y="384324"/>
            <a:ext cx="4200145" cy="3872716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</a:rPr>
              <a:t>Example</a:t>
            </a:r>
          </a:p>
          <a:p>
            <a:pPr marL="0" indent="0">
              <a:buNone/>
            </a:pPr>
            <a:endParaRPr lang="en-US" sz="2400" b="1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FFFFFF"/>
                </a:solidFill>
              </a:rPr>
              <a:t>“If I could show you how to earn the monies for the (down payment on the house, children's college education, the new car) </a:t>
            </a:r>
            <a:r>
              <a:rPr lang="en-US" sz="2400" b="1" dirty="0">
                <a:solidFill>
                  <a:srgbClr val="FFFFFF"/>
                </a:solidFill>
              </a:rPr>
              <a:t>you’ve been talking about</a:t>
            </a:r>
            <a:r>
              <a:rPr lang="en-US" sz="2400" dirty="0">
                <a:solidFill>
                  <a:srgbClr val="FFFFFF"/>
                </a:solidFill>
              </a:rPr>
              <a:t>, would you be willing to free up some time to take look at a project I am work on?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F3200C7-A0D2-4EAD-9BF6-587F2ABF7F44}"/>
              </a:ext>
            </a:extLst>
          </p:cNvPr>
          <p:cNvSpPr txBox="1"/>
          <p:nvPr/>
        </p:nvSpPr>
        <p:spPr>
          <a:xfrm>
            <a:off x="7990091" y="4429125"/>
            <a:ext cx="3424739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a need and fill 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a hurt and heal it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Find a Problem and Solve it.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7881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C6BA4546-9448-40D1-8ECC-515C8C10FFC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5" r="9091" b="1690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2B1D4F77-A17C-43D7-B7FA-545148E4E93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6"/>
            <a:ext cx="4332307" cy="5896743"/>
          </a:xfrm>
          <a:prstGeom prst="rect">
            <a:avLst/>
          </a:prstGeom>
          <a:solidFill>
            <a:schemeClr val="bg1">
              <a:alpha val="90000"/>
            </a:schemeClr>
          </a:solidFill>
          <a:ln w="127000" cap="sq" cmpd="thinThick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DEEF54-063E-4B08-8B6D-75A0CAB22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198" y="101783"/>
            <a:ext cx="4199600" cy="1344975"/>
          </a:xfrm>
        </p:spPr>
        <p:txBody>
          <a:bodyPr>
            <a:noAutofit/>
          </a:bodyPr>
          <a:lstStyle/>
          <a:p>
            <a:pPr algn="ctr"/>
            <a:r>
              <a:rPr lang="en-US" sz="5400" u="sng" dirty="0"/>
              <a:t>Extra Income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36884" y="1446757"/>
            <a:ext cx="4394914" cy="246283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Example: </a:t>
            </a:r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If you were able to earn an extra </a:t>
            </a:r>
            <a:r>
              <a:rPr lang="en-US" sz="2400" b="1" dirty="0"/>
              <a:t>$1,500.00 to $3,000 a month part time, selling home-based travel agencies is that something you would be interested In learning more about?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FC83F2F-E82E-491A-ADB9-8421DF1881DF}"/>
              </a:ext>
            </a:extLst>
          </p:cNvPr>
          <p:cNvSpPr txBox="1"/>
          <p:nvPr/>
        </p:nvSpPr>
        <p:spPr>
          <a:xfrm>
            <a:off x="666749" y="3933825"/>
            <a:ext cx="36872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Tips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Don’t be afraid to talk about money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prstClr val="black"/>
                </a:solidFill>
                <a:latin typeface="Calibri" panose="020F0502020204030204"/>
              </a:rPr>
              <a:t>Lead with the income opportunity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Adjust the question to the prospect's current income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Posture up, be confident </a:t>
            </a:r>
          </a:p>
        </p:txBody>
      </p:sp>
    </p:spTree>
    <p:extLst>
      <p:ext uri="{BB962C8B-B14F-4D97-AF65-F5344CB8AC3E}">
        <p14:creationId xmlns:p14="http://schemas.microsoft.com/office/powerpoint/2010/main" val="3376380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0963F5AA-DE9C-459C-BC0F-68EACA01B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25" b="3"/>
          <a:stretch/>
        </p:blipFill>
        <p:spPr>
          <a:xfrm>
            <a:off x="838200" y="1904281"/>
            <a:ext cx="6233160" cy="4272681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9B539022-AE6C-478A-8990-A3BBD50A4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/>
              <a:t>Master the Skill of Asking the Right Questions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552944" y="1825625"/>
            <a:ext cx="3800856" cy="43513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600" dirty="0"/>
              <a:t>Help your new partner to make their list with questions about their life!</a:t>
            </a:r>
          </a:p>
          <a:p>
            <a:r>
              <a:rPr lang="en-US" sz="2600" dirty="0"/>
              <a:t>Be a “human memory jogger”</a:t>
            </a:r>
          </a:p>
          <a:p>
            <a:pPr marL="0" indent="0">
              <a:buNone/>
            </a:pPr>
            <a:endParaRPr lang="en-US" sz="2600" dirty="0"/>
          </a:p>
          <a:p>
            <a:pPr marL="0" indent="0">
              <a:buNone/>
            </a:pPr>
            <a:r>
              <a:rPr lang="en-US" sz="2600" dirty="0"/>
              <a:t>Pique Interest with questions that  addresses one of the </a:t>
            </a:r>
            <a:r>
              <a:rPr lang="en-US" sz="2600" b="1" dirty="0"/>
              <a:t>4 categories.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Friendship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Curiosity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Need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Greed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11499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erson standing on a railing with a city in the background&#10;&#10;Description automatically generated with low confidence">
            <a:extLst>
              <a:ext uri="{FF2B5EF4-FFF2-40B4-BE49-F238E27FC236}">
                <a16:creationId xmlns:a16="http://schemas.microsoft.com/office/drawing/2014/main" id="{1A9A3D0F-E016-C035-9B72-8B6E8B7EF0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481A92-FB11-69DE-A66A-1AE363F77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THANK YOU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803436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387</Words>
  <Application>Microsoft Macintosh PowerPoint</Application>
  <PresentationFormat>Widescreen</PresentationFormat>
  <Paragraphs>57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Montserrat-Regular</vt:lpstr>
      <vt:lpstr>Open Sans Bold</vt:lpstr>
      <vt:lpstr>Wingdings</vt:lpstr>
      <vt:lpstr>1_Office Theme</vt:lpstr>
      <vt:lpstr>Contacting and Inviting </vt:lpstr>
      <vt:lpstr>Four Ways to Prospect Potential Partners</vt:lpstr>
      <vt:lpstr>Friendship </vt:lpstr>
      <vt:lpstr>Curiosity</vt:lpstr>
      <vt:lpstr>Need</vt:lpstr>
      <vt:lpstr>Extra Income</vt:lpstr>
      <vt:lpstr>Master the Skill of Asking the Right Questions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Contacting and Inviting </dc:title>
  <dc:creator>Shedrick White</dc:creator>
  <cp:lastModifiedBy>john Early</cp:lastModifiedBy>
  <cp:revision>3</cp:revision>
  <dcterms:created xsi:type="dcterms:W3CDTF">2023-05-15T15:45:56Z</dcterms:created>
  <dcterms:modified xsi:type="dcterms:W3CDTF">2023-06-13T14:04:07Z</dcterms:modified>
</cp:coreProperties>
</file>