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06" r:id="rId4"/>
    <p:sldMasterId id="2147483712" r:id="rId5"/>
  </p:sldMasterIdLst>
  <p:sldIdLst>
    <p:sldId id="1151" r:id="rId6"/>
    <p:sldId id="1152" r:id="rId7"/>
    <p:sldId id="1153" r:id="rId8"/>
    <p:sldId id="378" r:id="rId9"/>
    <p:sldId id="262" r:id="rId10"/>
    <p:sldId id="375" r:id="rId11"/>
    <p:sldId id="258" r:id="rId12"/>
    <p:sldId id="259" r:id="rId13"/>
    <p:sldId id="377" r:id="rId14"/>
    <p:sldId id="266" r:id="rId15"/>
    <p:sldId id="376" r:id="rId16"/>
    <p:sldId id="1158" r:id="rId17"/>
    <p:sldId id="267" r:id="rId18"/>
    <p:sldId id="369" r:id="rId19"/>
    <p:sldId id="334" r:id="rId20"/>
    <p:sldId id="1159" r:id="rId21"/>
    <p:sldId id="11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FXwZnN6lUULyDLBYPrUTQ==" hashData="w+SGJFYzPxh0yKjqGypwI3s+5BtBK91kgUnZtbs4T7RAJ76xpjlUF+p7mXOY2VuAvqlADb8k1G/vEJha8LkGz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677C-E3D9-5E0A-2389-877C58A48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388F0-A4F8-0F98-E86F-742BA449E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6FC0-C303-11A9-FFA4-8AF8FAA9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9FE9-13C1-546B-EC1C-A70DDBD7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B42A2-0BAB-5002-E205-006DB3BA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80C1-4D48-F42C-E52B-08C4E8E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C8023-52C9-EE46-4142-0E1B28552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265B-E446-D306-356A-FB5DA70B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1D949-8295-281F-4FEE-94085452F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961E3-55FA-7E7A-33BB-6695BAE6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862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4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90269" y="2105976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60079" y="2105976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10099" y="2105976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0269" y="4124151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260079" y="4124151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10099" y="4124151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66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1" name="Round Diagonal Corner Rectangle 20"/>
          <p:cNvSpPr/>
          <p:nvPr userDrawn="1"/>
        </p:nvSpPr>
        <p:spPr>
          <a:xfrm>
            <a:off x="7508822" y="2491766"/>
            <a:ext cx="2321648" cy="2321648"/>
          </a:xfrm>
          <a:prstGeom prst="round2DiagRect">
            <a:avLst/>
          </a:prstGeom>
          <a:solidFill>
            <a:schemeClr val="bg1">
              <a:lumMod val="8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321344" y="2230639"/>
            <a:ext cx="3832056" cy="2880678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508822" y="2365760"/>
            <a:ext cx="3176720" cy="2515355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506458" y="2368131"/>
            <a:ext cx="3138542" cy="25327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2"/>
          <p:cNvSpPr>
            <a:spLocks/>
          </p:cNvSpPr>
          <p:nvPr userDrawn="1"/>
        </p:nvSpPr>
        <p:spPr bwMode="auto">
          <a:xfrm>
            <a:off x="5705474" y="3117851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" name="Freeform 113"/>
          <p:cNvSpPr>
            <a:spLocks/>
          </p:cNvSpPr>
          <p:nvPr userDrawn="1"/>
        </p:nvSpPr>
        <p:spPr bwMode="auto">
          <a:xfrm>
            <a:off x="4724081" y="1220788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" name="Oval 114"/>
          <p:cNvSpPr>
            <a:spLocks noChangeArrowheads="1"/>
          </p:cNvSpPr>
          <p:nvPr userDrawn="1"/>
        </p:nvSpPr>
        <p:spPr bwMode="auto">
          <a:xfrm>
            <a:off x="2993071" y="809626"/>
            <a:ext cx="920750" cy="920750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" name="Oval 115"/>
          <p:cNvSpPr>
            <a:spLocks noChangeArrowheads="1"/>
          </p:cNvSpPr>
          <p:nvPr userDrawn="1"/>
        </p:nvSpPr>
        <p:spPr bwMode="auto">
          <a:xfrm>
            <a:off x="2329497" y="3789363"/>
            <a:ext cx="430213" cy="428625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" name="Freeform 116"/>
          <p:cNvSpPr>
            <a:spLocks/>
          </p:cNvSpPr>
          <p:nvPr userDrawn="1"/>
        </p:nvSpPr>
        <p:spPr bwMode="auto">
          <a:xfrm>
            <a:off x="2485072" y="1631951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7"/>
          <p:cNvSpPr>
            <a:spLocks/>
          </p:cNvSpPr>
          <p:nvPr userDrawn="1"/>
        </p:nvSpPr>
        <p:spPr bwMode="auto">
          <a:xfrm>
            <a:off x="3016249" y="4968876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8"/>
          <p:cNvSpPr>
            <a:spLocks noChangeArrowheads="1"/>
          </p:cNvSpPr>
          <p:nvPr userDrawn="1"/>
        </p:nvSpPr>
        <p:spPr bwMode="auto">
          <a:xfrm>
            <a:off x="2683509" y="2998789"/>
            <a:ext cx="279400" cy="28257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9"/>
          <p:cNvSpPr>
            <a:spLocks noChangeArrowheads="1"/>
          </p:cNvSpPr>
          <p:nvPr userDrawn="1"/>
        </p:nvSpPr>
        <p:spPr bwMode="auto">
          <a:xfrm>
            <a:off x="3113405" y="3987802"/>
            <a:ext cx="473075" cy="47307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20"/>
          <p:cNvSpPr>
            <a:spLocks/>
          </p:cNvSpPr>
          <p:nvPr userDrawn="1"/>
        </p:nvSpPr>
        <p:spPr bwMode="auto">
          <a:xfrm>
            <a:off x="4427219" y="2414588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21"/>
          <p:cNvSpPr>
            <a:spLocks/>
          </p:cNvSpPr>
          <p:nvPr userDrawn="1"/>
        </p:nvSpPr>
        <p:spPr bwMode="auto">
          <a:xfrm>
            <a:off x="5705474" y="1624014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Freeform 122"/>
          <p:cNvSpPr>
            <a:spLocks/>
          </p:cNvSpPr>
          <p:nvPr userDrawn="1"/>
        </p:nvSpPr>
        <p:spPr bwMode="auto">
          <a:xfrm>
            <a:off x="3126105" y="2635252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Freeform 123"/>
          <p:cNvSpPr>
            <a:spLocks/>
          </p:cNvSpPr>
          <p:nvPr userDrawn="1"/>
        </p:nvSpPr>
        <p:spPr bwMode="auto">
          <a:xfrm>
            <a:off x="3741101" y="41276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4"/>
          <p:cNvSpPr>
            <a:spLocks/>
          </p:cNvSpPr>
          <p:nvPr userDrawn="1"/>
        </p:nvSpPr>
        <p:spPr bwMode="auto">
          <a:xfrm>
            <a:off x="2206942" y="871538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5"/>
          <p:cNvSpPr>
            <a:spLocks/>
          </p:cNvSpPr>
          <p:nvPr userDrawn="1"/>
        </p:nvSpPr>
        <p:spPr bwMode="auto">
          <a:xfrm>
            <a:off x="3483927" y="1463676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6"/>
          <p:cNvSpPr>
            <a:spLocks/>
          </p:cNvSpPr>
          <p:nvPr userDrawn="1"/>
        </p:nvSpPr>
        <p:spPr bwMode="auto">
          <a:xfrm>
            <a:off x="5462586" y="48498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Oval 127"/>
          <p:cNvSpPr>
            <a:spLocks noChangeArrowheads="1"/>
          </p:cNvSpPr>
          <p:nvPr userDrawn="1"/>
        </p:nvSpPr>
        <p:spPr bwMode="auto">
          <a:xfrm>
            <a:off x="6064249" y="6405563"/>
            <a:ext cx="446088" cy="446088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8"/>
          <p:cNvSpPr>
            <a:spLocks/>
          </p:cNvSpPr>
          <p:nvPr userDrawn="1"/>
        </p:nvSpPr>
        <p:spPr bwMode="auto">
          <a:xfrm>
            <a:off x="6205536" y="5803901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9"/>
          <p:cNvSpPr>
            <a:spLocks/>
          </p:cNvSpPr>
          <p:nvPr userDrawn="1"/>
        </p:nvSpPr>
        <p:spPr bwMode="auto">
          <a:xfrm>
            <a:off x="3809364" y="3727451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30"/>
          <p:cNvSpPr>
            <a:spLocks/>
          </p:cNvSpPr>
          <p:nvPr userDrawn="1"/>
        </p:nvSpPr>
        <p:spPr bwMode="auto">
          <a:xfrm>
            <a:off x="5068887" y="2759077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Freeform 131"/>
          <p:cNvSpPr>
            <a:spLocks/>
          </p:cNvSpPr>
          <p:nvPr userDrawn="1"/>
        </p:nvSpPr>
        <p:spPr bwMode="auto">
          <a:xfrm>
            <a:off x="3890326" y="747713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32"/>
          <p:cNvSpPr>
            <a:spLocks/>
          </p:cNvSpPr>
          <p:nvPr userDrawn="1"/>
        </p:nvSpPr>
        <p:spPr bwMode="auto">
          <a:xfrm>
            <a:off x="2427921" y="4699001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Oval 133"/>
          <p:cNvSpPr>
            <a:spLocks noChangeArrowheads="1"/>
          </p:cNvSpPr>
          <p:nvPr userDrawn="1"/>
        </p:nvSpPr>
        <p:spPr bwMode="auto">
          <a:xfrm>
            <a:off x="2378709" y="4089401"/>
            <a:ext cx="260350" cy="260350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4"/>
          <p:cNvSpPr>
            <a:spLocks/>
          </p:cNvSpPr>
          <p:nvPr userDrawn="1"/>
        </p:nvSpPr>
        <p:spPr bwMode="auto">
          <a:xfrm>
            <a:off x="5319711" y="73027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Oval 135"/>
          <p:cNvSpPr>
            <a:spLocks noChangeArrowheads="1"/>
          </p:cNvSpPr>
          <p:nvPr userDrawn="1"/>
        </p:nvSpPr>
        <p:spPr bwMode="auto">
          <a:xfrm>
            <a:off x="3990339" y="1849438"/>
            <a:ext cx="1600200" cy="1600200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Oval 136"/>
          <p:cNvSpPr>
            <a:spLocks noChangeArrowheads="1"/>
          </p:cNvSpPr>
          <p:nvPr userDrawn="1"/>
        </p:nvSpPr>
        <p:spPr bwMode="auto">
          <a:xfrm>
            <a:off x="1941830" y="4513264"/>
            <a:ext cx="233363" cy="239713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Freeform 137"/>
          <p:cNvSpPr>
            <a:spLocks/>
          </p:cNvSpPr>
          <p:nvPr userDrawn="1"/>
        </p:nvSpPr>
        <p:spPr bwMode="auto">
          <a:xfrm>
            <a:off x="5480049" y="358776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8"/>
          <p:cNvSpPr>
            <a:spLocks/>
          </p:cNvSpPr>
          <p:nvPr userDrawn="1"/>
        </p:nvSpPr>
        <p:spPr bwMode="auto">
          <a:xfrm>
            <a:off x="1911681" y="2762250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Freeform 139"/>
          <p:cNvSpPr>
            <a:spLocks/>
          </p:cNvSpPr>
          <p:nvPr userDrawn="1"/>
        </p:nvSpPr>
        <p:spPr bwMode="auto">
          <a:xfrm>
            <a:off x="2958146" y="15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Freeform 140"/>
          <p:cNvSpPr>
            <a:spLocks/>
          </p:cNvSpPr>
          <p:nvPr userDrawn="1"/>
        </p:nvSpPr>
        <p:spPr bwMode="auto">
          <a:xfrm>
            <a:off x="2083117" y="2184402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41"/>
          <p:cNvSpPr>
            <a:spLocks/>
          </p:cNvSpPr>
          <p:nvPr userDrawn="1"/>
        </p:nvSpPr>
        <p:spPr bwMode="auto">
          <a:xfrm>
            <a:off x="2690811" y="1535114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42"/>
          <p:cNvSpPr>
            <a:spLocks/>
          </p:cNvSpPr>
          <p:nvPr userDrawn="1"/>
        </p:nvSpPr>
        <p:spPr bwMode="auto">
          <a:xfrm>
            <a:off x="4714557" y="4527551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Oval 143"/>
          <p:cNvSpPr>
            <a:spLocks noChangeArrowheads="1"/>
          </p:cNvSpPr>
          <p:nvPr userDrawn="1"/>
        </p:nvSpPr>
        <p:spPr bwMode="auto">
          <a:xfrm>
            <a:off x="5316536" y="5937251"/>
            <a:ext cx="446088" cy="446088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4"/>
          <p:cNvSpPr>
            <a:spLocks/>
          </p:cNvSpPr>
          <p:nvPr userDrawn="1"/>
        </p:nvSpPr>
        <p:spPr bwMode="auto">
          <a:xfrm>
            <a:off x="5457824" y="5332413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5"/>
          <p:cNvSpPr>
            <a:spLocks/>
          </p:cNvSpPr>
          <p:nvPr userDrawn="1"/>
        </p:nvSpPr>
        <p:spPr bwMode="auto">
          <a:xfrm>
            <a:off x="3209290" y="3457577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Oval 35"/>
          <p:cNvSpPr/>
          <p:nvPr userDrawn="1"/>
        </p:nvSpPr>
        <p:spPr>
          <a:xfrm>
            <a:off x="5261292" y="1"/>
            <a:ext cx="6845777" cy="6845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37" name="Oval 114"/>
          <p:cNvSpPr>
            <a:spLocks noChangeArrowheads="1"/>
          </p:cNvSpPr>
          <p:nvPr userDrawn="1"/>
        </p:nvSpPr>
        <p:spPr bwMode="auto">
          <a:xfrm>
            <a:off x="1012443" y="1792827"/>
            <a:ext cx="656686" cy="656686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Oval 115"/>
          <p:cNvSpPr>
            <a:spLocks noChangeArrowheads="1"/>
          </p:cNvSpPr>
          <p:nvPr userDrawn="1"/>
        </p:nvSpPr>
        <p:spPr bwMode="auto">
          <a:xfrm>
            <a:off x="1001450" y="4552051"/>
            <a:ext cx="306832" cy="305699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16"/>
          <p:cNvSpPr>
            <a:spLocks/>
          </p:cNvSpPr>
          <p:nvPr userDrawn="1"/>
        </p:nvSpPr>
        <p:spPr bwMode="auto">
          <a:xfrm>
            <a:off x="401550" y="2513624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Freeform 117"/>
          <p:cNvSpPr>
            <a:spLocks/>
          </p:cNvSpPr>
          <p:nvPr userDrawn="1"/>
        </p:nvSpPr>
        <p:spPr bwMode="auto">
          <a:xfrm>
            <a:off x="1253261" y="947739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8"/>
          <p:cNvSpPr>
            <a:spLocks noChangeArrowheads="1"/>
          </p:cNvSpPr>
          <p:nvPr userDrawn="1"/>
        </p:nvSpPr>
        <p:spPr bwMode="auto">
          <a:xfrm>
            <a:off x="466067" y="3449639"/>
            <a:ext cx="199271" cy="20153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Oval 119"/>
          <p:cNvSpPr>
            <a:spLocks noChangeArrowheads="1"/>
          </p:cNvSpPr>
          <p:nvPr userDrawn="1"/>
        </p:nvSpPr>
        <p:spPr bwMode="auto">
          <a:xfrm>
            <a:off x="1858612" y="4763237"/>
            <a:ext cx="337401" cy="337401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22"/>
          <p:cNvSpPr>
            <a:spLocks/>
          </p:cNvSpPr>
          <p:nvPr userDrawn="1"/>
        </p:nvSpPr>
        <p:spPr bwMode="auto">
          <a:xfrm>
            <a:off x="1274728" y="3686744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Freeform 124"/>
          <p:cNvSpPr>
            <a:spLocks/>
          </p:cNvSpPr>
          <p:nvPr userDrawn="1"/>
        </p:nvSpPr>
        <p:spPr bwMode="auto">
          <a:xfrm>
            <a:off x="228806" y="1971151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33"/>
          <p:cNvSpPr>
            <a:spLocks noChangeArrowheads="1"/>
          </p:cNvSpPr>
          <p:nvPr userDrawn="1"/>
        </p:nvSpPr>
        <p:spPr bwMode="auto">
          <a:xfrm>
            <a:off x="1001948" y="4803828"/>
            <a:ext cx="185684" cy="185684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38"/>
          <p:cNvSpPr>
            <a:spLocks/>
          </p:cNvSpPr>
          <p:nvPr userDrawn="1"/>
        </p:nvSpPr>
        <p:spPr bwMode="auto">
          <a:xfrm>
            <a:off x="203332" y="3733353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40"/>
          <p:cNvSpPr>
            <a:spLocks/>
          </p:cNvSpPr>
          <p:nvPr userDrawn="1"/>
        </p:nvSpPr>
        <p:spPr bwMode="auto">
          <a:xfrm>
            <a:off x="-72796" y="2992319"/>
            <a:ext cx="220783" cy="22078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Freeform 141"/>
          <p:cNvSpPr>
            <a:spLocks/>
          </p:cNvSpPr>
          <p:nvPr userDrawn="1"/>
        </p:nvSpPr>
        <p:spPr bwMode="auto">
          <a:xfrm>
            <a:off x="848277" y="2644883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Oval 115"/>
          <p:cNvSpPr>
            <a:spLocks noChangeArrowheads="1"/>
          </p:cNvSpPr>
          <p:nvPr userDrawn="1"/>
        </p:nvSpPr>
        <p:spPr bwMode="auto">
          <a:xfrm>
            <a:off x="2206403" y="4371527"/>
            <a:ext cx="306832" cy="305699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16"/>
          <p:cNvSpPr>
            <a:spLocks/>
          </p:cNvSpPr>
          <p:nvPr userDrawn="1"/>
        </p:nvSpPr>
        <p:spPr bwMode="auto">
          <a:xfrm>
            <a:off x="1341444" y="2243155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8"/>
          <p:cNvSpPr>
            <a:spLocks noChangeArrowheads="1"/>
          </p:cNvSpPr>
          <p:nvPr userDrawn="1"/>
        </p:nvSpPr>
        <p:spPr bwMode="auto">
          <a:xfrm>
            <a:off x="1405961" y="3179170"/>
            <a:ext cx="199271" cy="20153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33"/>
          <p:cNvSpPr>
            <a:spLocks noChangeArrowheads="1"/>
          </p:cNvSpPr>
          <p:nvPr userDrawn="1"/>
        </p:nvSpPr>
        <p:spPr bwMode="auto">
          <a:xfrm>
            <a:off x="721852" y="2285548"/>
            <a:ext cx="185684" cy="185684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38"/>
          <p:cNvSpPr>
            <a:spLocks/>
          </p:cNvSpPr>
          <p:nvPr userDrawn="1"/>
        </p:nvSpPr>
        <p:spPr bwMode="auto">
          <a:xfrm>
            <a:off x="1143226" y="3462884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Freeform 141"/>
          <p:cNvSpPr>
            <a:spLocks/>
          </p:cNvSpPr>
          <p:nvPr userDrawn="1"/>
        </p:nvSpPr>
        <p:spPr bwMode="auto">
          <a:xfrm>
            <a:off x="1788171" y="237441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4939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3"/>
          <p:cNvSpPr>
            <a:spLocks/>
          </p:cNvSpPr>
          <p:nvPr userDrawn="1"/>
        </p:nvSpPr>
        <p:spPr bwMode="auto">
          <a:xfrm rot="10800000">
            <a:off x="8671820" y="4276942"/>
            <a:ext cx="1048920" cy="1048919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4"/>
          <p:cNvSpPr>
            <a:spLocks noChangeArrowheads="1"/>
          </p:cNvSpPr>
          <p:nvPr userDrawn="1"/>
        </p:nvSpPr>
        <p:spPr bwMode="auto">
          <a:xfrm rot="10800000">
            <a:off x="10432667" y="4878117"/>
            <a:ext cx="809007" cy="809007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Oval 115"/>
          <p:cNvSpPr>
            <a:spLocks noChangeArrowheads="1"/>
          </p:cNvSpPr>
          <p:nvPr userDrawn="1"/>
        </p:nvSpPr>
        <p:spPr bwMode="auto">
          <a:xfrm rot="10800000">
            <a:off x="11446714" y="2692404"/>
            <a:ext cx="378002" cy="376607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16"/>
          <p:cNvSpPr>
            <a:spLocks/>
          </p:cNvSpPr>
          <p:nvPr userDrawn="1"/>
        </p:nvSpPr>
        <p:spPr bwMode="auto">
          <a:xfrm rot="10800000">
            <a:off x="11194250" y="4466638"/>
            <a:ext cx="493773" cy="49795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Freeform 117"/>
          <p:cNvSpPr>
            <a:spLocks/>
          </p:cNvSpPr>
          <p:nvPr userDrawn="1"/>
        </p:nvSpPr>
        <p:spPr bwMode="auto">
          <a:xfrm rot="10800000">
            <a:off x="10066382" y="883295"/>
            <a:ext cx="1154927" cy="1149348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Oval 118"/>
          <p:cNvSpPr>
            <a:spLocks noChangeArrowheads="1"/>
          </p:cNvSpPr>
          <p:nvPr userDrawn="1"/>
        </p:nvSpPr>
        <p:spPr bwMode="auto">
          <a:xfrm rot="10800000">
            <a:off x="11268175" y="3515358"/>
            <a:ext cx="245492" cy="24828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Oval 119"/>
          <p:cNvSpPr>
            <a:spLocks noChangeArrowheads="1"/>
          </p:cNvSpPr>
          <p:nvPr userDrawn="1"/>
        </p:nvSpPr>
        <p:spPr bwMode="auto">
          <a:xfrm rot="10800000">
            <a:off x="10720282" y="2478992"/>
            <a:ext cx="415662" cy="415662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0"/>
          <p:cNvSpPr>
            <a:spLocks/>
          </p:cNvSpPr>
          <p:nvPr userDrawn="1"/>
        </p:nvSpPr>
        <p:spPr bwMode="auto">
          <a:xfrm rot="10800000">
            <a:off x="8569997" y="2870942"/>
            <a:ext cx="1411578" cy="1405998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 rot="10800000">
            <a:off x="10106553" y="3064825"/>
            <a:ext cx="1018233" cy="1018233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 rot="10800000">
            <a:off x="9310937" y="5088737"/>
            <a:ext cx="1273489" cy="1273489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 rot="10800000">
            <a:off x="11566950" y="5263093"/>
            <a:ext cx="365448" cy="369633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 rot="10800000">
            <a:off x="9613617" y="3911493"/>
            <a:ext cx="1196773" cy="1200957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 rot="10800000">
            <a:off x="7883457" y="944668"/>
            <a:ext cx="1188404" cy="1192588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 rot="10800000">
            <a:off x="8151265" y="378363"/>
            <a:ext cx="391950" cy="391950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 rot="10800000">
            <a:off x="7833244" y="711729"/>
            <a:ext cx="585833" cy="58722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 rot="10800000">
            <a:off x="8787870" y="1388228"/>
            <a:ext cx="1736576" cy="1735181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 rot="10800000">
            <a:off x="7711891" y="2269766"/>
            <a:ext cx="1705890" cy="1704494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 rot="10800000">
            <a:off x="9404390" y="4692604"/>
            <a:ext cx="1048920" cy="1048919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 rot="10800000">
            <a:off x="11241674" y="1771807"/>
            <a:ext cx="496563" cy="49795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 rot="10800000">
            <a:off x="11552722" y="2576630"/>
            <a:ext cx="228754" cy="228754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 rot="10800000">
            <a:off x="8431630" y="5565773"/>
            <a:ext cx="765767" cy="768557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 rot="10800000">
            <a:off x="8959437" y="3367505"/>
            <a:ext cx="1405999" cy="1405998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 rot="10800000">
            <a:off x="11960294" y="2222342"/>
            <a:ext cx="205042" cy="21062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 rot="10800000">
            <a:off x="7657493" y="4688418"/>
            <a:ext cx="1399025" cy="139484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 rot="10800000">
            <a:off x="11336789" y="3116435"/>
            <a:ext cx="855037" cy="855037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 rot="10800000">
            <a:off x="10374084" y="5500215"/>
            <a:ext cx="898277" cy="896882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 rot="10800000">
            <a:off x="11769201" y="4207198"/>
            <a:ext cx="271994" cy="271994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 rot="10800000">
            <a:off x="10306293" y="3852910"/>
            <a:ext cx="1200958" cy="119677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 rot="10800000">
            <a:off x="8811305" y="1503998"/>
            <a:ext cx="917805" cy="916410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 rot="10800000">
            <a:off x="8808235" y="789840"/>
            <a:ext cx="391950" cy="391950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 rot="10800000">
            <a:off x="8488817" y="1127393"/>
            <a:ext cx="587228" cy="585833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 rot="10800000">
            <a:off x="9663830" y="1974061"/>
            <a:ext cx="1387866" cy="1386471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Freeform 117"/>
          <p:cNvSpPr>
            <a:spLocks/>
          </p:cNvSpPr>
          <p:nvPr userDrawn="1"/>
        </p:nvSpPr>
        <p:spPr bwMode="auto">
          <a:xfrm rot="10800000">
            <a:off x="12065556" y="4864394"/>
            <a:ext cx="704784" cy="701379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9"/>
          <p:cNvSpPr>
            <a:spLocks noChangeArrowheads="1"/>
          </p:cNvSpPr>
          <p:nvPr userDrawn="1"/>
        </p:nvSpPr>
        <p:spPr bwMode="auto">
          <a:xfrm rot="10800000">
            <a:off x="11942001" y="1916873"/>
            <a:ext cx="296454" cy="296454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Freeform 122"/>
          <p:cNvSpPr>
            <a:spLocks/>
          </p:cNvSpPr>
          <p:nvPr userDrawn="1"/>
        </p:nvSpPr>
        <p:spPr bwMode="auto">
          <a:xfrm rot="10800000">
            <a:off x="12025265" y="2432962"/>
            <a:ext cx="726212" cy="726212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Oval 115"/>
          <p:cNvSpPr>
            <a:spLocks noChangeArrowheads="1"/>
          </p:cNvSpPr>
          <p:nvPr userDrawn="1"/>
        </p:nvSpPr>
        <p:spPr bwMode="auto">
          <a:xfrm rot="10800000">
            <a:off x="11663277" y="2288900"/>
            <a:ext cx="269595" cy="2685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Freeform 138"/>
          <p:cNvSpPr>
            <a:spLocks/>
          </p:cNvSpPr>
          <p:nvPr userDrawn="1"/>
        </p:nvSpPr>
        <p:spPr bwMode="auto">
          <a:xfrm rot="10800000">
            <a:off x="12257200" y="2746047"/>
            <a:ext cx="609820" cy="60982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Freeform 141"/>
          <p:cNvSpPr>
            <a:spLocks/>
          </p:cNvSpPr>
          <p:nvPr userDrawn="1"/>
        </p:nvSpPr>
        <p:spPr bwMode="auto">
          <a:xfrm rot="10800000">
            <a:off x="11443814" y="3458692"/>
            <a:ext cx="856533" cy="853548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13"/>
          <p:cNvSpPr>
            <a:spLocks/>
          </p:cNvSpPr>
          <p:nvPr userDrawn="1"/>
        </p:nvSpPr>
        <p:spPr bwMode="auto">
          <a:xfrm>
            <a:off x="2806632" y="1451351"/>
            <a:ext cx="1047972" cy="1047972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Oval 114"/>
          <p:cNvSpPr>
            <a:spLocks noChangeArrowheads="1"/>
          </p:cNvSpPr>
          <p:nvPr userDrawn="1"/>
        </p:nvSpPr>
        <p:spPr bwMode="auto">
          <a:xfrm>
            <a:off x="1287073" y="1090414"/>
            <a:ext cx="808276" cy="80827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Oval 115"/>
          <p:cNvSpPr>
            <a:spLocks noChangeArrowheads="1"/>
          </p:cNvSpPr>
          <p:nvPr userDrawn="1"/>
        </p:nvSpPr>
        <p:spPr bwMode="auto">
          <a:xfrm>
            <a:off x="704557" y="3706163"/>
            <a:ext cx="377661" cy="37626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Freeform 116"/>
          <p:cNvSpPr>
            <a:spLocks/>
          </p:cNvSpPr>
          <p:nvPr userDrawn="1"/>
        </p:nvSpPr>
        <p:spPr bwMode="auto">
          <a:xfrm>
            <a:off x="841128" y="1812289"/>
            <a:ext cx="493327" cy="49750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17"/>
          <p:cNvSpPr>
            <a:spLocks/>
          </p:cNvSpPr>
          <p:nvPr userDrawn="1"/>
        </p:nvSpPr>
        <p:spPr bwMode="auto">
          <a:xfrm>
            <a:off x="1307420" y="4741593"/>
            <a:ext cx="1153884" cy="114831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8"/>
          <p:cNvSpPr>
            <a:spLocks noChangeArrowheads="1"/>
          </p:cNvSpPr>
          <p:nvPr userDrawn="1"/>
        </p:nvSpPr>
        <p:spPr bwMode="auto">
          <a:xfrm>
            <a:off x="1015325" y="3012161"/>
            <a:ext cx="245270" cy="248057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19"/>
          <p:cNvSpPr>
            <a:spLocks noChangeArrowheads="1"/>
          </p:cNvSpPr>
          <p:nvPr userDrawn="1"/>
        </p:nvSpPr>
        <p:spPr bwMode="auto">
          <a:xfrm>
            <a:off x="1392708" y="3880362"/>
            <a:ext cx="415287" cy="415287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20"/>
          <p:cNvSpPr>
            <a:spLocks/>
          </p:cNvSpPr>
          <p:nvPr userDrawn="1"/>
        </p:nvSpPr>
        <p:spPr bwMode="auto">
          <a:xfrm>
            <a:off x="2546034" y="2499323"/>
            <a:ext cx="1410303" cy="1404728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Freeform 122"/>
          <p:cNvSpPr>
            <a:spLocks/>
          </p:cNvSpPr>
          <p:nvPr userDrawn="1"/>
        </p:nvSpPr>
        <p:spPr bwMode="auto">
          <a:xfrm>
            <a:off x="1403856" y="2693032"/>
            <a:ext cx="1017313" cy="1017313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5" name="Freeform 123"/>
          <p:cNvSpPr>
            <a:spLocks/>
          </p:cNvSpPr>
          <p:nvPr userDrawn="1"/>
        </p:nvSpPr>
        <p:spPr bwMode="auto">
          <a:xfrm>
            <a:off x="1978454" y="415923"/>
            <a:ext cx="1272339" cy="1272339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596972" y="1144765"/>
            <a:ext cx="365118" cy="369299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1717969" y="1664569"/>
            <a:ext cx="1195691" cy="1199872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3605400" y="4637075"/>
            <a:ext cx="1187330" cy="1191511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9" name="Oval 127"/>
          <p:cNvSpPr>
            <a:spLocks noChangeArrowheads="1"/>
          </p:cNvSpPr>
          <p:nvPr userDrawn="1"/>
        </p:nvSpPr>
        <p:spPr bwMode="auto">
          <a:xfrm>
            <a:off x="4133567" y="6002782"/>
            <a:ext cx="391596" cy="39159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0" name="Freeform 128"/>
          <p:cNvSpPr>
            <a:spLocks/>
          </p:cNvSpPr>
          <p:nvPr userDrawn="1"/>
        </p:nvSpPr>
        <p:spPr bwMode="auto">
          <a:xfrm>
            <a:off x="4257597" y="5474617"/>
            <a:ext cx="585303" cy="586697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2003653" y="3651815"/>
            <a:ext cx="1735007" cy="1733613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2" name="Freeform 130"/>
          <p:cNvSpPr>
            <a:spLocks/>
          </p:cNvSpPr>
          <p:nvPr userDrawn="1"/>
        </p:nvSpPr>
        <p:spPr bwMode="auto">
          <a:xfrm>
            <a:off x="3259793" y="2801730"/>
            <a:ext cx="1704348" cy="1702954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3" name="Freeform 131"/>
          <p:cNvSpPr>
            <a:spLocks/>
          </p:cNvSpPr>
          <p:nvPr userDrawn="1"/>
        </p:nvSpPr>
        <p:spPr bwMode="auto">
          <a:xfrm>
            <a:off x="2074724" y="1036064"/>
            <a:ext cx="1047972" cy="1047972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790958" y="4504684"/>
            <a:ext cx="496114" cy="49750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5" name="Oval 133"/>
          <p:cNvSpPr>
            <a:spLocks noChangeArrowheads="1"/>
          </p:cNvSpPr>
          <p:nvPr userDrawn="1"/>
        </p:nvSpPr>
        <p:spPr bwMode="auto">
          <a:xfrm>
            <a:off x="747759" y="3969551"/>
            <a:ext cx="228547" cy="228547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3364228" y="443795"/>
            <a:ext cx="765076" cy="76786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7" name="Oval 135"/>
          <p:cNvSpPr>
            <a:spLocks noChangeArrowheads="1"/>
          </p:cNvSpPr>
          <p:nvPr userDrawn="1"/>
        </p:nvSpPr>
        <p:spPr bwMode="auto">
          <a:xfrm>
            <a:off x="2162520" y="2003209"/>
            <a:ext cx="1404728" cy="1404728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8" name="Oval 136"/>
          <p:cNvSpPr>
            <a:spLocks noChangeArrowheads="1"/>
          </p:cNvSpPr>
          <p:nvPr userDrawn="1"/>
        </p:nvSpPr>
        <p:spPr bwMode="auto">
          <a:xfrm>
            <a:off x="364246" y="4341636"/>
            <a:ext cx="204857" cy="21043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3620731" y="694638"/>
            <a:ext cx="1397761" cy="139358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0" name="Freeform 138"/>
          <p:cNvSpPr>
            <a:spLocks/>
          </p:cNvSpPr>
          <p:nvPr userDrawn="1"/>
        </p:nvSpPr>
        <p:spPr bwMode="auto">
          <a:xfrm>
            <a:off x="337781" y="2804517"/>
            <a:ext cx="854265" cy="854265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1" name="Freeform 139"/>
          <p:cNvSpPr>
            <a:spLocks/>
          </p:cNvSpPr>
          <p:nvPr userDrawn="1"/>
        </p:nvSpPr>
        <p:spPr bwMode="auto">
          <a:xfrm>
            <a:off x="1291140" y="381082"/>
            <a:ext cx="897465" cy="896072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2" name="Freeform 140"/>
          <p:cNvSpPr>
            <a:spLocks/>
          </p:cNvSpPr>
          <p:nvPr userDrawn="1"/>
        </p:nvSpPr>
        <p:spPr bwMode="auto">
          <a:xfrm>
            <a:off x="488273" y="2297254"/>
            <a:ext cx="271748" cy="271748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3" name="Freeform 141"/>
          <p:cNvSpPr>
            <a:spLocks/>
          </p:cNvSpPr>
          <p:nvPr userDrawn="1"/>
        </p:nvSpPr>
        <p:spPr bwMode="auto">
          <a:xfrm>
            <a:off x="1021736" y="1727281"/>
            <a:ext cx="1199873" cy="1195691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4" name="Freeform 142"/>
          <p:cNvSpPr>
            <a:spLocks/>
          </p:cNvSpPr>
          <p:nvPr userDrawn="1"/>
        </p:nvSpPr>
        <p:spPr bwMode="auto">
          <a:xfrm>
            <a:off x="2798272" y="4354178"/>
            <a:ext cx="916975" cy="915582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5" name="Oval 143"/>
          <p:cNvSpPr>
            <a:spLocks noChangeArrowheads="1"/>
          </p:cNvSpPr>
          <p:nvPr userDrawn="1"/>
        </p:nvSpPr>
        <p:spPr bwMode="auto">
          <a:xfrm>
            <a:off x="3326716" y="5591676"/>
            <a:ext cx="391596" cy="391596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6" name="Freeform 144"/>
          <p:cNvSpPr>
            <a:spLocks/>
          </p:cNvSpPr>
          <p:nvPr userDrawn="1"/>
        </p:nvSpPr>
        <p:spPr bwMode="auto">
          <a:xfrm>
            <a:off x="3450746" y="5060723"/>
            <a:ext cx="586697" cy="585303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7" name="Freeform 145"/>
          <p:cNvSpPr>
            <a:spLocks/>
          </p:cNvSpPr>
          <p:nvPr userDrawn="1"/>
        </p:nvSpPr>
        <p:spPr bwMode="auto">
          <a:xfrm>
            <a:off x="1476879" y="3414905"/>
            <a:ext cx="1386612" cy="1385218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8" name="Oval 114"/>
          <p:cNvSpPr>
            <a:spLocks noChangeArrowheads="1"/>
          </p:cNvSpPr>
          <p:nvPr userDrawn="1"/>
        </p:nvSpPr>
        <p:spPr bwMode="auto">
          <a:xfrm>
            <a:off x="-451612" y="1953514"/>
            <a:ext cx="576469" cy="57646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9" name="Freeform 117"/>
          <p:cNvSpPr>
            <a:spLocks/>
          </p:cNvSpPr>
          <p:nvPr userDrawn="1"/>
        </p:nvSpPr>
        <p:spPr bwMode="auto">
          <a:xfrm>
            <a:off x="-240212" y="1211657"/>
            <a:ext cx="704147" cy="700745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0" name="Oval 119"/>
          <p:cNvSpPr>
            <a:spLocks noChangeArrowheads="1"/>
          </p:cNvSpPr>
          <p:nvPr userDrawn="1"/>
        </p:nvSpPr>
        <p:spPr bwMode="auto">
          <a:xfrm>
            <a:off x="291192" y="4561073"/>
            <a:ext cx="296186" cy="296186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1" name="Freeform 122"/>
          <p:cNvSpPr>
            <a:spLocks/>
          </p:cNvSpPr>
          <p:nvPr userDrawn="1"/>
        </p:nvSpPr>
        <p:spPr bwMode="auto">
          <a:xfrm>
            <a:off x="-221367" y="3616079"/>
            <a:ext cx="725556" cy="725556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2" name="Freeform 141"/>
          <p:cNvSpPr>
            <a:spLocks/>
          </p:cNvSpPr>
          <p:nvPr userDrawn="1"/>
        </p:nvSpPr>
        <p:spPr bwMode="auto">
          <a:xfrm>
            <a:off x="-595725" y="2701486"/>
            <a:ext cx="855759" cy="852777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3" name="Oval 115"/>
          <p:cNvSpPr>
            <a:spLocks noChangeArrowheads="1"/>
          </p:cNvSpPr>
          <p:nvPr userDrawn="1"/>
        </p:nvSpPr>
        <p:spPr bwMode="auto">
          <a:xfrm>
            <a:off x="596501" y="4217212"/>
            <a:ext cx="269351" cy="268356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4" name="Freeform 116"/>
          <p:cNvSpPr>
            <a:spLocks/>
          </p:cNvSpPr>
          <p:nvPr userDrawn="1"/>
        </p:nvSpPr>
        <p:spPr bwMode="auto">
          <a:xfrm>
            <a:off x="-162801" y="2348832"/>
            <a:ext cx="351845" cy="354827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5" name="Oval 118"/>
          <p:cNvSpPr>
            <a:spLocks noChangeArrowheads="1"/>
          </p:cNvSpPr>
          <p:nvPr userDrawn="1"/>
        </p:nvSpPr>
        <p:spPr bwMode="auto">
          <a:xfrm>
            <a:off x="-106165" y="3170508"/>
            <a:ext cx="174929" cy="176917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6" name="Freeform 138"/>
          <p:cNvSpPr>
            <a:spLocks/>
          </p:cNvSpPr>
          <p:nvPr userDrawn="1"/>
        </p:nvSpPr>
        <p:spPr bwMode="auto">
          <a:xfrm>
            <a:off x="-336805" y="3419566"/>
            <a:ext cx="609269" cy="609269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7" name="Freeform 141"/>
          <p:cNvSpPr>
            <a:spLocks/>
          </p:cNvSpPr>
          <p:nvPr userDrawn="1"/>
        </p:nvSpPr>
        <p:spPr bwMode="auto">
          <a:xfrm>
            <a:off x="229358" y="2464056"/>
            <a:ext cx="855759" cy="852777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0" name="Freeform 89"/>
          <p:cNvSpPr/>
          <p:nvPr userDrawn="1"/>
        </p:nvSpPr>
        <p:spPr>
          <a:xfrm>
            <a:off x="2036389" y="0"/>
            <a:ext cx="8119222" cy="6865896"/>
          </a:xfrm>
          <a:custGeom>
            <a:avLst/>
            <a:gdLst>
              <a:gd name="connsiteX0" fmla="*/ 1893065 w 8119222"/>
              <a:gd name="connsiteY0" fmla="*/ 0 h 6865896"/>
              <a:gd name="connsiteX1" fmla="*/ 6226158 w 8119222"/>
              <a:gd name="connsiteY1" fmla="*/ 0 h 6865896"/>
              <a:gd name="connsiteX2" fmla="*/ 6329378 w 8119222"/>
              <a:gd name="connsiteY2" fmla="*/ 62708 h 6865896"/>
              <a:gd name="connsiteX3" fmla="*/ 8119222 w 8119222"/>
              <a:gd name="connsiteY3" fmla="*/ 3429001 h 6865896"/>
              <a:gd name="connsiteX4" fmla="*/ 6329378 w 8119222"/>
              <a:gd name="connsiteY4" fmla="*/ 6795294 h 6865896"/>
              <a:gd name="connsiteX5" fmla="*/ 6219250 w 8119222"/>
              <a:gd name="connsiteY5" fmla="*/ 6865896 h 6865896"/>
              <a:gd name="connsiteX6" fmla="*/ 1899973 w 8119222"/>
              <a:gd name="connsiteY6" fmla="*/ 6865896 h 6865896"/>
              <a:gd name="connsiteX7" fmla="*/ 1789844 w 8119222"/>
              <a:gd name="connsiteY7" fmla="*/ 6795294 h 6865896"/>
              <a:gd name="connsiteX8" fmla="*/ 0 w 8119222"/>
              <a:gd name="connsiteY8" fmla="*/ 3429001 h 6865896"/>
              <a:gd name="connsiteX9" fmla="*/ 1789844 w 8119222"/>
              <a:gd name="connsiteY9" fmla="*/ 62708 h 686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9222" h="6865896">
                <a:moveTo>
                  <a:pt x="1893065" y="0"/>
                </a:moveTo>
                <a:lnTo>
                  <a:pt x="6226158" y="0"/>
                </a:lnTo>
                <a:lnTo>
                  <a:pt x="6329378" y="62708"/>
                </a:lnTo>
                <a:cubicBezTo>
                  <a:pt x="7409242" y="792250"/>
                  <a:pt x="8119222" y="2027713"/>
                  <a:pt x="8119222" y="3429001"/>
                </a:cubicBezTo>
                <a:cubicBezTo>
                  <a:pt x="8119222" y="4830289"/>
                  <a:pt x="7409242" y="6065753"/>
                  <a:pt x="6329378" y="6795294"/>
                </a:cubicBezTo>
                <a:lnTo>
                  <a:pt x="6219250" y="6865896"/>
                </a:lnTo>
                <a:lnTo>
                  <a:pt x="1899973" y="6865896"/>
                </a:lnTo>
                <a:lnTo>
                  <a:pt x="1789844" y="6795294"/>
                </a:lnTo>
                <a:cubicBezTo>
                  <a:pt x="709981" y="6065753"/>
                  <a:pt x="0" y="4830289"/>
                  <a:pt x="0" y="3429001"/>
                </a:cubicBezTo>
                <a:cubicBezTo>
                  <a:pt x="0" y="2027713"/>
                  <a:pt x="709981" y="792250"/>
                  <a:pt x="1789844" y="627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0DD-71B2-4EEC-99D8-3EB84E98E1C7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210356" y="978152"/>
            <a:ext cx="1764000" cy="1764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6265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BA002-9B03-2D5F-FB5A-690B5DC9E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4D15F-E8A0-DAB5-CF49-B98859CDE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CA499-A436-2F64-493F-52F85A7F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CD6C-CAA6-AF46-9BBC-A7EBA3AA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421F-1095-0333-CE7A-8052EC67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9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3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" name="AutoShape 7"/>
          <p:cNvSpPr>
            <a:spLocks/>
          </p:cNvSpPr>
          <p:nvPr userDrawn="1"/>
        </p:nvSpPr>
        <p:spPr bwMode="auto">
          <a:xfrm>
            <a:off x="11366500" y="368300"/>
            <a:ext cx="387350" cy="387350"/>
          </a:xfrm>
          <a:prstGeom prst="roundRect">
            <a:avLst>
              <a:gd name="adj" fmla="val 19662"/>
            </a:avLst>
          </a:pr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9268" y="0"/>
            <a:ext cx="12201268" cy="6858000"/>
          </a:xfrm>
          <a:prstGeom prst="rect">
            <a:avLst/>
          </a:prstGeom>
          <a:solidFill>
            <a:srgbClr val="E8E8EA"/>
          </a:solidFill>
          <a:ln>
            <a:noFill/>
          </a:ln>
        </p:spPr>
        <p:txBody>
          <a:bodyPr anchor="t"/>
          <a:lstStyle>
            <a:lvl1pPr>
              <a:defRPr sz="1400" baseline="0">
                <a:solidFill>
                  <a:srgbClr val="7A7A7A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665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46050" y="2127250"/>
            <a:ext cx="6705600" cy="36512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638800" y="1593850"/>
            <a:ext cx="6649888" cy="42354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57150" y="1593850"/>
            <a:ext cx="12345838" cy="25019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 hasCustomPrompt="1"/>
          </p:nvPr>
        </p:nvSpPr>
        <p:spPr>
          <a:xfrm>
            <a:off x="377859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 hasCustomPrompt="1"/>
          </p:nvPr>
        </p:nvSpPr>
        <p:spPr>
          <a:xfrm>
            <a:off x="648381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 hasCustomPrompt="1"/>
          </p:nvPr>
        </p:nvSpPr>
        <p:spPr>
          <a:xfrm>
            <a:off x="9162036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A104-70E1-156C-41AB-A2F2601B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277EE-BF26-72AF-9DEA-81905332F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5FF20-78D1-40EF-90AB-1653B244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2FB68-76AA-F51F-39CB-37D6E9C5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2764C-75DC-63DE-A639-A6AC45A9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2155032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35103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52795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207541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9229467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170488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95043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4451350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5043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4451350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0215834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 hasCustomPrompt="1"/>
          </p:nvPr>
        </p:nvSpPr>
        <p:spPr>
          <a:xfrm>
            <a:off x="10272141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5834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 hasCustomPrompt="1"/>
          </p:nvPr>
        </p:nvSpPr>
        <p:spPr>
          <a:xfrm>
            <a:off x="10272141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394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86038" y="2691720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19650" y="3118286"/>
            <a:ext cx="2573338" cy="405513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696994" y="2512673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418638" y="2626293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273550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425407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240757" y="289004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56456" y="264239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8701" y="279479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64401" y="254714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120532" y="2782888"/>
            <a:ext cx="1962969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279107" y="2535238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6B23-29FA-392B-3D5B-595EBBC0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7F8-5EA3-2AD5-C72B-B5807A016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26629-3045-79A3-F839-13AEF89A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F96F-E0D0-4C94-AD26-271F44D8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86116-8C5A-2413-4B76-18961080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2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495800" y="2557462"/>
            <a:ext cx="3199607" cy="4300538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7" name="AutoShape 1"/>
          <p:cNvSpPr>
            <a:spLocks/>
          </p:cNvSpPr>
          <p:nvPr userDrawn="1"/>
        </p:nvSpPr>
        <p:spPr bwMode="auto">
          <a:xfrm rot="3638335">
            <a:off x="826294" y="6258719"/>
            <a:ext cx="47625" cy="476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99" y="0"/>
                </a:moveTo>
                <a:cubicBezTo>
                  <a:pt x="4843" y="0"/>
                  <a:pt x="0" y="4845"/>
                  <a:pt x="0" y="10800"/>
                </a:cubicBezTo>
                <a:cubicBezTo>
                  <a:pt x="0" y="12791"/>
                  <a:pt x="561" y="14742"/>
                  <a:pt x="1615" y="16453"/>
                </a:cubicBezTo>
                <a:cubicBezTo>
                  <a:pt x="3597" y="19674"/>
                  <a:pt x="7036" y="21600"/>
                  <a:pt x="10799" y="21600"/>
                </a:cubicBezTo>
                <a:cubicBezTo>
                  <a:pt x="14765" y="21600"/>
                  <a:pt x="18410" y="19434"/>
                  <a:pt x="20297" y="15941"/>
                </a:cubicBezTo>
                <a:cubicBezTo>
                  <a:pt x="21152" y="14373"/>
                  <a:pt x="21600" y="12599"/>
                  <a:pt x="21600" y="10800"/>
                </a:cubicBezTo>
                <a:cubicBezTo>
                  <a:pt x="21600" y="4845"/>
                  <a:pt x="16756" y="0"/>
                  <a:pt x="10799" y="0"/>
                </a:cubicBezTo>
                <a:cubicBezTo>
                  <a:pt x="10799" y="0"/>
                  <a:pt x="10799" y="0"/>
                  <a:pt x="10799" y="0"/>
                </a:cubicBezTo>
                <a:close/>
                <a:moveTo>
                  <a:pt x="10799" y="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8" name="AutoShape 2"/>
          <p:cNvSpPr>
            <a:spLocks/>
          </p:cNvSpPr>
          <p:nvPr userDrawn="1"/>
        </p:nvSpPr>
        <p:spPr bwMode="auto">
          <a:xfrm rot="3638335">
            <a:off x="718741" y="6155134"/>
            <a:ext cx="184150" cy="297657"/>
          </a:xfrm>
          <a:custGeom>
            <a:avLst/>
            <a:gdLst/>
            <a:ahLst/>
            <a:cxnLst/>
            <a:rect l="0" t="0" r="r" b="b"/>
            <a:pathLst>
              <a:path w="21560" h="21587">
                <a:moveTo>
                  <a:pt x="15188" y="17493"/>
                </a:moveTo>
                <a:cubicBezTo>
                  <a:pt x="15118" y="17591"/>
                  <a:pt x="14962" y="17649"/>
                  <a:pt x="14799" y="17649"/>
                </a:cubicBezTo>
                <a:cubicBezTo>
                  <a:pt x="14741" y="17649"/>
                  <a:pt x="14683" y="17641"/>
                  <a:pt x="14625" y="17626"/>
                </a:cubicBezTo>
                <a:cubicBezTo>
                  <a:pt x="14410" y="17565"/>
                  <a:pt x="14315" y="17410"/>
                  <a:pt x="14413" y="17277"/>
                </a:cubicBezTo>
                <a:cubicBezTo>
                  <a:pt x="17510" y="13008"/>
                  <a:pt x="17058" y="9210"/>
                  <a:pt x="17052" y="9172"/>
                </a:cubicBezTo>
                <a:cubicBezTo>
                  <a:pt x="17033" y="9027"/>
                  <a:pt x="17208" y="8900"/>
                  <a:pt x="17443" y="8888"/>
                </a:cubicBezTo>
                <a:cubicBezTo>
                  <a:pt x="17688" y="8875"/>
                  <a:pt x="17884" y="8985"/>
                  <a:pt x="17903" y="9129"/>
                </a:cubicBezTo>
                <a:cubicBezTo>
                  <a:pt x="17923" y="9289"/>
                  <a:pt x="18377" y="13101"/>
                  <a:pt x="15188" y="17493"/>
                </a:cubicBezTo>
                <a:cubicBezTo>
                  <a:pt x="15188" y="17493"/>
                  <a:pt x="15188" y="17493"/>
                  <a:pt x="15188" y="17493"/>
                </a:cubicBezTo>
                <a:close/>
                <a:moveTo>
                  <a:pt x="14015" y="8609"/>
                </a:moveTo>
                <a:cubicBezTo>
                  <a:pt x="13375" y="9340"/>
                  <a:pt x="12141" y="9795"/>
                  <a:pt x="10795" y="9795"/>
                </a:cubicBezTo>
                <a:cubicBezTo>
                  <a:pt x="9516" y="9795"/>
                  <a:pt x="8354" y="9392"/>
                  <a:pt x="7680" y="8716"/>
                </a:cubicBezTo>
                <a:cubicBezTo>
                  <a:pt x="7322" y="8356"/>
                  <a:pt x="7133" y="7945"/>
                  <a:pt x="7133" y="7527"/>
                </a:cubicBezTo>
                <a:cubicBezTo>
                  <a:pt x="7133" y="6276"/>
                  <a:pt x="8776" y="5260"/>
                  <a:pt x="10795" y="5260"/>
                </a:cubicBezTo>
                <a:cubicBezTo>
                  <a:pt x="12815" y="5260"/>
                  <a:pt x="14458" y="6276"/>
                  <a:pt x="14458" y="7527"/>
                </a:cubicBezTo>
                <a:cubicBezTo>
                  <a:pt x="14456" y="7905"/>
                  <a:pt x="14304" y="8279"/>
                  <a:pt x="14015" y="8609"/>
                </a:cubicBezTo>
                <a:cubicBezTo>
                  <a:pt x="14015" y="8609"/>
                  <a:pt x="14015" y="8609"/>
                  <a:pt x="14015" y="8609"/>
                </a:cubicBezTo>
                <a:close/>
                <a:moveTo>
                  <a:pt x="21482" y="14719"/>
                </a:moveTo>
                <a:cubicBezTo>
                  <a:pt x="20904" y="14216"/>
                  <a:pt x="20284" y="13759"/>
                  <a:pt x="19633" y="13358"/>
                </a:cubicBezTo>
                <a:cubicBezTo>
                  <a:pt x="19943" y="12452"/>
                  <a:pt x="20099" y="11529"/>
                  <a:pt x="20099" y="10610"/>
                </a:cubicBezTo>
                <a:cubicBezTo>
                  <a:pt x="20099" y="6248"/>
                  <a:pt x="16619" y="2198"/>
                  <a:pt x="11020" y="40"/>
                </a:cubicBezTo>
                <a:cubicBezTo>
                  <a:pt x="10883" y="-13"/>
                  <a:pt x="10708" y="-13"/>
                  <a:pt x="10569" y="40"/>
                </a:cubicBezTo>
                <a:cubicBezTo>
                  <a:pt x="4968" y="2198"/>
                  <a:pt x="1490" y="6249"/>
                  <a:pt x="1490" y="10610"/>
                </a:cubicBezTo>
                <a:cubicBezTo>
                  <a:pt x="1490" y="11502"/>
                  <a:pt x="1638" y="12398"/>
                  <a:pt x="1927" y="13276"/>
                </a:cubicBezTo>
                <a:cubicBezTo>
                  <a:pt x="1278" y="13678"/>
                  <a:pt x="656" y="14134"/>
                  <a:pt x="80" y="14638"/>
                </a:cubicBezTo>
                <a:cubicBezTo>
                  <a:pt x="3" y="14704"/>
                  <a:pt x="-20" y="14789"/>
                  <a:pt x="20" y="14867"/>
                </a:cubicBezTo>
                <a:lnTo>
                  <a:pt x="3179" y="21319"/>
                </a:lnTo>
                <a:cubicBezTo>
                  <a:pt x="3223" y="21412"/>
                  <a:pt x="3347" y="21481"/>
                  <a:pt x="3501" y="21499"/>
                </a:cubicBezTo>
                <a:cubicBezTo>
                  <a:pt x="3655" y="21519"/>
                  <a:pt x="3813" y="21484"/>
                  <a:pt x="3913" y="21409"/>
                </a:cubicBezTo>
                <a:cubicBezTo>
                  <a:pt x="4810" y="20742"/>
                  <a:pt x="6055" y="20219"/>
                  <a:pt x="7466" y="19912"/>
                </a:cubicBezTo>
                <a:lnTo>
                  <a:pt x="7466" y="20313"/>
                </a:lnTo>
                <a:cubicBezTo>
                  <a:pt x="7466" y="20458"/>
                  <a:pt x="7657" y="20577"/>
                  <a:pt x="7892" y="20577"/>
                </a:cubicBezTo>
                <a:lnTo>
                  <a:pt x="13670" y="20577"/>
                </a:lnTo>
                <a:cubicBezTo>
                  <a:pt x="13905" y="20577"/>
                  <a:pt x="14094" y="20458"/>
                  <a:pt x="14094" y="20313"/>
                </a:cubicBezTo>
                <a:lnTo>
                  <a:pt x="14094" y="19994"/>
                </a:lnTo>
                <a:cubicBezTo>
                  <a:pt x="15507" y="20300"/>
                  <a:pt x="16752" y="20824"/>
                  <a:pt x="17649" y="21492"/>
                </a:cubicBezTo>
                <a:cubicBezTo>
                  <a:pt x="17730" y="21552"/>
                  <a:pt x="17851" y="21587"/>
                  <a:pt x="17975" y="21587"/>
                </a:cubicBezTo>
                <a:cubicBezTo>
                  <a:pt x="18003" y="21587"/>
                  <a:pt x="18034" y="21586"/>
                  <a:pt x="18061" y="21582"/>
                </a:cubicBezTo>
                <a:cubicBezTo>
                  <a:pt x="18213" y="21563"/>
                  <a:pt x="18337" y="21493"/>
                  <a:pt x="18383" y="21399"/>
                </a:cubicBezTo>
                <a:lnTo>
                  <a:pt x="21543" y="14947"/>
                </a:lnTo>
                <a:cubicBezTo>
                  <a:pt x="21580" y="14870"/>
                  <a:pt x="21557" y="14786"/>
                  <a:pt x="21482" y="14719"/>
                </a:cubicBezTo>
                <a:cubicBezTo>
                  <a:pt x="21482" y="14719"/>
                  <a:pt x="21482" y="14719"/>
                  <a:pt x="21482" y="14719"/>
                </a:cubicBezTo>
                <a:close/>
                <a:moveTo>
                  <a:pt x="21482" y="14719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9" name="AutoShape 3"/>
          <p:cNvSpPr>
            <a:spLocks/>
          </p:cNvSpPr>
          <p:nvPr userDrawn="1"/>
        </p:nvSpPr>
        <p:spPr bwMode="auto">
          <a:xfrm rot="3638335">
            <a:off x="606425" y="6316663"/>
            <a:ext cx="7144" cy="154781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70" y="0"/>
                </a:moveTo>
                <a:cubicBezTo>
                  <a:pt x="4798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798" y="21600"/>
                  <a:pt x="10770" y="21600"/>
                </a:cubicBezTo>
                <a:cubicBezTo>
                  <a:pt x="16789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36" y="0"/>
                  <a:pt x="10770" y="0"/>
                </a:cubicBezTo>
                <a:cubicBezTo>
                  <a:pt x="10770" y="0"/>
                  <a:pt x="10770" y="0"/>
                  <a:pt x="10770" y="0"/>
                </a:cubicBezTo>
                <a:close/>
                <a:moveTo>
                  <a:pt x="10770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AutoShape 4"/>
          <p:cNvSpPr>
            <a:spLocks/>
          </p:cNvSpPr>
          <p:nvPr userDrawn="1"/>
        </p:nvSpPr>
        <p:spPr bwMode="auto">
          <a:xfrm rot="3638335">
            <a:off x="574675" y="6310313"/>
            <a:ext cx="7938" cy="249238"/>
          </a:xfrm>
          <a:custGeom>
            <a:avLst/>
            <a:gdLst/>
            <a:ahLst/>
            <a:cxnLst/>
            <a:rect l="0" t="0" r="r" b="b"/>
            <a:pathLst>
              <a:path w="21548" h="21600">
                <a:moveTo>
                  <a:pt x="10803" y="0"/>
                </a:moveTo>
                <a:cubicBezTo>
                  <a:pt x="4799" y="0"/>
                  <a:pt x="0" y="599"/>
                  <a:pt x="0" y="1348"/>
                </a:cubicBezTo>
                <a:lnTo>
                  <a:pt x="0" y="20252"/>
                </a:lnTo>
                <a:cubicBezTo>
                  <a:pt x="0" y="20995"/>
                  <a:pt x="4799" y="21600"/>
                  <a:pt x="10803" y="21600"/>
                </a:cubicBezTo>
                <a:cubicBezTo>
                  <a:pt x="16755" y="21600"/>
                  <a:pt x="21547" y="20995"/>
                  <a:pt x="21547" y="20252"/>
                </a:cubicBezTo>
                <a:lnTo>
                  <a:pt x="21547" y="1348"/>
                </a:lnTo>
                <a:cubicBezTo>
                  <a:pt x="21600" y="599"/>
                  <a:pt x="16755" y="0"/>
                  <a:pt x="10803" y="0"/>
                </a:cubicBezTo>
                <a:cubicBezTo>
                  <a:pt x="10803" y="0"/>
                  <a:pt x="10803" y="0"/>
                  <a:pt x="10803" y="0"/>
                </a:cubicBezTo>
                <a:close/>
                <a:moveTo>
                  <a:pt x="10803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AutoShape 5"/>
          <p:cNvSpPr>
            <a:spLocks/>
          </p:cNvSpPr>
          <p:nvPr userDrawn="1"/>
        </p:nvSpPr>
        <p:spPr bwMode="auto">
          <a:xfrm rot="3638335">
            <a:off x="626269" y="6353175"/>
            <a:ext cx="7938" cy="1539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26" y="0"/>
                </a:moveTo>
                <a:cubicBezTo>
                  <a:pt x="4806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806" y="21600"/>
                  <a:pt x="10826" y="21600"/>
                </a:cubicBezTo>
                <a:cubicBezTo>
                  <a:pt x="16794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94" y="0"/>
                  <a:pt x="10826" y="0"/>
                </a:cubicBezTo>
                <a:cubicBezTo>
                  <a:pt x="10826" y="0"/>
                  <a:pt x="10826" y="0"/>
                  <a:pt x="10826" y="0"/>
                </a:cubicBezTo>
                <a:close/>
                <a:moveTo>
                  <a:pt x="10826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2" name="Rectangle 6"/>
          <p:cNvSpPr>
            <a:spLocks/>
          </p:cNvSpPr>
          <p:nvPr userDrawn="1"/>
        </p:nvSpPr>
        <p:spPr bwMode="auto">
          <a:xfrm>
            <a:off x="939007" y="6283068"/>
            <a:ext cx="5321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>
                    <a:alpha val="5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Bold" charset="0"/>
                <a:ea typeface="ＭＳ Ｐゴシック" charset="0"/>
                <a:cs typeface="Montserrat-Bold" charset="0"/>
                <a:sym typeface="Montserrat-Bold" charset="0"/>
              </a:rPr>
              <a:t>SANTE</a:t>
            </a:r>
          </a:p>
        </p:txBody>
      </p:sp>
      <p:sp>
        <p:nvSpPr>
          <p:cNvPr id="14" name="Rectangle 8"/>
          <p:cNvSpPr>
            <a:spLocks/>
          </p:cNvSpPr>
          <p:nvPr userDrawn="1"/>
        </p:nvSpPr>
        <p:spPr bwMode="auto">
          <a:xfrm>
            <a:off x="9990138" y="6346568"/>
            <a:ext cx="16350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>
                    <a:alpha val="2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rPr>
              <a:t>www.santecorp.com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1005" y="2660650"/>
            <a:ext cx="3494939" cy="197564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36780" y="2400300"/>
            <a:ext cx="366218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4350" y="2438400"/>
            <a:ext cx="366791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96951" y="2159000"/>
            <a:ext cx="6220619" cy="35052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9951" y="2514600"/>
            <a:ext cx="3733800" cy="23558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845300" y="2419350"/>
            <a:ext cx="4191000" cy="264398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995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48957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980363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6"/>
            <a:ext cx="5268119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3" y="1859757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59032" y="1859757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88063" y="3978225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759032" y="3978225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7"/>
            <a:ext cx="5259388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68220" y="1859756"/>
            <a:ext cx="5266531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11200" y="3966775"/>
            <a:ext cx="2584046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04005" y="3966775"/>
            <a:ext cx="2566583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5808-74B6-B762-0A7C-2A090F45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98A41-D31E-6A7E-FAEF-FD951BD40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C4F7B-4330-3E88-7785-64DCDE5BC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06CB3-946A-9FB6-15FD-D36F69BD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86CE5-F8BC-2FA6-F39B-51DDFB64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A9B93-0EC4-50A5-6C34-36CBCE14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48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13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49750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99488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2413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49750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99488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47345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819257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5240337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625600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708068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40966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 hasCustomPrompt="1"/>
          </p:nvPr>
        </p:nvSpPr>
        <p:spPr>
          <a:xfrm>
            <a:off x="3009222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2" hasCustomPrompt="1"/>
          </p:nvPr>
        </p:nvSpPr>
        <p:spPr>
          <a:xfrm>
            <a:off x="3009222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3" hasCustomPrompt="1"/>
          </p:nvPr>
        </p:nvSpPr>
        <p:spPr>
          <a:xfrm>
            <a:off x="867744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4" hasCustomPrompt="1"/>
          </p:nvPr>
        </p:nvSpPr>
        <p:spPr>
          <a:xfrm>
            <a:off x="867744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21" hasCustomPrompt="1"/>
          </p:nvPr>
        </p:nvSpPr>
        <p:spPr>
          <a:xfrm>
            <a:off x="4273550" y="1943100"/>
            <a:ext cx="3860800" cy="38608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2" hasCustomPrompt="1"/>
          </p:nvPr>
        </p:nvSpPr>
        <p:spPr>
          <a:xfrm>
            <a:off x="8156194" y="3637788"/>
            <a:ext cx="2070100" cy="2070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3" hasCustomPrompt="1"/>
          </p:nvPr>
        </p:nvSpPr>
        <p:spPr>
          <a:xfrm>
            <a:off x="2227453" y="2190751"/>
            <a:ext cx="1868933" cy="1868932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1415257" y="4050745"/>
            <a:ext cx="1391444" cy="1391443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5" hasCustomPrompt="1"/>
          </p:nvPr>
        </p:nvSpPr>
        <p:spPr>
          <a:xfrm>
            <a:off x="8517792" y="2220532"/>
            <a:ext cx="1204059" cy="1204057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6" hasCustomPrompt="1"/>
          </p:nvPr>
        </p:nvSpPr>
        <p:spPr>
          <a:xfrm>
            <a:off x="9918701" y="2171701"/>
            <a:ext cx="939800" cy="939799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7" hasCustomPrompt="1"/>
          </p:nvPr>
        </p:nvSpPr>
        <p:spPr>
          <a:xfrm>
            <a:off x="3028950" y="4133850"/>
            <a:ext cx="1054101" cy="1054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8393-12EC-45FC-A7FE-8E17093D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06CB36-6170-4A1C-AB76-C253C11D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60D-9EC0-46E4-951E-0DB73ED601D2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9AC20-63BC-4998-9FA1-0C7C0FEB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D5120-7740-418D-8E8B-B003EC51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CADD-DEC8-43B7-86E9-527510626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2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2"/>
          <p:cNvSpPr>
            <a:spLocks/>
          </p:cNvSpPr>
          <p:nvPr userDrawn="1"/>
        </p:nvSpPr>
        <p:spPr bwMode="auto">
          <a:xfrm>
            <a:off x="5135099" y="3117851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7" name="Freeform 113"/>
          <p:cNvSpPr>
            <a:spLocks/>
          </p:cNvSpPr>
          <p:nvPr userDrawn="1"/>
        </p:nvSpPr>
        <p:spPr bwMode="auto">
          <a:xfrm>
            <a:off x="3909866" y="1220788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Oval 114"/>
          <p:cNvSpPr>
            <a:spLocks noChangeArrowheads="1"/>
          </p:cNvSpPr>
          <p:nvPr userDrawn="1"/>
        </p:nvSpPr>
        <p:spPr bwMode="auto">
          <a:xfrm>
            <a:off x="2331256" y="809626"/>
            <a:ext cx="920750" cy="920750"/>
          </a:xfrm>
          <a:prstGeom prst="ellipse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Oval 115"/>
          <p:cNvSpPr>
            <a:spLocks noChangeArrowheads="1"/>
          </p:cNvSpPr>
          <p:nvPr userDrawn="1"/>
        </p:nvSpPr>
        <p:spPr bwMode="auto">
          <a:xfrm>
            <a:off x="1667682" y="3789363"/>
            <a:ext cx="430213" cy="428625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reeform 116"/>
          <p:cNvSpPr>
            <a:spLocks/>
          </p:cNvSpPr>
          <p:nvPr userDrawn="1"/>
        </p:nvSpPr>
        <p:spPr bwMode="auto">
          <a:xfrm>
            <a:off x="1823257" y="1631951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reeform 117"/>
          <p:cNvSpPr>
            <a:spLocks/>
          </p:cNvSpPr>
          <p:nvPr userDrawn="1"/>
        </p:nvSpPr>
        <p:spPr bwMode="auto">
          <a:xfrm>
            <a:off x="2354434" y="4968876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Oval 118"/>
          <p:cNvSpPr>
            <a:spLocks noChangeArrowheads="1"/>
          </p:cNvSpPr>
          <p:nvPr userDrawn="1"/>
        </p:nvSpPr>
        <p:spPr bwMode="auto">
          <a:xfrm>
            <a:off x="2021694" y="2998789"/>
            <a:ext cx="279400" cy="28257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3" name="Oval 119"/>
          <p:cNvSpPr>
            <a:spLocks noChangeArrowheads="1"/>
          </p:cNvSpPr>
          <p:nvPr userDrawn="1"/>
        </p:nvSpPr>
        <p:spPr bwMode="auto">
          <a:xfrm>
            <a:off x="2451590" y="3987802"/>
            <a:ext cx="473075" cy="473075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4" name="Freeform 120"/>
          <p:cNvSpPr>
            <a:spLocks/>
          </p:cNvSpPr>
          <p:nvPr userDrawn="1"/>
        </p:nvSpPr>
        <p:spPr bwMode="auto">
          <a:xfrm>
            <a:off x="3856844" y="2414588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reeform 121"/>
          <p:cNvSpPr>
            <a:spLocks/>
          </p:cNvSpPr>
          <p:nvPr userDrawn="1"/>
        </p:nvSpPr>
        <p:spPr bwMode="auto">
          <a:xfrm>
            <a:off x="5135099" y="1624014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>
            <a:off x="2464290" y="2635252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>
            <a:off x="3079286" y="41276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>
            <a:off x="1545127" y="871538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>
            <a:off x="2669712" y="1463676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>
            <a:off x="4892211" y="48498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>
            <a:off x="5493874" y="6405563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>
            <a:off x="5635161" y="5803901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>
            <a:off x="2995149" y="3727451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>
            <a:off x="4498512" y="2759077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>
            <a:off x="3228511" y="747713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>
            <a:off x="1766106" y="4699001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>
            <a:off x="1716894" y="4089401"/>
            <a:ext cx="260350" cy="260350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>
            <a:off x="4749336" y="73027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>
            <a:off x="3176124" y="1849438"/>
            <a:ext cx="1600200" cy="1600200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>
            <a:off x="1280015" y="4513264"/>
            <a:ext cx="233363" cy="239713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>
            <a:off x="4909675" y="358776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>
            <a:off x="1249866" y="2762250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>
            <a:off x="2296331" y="15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>
            <a:off x="1421301" y="2184402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>
            <a:off x="2028996" y="1535114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>
            <a:off x="3900342" y="4527551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>
            <a:off x="4502321" y="5937251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>
            <a:off x="4887449" y="5332413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>
            <a:off x="2547474" y="3457577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0" name="Oval 114"/>
          <p:cNvSpPr>
            <a:spLocks noChangeArrowheads="1"/>
          </p:cNvSpPr>
          <p:nvPr userDrawn="1"/>
        </p:nvSpPr>
        <p:spPr bwMode="auto">
          <a:xfrm>
            <a:off x="442068" y="1792827"/>
            <a:ext cx="656686" cy="656686"/>
          </a:xfrm>
          <a:prstGeom prst="ellipse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1" name="Oval 115"/>
          <p:cNvSpPr>
            <a:spLocks noChangeArrowheads="1"/>
          </p:cNvSpPr>
          <p:nvPr userDrawn="1"/>
        </p:nvSpPr>
        <p:spPr bwMode="auto">
          <a:xfrm>
            <a:off x="431075" y="4552051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2" name="Freeform 116"/>
          <p:cNvSpPr>
            <a:spLocks/>
          </p:cNvSpPr>
          <p:nvPr userDrawn="1"/>
        </p:nvSpPr>
        <p:spPr bwMode="auto">
          <a:xfrm>
            <a:off x="-168826" y="2513624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3" name="Freeform 117"/>
          <p:cNvSpPr>
            <a:spLocks/>
          </p:cNvSpPr>
          <p:nvPr userDrawn="1"/>
        </p:nvSpPr>
        <p:spPr bwMode="auto">
          <a:xfrm>
            <a:off x="682886" y="947739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4" name="Oval 118"/>
          <p:cNvSpPr>
            <a:spLocks noChangeArrowheads="1"/>
          </p:cNvSpPr>
          <p:nvPr userDrawn="1"/>
        </p:nvSpPr>
        <p:spPr bwMode="auto">
          <a:xfrm>
            <a:off x="-104309" y="3449639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5" name="Oval 119"/>
          <p:cNvSpPr>
            <a:spLocks noChangeArrowheads="1"/>
          </p:cNvSpPr>
          <p:nvPr userDrawn="1"/>
        </p:nvSpPr>
        <p:spPr bwMode="auto">
          <a:xfrm>
            <a:off x="1196797" y="4763237"/>
            <a:ext cx="337401" cy="337401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6" name="Freeform 122"/>
          <p:cNvSpPr>
            <a:spLocks/>
          </p:cNvSpPr>
          <p:nvPr userDrawn="1"/>
        </p:nvSpPr>
        <p:spPr bwMode="auto">
          <a:xfrm>
            <a:off x="704354" y="3686744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7" name="Freeform 124"/>
          <p:cNvSpPr>
            <a:spLocks/>
          </p:cNvSpPr>
          <p:nvPr userDrawn="1"/>
        </p:nvSpPr>
        <p:spPr bwMode="auto">
          <a:xfrm>
            <a:off x="-341570" y="1971151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8" name="Oval 133"/>
          <p:cNvSpPr>
            <a:spLocks noChangeArrowheads="1"/>
          </p:cNvSpPr>
          <p:nvPr userDrawn="1"/>
        </p:nvSpPr>
        <p:spPr bwMode="auto">
          <a:xfrm>
            <a:off x="431573" y="4803828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49" name="Freeform 138"/>
          <p:cNvSpPr>
            <a:spLocks/>
          </p:cNvSpPr>
          <p:nvPr userDrawn="1"/>
        </p:nvSpPr>
        <p:spPr bwMode="auto">
          <a:xfrm>
            <a:off x="-367043" y="3733353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0" name="Freeform 141"/>
          <p:cNvSpPr>
            <a:spLocks/>
          </p:cNvSpPr>
          <p:nvPr userDrawn="1"/>
        </p:nvSpPr>
        <p:spPr bwMode="auto">
          <a:xfrm>
            <a:off x="277902" y="2644883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1" name="Oval 115"/>
          <p:cNvSpPr>
            <a:spLocks noChangeArrowheads="1"/>
          </p:cNvSpPr>
          <p:nvPr userDrawn="1"/>
        </p:nvSpPr>
        <p:spPr bwMode="auto">
          <a:xfrm>
            <a:off x="1544588" y="4371527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2" name="Freeform 116"/>
          <p:cNvSpPr>
            <a:spLocks/>
          </p:cNvSpPr>
          <p:nvPr userDrawn="1"/>
        </p:nvSpPr>
        <p:spPr bwMode="auto">
          <a:xfrm>
            <a:off x="771069" y="2243155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3" name="Oval 118"/>
          <p:cNvSpPr>
            <a:spLocks noChangeArrowheads="1"/>
          </p:cNvSpPr>
          <p:nvPr userDrawn="1"/>
        </p:nvSpPr>
        <p:spPr bwMode="auto">
          <a:xfrm>
            <a:off x="835586" y="3179170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4" name="Oval 133"/>
          <p:cNvSpPr>
            <a:spLocks noChangeArrowheads="1"/>
          </p:cNvSpPr>
          <p:nvPr userDrawn="1"/>
        </p:nvSpPr>
        <p:spPr bwMode="auto">
          <a:xfrm>
            <a:off x="151477" y="2285548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5" name="Freeform 138"/>
          <p:cNvSpPr>
            <a:spLocks/>
          </p:cNvSpPr>
          <p:nvPr userDrawn="1"/>
        </p:nvSpPr>
        <p:spPr bwMode="auto">
          <a:xfrm>
            <a:off x="572851" y="3462884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6" name="Freeform 141"/>
          <p:cNvSpPr>
            <a:spLocks/>
          </p:cNvSpPr>
          <p:nvPr userDrawn="1"/>
        </p:nvSpPr>
        <p:spPr bwMode="auto">
          <a:xfrm>
            <a:off x="1126356" y="237441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57" name="Oval 56"/>
          <p:cNvSpPr/>
          <p:nvPr userDrawn="1"/>
        </p:nvSpPr>
        <p:spPr>
          <a:xfrm>
            <a:off x="4461434" y="1"/>
            <a:ext cx="6845777" cy="6845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2750"/>
            <a:fld id="{6D2CAF9D-5533-4ADA-833F-E6FB76EB69A5}" type="datetime1">
              <a:rPr lang="en-US" sz="2800" kern="0" smtClean="0">
                <a:solidFill>
                  <a:sysClr val="windowText" lastClr="000000"/>
                </a:solidFill>
                <a:sym typeface="Gill Sans"/>
              </a:rPr>
              <a:pPr algn="ctr" defTabSz="412750"/>
              <a:t>6/13/23</a:t>
            </a:fld>
            <a:endParaRPr lang="en-US" sz="2800" kern="0">
              <a:solidFill>
                <a:sysClr val="windowText" lastClr="000000"/>
              </a:solidFill>
              <a:sym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12750"/>
            <a:endParaRPr lang="en-US" ker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pPr algn="ctr" defTabSz="412750"/>
            <a:fld id="{32FFBE4F-D559-476D-AEE3-28F000B7084D}" type="slidenum">
              <a:rPr lang="en-US" sz="2800" kern="0" smtClean="0">
                <a:solidFill>
                  <a:sysClr val="windowText" lastClr="000000"/>
                </a:solidFill>
                <a:sym typeface="Gill Sans"/>
              </a:rPr>
              <a:pPr algn="ctr" defTabSz="412750"/>
              <a:t>‹#›</a:t>
            </a:fld>
            <a:endParaRPr lang="en-US" sz="2800" kern="0">
              <a:solidFill>
                <a:sysClr val="windowText" lastClr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054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7D8D-1BCA-40AE-A999-8294CAF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30792-20BF-2DDF-6E6B-F88E7BF51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E6F4B-B4BA-530C-E175-1945A4101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8AA0A-E9D6-1483-B7C9-F5B401924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91BE5-31D2-5147-E371-303C8BC10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C621C-754A-E524-D9CD-E880D016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0CE905-254A-FFEE-8F4F-EA275DCE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37D3DB-5187-C1FF-D26B-C12F86F7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93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413628"/>
            <a:ext cx="10450513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3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873983" y="2733814"/>
            <a:ext cx="1371600" cy="13716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931547" y="4503344"/>
            <a:ext cx="1371600" cy="1371600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813681" y="-127419"/>
            <a:ext cx="2895470" cy="3133735"/>
            <a:chOff x="8218559" y="2808821"/>
            <a:chExt cx="2895470" cy="3133735"/>
          </a:xfrm>
        </p:grpSpPr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 rot="10800000">
              <a:off x="9840978" y="2808821"/>
              <a:ext cx="1088498" cy="544478"/>
            </a:xfrm>
            <a:custGeom>
              <a:avLst/>
              <a:gdLst>
                <a:gd name="T0" fmla="*/ 190 w 1451"/>
                <a:gd name="T1" fmla="*/ 0 h 726"/>
                <a:gd name="T2" fmla="*/ 189 w 1451"/>
                <a:gd name="T3" fmla="*/ 0 h 726"/>
                <a:gd name="T4" fmla="*/ 189 w 1451"/>
                <a:gd name="T5" fmla="*/ 0 h 726"/>
                <a:gd name="T6" fmla="*/ 0 w 1451"/>
                <a:gd name="T7" fmla="*/ 0 h 726"/>
                <a:gd name="T8" fmla="*/ 726 w 1451"/>
                <a:gd name="T9" fmla="*/ 726 h 726"/>
                <a:gd name="T10" fmla="*/ 1396 w 1451"/>
                <a:gd name="T11" fmla="*/ 280 h 726"/>
                <a:gd name="T12" fmla="*/ 1204 w 1451"/>
                <a:gd name="T13" fmla="*/ 242 h 726"/>
                <a:gd name="T14" fmla="*/ 726 w 1451"/>
                <a:gd name="T15" fmla="*/ 535 h 726"/>
                <a:gd name="T16" fmla="*/ 190 w 1451"/>
                <a:gd name="T17" fmla="*/ 0 h 726"/>
                <a:gd name="T18" fmla="*/ 1451 w 1451"/>
                <a:gd name="T19" fmla="*/ 0 h 726"/>
                <a:gd name="T20" fmla="*/ 1451 w 1451"/>
                <a:gd name="T21" fmla="*/ 0 h 726"/>
                <a:gd name="T22" fmla="*/ 1451 w 1451"/>
                <a:gd name="T23" fmla="*/ 0 h 726"/>
                <a:gd name="T24" fmla="*/ 1261 w 1451"/>
                <a:gd name="T25" fmla="*/ 0 h 726"/>
                <a:gd name="T26" fmla="*/ 1258 w 1451"/>
                <a:gd name="T27" fmla="*/ 61 h 726"/>
                <a:gd name="T28" fmla="*/ 1438 w 1451"/>
                <a:gd name="T29" fmla="*/ 92 h 726"/>
                <a:gd name="T30" fmla="*/ 1446 w 1451"/>
                <a:gd name="T31" fmla="*/ 92 h 726"/>
                <a:gd name="T32" fmla="*/ 1451 w 1451"/>
                <a:gd name="T3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51" h="726">
                  <a:moveTo>
                    <a:pt x="190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1"/>
                    <a:pt x="325" y="726"/>
                    <a:pt x="726" y="726"/>
                  </a:cubicBezTo>
                  <a:cubicBezTo>
                    <a:pt x="1027" y="726"/>
                    <a:pt x="1286" y="542"/>
                    <a:pt x="1396" y="280"/>
                  </a:cubicBezTo>
                  <a:cubicBezTo>
                    <a:pt x="1331" y="276"/>
                    <a:pt x="1266" y="263"/>
                    <a:pt x="1204" y="242"/>
                  </a:cubicBezTo>
                  <a:cubicBezTo>
                    <a:pt x="1115" y="416"/>
                    <a:pt x="934" y="535"/>
                    <a:pt x="726" y="535"/>
                  </a:cubicBezTo>
                  <a:cubicBezTo>
                    <a:pt x="430" y="535"/>
                    <a:pt x="190" y="296"/>
                    <a:pt x="190" y="0"/>
                  </a:cubicBezTo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261" y="21"/>
                    <a:pt x="1260" y="41"/>
                    <a:pt x="1258" y="61"/>
                  </a:cubicBezTo>
                  <a:cubicBezTo>
                    <a:pt x="1316" y="82"/>
                    <a:pt x="1377" y="92"/>
                    <a:pt x="1438" y="92"/>
                  </a:cubicBezTo>
                  <a:cubicBezTo>
                    <a:pt x="1440" y="92"/>
                    <a:pt x="1443" y="92"/>
                    <a:pt x="1446" y="92"/>
                  </a:cubicBezTo>
                  <a:cubicBezTo>
                    <a:pt x="1449" y="62"/>
                    <a:pt x="1451" y="31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 rot="10800000">
              <a:off x="8218560" y="4421598"/>
              <a:ext cx="1088498" cy="543560"/>
            </a:xfrm>
            <a:custGeom>
              <a:avLst/>
              <a:gdLst>
                <a:gd name="T0" fmla="*/ 171 w 1451"/>
                <a:gd name="T1" fmla="*/ 173 h 725"/>
                <a:gd name="T2" fmla="*/ 28 w 1451"/>
                <a:gd name="T3" fmla="*/ 202 h 725"/>
                <a:gd name="T4" fmla="*/ 487 w 1451"/>
                <a:gd name="T5" fmla="*/ 685 h 725"/>
                <a:gd name="T6" fmla="*/ 523 w 1451"/>
                <a:gd name="T7" fmla="*/ 496 h 725"/>
                <a:gd name="T8" fmla="*/ 220 w 1451"/>
                <a:gd name="T9" fmla="*/ 176 h 725"/>
                <a:gd name="T10" fmla="*/ 171 w 1451"/>
                <a:gd name="T11" fmla="*/ 173 h 725"/>
                <a:gd name="T12" fmla="*/ 190 w 1451"/>
                <a:gd name="T13" fmla="*/ 0 h 725"/>
                <a:gd name="T14" fmla="*/ 189 w 1451"/>
                <a:gd name="T15" fmla="*/ 0 h 725"/>
                <a:gd name="T16" fmla="*/ 189 w 1451"/>
                <a:gd name="T17" fmla="*/ 0 h 725"/>
                <a:gd name="T18" fmla="*/ 0 w 1451"/>
                <a:gd name="T19" fmla="*/ 0 h 725"/>
                <a:gd name="T20" fmla="*/ 4 w 1451"/>
                <a:gd name="T21" fmla="*/ 77 h 725"/>
                <a:gd name="T22" fmla="*/ 171 w 1451"/>
                <a:gd name="T23" fmla="*/ 47 h 725"/>
                <a:gd name="T24" fmla="*/ 192 w 1451"/>
                <a:gd name="T25" fmla="*/ 48 h 725"/>
                <a:gd name="T26" fmla="*/ 190 w 1451"/>
                <a:gd name="T27" fmla="*/ 0 h 725"/>
                <a:gd name="T28" fmla="*/ 1451 w 1451"/>
                <a:gd name="T29" fmla="*/ 0 h 725"/>
                <a:gd name="T30" fmla="*/ 1451 w 1451"/>
                <a:gd name="T31" fmla="*/ 0 h 725"/>
                <a:gd name="T32" fmla="*/ 1451 w 1451"/>
                <a:gd name="T33" fmla="*/ 0 h 725"/>
                <a:gd name="T34" fmla="*/ 1261 w 1451"/>
                <a:gd name="T35" fmla="*/ 0 h 725"/>
                <a:gd name="T36" fmla="*/ 726 w 1451"/>
                <a:gd name="T37" fmla="*/ 535 h 725"/>
                <a:gd name="T38" fmla="*/ 650 w 1451"/>
                <a:gd name="T39" fmla="*/ 530 h 725"/>
                <a:gd name="T40" fmla="*/ 611 w 1451"/>
                <a:gd name="T41" fmla="*/ 716 h 725"/>
                <a:gd name="T42" fmla="*/ 726 w 1451"/>
                <a:gd name="T43" fmla="*/ 725 h 725"/>
                <a:gd name="T44" fmla="*/ 1451 w 1451"/>
                <a:gd name="T4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1" h="725">
                  <a:moveTo>
                    <a:pt x="171" y="173"/>
                  </a:moveTo>
                  <a:cubicBezTo>
                    <a:pt x="122" y="173"/>
                    <a:pt x="74" y="183"/>
                    <a:pt x="28" y="202"/>
                  </a:cubicBezTo>
                  <a:cubicBezTo>
                    <a:pt x="94" y="428"/>
                    <a:pt x="266" y="609"/>
                    <a:pt x="487" y="685"/>
                  </a:cubicBezTo>
                  <a:cubicBezTo>
                    <a:pt x="517" y="626"/>
                    <a:pt x="529" y="560"/>
                    <a:pt x="523" y="496"/>
                  </a:cubicBezTo>
                  <a:cubicBezTo>
                    <a:pt x="382" y="438"/>
                    <a:pt x="270" y="321"/>
                    <a:pt x="220" y="176"/>
                  </a:cubicBezTo>
                  <a:cubicBezTo>
                    <a:pt x="203" y="174"/>
                    <a:pt x="187" y="173"/>
                    <a:pt x="171" y="173"/>
                  </a:cubicBezTo>
                  <a:moveTo>
                    <a:pt x="190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1" y="52"/>
                    <a:pt x="4" y="77"/>
                  </a:cubicBezTo>
                  <a:cubicBezTo>
                    <a:pt x="58" y="57"/>
                    <a:pt x="114" y="47"/>
                    <a:pt x="171" y="47"/>
                  </a:cubicBezTo>
                  <a:cubicBezTo>
                    <a:pt x="178" y="47"/>
                    <a:pt x="185" y="47"/>
                    <a:pt x="192" y="48"/>
                  </a:cubicBezTo>
                  <a:cubicBezTo>
                    <a:pt x="190" y="32"/>
                    <a:pt x="190" y="16"/>
                    <a:pt x="190" y="0"/>
                  </a:cubicBezTo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261" y="295"/>
                    <a:pt x="1021" y="535"/>
                    <a:pt x="726" y="535"/>
                  </a:cubicBezTo>
                  <a:cubicBezTo>
                    <a:pt x="700" y="535"/>
                    <a:pt x="675" y="533"/>
                    <a:pt x="650" y="530"/>
                  </a:cubicBezTo>
                  <a:cubicBezTo>
                    <a:pt x="650" y="594"/>
                    <a:pt x="637" y="657"/>
                    <a:pt x="611" y="716"/>
                  </a:cubicBezTo>
                  <a:cubicBezTo>
                    <a:pt x="648" y="722"/>
                    <a:pt x="687" y="725"/>
                    <a:pt x="726" y="725"/>
                  </a:cubicBezTo>
                  <a:cubicBezTo>
                    <a:pt x="1126" y="725"/>
                    <a:pt x="1451" y="400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 rot="10800000">
              <a:off x="9189073" y="3789893"/>
              <a:ext cx="930113" cy="929194"/>
            </a:xfrm>
            <a:custGeom>
              <a:avLst/>
              <a:gdLst>
                <a:gd name="T0" fmla="*/ 211 w 1240"/>
                <a:gd name="T1" fmla="*/ 872 h 1239"/>
                <a:gd name="T2" fmla="*/ 39 w 1240"/>
                <a:gd name="T3" fmla="*/ 958 h 1239"/>
                <a:gd name="T4" fmla="*/ 43 w 1240"/>
                <a:gd name="T5" fmla="*/ 971 h 1239"/>
                <a:gd name="T6" fmla="*/ 121 w 1240"/>
                <a:gd name="T7" fmla="*/ 1126 h 1239"/>
                <a:gd name="T8" fmla="*/ 213 w 1240"/>
                <a:gd name="T9" fmla="*/ 1239 h 1239"/>
                <a:gd name="T10" fmla="*/ 214 w 1240"/>
                <a:gd name="T11" fmla="*/ 1239 h 1239"/>
                <a:gd name="T12" fmla="*/ 214 w 1240"/>
                <a:gd name="T13" fmla="*/ 1239 h 1239"/>
                <a:gd name="T14" fmla="*/ 348 w 1240"/>
                <a:gd name="T15" fmla="*/ 1105 h 1239"/>
                <a:gd name="T16" fmla="*/ 211 w 1240"/>
                <a:gd name="T17" fmla="*/ 872 h 1239"/>
                <a:gd name="T18" fmla="*/ 3 w 1240"/>
                <a:gd name="T19" fmla="*/ 670 h 1239"/>
                <a:gd name="T20" fmla="*/ 1 w 1240"/>
                <a:gd name="T21" fmla="*/ 758 h 1239"/>
                <a:gd name="T22" fmla="*/ 99 w 1240"/>
                <a:gd name="T23" fmla="*/ 711 h 1239"/>
                <a:gd name="T24" fmla="*/ 3 w 1240"/>
                <a:gd name="T25" fmla="*/ 670 h 1239"/>
                <a:gd name="T26" fmla="*/ 942 w 1240"/>
                <a:gd name="T27" fmla="*/ 32 h 1239"/>
                <a:gd name="T28" fmla="*/ 901 w 1240"/>
                <a:gd name="T29" fmla="*/ 219 h 1239"/>
                <a:gd name="T30" fmla="*/ 1105 w 1240"/>
                <a:gd name="T31" fmla="*/ 347 h 1239"/>
                <a:gd name="T32" fmla="*/ 1106 w 1240"/>
                <a:gd name="T33" fmla="*/ 347 h 1239"/>
                <a:gd name="T34" fmla="*/ 1106 w 1240"/>
                <a:gd name="T35" fmla="*/ 347 h 1239"/>
                <a:gd name="T36" fmla="*/ 1240 w 1240"/>
                <a:gd name="T37" fmla="*/ 213 h 1239"/>
                <a:gd name="T38" fmla="*/ 942 w 1240"/>
                <a:gd name="T39" fmla="*/ 32 h 1239"/>
                <a:gd name="T40" fmla="*/ 516 w 1240"/>
                <a:gd name="T41" fmla="*/ 31 h 1239"/>
                <a:gd name="T42" fmla="*/ 213 w 1240"/>
                <a:gd name="T43" fmla="*/ 213 h 1239"/>
                <a:gd name="T44" fmla="*/ 26 w 1240"/>
                <a:gd name="T45" fmla="*/ 535 h 1239"/>
                <a:gd name="T46" fmla="*/ 205 w 1240"/>
                <a:gd name="T47" fmla="*/ 605 h 1239"/>
                <a:gd name="T48" fmla="*/ 348 w 1240"/>
                <a:gd name="T49" fmla="*/ 347 h 1239"/>
                <a:gd name="T50" fmla="*/ 592 w 1240"/>
                <a:gd name="T51" fmla="*/ 207 h 1239"/>
                <a:gd name="T52" fmla="*/ 516 w 1240"/>
                <a:gd name="T53" fmla="*/ 31 h 1239"/>
                <a:gd name="T54" fmla="*/ 727 w 1240"/>
                <a:gd name="T55" fmla="*/ 0 h 1239"/>
                <a:gd name="T56" fmla="*/ 650 w 1240"/>
                <a:gd name="T57" fmla="*/ 4 h 1239"/>
                <a:gd name="T58" fmla="*/ 716 w 1240"/>
                <a:gd name="T59" fmla="*/ 190 h 1239"/>
                <a:gd name="T60" fmla="*/ 727 w 1240"/>
                <a:gd name="T61" fmla="*/ 190 h 1239"/>
                <a:gd name="T62" fmla="*/ 775 w 1240"/>
                <a:gd name="T63" fmla="*/ 192 h 1239"/>
                <a:gd name="T64" fmla="*/ 815 w 1240"/>
                <a:gd name="T65" fmla="*/ 5 h 1239"/>
                <a:gd name="T66" fmla="*/ 727 w 1240"/>
                <a:gd name="T67" fmla="*/ 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0" h="1239">
                  <a:moveTo>
                    <a:pt x="211" y="872"/>
                  </a:moveTo>
                  <a:cubicBezTo>
                    <a:pt x="150" y="890"/>
                    <a:pt x="92" y="918"/>
                    <a:pt x="39" y="958"/>
                  </a:cubicBezTo>
                  <a:cubicBezTo>
                    <a:pt x="40" y="962"/>
                    <a:pt x="42" y="966"/>
                    <a:pt x="43" y="971"/>
                  </a:cubicBezTo>
                  <a:cubicBezTo>
                    <a:pt x="81" y="1017"/>
                    <a:pt x="107" y="1070"/>
                    <a:pt x="121" y="1126"/>
                  </a:cubicBezTo>
                  <a:cubicBezTo>
                    <a:pt x="147" y="1166"/>
                    <a:pt x="178" y="1204"/>
                    <a:pt x="213" y="1239"/>
                  </a:cubicBezTo>
                  <a:cubicBezTo>
                    <a:pt x="214" y="1239"/>
                    <a:pt x="214" y="1239"/>
                    <a:pt x="214" y="1239"/>
                  </a:cubicBezTo>
                  <a:cubicBezTo>
                    <a:pt x="214" y="1239"/>
                    <a:pt x="214" y="1239"/>
                    <a:pt x="214" y="1239"/>
                  </a:cubicBezTo>
                  <a:cubicBezTo>
                    <a:pt x="348" y="1105"/>
                    <a:pt x="348" y="1105"/>
                    <a:pt x="348" y="1105"/>
                  </a:cubicBezTo>
                  <a:cubicBezTo>
                    <a:pt x="281" y="1038"/>
                    <a:pt x="235" y="957"/>
                    <a:pt x="211" y="872"/>
                  </a:cubicBezTo>
                  <a:moveTo>
                    <a:pt x="3" y="670"/>
                  </a:moveTo>
                  <a:cubicBezTo>
                    <a:pt x="1" y="699"/>
                    <a:pt x="0" y="728"/>
                    <a:pt x="1" y="758"/>
                  </a:cubicBezTo>
                  <a:cubicBezTo>
                    <a:pt x="33" y="740"/>
                    <a:pt x="66" y="724"/>
                    <a:pt x="99" y="711"/>
                  </a:cubicBezTo>
                  <a:cubicBezTo>
                    <a:pt x="66" y="701"/>
                    <a:pt x="34" y="687"/>
                    <a:pt x="3" y="670"/>
                  </a:cubicBezTo>
                  <a:moveTo>
                    <a:pt x="942" y="32"/>
                  </a:moveTo>
                  <a:cubicBezTo>
                    <a:pt x="911" y="90"/>
                    <a:pt x="897" y="155"/>
                    <a:pt x="901" y="219"/>
                  </a:cubicBezTo>
                  <a:cubicBezTo>
                    <a:pt x="976" y="245"/>
                    <a:pt x="1046" y="287"/>
                    <a:pt x="1105" y="347"/>
                  </a:cubicBezTo>
                  <a:cubicBezTo>
                    <a:pt x="1106" y="347"/>
                    <a:pt x="1106" y="347"/>
                    <a:pt x="1106" y="347"/>
                  </a:cubicBezTo>
                  <a:cubicBezTo>
                    <a:pt x="1106" y="347"/>
                    <a:pt x="1106" y="347"/>
                    <a:pt x="1106" y="347"/>
                  </a:cubicBezTo>
                  <a:cubicBezTo>
                    <a:pt x="1240" y="213"/>
                    <a:pt x="1240" y="213"/>
                    <a:pt x="1240" y="213"/>
                  </a:cubicBezTo>
                  <a:cubicBezTo>
                    <a:pt x="1153" y="126"/>
                    <a:pt x="1051" y="66"/>
                    <a:pt x="942" y="32"/>
                  </a:cubicBezTo>
                  <a:moveTo>
                    <a:pt x="516" y="31"/>
                  </a:moveTo>
                  <a:cubicBezTo>
                    <a:pt x="405" y="65"/>
                    <a:pt x="301" y="125"/>
                    <a:pt x="213" y="213"/>
                  </a:cubicBezTo>
                  <a:cubicBezTo>
                    <a:pt x="121" y="305"/>
                    <a:pt x="58" y="417"/>
                    <a:pt x="26" y="535"/>
                  </a:cubicBezTo>
                  <a:cubicBezTo>
                    <a:pt x="79" y="575"/>
                    <a:pt x="141" y="599"/>
                    <a:pt x="205" y="605"/>
                  </a:cubicBezTo>
                  <a:cubicBezTo>
                    <a:pt x="226" y="511"/>
                    <a:pt x="274" y="421"/>
                    <a:pt x="348" y="347"/>
                  </a:cubicBezTo>
                  <a:cubicBezTo>
                    <a:pt x="418" y="277"/>
                    <a:pt x="502" y="231"/>
                    <a:pt x="592" y="207"/>
                  </a:cubicBezTo>
                  <a:cubicBezTo>
                    <a:pt x="583" y="144"/>
                    <a:pt x="558" y="83"/>
                    <a:pt x="516" y="31"/>
                  </a:cubicBezTo>
                  <a:moveTo>
                    <a:pt x="727" y="0"/>
                  </a:moveTo>
                  <a:cubicBezTo>
                    <a:pt x="701" y="0"/>
                    <a:pt x="676" y="1"/>
                    <a:pt x="650" y="4"/>
                  </a:cubicBezTo>
                  <a:cubicBezTo>
                    <a:pt x="685" y="62"/>
                    <a:pt x="707" y="125"/>
                    <a:pt x="716" y="190"/>
                  </a:cubicBezTo>
                  <a:cubicBezTo>
                    <a:pt x="720" y="190"/>
                    <a:pt x="723" y="190"/>
                    <a:pt x="727" y="190"/>
                  </a:cubicBezTo>
                  <a:cubicBezTo>
                    <a:pt x="743" y="190"/>
                    <a:pt x="759" y="191"/>
                    <a:pt x="775" y="192"/>
                  </a:cubicBezTo>
                  <a:cubicBezTo>
                    <a:pt x="776" y="128"/>
                    <a:pt x="789" y="65"/>
                    <a:pt x="815" y="5"/>
                  </a:cubicBezTo>
                  <a:cubicBezTo>
                    <a:pt x="786" y="2"/>
                    <a:pt x="756" y="0"/>
                    <a:pt x="72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 rot="10800000">
              <a:off x="9029310" y="3631507"/>
              <a:ext cx="929654" cy="928735"/>
            </a:xfrm>
            <a:custGeom>
              <a:avLst/>
              <a:gdLst>
                <a:gd name="T0" fmla="*/ 655 w 1239"/>
                <a:gd name="T1" fmla="*/ 1030 h 1238"/>
                <a:gd name="T2" fmla="*/ 566 w 1239"/>
                <a:gd name="T3" fmla="*/ 1047 h 1238"/>
                <a:gd name="T4" fmla="*/ 558 w 1239"/>
                <a:gd name="T5" fmla="*/ 1238 h 1238"/>
                <a:gd name="T6" fmla="*/ 671 w 1239"/>
                <a:gd name="T7" fmla="*/ 1222 h 1238"/>
                <a:gd name="T8" fmla="*/ 655 w 1239"/>
                <a:gd name="T9" fmla="*/ 1030 h 1238"/>
                <a:gd name="T10" fmla="*/ 134 w 1239"/>
                <a:gd name="T11" fmla="*/ 892 h 1238"/>
                <a:gd name="T12" fmla="*/ 134 w 1239"/>
                <a:gd name="T13" fmla="*/ 893 h 1238"/>
                <a:gd name="T14" fmla="*/ 134 w 1239"/>
                <a:gd name="T15" fmla="*/ 893 h 1238"/>
                <a:gd name="T16" fmla="*/ 0 w 1239"/>
                <a:gd name="T17" fmla="*/ 1027 h 1238"/>
                <a:gd name="T18" fmla="*/ 322 w 1239"/>
                <a:gd name="T19" fmla="*/ 1214 h 1238"/>
                <a:gd name="T20" fmla="*/ 334 w 1239"/>
                <a:gd name="T21" fmla="*/ 1019 h 1238"/>
                <a:gd name="T22" fmla="*/ 134 w 1239"/>
                <a:gd name="T23" fmla="*/ 892 h 1238"/>
                <a:gd name="T24" fmla="*/ 1211 w 1239"/>
                <a:gd name="T25" fmla="*/ 514 h 1238"/>
                <a:gd name="T26" fmla="*/ 1048 w 1239"/>
                <a:gd name="T27" fmla="*/ 534 h 1238"/>
                <a:gd name="T28" fmla="*/ 892 w 1239"/>
                <a:gd name="T29" fmla="*/ 892 h 1238"/>
                <a:gd name="T30" fmla="*/ 827 w 1239"/>
                <a:gd name="T31" fmla="*/ 948 h 1238"/>
                <a:gd name="T32" fmla="*/ 862 w 1239"/>
                <a:gd name="T33" fmla="*/ 1150 h 1238"/>
                <a:gd name="T34" fmla="*/ 1026 w 1239"/>
                <a:gd name="T35" fmla="*/ 1027 h 1238"/>
                <a:gd name="T36" fmla="*/ 1239 w 1239"/>
                <a:gd name="T37" fmla="*/ 514 h 1238"/>
                <a:gd name="T38" fmla="*/ 1211 w 1239"/>
                <a:gd name="T39" fmla="*/ 514 h 1238"/>
                <a:gd name="T40" fmla="*/ 1026 w 1239"/>
                <a:gd name="T41" fmla="*/ 0 h 1238"/>
                <a:gd name="T42" fmla="*/ 1026 w 1239"/>
                <a:gd name="T43" fmla="*/ 1 h 1238"/>
                <a:gd name="T44" fmla="*/ 1026 w 1239"/>
                <a:gd name="T45" fmla="*/ 1 h 1238"/>
                <a:gd name="T46" fmla="*/ 892 w 1239"/>
                <a:gd name="T47" fmla="*/ 135 h 1238"/>
                <a:gd name="T48" fmla="*/ 1006 w 1239"/>
                <a:gd name="T49" fmla="*/ 304 h 1238"/>
                <a:gd name="T50" fmla="*/ 1201 w 1239"/>
                <a:gd name="T51" fmla="*/ 280 h 1238"/>
                <a:gd name="T52" fmla="*/ 1026 w 1239"/>
                <a:gd name="T53" fmla="*/ 0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9" h="1238">
                  <a:moveTo>
                    <a:pt x="655" y="1030"/>
                  </a:moveTo>
                  <a:cubicBezTo>
                    <a:pt x="626" y="1038"/>
                    <a:pt x="596" y="1044"/>
                    <a:pt x="566" y="1047"/>
                  </a:cubicBezTo>
                  <a:cubicBezTo>
                    <a:pt x="554" y="1110"/>
                    <a:pt x="551" y="1174"/>
                    <a:pt x="558" y="1238"/>
                  </a:cubicBezTo>
                  <a:cubicBezTo>
                    <a:pt x="596" y="1236"/>
                    <a:pt x="634" y="1230"/>
                    <a:pt x="671" y="1222"/>
                  </a:cubicBezTo>
                  <a:cubicBezTo>
                    <a:pt x="677" y="1158"/>
                    <a:pt x="672" y="1093"/>
                    <a:pt x="655" y="1030"/>
                  </a:cubicBezTo>
                  <a:moveTo>
                    <a:pt x="134" y="892"/>
                  </a:moveTo>
                  <a:cubicBezTo>
                    <a:pt x="134" y="893"/>
                    <a:pt x="134" y="893"/>
                    <a:pt x="134" y="893"/>
                  </a:cubicBezTo>
                  <a:cubicBezTo>
                    <a:pt x="134" y="893"/>
                    <a:pt x="134" y="893"/>
                    <a:pt x="134" y="893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92" y="1119"/>
                    <a:pt x="204" y="1182"/>
                    <a:pt x="322" y="1214"/>
                  </a:cubicBezTo>
                  <a:cubicBezTo>
                    <a:pt x="319" y="1149"/>
                    <a:pt x="323" y="1083"/>
                    <a:pt x="334" y="1019"/>
                  </a:cubicBezTo>
                  <a:cubicBezTo>
                    <a:pt x="261" y="993"/>
                    <a:pt x="193" y="951"/>
                    <a:pt x="134" y="892"/>
                  </a:cubicBezTo>
                  <a:moveTo>
                    <a:pt x="1211" y="514"/>
                  </a:moveTo>
                  <a:cubicBezTo>
                    <a:pt x="1156" y="514"/>
                    <a:pt x="1102" y="520"/>
                    <a:pt x="1048" y="534"/>
                  </a:cubicBezTo>
                  <a:cubicBezTo>
                    <a:pt x="1043" y="664"/>
                    <a:pt x="991" y="793"/>
                    <a:pt x="892" y="892"/>
                  </a:cubicBezTo>
                  <a:cubicBezTo>
                    <a:pt x="871" y="913"/>
                    <a:pt x="850" y="931"/>
                    <a:pt x="827" y="948"/>
                  </a:cubicBezTo>
                  <a:cubicBezTo>
                    <a:pt x="848" y="1014"/>
                    <a:pt x="860" y="1082"/>
                    <a:pt x="862" y="1150"/>
                  </a:cubicBezTo>
                  <a:cubicBezTo>
                    <a:pt x="921" y="1118"/>
                    <a:pt x="976" y="1077"/>
                    <a:pt x="1026" y="1027"/>
                  </a:cubicBezTo>
                  <a:cubicBezTo>
                    <a:pt x="1168" y="885"/>
                    <a:pt x="1239" y="700"/>
                    <a:pt x="1239" y="514"/>
                  </a:cubicBezTo>
                  <a:cubicBezTo>
                    <a:pt x="1229" y="514"/>
                    <a:pt x="1220" y="514"/>
                    <a:pt x="1211" y="514"/>
                  </a:cubicBezTo>
                  <a:moveTo>
                    <a:pt x="1026" y="0"/>
                  </a:moveTo>
                  <a:cubicBezTo>
                    <a:pt x="1026" y="1"/>
                    <a:pt x="1026" y="1"/>
                    <a:pt x="1026" y="1"/>
                  </a:cubicBezTo>
                  <a:cubicBezTo>
                    <a:pt x="1026" y="1"/>
                    <a:pt x="1026" y="1"/>
                    <a:pt x="1026" y="1"/>
                  </a:cubicBezTo>
                  <a:cubicBezTo>
                    <a:pt x="892" y="135"/>
                    <a:pt x="892" y="135"/>
                    <a:pt x="892" y="135"/>
                  </a:cubicBezTo>
                  <a:cubicBezTo>
                    <a:pt x="942" y="185"/>
                    <a:pt x="980" y="243"/>
                    <a:pt x="1006" y="304"/>
                  </a:cubicBezTo>
                  <a:cubicBezTo>
                    <a:pt x="1070" y="289"/>
                    <a:pt x="1135" y="281"/>
                    <a:pt x="1201" y="280"/>
                  </a:cubicBezTo>
                  <a:cubicBezTo>
                    <a:pt x="1166" y="178"/>
                    <a:pt x="1108" y="82"/>
                    <a:pt x="10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 rot="10800000">
              <a:off x="9033901" y="4210876"/>
              <a:ext cx="159762" cy="124872"/>
            </a:xfrm>
            <a:custGeom>
              <a:avLst/>
              <a:gdLst>
                <a:gd name="T0" fmla="*/ 187 w 213"/>
                <a:gd name="T1" fmla="*/ 0 h 167"/>
                <a:gd name="T2" fmla="*/ 20 w 213"/>
                <a:gd name="T3" fmla="*/ 42 h 167"/>
                <a:gd name="T4" fmla="*/ 0 w 213"/>
                <a:gd name="T5" fmla="*/ 41 h 167"/>
                <a:gd name="T6" fmla="*/ 27 w 213"/>
                <a:gd name="T7" fmla="*/ 167 h 167"/>
                <a:gd name="T8" fmla="*/ 213 w 213"/>
                <a:gd name="T9" fmla="*/ 126 h 167"/>
                <a:gd name="T10" fmla="*/ 187 w 21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67">
                  <a:moveTo>
                    <a:pt x="187" y="0"/>
                  </a:moveTo>
                  <a:cubicBezTo>
                    <a:pt x="135" y="28"/>
                    <a:pt x="77" y="42"/>
                    <a:pt x="20" y="42"/>
                  </a:cubicBezTo>
                  <a:cubicBezTo>
                    <a:pt x="13" y="42"/>
                    <a:pt x="7" y="41"/>
                    <a:pt x="0" y="41"/>
                  </a:cubicBezTo>
                  <a:cubicBezTo>
                    <a:pt x="14" y="82"/>
                    <a:pt x="23" y="124"/>
                    <a:pt x="27" y="167"/>
                  </a:cubicBezTo>
                  <a:cubicBezTo>
                    <a:pt x="90" y="166"/>
                    <a:pt x="154" y="153"/>
                    <a:pt x="213" y="126"/>
                  </a:cubicBezTo>
                  <a:cubicBezTo>
                    <a:pt x="208" y="84"/>
                    <a:pt x="199" y="41"/>
                    <a:pt x="18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" name="Freeform 32"/>
            <p:cNvSpPr>
              <a:spLocks/>
            </p:cNvSpPr>
            <p:nvPr userDrawn="1"/>
          </p:nvSpPr>
          <p:spPr bwMode="auto">
            <a:xfrm rot="10800000">
              <a:off x="9965391" y="4186085"/>
              <a:ext cx="151499" cy="131758"/>
            </a:xfrm>
            <a:custGeom>
              <a:avLst/>
              <a:gdLst>
                <a:gd name="T0" fmla="*/ 23 w 202"/>
                <a:gd name="T1" fmla="*/ 0 h 176"/>
                <a:gd name="T2" fmla="*/ 0 w 202"/>
                <a:gd name="T3" fmla="*/ 135 h 176"/>
                <a:gd name="T4" fmla="*/ 96 w 202"/>
                <a:gd name="T5" fmla="*/ 176 h 176"/>
                <a:gd name="T6" fmla="*/ 190 w 202"/>
                <a:gd name="T7" fmla="*/ 148 h 176"/>
                <a:gd name="T8" fmla="*/ 202 w 202"/>
                <a:gd name="T9" fmla="*/ 70 h 176"/>
                <a:gd name="T10" fmla="*/ 23 w 202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76">
                  <a:moveTo>
                    <a:pt x="23" y="0"/>
                  </a:moveTo>
                  <a:cubicBezTo>
                    <a:pt x="11" y="44"/>
                    <a:pt x="3" y="89"/>
                    <a:pt x="0" y="135"/>
                  </a:cubicBezTo>
                  <a:cubicBezTo>
                    <a:pt x="31" y="152"/>
                    <a:pt x="63" y="166"/>
                    <a:pt x="96" y="176"/>
                  </a:cubicBezTo>
                  <a:cubicBezTo>
                    <a:pt x="127" y="165"/>
                    <a:pt x="158" y="155"/>
                    <a:pt x="190" y="148"/>
                  </a:cubicBezTo>
                  <a:cubicBezTo>
                    <a:pt x="192" y="122"/>
                    <a:pt x="196" y="96"/>
                    <a:pt x="202" y="70"/>
                  </a:cubicBezTo>
                  <a:cubicBezTo>
                    <a:pt x="138" y="64"/>
                    <a:pt x="76" y="40"/>
                    <a:pt x="2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" name="Freeform 59"/>
            <p:cNvSpPr>
              <a:spLocks noEditPoints="1"/>
            </p:cNvSpPr>
            <p:nvPr userDrawn="1"/>
          </p:nvSpPr>
          <p:spPr bwMode="auto">
            <a:xfrm rot="10800000">
              <a:off x="10132958" y="3512603"/>
              <a:ext cx="251121" cy="461843"/>
            </a:xfrm>
            <a:custGeom>
              <a:avLst/>
              <a:gdLst>
                <a:gd name="T0" fmla="*/ 191 w 335"/>
                <a:gd name="T1" fmla="*/ 497 h 616"/>
                <a:gd name="T2" fmla="*/ 94 w 335"/>
                <a:gd name="T3" fmla="*/ 514 h 616"/>
                <a:gd name="T4" fmla="*/ 0 w 335"/>
                <a:gd name="T5" fmla="*/ 498 h 616"/>
                <a:gd name="T6" fmla="*/ 26 w 335"/>
                <a:gd name="T7" fmla="*/ 610 h 616"/>
                <a:gd name="T8" fmla="*/ 94 w 335"/>
                <a:gd name="T9" fmla="*/ 616 h 616"/>
                <a:gd name="T10" fmla="*/ 221 w 335"/>
                <a:gd name="T11" fmla="*/ 595 h 616"/>
                <a:gd name="T12" fmla="*/ 191 w 335"/>
                <a:gd name="T13" fmla="*/ 497 h 616"/>
                <a:gd name="T14" fmla="*/ 320 w 335"/>
                <a:gd name="T15" fmla="*/ 0 h 616"/>
                <a:gd name="T16" fmla="*/ 298 w 335"/>
                <a:gd name="T17" fmla="*/ 22 h 616"/>
                <a:gd name="T18" fmla="*/ 313 w 335"/>
                <a:gd name="T19" fmla="*/ 38 h 616"/>
                <a:gd name="T20" fmla="*/ 335 w 335"/>
                <a:gd name="T21" fmla="*/ 15 h 616"/>
                <a:gd name="T22" fmla="*/ 335 w 335"/>
                <a:gd name="T23" fmla="*/ 14 h 616"/>
                <a:gd name="T24" fmla="*/ 335 w 335"/>
                <a:gd name="T25" fmla="*/ 14 h 616"/>
                <a:gd name="T26" fmla="*/ 320 w 335"/>
                <a:gd name="T27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5" h="616">
                  <a:moveTo>
                    <a:pt x="191" y="497"/>
                  </a:moveTo>
                  <a:cubicBezTo>
                    <a:pt x="160" y="508"/>
                    <a:pt x="127" y="514"/>
                    <a:pt x="94" y="514"/>
                  </a:cubicBezTo>
                  <a:cubicBezTo>
                    <a:pt x="62" y="514"/>
                    <a:pt x="30" y="508"/>
                    <a:pt x="0" y="498"/>
                  </a:cubicBezTo>
                  <a:cubicBezTo>
                    <a:pt x="5" y="535"/>
                    <a:pt x="14" y="573"/>
                    <a:pt x="26" y="610"/>
                  </a:cubicBezTo>
                  <a:cubicBezTo>
                    <a:pt x="49" y="614"/>
                    <a:pt x="71" y="616"/>
                    <a:pt x="94" y="616"/>
                  </a:cubicBezTo>
                  <a:cubicBezTo>
                    <a:pt x="137" y="616"/>
                    <a:pt x="180" y="609"/>
                    <a:pt x="221" y="595"/>
                  </a:cubicBezTo>
                  <a:cubicBezTo>
                    <a:pt x="208" y="563"/>
                    <a:pt x="198" y="530"/>
                    <a:pt x="191" y="497"/>
                  </a:cubicBezTo>
                  <a:moveTo>
                    <a:pt x="320" y="0"/>
                  </a:moveTo>
                  <a:cubicBezTo>
                    <a:pt x="298" y="22"/>
                    <a:pt x="298" y="22"/>
                    <a:pt x="298" y="22"/>
                  </a:cubicBezTo>
                  <a:cubicBezTo>
                    <a:pt x="303" y="27"/>
                    <a:pt x="309" y="32"/>
                    <a:pt x="313" y="38"/>
                  </a:cubicBezTo>
                  <a:cubicBezTo>
                    <a:pt x="320" y="30"/>
                    <a:pt x="328" y="22"/>
                    <a:pt x="335" y="15"/>
                  </a:cubicBezTo>
                  <a:cubicBezTo>
                    <a:pt x="335" y="14"/>
                    <a:pt x="335" y="14"/>
                    <a:pt x="335" y="14"/>
                  </a:cubicBezTo>
                  <a:cubicBezTo>
                    <a:pt x="335" y="14"/>
                    <a:pt x="335" y="14"/>
                    <a:pt x="335" y="14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5" name="Freeform 86"/>
            <p:cNvSpPr>
              <a:spLocks noEditPoints="1"/>
            </p:cNvSpPr>
            <p:nvPr userDrawn="1"/>
          </p:nvSpPr>
          <p:spPr bwMode="auto">
            <a:xfrm rot="10800000">
              <a:off x="9513189" y="5046876"/>
              <a:ext cx="447152" cy="874563"/>
            </a:xfrm>
            <a:custGeom>
              <a:avLst/>
              <a:gdLst>
                <a:gd name="T0" fmla="*/ 335 w 596"/>
                <a:gd name="T1" fmla="*/ 924 h 1166"/>
                <a:gd name="T2" fmla="*/ 211 w 596"/>
                <a:gd name="T3" fmla="*/ 1025 h 1166"/>
                <a:gd name="T4" fmla="*/ 596 w 596"/>
                <a:gd name="T5" fmla="*/ 1166 h 1166"/>
                <a:gd name="T6" fmla="*/ 596 w 596"/>
                <a:gd name="T7" fmla="*/ 1166 h 1166"/>
                <a:gd name="T8" fmla="*/ 596 w 596"/>
                <a:gd name="T9" fmla="*/ 1165 h 1166"/>
                <a:gd name="T10" fmla="*/ 596 w 596"/>
                <a:gd name="T11" fmla="*/ 1165 h 1166"/>
                <a:gd name="T12" fmla="*/ 596 w 596"/>
                <a:gd name="T13" fmla="*/ 1009 h 1166"/>
                <a:gd name="T14" fmla="*/ 335 w 596"/>
                <a:gd name="T15" fmla="*/ 924 h 1166"/>
                <a:gd name="T16" fmla="*/ 212 w 596"/>
                <a:gd name="T17" fmla="*/ 353 h 1166"/>
                <a:gd name="T18" fmla="*/ 26 w 596"/>
                <a:gd name="T19" fmla="*/ 419 h 1166"/>
                <a:gd name="T20" fmla="*/ 18 w 596"/>
                <a:gd name="T21" fmla="*/ 419 h 1166"/>
                <a:gd name="T22" fmla="*/ 0 w 596"/>
                <a:gd name="T23" fmla="*/ 569 h 1166"/>
                <a:gd name="T24" fmla="*/ 149 w 596"/>
                <a:gd name="T25" fmla="*/ 964 h 1166"/>
                <a:gd name="T26" fmla="*/ 266 w 596"/>
                <a:gd name="T27" fmla="*/ 860 h 1166"/>
                <a:gd name="T28" fmla="*/ 156 w 596"/>
                <a:gd name="T29" fmla="*/ 569 h 1166"/>
                <a:gd name="T30" fmla="*/ 212 w 596"/>
                <a:gd name="T31" fmla="*/ 353 h 1166"/>
                <a:gd name="T32" fmla="*/ 241 w 596"/>
                <a:gd name="T33" fmla="*/ 90 h 1166"/>
                <a:gd name="T34" fmla="*/ 45 w 596"/>
                <a:gd name="T35" fmla="*/ 341 h 1166"/>
                <a:gd name="T36" fmla="*/ 180 w 596"/>
                <a:gd name="T37" fmla="*/ 278 h 1166"/>
                <a:gd name="T38" fmla="*/ 241 w 596"/>
                <a:gd name="T39" fmla="*/ 90 h 1166"/>
                <a:gd name="T40" fmla="*/ 416 w 596"/>
                <a:gd name="T41" fmla="*/ 0 h 1166"/>
                <a:gd name="T42" fmla="*/ 310 w 596"/>
                <a:gd name="T43" fmla="*/ 45 h 1166"/>
                <a:gd name="T44" fmla="*/ 293 w 596"/>
                <a:gd name="T45" fmla="*/ 249 h 1166"/>
                <a:gd name="T46" fmla="*/ 400 w 596"/>
                <a:gd name="T47" fmla="*/ 175 h 1166"/>
                <a:gd name="T48" fmla="*/ 416 w 596"/>
                <a:gd name="T49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6" h="1166">
                  <a:moveTo>
                    <a:pt x="335" y="924"/>
                  </a:moveTo>
                  <a:cubicBezTo>
                    <a:pt x="283" y="943"/>
                    <a:pt x="240" y="979"/>
                    <a:pt x="211" y="1025"/>
                  </a:cubicBezTo>
                  <a:cubicBezTo>
                    <a:pt x="315" y="1113"/>
                    <a:pt x="450" y="1166"/>
                    <a:pt x="596" y="1166"/>
                  </a:cubicBezTo>
                  <a:cubicBezTo>
                    <a:pt x="596" y="1166"/>
                    <a:pt x="596" y="1166"/>
                    <a:pt x="596" y="1166"/>
                  </a:cubicBezTo>
                  <a:cubicBezTo>
                    <a:pt x="596" y="1165"/>
                    <a:pt x="596" y="1165"/>
                    <a:pt x="596" y="1165"/>
                  </a:cubicBezTo>
                  <a:cubicBezTo>
                    <a:pt x="596" y="1165"/>
                    <a:pt x="596" y="1165"/>
                    <a:pt x="596" y="1165"/>
                  </a:cubicBezTo>
                  <a:cubicBezTo>
                    <a:pt x="596" y="1009"/>
                    <a:pt x="596" y="1009"/>
                    <a:pt x="596" y="1009"/>
                  </a:cubicBezTo>
                  <a:cubicBezTo>
                    <a:pt x="498" y="1009"/>
                    <a:pt x="408" y="978"/>
                    <a:pt x="335" y="924"/>
                  </a:cubicBezTo>
                  <a:moveTo>
                    <a:pt x="212" y="353"/>
                  </a:moveTo>
                  <a:cubicBezTo>
                    <a:pt x="158" y="397"/>
                    <a:pt x="92" y="419"/>
                    <a:pt x="26" y="419"/>
                  </a:cubicBezTo>
                  <a:cubicBezTo>
                    <a:pt x="24" y="419"/>
                    <a:pt x="21" y="419"/>
                    <a:pt x="18" y="419"/>
                  </a:cubicBezTo>
                  <a:cubicBezTo>
                    <a:pt x="6" y="467"/>
                    <a:pt x="0" y="517"/>
                    <a:pt x="0" y="569"/>
                  </a:cubicBezTo>
                  <a:cubicBezTo>
                    <a:pt x="0" y="720"/>
                    <a:pt x="56" y="859"/>
                    <a:pt x="149" y="964"/>
                  </a:cubicBezTo>
                  <a:cubicBezTo>
                    <a:pt x="179" y="921"/>
                    <a:pt x="219" y="885"/>
                    <a:pt x="266" y="860"/>
                  </a:cubicBezTo>
                  <a:cubicBezTo>
                    <a:pt x="197" y="783"/>
                    <a:pt x="156" y="681"/>
                    <a:pt x="156" y="569"/>
                  </a:cubicBezTo>
                  <a:cubicBezTo>
                    <a:pt x="156" y="491"/>
                    <a:pt x="176" y="417"/>
                    <a:pt x="212" y="353"/>
                  </a:cubicBezTo>
                  <a:moveTo>
                    <a:pt x="241" y="90"/>
                  </a:moveTo>
                  <a:cubicBezTo>
                    <a:pt x="155" y="154"/>
                    <a:pt x="86" y="241"/>
                    <a:pt x="45" y="341"/>
                  </a:cubicBezTo>
                  <a:cubicBezTo>
                    <a:pt x="94" y="337"/>
                    <a:pt x="142" y="316"/>
                    <a:pt x="180" y="278"/>
                  </a:cubicBezTo>
                  <a:cubicBezTo>
                    <a:pt x="231" y="227"/>
                    <a:pt x="252" y="156"/>
                    <a:pt x="241" y="90"/>
                  </a:cubicBezTo>
                  <a:moveTo>
                    <a:pt x="416" y="0"/>
                  </a:moveTo>
                  <a:cubicBezTo>
                    <a:pt x="379" y="12"/>
                    <a:pt x="344" y="27"/>
                    <a:pt x="310" y="45"/>
                  </a:cubicBezTo>
                  <a:cubicBezTo>
                    <a:pt x="329" y="113"/>
                    <a:pt x="323" y="185"/>
                    <a:pt x="293" y="249"/>
                  </a:cubicBezTo>
                  <a:cubicBezTo>
                    <a:pt x="325" y="220"/>
                    <a:pt x="360" y="194"/>
                    <a:pt x="400" y="175"/>
                  </a:cubicBezTo>
                  <a:cubicBezTo>
                    <a:pt x="400" y="116"/>
                    <a:pt x="406" y="58"/>
                    <a:pt x="41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6" name="Freeform 93"/>
            <p:cNvSpPr>
              <a:spLocks noEditPoints="1"/>
            </p:cNvSpPr>
            <p:nvPr userDrawn="1"/>
          </p:nvSpPr>
          <p:spPr bwMode="auto">
            <a:xfrm rot="10800000">
              <a:off x="8372354" y="5070289"/>
              <a:ext cx="894763" cy="319525"/>
            </a:xfrm>
            <a:custGeom>
              <a:avLst/>
              <a:gdLst>
                <a:gd name="T0" fmla="*/ 189 w 1193"/>
                <a:gd name="T1" fmla="*/ 157 h 426"/>
                <a:gd name="T2" fmla="*/ 0 w 1193"/>
                <a:gd name="T3" fmla="*/ 358 h 426"/>
                <a:gd name="T4" fmla="*/ 155 w 1193"/>
                <a:gd name="T5" fmla="*/ 426 h 426"/>
                <a:gd name="T6" fmla="*/ 288 w 1193"/>
                <a:gd name="T7" fmla="*/ 192 h 426"/>
                <a:gd name="T8" fmla="*/ 189 w 1193"/>
                <a:gd name="T9" fmla="*/ 157 h 426"/>
                <a:gd name="T10" fmla="*/ 1007 w 1193"/>
                <a:gd name="T11" fmla="*/ 0 h 426"/>
                <a:gd name="T12" fmla="*/ 907 w 1193"/>
                <a:gd name="T13" fmla="*/ 84 h 426"/>
                <a:gd name="T14" fmla="*/ 1112 w 1193"/>
                <a:gd name="T15" fmla="*/ 259 h 426"/>
                <a:gd name="T16" fmla="*/ 1193 w 1193"/>
                <a:gd name="T17" fmla="*/ 186 h 426"/>
                <a:gd name="T18" fmla="*/ 1193 w 1193"/>
                <a:gd name="T19" fmla="*/ 186 h 426"/>
                <a:gd name="T20" fmla="*/ 1193 w 1193"/>
                <a:gd name="T21" fmla="*/ 186 h 426"/>
                <a:gd name="T22" fmla="*/ 1007 w 1193"/>
                <a:gd name="T23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426">
                  <a:moveTo>
                    <a:pt x="189" y="157"/>
                  </a:moveTo>
                  <a:cubicBezTo>
                    <a:pt x="143" y="238"/>
                    <a:pt x="78" y="307"/>
                    <a:pt x="0" y="358"/>
                  </a:cubicBezTo>
                  <a:cubicBezTo>
                    <a:pt x="50" y="385"/>
                    <a:pt x="102" y="408"/>
                    <a:pt x="155" y="426"/>
                  </a:cubicBezTo>
                  <a:cubicBezTo>
                    <a:pt x="179" y="337"/>
                    <a:pt x="225" y="256"/>
                    <a:pt x="288" y="192"/>
                  </a:cubicBezTo>
                  <a:cubicBezTo>
                    <a:pt x="255" y="183"/>
                    <a:pt x="222" y="171"/>
                    <a:pt x="189" y="157"/>
                  </a:cubicBezTo>
                  <a:moveTo>
                    <a:pt x="1007" y="0"/>
                  </a:moveTo>
                  <a:cubicBezTo>
                    <a:pt x="975" y="31"/>
                    <a:pt x="942" y="59"/>
                    <a:pt x="907" y="84"/>
                  </a:cubicBezTo>
                  <a:cubicBezTo>
                    <a:pt x="989" y="124"/>
                    <a:pt x="1060" y="185"/>
                    <a:pt x="1112" y="259"/>
                  </a:cubicBezTo>
                  <a:cubicBezTo>
                    <a:pt x="1140" y="237"/>
                    <a:pt x="1167" y="212"/>
                    <a:pt x="1193" y="186"/>
                  </a:cubicBezTo>
                  <a:cubicBezTo>
                    <a:pt x="1193" y="186"/>
                    <a:pt x="1193" y="186"/>
                    <a:pt x="1193" y="186"/>
                  </a:cubicBezTo>
                  <a:cubicBezTo>
                    <a:pt x="1193" y="186"/>
                    <a:pt x="1193" y="186"/>
                    <a:pt x="1193" y="186"/>
                  </a:cubicBezTo>
                  <a:cubicBezTo>
                    <a:pt x="1007" y="0"/>
                    <a:pt x="1007" y="0"/>
                    <a:pt x="100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 rot="10800000">
              <a:off x="9399334" y="4811364"/>
              <a:ext cx="493520" cy="246989"/>
            </a:xfrm>
            <a:custGeom>
              <a:avLst/>
              <a:gdLst>
                <a:gd name="T0" fmla="*/ 658 w 658"/>
                <a:gd name="T1" fmla="*/ 0 h 329"/>
                <a:gd name="T2" fmla="*/ 658 w 658"/>
                <a:gd name="T3" fmla="*/ 0 h 329"/>
                <a:gd name="T4" fmla="*/ 658 w 658"/>
                <a:gd name="T5" fmla="*/ 0 h 329"/>
                <a:gd name="T6" fmla="*/ 635 w 658"/>
                <a:gd name="T7" fmla="*/ 0 h 329"/>
                <a:gd name="T8" fmla="*/ 572 w 658"/>
                <a:gd name="T9" fmla="*/ 11 h 329"/>
                <a:gd name="T10" fmla="*/ 329 w 658"/>
                <a:gd name="T11" fmla="*/ 243 h 329"/>
                <a:gd name="T12" fmla="*/ 86 w 658"/>
                <a:gd name="T13" fmla="*/ 0 h 329"/>
                <a:gd name="T14" fmla="*/ 86 w 658"/>
                <a:gd name="T15" fmla="*/ 0 h 329"/>
                <a:gd name="T16" fmla="*/ 86 w 658"/>
                <a:gd name="T17" fmla="*/ 0 h 329"/>
                <a:gd name="T18" fmla="*/ 0 w 658"/>
                <a:gd name="T19" fmla="*/ 0 h 329"/>
                <a:gd name="T20" fmla="*/ 143 w 658"/>
                <a:gd name="T21" fmla="*/ 271 h 329"/>
                <a:gd name="T22" fmla="*/ 198 w 658"/>
                <a:gd name="T23" fmla="*/ 302 h 329"/>
                <a:gd name="T24" fmla="*/ 329 w 658"/>
                <a:gd name="T25" fmla="*/ 329 h 329"/>
                <a:gd name="T26" fmla="*/ 658 w 658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8" h="329">
                  <a:moveTo>
                    <a:pt x="658" y="0"/>
                  </a:moveTo>
                  <a:cubicBezTo>
                    <a:pt x="658" y="0"/>
                    <a:pt x="658" y="0"/>
                    <a:pt x="658" y="0"/>
                  </a:cubicBezTo>
                  <a:cubicBezTo>
                    <a:pt x="658" y="0"/>
                    <a:pt x="658" y="0"/>
                    <a:pt x="658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14" y="5"/>
                    <a:pt x="593" y="8"/>
                    <a:pt x="572" y="11"/>
                  </a:cubicBezTo>
                  <a:cubicBezTo>
                    <a:pt x="566" y="140"/>
                    <a:pt x="460" y="243"/>
                    <a:pt x="329" y="243"/>
                  </a:cubicBezTo>
                  <a:cubicBezTo>
                    <a:pt x="195" y="243"/>
                    <a:pt x="86" y="134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3"/>
                    <a:pt x="57" y="212"/>
                    <a:pt x="143" y="271"/>
                  </a:cubicBezTo>
                  <a:cubicBezTo>
                    <a:pt x="162" y="280"/>
                    <a:pt x="180" y="291"/>
                    <a:pt x="198" y="302"/>
                  </a:cubicBezTo>
                  <a:cubicBezTo>
                    <a:pt x="238" y="320"/>
                    <a:pt x="283" y="329"/>
                    <a:pt x="329" y="329"/>
                  </a:cubicBezTo>
                  <a:cubicBezTo>
                    <a:pt x="511" y="329"/>
                    <a:pt x="658" y="182"/>
                    <a:pt x="65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 rot="10800000">
              <a:off x="8924178" y="4210876"/>
              <a:ext cx="448529" cy="138645"/>
            </a:xfrm>
            <a:custGeom>
              <a:avLst/>
              <a:gdLst>
                <a:gd name="T0" fmla="*/ 153 w 598"/>
                <a:gd name="T1" fmla="*/ 43 h 185"/>
                <a:gd name="T2" fmla="*/ 0 w 598"/>
                <a:gd name="T3" fmla="*/ 109 h 185"/>
                <a:gd name="T4" fmla="*/ 259 w 598"/>
                <a:gd name="T5" fmla="*/ 185 h 185"/>
                <a:gd name="T6" fmla="*/ 266 w 598"/>
                <a:gd name="T7" fmla="*/ 185 h 185"/>
                <a:gd name="T8" fmla="*/ 239 w 598"/>
                <a:gd name="T9" fmla="*/ 59 h 185"/>
                <a:gd name="T10" fmla="*/ 153 w 598"/>
                <a:gd name="T11" fmla="*/ 43 h 185"/>
                <a:gd name="T12" fmla="*/ 456 w 598"/>
                <a:gd name="T13" fmla="*/ 0 h 185"/>
                <a:gd name="T14" fmla="*/ 426 w 598"/>
                <a:gd name="T15" fmla="*/ 18 h 185"/>
                <a:gd name="T16" fmla="*/ 452 w 598"/>
                <a:gd name="T17" fmla="*/ 144 h 185"/>
                <a:gd name="T18" fmla="*/ 598 w 598"/>
                <a:gd name="T19" fmla="*/ 45 h 185"/>
                <a:gd name="T20" fmla="*/ 598 w 598"/>
                <a:gd name="T21" fmla="*/ 44 h 185"/>
                <a:gd name="T22" fmla="*/ 598 w 598"/>
                <a:gd name="T23" fmla="*/ 44 h 185"/>
                <a:gd name="T24" fmla="*/ 563 w 598"/>
                <a:gd name="T25" fmla="*/ 9 h 185"/>
                <a:gd name="T26" fmla="*/ 456 w 598"/>
                <a:gd name="T2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8" h="185">
                  <a:moveTo>
                    <a:pt x="153" y="43"/>
                  </a:moveTo>
                  <a:cubicBezTo>
                    <a:pt x="101" y="60"/>
                    <a:pt x="49" y="82"/>
                    <a:pt x="0" y="109"/>
                  </a:cubicBezTo>
                  <a:cubicBezTo>
                    <a:pt x="79" y="160"/>
                    <a:pt x="169" y="185"/>
                    <a:pt x="259" y="185"/>
                  </a:cubicBezTo>
                  <a:cubicBezTo>
                    <a:pt x="261" y="185"/>
                    <a:pt x="263" y="185"/>
                    <a:pt x="266" y="185"/>
                  </a:cubicBezTo>
                  <a:cubicBezTo>
                    <a:pt x="262" y="142"/>
                    <a:pt x="253" y="100"/>
                    <a:pt x="239" y="59"/>
                  </a:cubicBezTo>
                  <a:cubicBezTo>
                    <a:pt x="210" y="57"/>
                    <a:pt x="181" y="52"/>
                    <a:pt x="153" y="43"/>
                  </a:cubicBezTo>
                  <a:moveTo>
                    <a:pt x="456" y="0"/>
                  </a:moveTo>
                  <a:cubicBezTo>
                    <a:pt x="446" y="6"/>
                    <a:pt x="436" y="12"/>
                    <a:pt x="426" y="18"/>
                  </a:cubicBezTo>
                  <a:cubicBezTo>
                    <a:pt x="438" y="59"/>
                    <a:pt x="447" y="102"/>
                    <a:pt x="452" y="144"/>
                  </a:cubicBezTo>
                  <a:cubicBezTo>
                    <a:pt x="505" y="121"/>
                    <a:pt x="555" y="88"/>
                    <a:pt x="598" y="45"/>
                  </a:cubicBezTo>
                  <a:cubicBezTo>
                    <a:pt x="598" y="44"/>
                    <a:pt x="598" y="44"/>
                    <a:pt x="598" y="44"/>
                  </a:cubicBezTo>
                  <a:cubicBezTo>
                    <a:pt x="598" y="44"/>
                    <a:pt x="598" y="44"/>
                    <a:pt x="598" y="44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27" y="4"/>
                    <a:pt x="492" y="1"/>
                    <a:pt x="45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9" name="Freeform 34"/>
            <p:cNvSpPr>
              <a:spLocks/>
            </p:cNvSpPr>
            <p:nvPr userDrawn="1"/>
          </p:nvSpPr>
          <p:spPr bwMode="auto">
            <a:xfrm rot="10800000">
              <a:off x="9582051" y="4563915"/>
              <a:ext cx="150122" cy="152417"/>
            </a:xfrm>
            <a:custGeom>
              <a:avLst/>
              <a:gdLst>
                <a:gd name="T0" fmla="*/ 134 w 200"/>
                <a:gd name="T1" fmla="*/ 0 h 203"/>
                <a:gd name="T2" fmla="*/ 0 w 200"/>
                <a:gd name="T3" fmla="*/ 27 h 203"/>
                <a:gd name="T4" fmla="*/ 76 w 200"/>
                <a:gd name="T5" fmla="*/ 203 h 203"/>
                <a:gd name="T6" fmla="*/ 200 w 200"/>
                <a:gd name="T7" fmla="*/ 186 h 203"/>
                <a:gd name="T8" fmla="*/ 134 w 20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134" y="0"/>
                  </a:moveTo>
                  <a:cubicBezTo>
                    <a:pt x="89" y="5"/>
                    <a:pt x="44" y="14"/>
                    <a:pt x="0" y="27"/>
                  </a:cubicBezTo>
                  <a:cubicBezTo>
                    <a:pt x="42" y="79"/>
                    <a:pt x="67" y="140"/>
                    <a:pt x="76" y="203"/>
                  </a:cubicBezTo>
                  <a:cubicBezTo>
                    <a:pt x="116" y="193"/>
                    <a:pt x="158" y="187"/>
                    <a:pt x="200" y="186"/>
                  </a:cubicBezTo>
                  <a:cubicBezTo>
                    <a:pt x="191" y="121"/>
                    <a:pt x="169" y="58"/>
                    <a:pt x="13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0" name="Freeform 48"/>
            <p:cNvSpPr>
              <a:spLocks noEditPoints="1"/>
            </p:cNvSpPr>
            <p:nvPr userDrawn="1"/>
          </p:nvSpPr>
          <p:spPr bwMode="auto">
            <a:xfrm rot="10800000">
              <a:off x="9309353" y="3357431"/>
              <a:ext cx="905321" cy="857118"/>
            </a:xfrm>
            <a:custGeom>
              <a:avLst/>
              <a:gdLst>
                <a:gd name="T0" fmla="*/ 1203 w 1207"/>
                <a:gd name="T1" fmla="*/ 689 h 1143"/>
                <a:gd name="T2" fmla="*/ 1012 w 1207"/>
                <a:gd name="T3" fmla="*/ 761 h 1143"/>
                <a:gd name="T4" fmla="*/ 948 w 1207"/>
                <a:gd name="T5" fmla="*/ 968 h 1143"/>
                <a:gd name="T6" fmla="*/ 1058 w 1207"/>
                <a:gd name="T7" fmla="*/ 1143 h 1143"/>
                <a:gd name="T8" fmla="*/ 1203 w 1207"/>
                <a:gd name="T9" fmla="*/ 689 h 1143"/>
                <a:gd name="T10" fmla="*/ 1058 w 1207"/>
                <a:gd name="T11" fmla="*/ 277 h 1143"/>
                <a:gd name="T12" fmla="*/ 948 w 1207"/>
                <a:gd name="T13" fmla="*/ 452 h 1143"/>
                <a:gd name="T14" fmla="*/ 996 w 1207"/>
                <a:gd name="T15" fmla="*/ 569 h 1143"/>
                <a:gd name="T16" fmla="*/ 1168 w 1207"/>
                <a:gd name="T17" fmla="*/ 487 h 1143"/>
                <a:gd name="T18" fmla="*/ 1058 w 1207"/>
                <a:gd name="T19" fmla="*/ 277 h 1143"/>
                <a:gd name="T20" fmla="*/ 128 w 1207"/>
                <a:gd name="T21" fmla="*/ 85 h 1143"/>
                <a:gd name="T22" fmla="*/ 0 w 1207"/>
                <a:gd name="T23" fmla="*/ 178 h 1143"/>
                <a:gd name="T24" fmla="*/ 144 w 1207"/>
                <a:gd name="T25" fmla="*/ 269 h 1143"/>
                <a:gd name="T26" fmla="*/ 144 w 1207"/>
                <a:gd name="T27" fmla="*/ 269 h 1143"/>
                <a:gd name="T28" fmla="*/ 162 w 1207"/>
                <a:gd name="T29" fmla="*/ 288 h 1143"/>
                <a:gd name="T30" fmla="*/ 166 w 1207"/>
                <a:gd name="T31" fmla="*/ 285 h 1143"/>
                <a:gd name="T32" fmla="*/ 128 w 1207"/>
                <a:gd name="T33" fmla="*/ 85 h 1143"/>
                <a:gd name="T34" fmla="*/ 600 w 1207"/>
                <a:gd name="T35" fmla="*/ 0 h 1143"/>
                <a:gd name="T36" fmla="*/ 368 w 1207"/>
                <a:gd name="T37" fmla="*/ 60 h 1143"/>
                <a:gd name="T38" fmla="*/ 318 w 1207"/>
                <a:gd name="T39" fmla="*/ 57 h 1143"/>
                <a:gd name="T40" fmla="*/ 338 w 1207"/>
                <a:gd name="T41" fmla="*/ 199 h 1143"/>
                <a:gd name="T42" fmla="*/ 484 w 1207"/>
                <a:gd name="T43" fmla="*/ 179 h 1143"/>
                <a:gd name="T44" fmla="*/ 779 w 1207"/>
                <a:gd name="T45" fmla="*/ 268 h 1143"/>
                <a:gd name="T46" fmla="*/ 889 w 1207"/>
                <a:gd name="T47" fmla="*/ 116 h 1143"/>
                <a:gd name="T48" fmla="*/ 600 w 1207"/>
                <a:gd name="T49" fmla="*/ 0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7" h="1143">
                  <a:moveTo>
                    <a:pt x="1203" y="689"/>
                  </a:moveTo>
                  <a:cubicBezTo>
                    <a:pt x="1142" y="722"/>
                    <a:pt x="1078" y="746"/>
                    <a:pt x="1012" y="761"/>
                  </a:cubicBezTo>
                  <a:cubicBezTo>
                    <a:pt x="1005" y="833"/>
                    <a:pt x="984" y="903"/>
                    <a:pt x="948" y="968"/>
                  </a:cubicBezTo>
                  <a:cubicBezTo>
                    <a:pt x="974" y="1030"/>
                    <a:pt x="1011" y="1089"/>
                    <a:pt x="1058" y="1143"/>
                  </a:cubicBezTo>
                  <a:cubicBezTo>
                    <a:pt x="1159" y="1009"/>
                    <a:pt x="1207" y="849"/>
                    <a:pt x="1203" y="689"/>
                  </a:cubicBezTo>
                  <a:moveTo>
                    <a:pt x="1058" y="277"/>
                  </a:moveTo>
                  <a:cubicBezTo>
                    <a:pt x="1011" y="330"/>
                    <a:pt x="975" y="389"/>
                    <a:pt x="948" y="452"/>
                  </a:cubicBezTo>
                  <a:cubicBezTo>
                    <a:pt x="969" y="489"/>
                    <a:pt x="985" y="529"/>
                    <a:pt x="996" y="569"/>
                  </a:cubicBezTo>
                  <a:cubicBezTo>
                    <a:pt x="1057" y="553"/>
                    <a:pt x="1115" y="525"/>
                    <a:pt x="1168" y="487"/>
                  </a:cubicBezTo>
                  <a:cubicBezTo>
                    <a:pt x="1144" y="413"/>
                    <a:pt x="1107" y="341"/>
                    <a:pt x="1058" y="277"/>
                  </a:cubicBezTo>
                  <a:moveTo>
                    <a:pt x="128" y="85"/>
                  </a:moveTo>
                  <a:cubicBezTo>
                    <a:pt x="83" y="110"/>
                    <a:pt x="40" y="142"/>
                    <a:pt x="0" y="178"/>
                  </a:cubicBezTo>
                  <a:cubicBezTo>
                    <a:pt x="53" y="197"/>
                    <a:pt x="102" y="227"/>
                    <a:pt x="144" y="269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51" y="275"/>
                    <a:pt x="156" y="282"/>
                    <a:pt x="162" y="288"/>
                  </a:cubicBezTo>
                  <a:cubicBezTo>
                    <a:pt x="163" y="287"/>
                    <a:pt x="164" y="286"/>
                    <a:pt x="166" y="285"/>
                  </a:cubicBezTo>
                  <a:cubicBezTo>
                    <a:pt x="144" y="220"/>
                    <a:pt x="131" y="152"/>
                    <a:pt x="128" y="85"/>
                  </a:cubicBezTo>
                  <a:moveTo>
                    <a:pt x="600" y="0"/>
                  </a:moveTo>
                  <a:cubicBezTo>
                    <a:pt x="528" y="40"/>
                    <a:pt x="448" y="60"/>
                    <a:pt x="368" y="60"/>
                  </a:cubicBezTo>
                  <a:cubicBezTo>
                    <a:pt x="351" y="60"/>
                    <a:pt x="335" y="59"/>
                    <a:pt x="318" y="57"/>
                  </a:cubicBezTo>
                  <a:cubicBezTo>
                    <a:pt x="318" y="105"/>
                    <a:pt x="325" y="153"/>
                    <a:pt x="338" y="199"/>
                  </a:cubicBezTo>
                  <a:cubicBezTo>
                    <a:pt x="386" y="186"/>
                    <a:pt x="435" y="179"/>
                    <a:pt x="484" y="179"/>
                  </a:cubicBezTo>
                  <a:cubicBezTo>
                    <a:pt x="587" y="179"/>
                    <a:pt x="690" y="209"/>
                    <a:pt x="779" y="268"/>
                  </a:cubicBezTo>
                  <a:cubicBezTo>
                    <a:pt x="810" y="215"/>
                    <a:pt x="847" y="163"/>
                    <a:pt x="889" y="116"/>
                  </a:cubicBezTo>
                  <a:cubicBezTo>
                    <a:pt x="801" y="55"/>
                    <a:pt x="702" y="17"/>
                    <a:pt x="60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1" name="Freeform 62"/>
            <p:cNvSpPr>
              <a:spLocks noEditPoints="1"/>
            </p:cNvSpPr>
            <p:nvPr userDrawn="1"/>
          </p:nvSpPr>
          <p:spPr bwMode="auto">
            <a:xfrm rot="10800000">
              <a:off x="10214675" y="3597993"/>
              <a:ext cx="387930" cy="500406"/>
            </a:xfrm>
            <a:custGeom>
              <a:avLst/>
              <a:gdLst>
                <a:gd name="T0" fmla="*/ 113 w 517"/>
                <a:gd name="T1" fmla="*/ 487 h 667"/>
                <a:gd name="T2" fmla="*/ 20 w 517"/>
                <a:gd name="T3" fmla="*/ 529 h 667"/>
                <a:gd name="T4" fmla="*/ 109 w 517"/>
                <a:gd name="T5" fmla="*/ 667 h 667"/>
                <a:gd name="T6" fmla="*/ 109 w 517"/>
                <a:gd name="T7" fmla="*/ 666 h 667"/>
                <a:gd name="T8" fmla="*/ 109 w 517"/>
                <a:gd name="T9" fmla="*/ 666 h 667"/>
                <a:gd name="T10" fmla="*/ 181 w 517"/>
                <a:gd name="T11" fmla="*/ 594 h 667"/>
                <a:gd name="T12" fmla="*/ 113 w 517"/>
                <a:gd name="T13" fmla="*/ 487 h 667"/>
                <a:gd name="T14" fmla="*/ 385 w 517"/>
                <a:gd name="T15" fmla="*/ 0 h 667"/>
                <a:gd name="T16" fmla="*/ 109 w 517"/>
                <a:gd name="T17" fmla="*/ 115 h 667"/>
                <a:gd name="T18" fmla="*/ 0 w 517"/>
                <a:gd name="T19" fmla="*/ 327 h 667"/>
                <a:gd name="T20" fmla="*/ 116 w 517"/>
                <a:gd name="T21" fmla="*/ 288 h 667"/>
                <a:gd name="T22" fmla="*/ 181 w 517"/>
                <a:gd name="T23" fmla="*/ 187 h 667"/>
                <a:gd name="T24" fmla="*/ 385 w 517"/>
                <a:gd name="T25" fmla="*/ 102 h 667"/>
                <a:gd name="T26" fmla="*/ 439 w 517"/>
                <a:gd name="T27" fmla="*/ 107 h 667"/>
                <a:gd name="T28" fmla="*/ 493 w 517"/>
                <a:gd name="T29" fmla="*/ 47 h 667"/>
                <a:gd name="T30" fmla="*/ 493 w 517"/>
                <a:gd name="T31" fmla="*/ 46 h 667"/>
                <a:gd name="T32" fmla="*/ 517 w 517"/>
                <a:gd name="T33" fmla="*/ 23 h 667"/>
                <a:gd name="T34" fmla="*/ 385 w 517"/>
                <a:gd name="T35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7" h="667">
                  <a:moveTo>
                    <a:pt x="113" y="487"/>
                  </a:moveTo>
                  <a:cubicBezTo>
                    <a:pt x="81" y="498"/>
                    <a:pt x="50" y="512"/>
                    <a:pt x="20" y="529"/>
                  </a:cubicBezTo>
                  <a:cubicBezTo>
                    <a:pt x="39" y="579"/>
                    <a:pt x="69" y="626"/>
                    <a:pt x="109" y="667"/>
                  </a:cubicBezTo>
                  <a:cubicBezTo>
                    <a:pt x="109" y="666"/>
                    <a:pt x="109" y="666"/>
                    <a:pt x="109" y="666"/>
                  </a:cubicBezTo>
                  <a:cubicBezTo>
                    <a:pt x="109" y="666"/>
                    <a:pt x="109" y="666"/>
                    <a:pt x="109" y="666"/>
                  </a:cubicBezTo>
                  <a:cubicBezTo>
                    <a:pt x="181" y="594"/>
                    <a:pt x="181" y="594"/>
                    <a:pt x="181" y="594"/>
                  </a:cubicBezTo>
                  <a:cubicBezTo>
                    <a:pt x="150" y="563"/>
                    <a:pt x="127" y="526"/>
                    <a:pt x="113" y="487"/>
                  </a:cubicBezTo>
                  <a:moveTo>
                    <a:pt x="385" y="0"/>
                  </a:moveTo>
                  <a:cubicBezTo>
                    <a:pt x="285" y="0"/>
                    <a:pt x="185" y="38"/>
                    <a:pt x="109" y="115"/>
                  </a:cubicBezTo>
                  <a:cubicBezTo>
                    <a:pt x="49" y="174"/>
                    <a:pt x="13" y="249"/>
                    <a:pt x="0" y="327"/>
                  </a:cubicBezTo>
                  <a:cubicBezTo>
                    <a:pt x="37" y="311"/>
                    <a:pt x="76" y="298"/>
                    <a:pt x="116" y="288"/>
                  </a:cubicBezTo>
                  <a:cubicBezTo>
                    <a:pt x="130" y="251"/>
                    <a:pt x="152" y="216"/>
                    <a:pt x="181" y="187"/>
                  </a:cubicBezTo>
                  <a:cubicBezTo>
                    <a:pt x="238" y="131"/>
                    <a:pt x="311" y="102"/>
                    <a:pt x="385" y="102"/>
                  </a:cubicBezTo>
                  <a:cubicBezTo>
                    <a:pt x="403" y="102"/>
                    <a:pt x="421" y="104"/>
                    <a:pt x="439" y="107"/>
                  </a:cubicBezTo>
                  <a:cubicBezTo>
                    <a:pt x="456" y="86"/>
                    <a:pt x="474" y="66"/>
                    <a:pt x="493" y="47"/>
                  </a:cubicBezTo>
                  <a:cubicBezTo>
                    <a:pt x="493" y="46"/>
                    <a:pt x="493" y="46"/>
                    <a:pt x="493" y="46"/>
                  </a:cubicBezTo>
                  <a:cubicBezTo>
                    <a:pt x="501" y="38"/>
                    <a:pt x="509" y="31"/>
                    <a:pt x="517" y="23"/>
                  </a:cubicBezTo>
                  <a:cubicBezTo>
                    <a:pt x="475" y="8"/>
                    <a:pt x="430" y="0"/>
                    <a:pt x="38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2" name="Freeform 8"/>
            <p:cNvSpPr>
              <a:spLocks noEditPoints="1"/>
            </p:cNvSpPr>
            <p:nvPr userDrawn="1"/>
          </p:nvSpPr>
          <p:spPr bwMode="auto">
            <a:xfrm rot="10800000">
              <a:off x="8317263" y="3210064"/>
              <a:ext cx="1205566" cy="1140375"/>
            </a:xfrm>
            <a:custGeom>
              <a:avLst/>
              <a:gdLst>
                <a:gd name="T0" fmla="*/ 200 w 1607"/>
                <a:gd name="T1" fmla="*/ 110 h 1520"/>
                <a:gd name="T2" fmla="*/ 0 w 1607"/>
                <a:gd name="T3" fmla="*/ 261 h 1520"/>
                <a:gd name="T4" fmla="*/ 1 w 1607"/>
                <a:gd name="T5" fmla="*/ 262 h 1520"/>
                <a:gd name="T6" fmla="*/ 1 w 1607"/>
                <a:gd name="T7" fmla="*/ 262 h 1520"/>
                <a:gd name="T8" fmla="*/ 165 w 1607"/>
                <a:gd name="T9" fmla="*/ 426 h 1520"/>
                <a:gd name="T10" fmla="*/ 467 w 1607"/>
                <a:gd name="T11" fmla="*/ 254 h 1520"/>
                <a:gd name="T12" fmla="*/ 466 w 1607"/>
                <a:gd name="T13" fmla="*/ 186 h 1520"/>
                <a:gd name="T14" fmla="*/ 459 w 1607"/>
                <a:gd name="T15" fmla="*/ 186 h 1520"/>
                <a:gd name="T16" fmla="*/ 200 w 1607"/>
                <a:gd name="T17" fmla="*/ 110 h 1520"/>
                <a:gd name="T18" fmla="*/ 425 w 1607"/>
                <a:gd name="T19" fmla="*/ 24 h 1520"/>
                <a:gd name="T20" fmla="*/ 353 w 1607"/>
                <a:gd name="T21" fmla="*/ 44 h 1520"/>
                <a:gd name="T22" fmla="*/ 439 w 1607"/>
                <a:gd name="T23" fmla="*/ 60 h 1520"/>
                <a:gd name="T24" fmla="*/ 425 w 1607"/>
                <a:gd name="T25" fmla="*/ 24 h 1520"/>
                <a:gd name="T26" fmla="*/ 820 w 1607"/>
                <a:gd name="T27" fmla="*/ 21 h 1520"/>
                <a:gd name="T28" fmla="*/ 798 w 1607"/>
                <a:gd name="T29" fmla="*/ 45 h 1520"/>
                <a:gd name="T30" fmla="*/ 798 w 1607"/>
                <a:gd name="T31" fmla="*/ 46 h 1520"/>
                <a:gd name="T32" fmla="*/ 652 w 1607"/>
                <a:gd name="T33" fmla="*/ 145 h 1520"/>
                <a:gd name="T34" fmla="*/ 658 w 1607"/>
                <a:gd name="T35" fmla="*/ 234 h 1520"/>
                <a:gd name="T36" fmla="*/ 1094 w 1607"/>
                <a:gd name="T37" fmla="*/ 426 h 1520"/>
                <a:gd name="T38" fmla="*/ 1094 w 1607"/>
                <a:gd name="T39" fmla="*/ 1355 h 1520"/>
                <a:gd name="T40" fmla="*/ 1095 w 1607"/>
                <a:gd name="T41" fmla="*/ 1356 h 1520"/>
                <a:gd name="T42" fmla="*/ 1095 w 1607"/>
                <a:gd name="T43" fmla="*/ 1355 h 1520"/>
                <a:gd name="T44" fmla="*/ 1259 w 1607"/>
                <a:gd name="T45" fmla="*/ 1520 h 1520"/>
                <a:gd name="T46" fmla="*/ 1259 w 1607"/>
                <a:gd name="T47" fmla="*/ 261 h 1520"/>
                <a:gd name="T48" fmla="*/ 820 w 1607"/>
                <a:gd name="T49" fmla="*/ 21 h 1520"/>
                <a:gd name="T50" fmla="*/ 630 w 1607"/>
                <a:gd name="T51" fmla="*/ 0 h 1520"/>
                <a:gd name="T52" fmla="*/ 620 w 1607"/>
                <a:gd name="T53" fmla="*/ 0 h 1520"/>
                <a:gd name="T54" fmla="*/ 626 w 1607"/>
                <a:gd name="T55" fmla="*/ 19 h 1520"/>
                <a:gd name="T56" fmla="*/ 656 w 1607"/>
                <a:gd name="T57" fmla="*/ 1 h 1520"/>
                <a:gd name="T58" fmla="*/ 630 w 1607"/>
                <a:gd name="T59" fmla="*/ 0 h 1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7" h="1520">
                  <a:moveTo>
                    <a:pt x="200" y="110"/>
                  </a:moveTo>
                  <a:cubicBezTo>
                    <a:pt x="129" y="150"/>
                    <a:pt x="61" y="200"/>
                    <a:pt x="0" y="261"/>
                  </a:cubicBezTo>
                  <a:cubicBezTo>
                    <a:pt x="1" y="262"/>
                    <a:pt x="1" y="262"/>
                    <a:pt x="1" y="262"/>
                  </a:cubicBezTo>
                  <a:cubicBezTo>
                    <a:pt x="1" y="262"/>
                    <a:pt x="1" y="262"/>
                    <a:pt x="1" y="262"/>
                  </a:cubicBezTo>
                  <a:cubicBezTo>
                    <a:pt x="165" y="426"/>
                    <a:pt x="165" y="426"/>
                    <a:pt x="165" y="426"/>
                  </a:cubicBezTo>
                  <a:cubicBezTo>
                    <a:pt x="252" y="339"/>
                    <a:pt x="357" y="282"/>
                    <a:pt x="467" y="254"/>
                  </a:cubicBezTo>
                  <a:cubicBezTo>
                    <a:pt x="468" y="231"/>
                    <a:pt x="468" y="209"/>
                    <a:pt x="466" y="186"/>
                  </a:cubicBezTo>
                  <a:cubicBezTo>
                    <a:pt x="463" y="186"/>
                    <a:pt x="461" y="186"/>
                    <a:pt x="459" y="186"/>
                  </a:cubicBezTo>
                  <a:cubicBezTo>
                    <a:pt x="369" y="186"/>
                    <a:pt x="279" y="161"/>
                    <a:pt x="200" y="110"/>
                  </a:cubicBezTo>
                  <a:moveTo>
                    <a:pt x="425" y="24"/>
                  </a:moveTo>
                  <a:cubicBezTo>
                    <a:pt x="401" y="30"/>
                    <a:pt x="377" y="37"/>
                    <a:pt x="353" y="44"/>
                  </a:cubicBezTo>
                  <a:cubicBezTo>
                    <a:pt x="381" y="53"/>
                    <a:pt x="410" y="58"/>
                    <a:pt x="439" y="60"/>
                  </a:cubicBezTo>
                  <a:cubicBezTo>
                    <a:pt x="435" y="48"/>
                    <a:pt x="430" y="36"/>
                    <a:pt x="425" y="24"/>
                  </a:cubicBezTo>
                  <a:moveTo>
                    <a:pt x="820" y="21"/>
                  </a:moveTo>
                  <a:cubicBezTo>
                    <a:pt x="813" y="29"/>
                    <a:pt x="806" y="37"/>
                    <a:pt x="798" y="45"/>
                  </a:cubicBezTo>
                  <a:cubicBezTo>
                    <a:pt x="798" y="46"/>
                    <a:pt x="798" y="46"/>
                    <a:pt x="798" y="46"/>
                  </a:cubicBezTo>
                  <a:cubicBezTo>
                    <a:pt x="755" y="89"/>
                    <a:pt x="705" y="122"/>
                    <a:pt x="652" y="145"/>
                  </a:cubicBezTo>
                  <a:cubicBezTo>
                    <a:pt x="656" y="175"/>
                    <a:pt x="658" y="205"/>
                    <a:pt x="658" y="234"/>
                  </a:cubicBezTo>
                  <a:cubicBezTo>
                    <a:pt x="816" y="241"/>
                    <a:pt x="973" y="305"/>
                    <a:pt x="1094" y="426"/>
                  </a:cubicBezTo>
                  <a:cubicBezTo>
                    <a:pt x="1351" y="683"/>
                    <a:pt x="1351" y="1099"/>
                    <a:pt x="1094" y="1355"/>
                  </a:cubicBezTo>
                  <a:cubicBezTo>
                    <a:pt x="1095" y="1356"/>
                    <a:pt x="1095" y="1356"/>
                    <a:pt x="1095" y="1356"/>
                  </a:cubicBezTo>
                  <a:cubicBezTo>
                    <a:pt x="1095" y="1355"/>
                    <a:pt x="1095" y="1355"/>
                    <a:pt x="1095" y="1355"/>
                  </a:cubicBezTo>
                  <a:cubicBezTo>
                    <a:pt x="1259" y="1520"/>
                    <a:pt x="1259" y="1520"/>
                    <a:pt x="1259" y="1520"/>
                  </a:cubicBezTo>
                  <a:cubicBezTo>
                    <a:pt x="1607" y="1172"/>
                    <a:pt x="1607" y="609"/>
                    <a:pt x="1259" y="261"/>
                  </a:cubicBezTo>
                  <a:cubicBezTo>
                    <a:pt x="1134" y="136"/>
                    <a:pt x="981" y="56"/>
                    <a:pt x="820" y="21"/>
                  </a:cubicBezTo>
                  <a:moveTo>
                    <a:pt x="630" y="0"/>
                  </a:moveTo>
                  <a:cubicBezTo>
                    <a:pt x="626" y="0"/>
                    <a:pt x="623" y="0"/>
                    <a:pt x="620" y="0"/>
                  </a:cubicBezTo>
                  <a:cubicBezTo>
                    <a:pt x="622" y="7"/>
                    <a:pt x="624" y="13"/>
                    <a:pt x="626" y="19"/>
                  </a:cubicBezTo>
                  <a:cubicBezTo>
                    <a:pt x="636" y="13"/>
                    <a:pt x="646" y="7"/>
                    <a:pt x="656" y="1"/>
                  </a:cubicBezTo>
                  <a:cubicBezTo>
                    <a:pt x="647" y="1"/>
                    <a:pt x="638" y="0"/>
                    <a:pt x="63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 rot="10800000">
              <a:off x="8818587" y="4334371"/>
              <a:ext cx="614260" cy="594978"/>
            </a:xfrm>
            <a:custGeom>
              <a:avLst/>
              <a:gdLst>
                <a:gd name="T0" fmla="*/ 655 w 819"/>
                <a:gd name="T1" fmla="*/ 637 h 793"/>
                <a:gd name="T2" fmla="*/ 589 w 819"/>
                <a:gd name="T3" fmla="*/ 729 h 793"/>
                <a:gd name="T4" fmla="*/ 589 w 819"/>
                <a:gd name="T5" fmla="*/ 729 h 793"/>
                <a:gd name="T6" fmla="*/ 589 w 819"/>
                <a:gd name="T7" fmla="*/ 729 h 793"/>
                <a:gd name="T8" fmla="*/ 643 w 819"/>
                <a:gd name="T9" fmla="*/ 782 h 793"/>
                <a:gd name="T10" fmla="*/ 700 w 819"/>
                <a:gd name="T11" fmla="*/ 793 h 793"/>
                <a:gd name="T12" fmla="*/ 779 w 819"/>
                <a:gd name="T13" fmla="*/ 668 h 793"/>
                <a:gd name="T14" fmla="*/ 655 w 819"/>
                <a:gd name="T15" fmla="*/ 637 h 793"/>
                <a:gd name="T16" fmla="*/ 172 w 819"/>
                <a:gd name="T17" fmla="*/ 29 h 793"/>
                <a:gd name="T18" fmla="*/ 0 w 819"/>
                <a:gd name="T19" fmla="*/ 140 h 793"/>
                <a:gd name="T20" fmla="*/ 0 w 819"/>
                <a:gd name="T21" fmla="*/ 140 h 793"/>
                <a:gd name="T22" fmla="*/ 0 w 819"/>
                <a:gd name="T23" fmla="*/ 140 h 793"/>
                <a:gd name="T24" fmla="*/ 89 w 819"/>
                <a:gd name="T25" fmla="*/ 228 h 793"/>
                <a:gd name="T26" fmla="*/ 196 w 819"/>
                <a:gd name="T27" fmla="*/ 154 h 793"/>
                <a:gd name="T28" fmla="*/ 172 w 819"/>
                <a:gd name="T29" fmla="*/ 29 h 793"/>
                <a:gd name="T30" fmla="*/ 360 w 819"/>
                <a:gd name="T31" fmla="*/ 0 h 793"/>
                <a:gd name="T32" fmla="*/ 388 w 819"/>
                <a:gd name="T33" fmla="*/ 128 h 793"/>
                <a:gd name="T34" fmla="*/ 589 w 819"/>
                <a:gd name="T35" fmla="*/ 228 h 793"/>
                <a:gd name="T36" fmla="*/ 691 w 819"/>
                <a:gd name="T37" fmla="*/ 448 h 793"/>
                <a:gd name="T38" fmla="*/ 818 w 819"/>
                <a:gd name="T39" fmla="*/ 482 h 793"/>
                <a:gd name="T40" fmla="*/ 678 w 819"/>
                <a:gd name="T41" fmla="*/ 140 h 793"/>
                <a:gd name="T42" fmla="*/ 360 w 819"/>
                <a:gd name="T43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9" h="793">
                  <a:moveTo>
                    <a:pt x="655" y="637"/>
                  </a:moveTo>
                  <a:cubicBezTo>
                    <a:pt x="638" y="670"/>
                    <a:pt x="616" y="701"/>
                    <a:pt x="589" y="729"/>
                  </a:cubicBezTo>
                  <a:cubicBezTo>
                    <a:pt x="589" y="729"/>
                    <a:pt x="589" y="729"/>
                    <a:pt x="589" y="729"/>
                  </a:cubicBezTo>
                  <a:cubicBezTo>
                    <a:pt x="589" y="729"/>
                    <a:pt x="589" y="729"/>
                    <a:pt x="589" y="729"/>
                  </a:cubicBezTo>
                  <a:cubicBezTo>
                    <a:pt x="643" y="782"/>
                    <a:pt x="643" y="782"/>
                    <a:pt x="643" y="782"/>
                  </a:cubicBezTo>
                  <a:cubicBezTo>
                    <a:pt x="662" y="785"/>
                    <a:pt x="681" y="789"/>
                    <a:pt x="700" y="793"/>
                  </a:cubicBezTo>
                  <a:cubicBezTo>
                    <a:pt x="734" y="755"/>
                    <a:pt x="760" y="713"/>
                    <a:pt x="779" y="668"/>
                  </a:cubicBezTo>
                  <a:cubicBezTo>
                    <a:pt x="736" y="662"/>
                    <a:pt x="695" y="651"/>
                    <a:pt x="655" y="637"/>
                  </a:cubicBezTo>
                  <a:moveTo>
                    <a:pt x="172" y="29"/>
                  </a:moveTo>
                  <a:cubicBezTo>
                    <a:pt x="109" y="52"/>
                    <a:pt x="50" y="89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121" y="196"/>
                    <a:pt x="157" y="172"/>
                    <a:pt x="196" y="154"/>
                  </a:cubicBezTo>
                  <a:cubicBezTo>
                    <a:pt x="185" y="114"/>
                    <a:pt x="176" y="72"/>
                    <a:pt x="172" y="29"/>
                  </a:cubicBezTo>
                  <a:moveTo>
                    <a:pt x="360" y="0"/>
                  </a:moveTo>
                  <a:cubicBezTo>
                    <a:pt x="364" y="44"/>
                    <a:pt x="373" y="87"/>
                    <a:pt x="388" y="128"/>
                  </a:cubicBezTo>
                  <a:cubicBezTo>
                    <a:pt x="461" y="138"/>
                    <a:pt x="532" y="172"/>
                    <a:pt x="589" y="228"/>
                  </a:cubicBezTo>
                  <a:cubicBezTo>
                    <a:pt x="650" y="290"/>
                    <a:pt x="684" y="368"/>
                    <a:pt x="691" y="448"/>
                  </a:cubicBezTo>
                  <a:cubicBezTo>
                    <a:pt x="731" y="464"/>
                    <a:pt x="774" y="476"/>
                    <a:pt x="818" y="482"/>
                  </a:cubicBezTo>
                  <a:cubicBezTo>
                    <a:pt x="819" y="358"/>
                    <a:pt x="772" y="234"/>
                    <a:pt x="678" y="140"/>
                  </a:cubicBezTo>
                  <a:cubicBezTo>
                    <a:pt x="589" y="51"/>
                    <a:pt x="475" y="5"/>
                    <a:pt x="36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6" name="Freeform 33"/>
            <p:cNvSpPr>
              <a:spLocks noEditPoints="1"/>
            </p:cNvSpPr>
            <p:nvPr userDrawn="1"/>
          </p:nvSpPr>
          <p:spPr bwMode="auto">
            <a:xfrm rot="10800000">
              <a:off x="9567819" y="4275148"/>
              <a:ext cx="624819" cy="613342"/>
            </a:xfrm>
            <a:custGeom>
              <a:avLst/>
              <a:gdLst>
                <a:gd name="T0" fmla="*/ 814 w 833"/>
                <a:gd name="T1" fmla="*/ 416 h 818"/>
                <a:gd name="T2" fmla="*/ 690 w 833"/>
                <a:gd name="T3" fmla="*/ 433 h 818"/>
                <a:gd name="T4" fmla="*/ 589 w 833"/>
                <a:gd name="T5" fmla="*/ 729 h 818"/>
                <a:gd name="T6" fmla="*/ 589 w 833"/>
                <a:gd name="T7" fmla="*/ 730 h 818"/>
                <a:gd name="T8" fmla="*/ 589 w 833"/>
                <a:gd name="T9" fmla="*/ 730 h 818"/>
                <a:gd name="T10" fmla="*/ 678 w 833"/>
                <a:gd name="T11" fmla="*/ 818 h 818"/>
                <a:gd name="T12" fmla="*/ 814 w 833"/>
                <a:gd name="T13" fmla="*/ 416 h 818"/>
                <a:gd name="T14" fmla="*/ 339 w 833"/>
                <a:gd name="T15" fmla="*/ 0 h 818"/>
                <a:gd name="T16" fmla="*/ 0 w 833"/>
                <a:gd name="T17" fmla="*/ 140 h 818"/>
                <a:gd name="T18" fmla="*/ 0 w 833"/>
                <a:gd name="T19" fmla="*/ 141 h 818"/>
                <a:gd name="T20" fmla="*/ 0 w 833"/>
                <a:gd name="T21" fmla="*/ 140 h 818"/>
                <a:gd name="T22" fmla="*/ 89 w 833"/>
                <a:gd name="T23" fmla="*/ 229 h 818"/>
                <a:gd name="T24" fmla="*/ 339 w 833"/>
                <a:gd name="T25" fmla="*/ 125 h 818"/>
                <a:gd name="T26" fmla="*/ 589 w 833"/>
                <a:gd name="T27" fmla="*/ 229 h 818"/>
                <a:gd name="T28" fmla="*/ 614 w 833"/>
                <a:gd name="T29" fmla="*/ 257 h 818"/>
                <a:gd name="T30" fmla="*/ 748 w 833"/>
                <a:gd name="T31" fmla="*/ 230 h 818"/>
                <a:gd name="T32" fmla="*/ 678 w 833"/>
                <a:gd name="T33" fmla="*/ 140 h 818"/>
                <a:gd name="T34" fmla="*/ 598 w 833"/>
                <a:gd name="T35" fmla="*/ 76 h 818"/>
                <a:gd name="T36" fmla="*/ 543 w 833"/>
                <a:gd name="T37" fmla="*/ 45 h 818"/>
                <a:gd name="T38" fmla="*/ 339 w 833"/>
                <a:gd name="T39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3" h="818">
                  <a:moveTo>
                    <a:pt x="814" y="416"/>
                  </a:moveTo>
                  <a:cubicBezTo>
                    <a:pt x="772" y="417"/>
                    <a:pt x="730" y="423"/>
                    <a:pt x="690" y="433"/>
                  </a:cubicBezTo>
                  <a:cubicBezTo>
                    <a:pt x="703" y="538"/>
                    <a:pt x="670" y="649"/>
                    <a:pt x="589" y="729"/>
                  </a:cubicBezTo>
                  <a:cubicBezTo>
                    <a:pt x="589" y="730"/>
                    <a:pt x="589" y="730"/>
                    <a:pt x="589" y="730"/>
                  </a:cubicBezTo>
                  <a:cubicBezTo>
                    <a:pt x="589" y="730"/>
                    <a:pt x="589" y="730"/>
                    <a:pt x="589" y="730"/>
                  </a:cubicBezTo>
                  <a:cubicBezTo>
                    <a:pt x="678" y="818"/>
                    <a:pt x="678" y="818"/>
                    <a:pt x="678" y="818"/>
                  </a:cubicBezTo>
                  <a:cubicBezTo>
                    <a:pt x="787" y="709"/>
                    <a:pt x="833" y="559"/>
                    <a:pt x="814" y="416"/>
                  </a:cubicBezTo>
                  <a:moveTo>
                    <a:pt x="339" y="0"/>
                  </a:moveTo>
                  <a:cubicBezTo>
                    <a:pt x="216" y="0"/>
                    <a:pt x="93" y="47"/>
                    <a:pt x="0" y="14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1"/>
                    <a:pt x="0" y="140"/>
                    <a:pt x="0" y="140"/>
                  </a:cubicBezTo>
                  <a:cubicBezTo>
                    <a:pt x="89" y="229"/>
                    <a:pt x="89" y="229"/>
                    <a:pt x="89" y="229"/>
                  </a:cubicBezTo>
                  <a:cubicBezTo>
                    <a:pt x="158" y="160"/>
                    <a:pt x="248" y="125"/>
                    <a:pt x="339" y="125"/>
                  </a:cubicBezTo>
                  <a:cubicBezTo>
                    <a:pt x="429" y="125"/>
                    <a:pt x="520" y="160"/>
                    <a:pt x="589" y="229"/>
                  </a:cubicBezTo>
                  <a:cubicBezTo>
                    <a:pt x="598" y="238"/>
                    <a:pt x="606" y="247"/>
                    <a:pt x="614" y="257"/>
                  </a:cubicBezTo>
                  <a:cubicBezTo>
                    <a:pt x="658" y="244"/>
                    <a:pt x="703" y="235"/>
                    <a:pt x="748" y="230"/>
                  </a:cubicBezTo>
                  <a:cubicBezTo>
                    <a:pt x="729" y="198"/>
                    <a:pt x="705" y="168"/>
                    <a:pt x="678" y="140"/>
                  </a:cubicBezTo>
                  <a:cubicBezTo>
                    <a:pt x="653" y="116"/>
                    <a:pt x="626" y="94"/>
                    <a:pt x="598" y="76"/>
                  </a:cubicBezTo>
                  <a:cubicBezTo>
                    <a:pt x="579" y="68"/>
                    <a:pt x="560" y="57"/>
                    <a:pt x="543" y="45"/>
                  </a:cubicBezTo>
                  <a:cubicBezTo>
                    <a:pt x="478" y="15"/>
                    <a:pt x="409" y="0"/>
                    <a:pt x="33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auto">
            <a:xfrm rot="10800000">
              <a:off x="10623263" y="3676497"/>
              <a:ext cx="109722" cy="166649"/>
            </a:xfrm>
            <a:custGeom>
              <a:avLst/>
              <a:gdLst>
                <a:gd name="T0" fmla="*/ 144 w 146"/>
                <a:gd name="T1" fmla="*/ 0 h 222"/>
                <a:gd name="T2" fmla="*/ 59 w 146"/>
                <a:gd name="T3" fmla="*/ 49 h 222"/>
                <a:gd name="T4" fmla="*/ 0 w 146"/>
                <a:gd name="T5" fmla="*/ 166 h 222"/>
                <a:gd name="T6" fmla="*/ 0 w 146"/>
                <a:gd name="T7" fmla="*/ 166 h 222"/>
                <a:gd name="T8" fmla="*/ 0 w 146"/>
                <a:gd name="T9" fmla="*/ 166 h 222"/>
                <a:gd name="T10" fmla="*/ 59 w 146"/>
                <a:gd name="T11" fmla="*/ 222 h 222"/>
                <a:gd name="T12" fmla="*/ 144 w 146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222">
                  <a:moveTo>
                    <a:pt x="144" y="0"/>
                  </a:moveTo>
                  <a:cubicBezTo>
                    <a:pt x="115" y="15"/>
                    <a:pt x="87" y="31"/>
                    <a:pt x="59" y="49"/>
                  </a:cubicBezTo>
                  <a:cubicBezTo>
                    <a:pt x="52" y="92"/>
                    <a:pt x="32" y="132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9" y="222"/>
                    <a:pt x="59" y="222"/>
                    <a:pt x="59" y="222"/>
                  </a:cubicBezTo>
                  <a:cubicBezTo>
                    <a:pt x="118" y="160"/>
                    <a:pt x="146" y="80"/>
                    <a:pt x="14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8" name="Freeform 44"/>
            <p:cNvSpPr>
              <a:spLocks/>
            </p:cNvSpPr>
            <p:nvPr userDrawn="1"/>
          </p:nvSpPr>
          <p:spPr bwMode="auto">
            <a:xfrm rot="10800000">
              <a:off x="10204115" y="3730670"/>
              <a:ext cx="181340" cy="165731"/>
            </a:xfrm>
            <a:custGeom>
              <a:avLst/>
              <a:gdLst>
                <a:gd name="T0" fmla="*/ 53 w 242"/>
                <a:gd name="T1" fmla="*/ 0 h 221"/>
                <a:gd name="T2" fmla="*/ 0 w 242"/>
                <a:gd name="T3" fmla="*/ 188 h 221"/>
                <a:gd name="T4" fmla="*/ 186 w 242"/>
                <a:gd name="T5" fmla="*/ 221 h 221"/>
                <a:gd name="T6" fmla="*/ 242 w 242"/>
                <a:gd name="T7" fmla="*/ 39 h 221"/>
                <a:gd name="T8" fmla="*/ 53 w 24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21">
                  <a:moveTo>
                    <a:pt x="53" y="0"/>
                  </a:moveTo>
                  <a:cubicBezTo>
                    <a:pt x="27" y="60"/>
                    <a:pt x="9" y="124"/>
                    <a:pt x="0" y="188"/>
                  </a:cubicBezTo>
                  <a:cubicBezTo>
                    <a:pt x="66" y="188"/>
                    <a:pt x="128" y="200"/>
                    <a:pt x="186" y="221"/>
                  </a:cubicBezTo>
                  <a:cubicBezTo>
                    <a:pt x="194" y="158"/>
                    <a:pt x="212" y="97"/>
                    <a:pt x="242" y="39"/>
                  </a:cubicBezTo>
                  <a:cubicBezTo>
                    <a:pt x="182" y="18"/>
                    <a:pt x="119" y="5"/>
                    <a:pt x="5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9" name="Freeform 45"/>
            <p:cNvSpPr>
              <a:spLocks noEditPoints="1"/>
            </p:cNvSpPr>
            <p:nvPr userDrawn="1"/>
          </p:nvSpPr>
          <p:spPr bwMode="auto">
            <a:xfrm rot="10800000">
              <a:off x="9547619" y="3142578"/>
              <a:ext cx="817177" cy="385634"/>
            </a:xfrm>
            <a:custGeom>
              <a:avLst/>
              <a:gdLst>
                <a:gd name="T0" fmla="*/ 979 w 1089"/>
                <a:gd name="T1" fmla="*/ 236 h 514"/>
                <a:gd name="T2" fmla="*/ 693 w 1089"/>
                <a:gd name="T3" fmla="*/ 325 h 514"/>
                <a:gd name="T4" fmla="*/ 643 w 1089"/>
                <a:gd name="T5" fmla="*/ 513 h 514"/>
                <a:gd name="T6" fmla="*/ 685 w 1089"/>
                <a:gd name="T7" fmla="*/ 514 h 514"/>
                <a:gd name="T8" fmla="*/ 1089 w 1089"/>
                <a:gd name="T9" fmla="*/ 389 h 514"/>
                <a:gd name="T10" fmla="*/ 979 w 1089"/>
                <a:gd name="T11" fmla="*/ 236 h 514"/>
                <a:gd name="T12" fmla="*/ 195 w 1089"/>
                <a:gd name="T13" fmla="*/ 0 h 514"/>
                <a:gd name="T14" fmla="*/ 68 w 1089"/>
                <a:gd name="T15" fmla="*/ 21 h 514"/>
                <a:gd name="T16" fmla="*/ 0 w 1089"/>
                <a:gd name="T17" fmla="*/ 15 h 514"/>
                <a:gd name="T18" fmla="*/ 176 w 1089"/>
                <a:gd name="T19" fmla="*/ 303 h 514"/>
                <a:gd name="T20" fmla="*/ 451 w 1089"/>
                <a:gd name="T21" fmla="*/ 475 h 514"/>
                <a:gd name="T22" fmla="*/ 505 w 1089"/>
                <a:gd name="T23" fmla="*/ 294 h 514"/>
                <a:gd name="T24" fmla="*/ 309 w 1089"/>
                <a:gd name="T25" fmla="*/ 170 h 514"/>
                <a:gd name="T26" fmla="*/ 195 w 1089"/>
                <a:gd name="T27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9" h="514">
                  <a:moveTo>
                    <a:pt x="979" y="236"/>
                  </a:moveTo>
                  <a:cubicBezTo>
                    <a:pt x="892" y="294"/>
                    <a:pt x="793" y="324"/>
                    <a:pt x="693" y="325"/>
                  </a:cubicBezTo>
                  <a:cubicBezTo>
                    <a:pt x="684" y="391"/>
                    <a:pt x="667" y="454"/>
                    <a:pt x="643" y="513"/>
                  </a:cubicBezTo>
                  <a:cubicBezTo>
                    <a:pt x="657" y="513"/>
                    <a:pt x="671" y="514"/>
                    <a:pt x="685" y="514"/>
                  </a:cubicBezTo>
                  <a:cubicBezTo>
                    <a:pt x="826" y="514"/>
                    <a:pt x="968" y="472"/>
                    <a:pt x="1089" y="389"/>
                  </a:cubicBezTo>
                  <a:cubicBezTo>
                    <a:pt x="1047" y="341"/>
                    <a:pt x="1010" y="290"/>
                    <a:pt x="979" y="236"/>
                  </a:cubicBezTo>
                  <a:moveTo>
                    <a:pt x="195" y="0"/>
                  </a:moveTo>
                  <a:cubicBezTo>
                    <a:pt x="154" y="14"/>
                    <a:pt x="111" y="21"/>
                    <a:pt x="68" y="21"/>
                  </a:cubicBezTo>
                  <a:cubicBezTo>
                    <a:pt x="45" y="21"/>
                    <a:pt x="23" y="19"/>
                    <a:pt x="0" y="15"/>
                  </a:cubicBezTo>
                  <a:cubicBezTo>
                    <a:pt x="34" y="120"/>
                    <a:pt x="92" y="219"/>
                    <a:pt x="176" y="303"/>
                  </a:cubicBezTo>
                  <a:cubicBezTo>
                    <a:pt x="256" y="383"/>
                    <a:pt x="350" y="440"/>
                    <a:pt x="451" y="475"/>
                  </a:cubicBezTo>
                  <a:cubicBezTo>
                    <a:pt x="479" y="419"/>
                    <a:pt x="498" y="359"/>
                    <a:pt x="505" y="294"/>
                  </a:cubicBezTo>
                  <a:cubicBezTo>
                    <a:pt x="433" y="269"/>
                    <a:pt x="367" y="227"/>
                    <a:pt x="309" y="170"/>
                  </a:cubicBezTo>
                  <a:cubicBezTo>
                    <a:pt x="259" y="120"/>
                    <a:pt x="221" y="62"/>
                    <a:pt x="19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0" name="Freeform 49"/>
            <p:cNvSpPr>
              <a:spLocks/>
            </p:cNvSpPr>
            <p:nvPr userDrawn="1"/>
          </p:nvSpPr>
          <p:spPr bwMode="auto">
            <a:xfrm rot="10800000">
              <a:off x="9960799" y="4000614"/>
              <a:ext cx="157926" cy="185471"/>
            </a:xfrm>
            <a:custGeom>
              <a:avLst/>
              <a:gdLst>
                <a:gd name="T0" fmla="*/ 98 w 210"/>
                <a:gd name="T1" fmla="*/ 0 h 247"/>
                <a:gd name="T2" fmla="*/ 0 w 210"/>
                <a:gd name="T3" fmla="*/ 47 h 247"/>
                <a:gd name="T4" fmla="*/ 38 w 210"/>
                <a:gd name="T5" fmla="*/ 247 h 247"/>
                <a:gd name="T6" fmla="*/ 210 w 210"/>
                <a:gd name="T7" fmla="*/ 161 h 247"/>
                <a:gd name="T8" fmla="*/ 190 w 210"/>
                <a:gd name="T9" fmla="*/ 19 h 247"/>
                <a:gd name="T10" fmla="*/ 98 w 210"/>
                <a:gd name="T11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47">
                  <a:moveTo>
                    <a:pt x="98" y="0"/>
                  </a:moveTo>
                  <a:cubicBezTo>
                    <a:pt x="65" y="13"/>
                    <a:pt x="32" y="29"/>
                    <a:pt x="0" y="47"/>
                  </a:cubicBezTo>
                  <a:cubicBezTo>
                    <a:pt x="3" y="114"/>
                    <a:pt x="16" y="182"/>
                    <a:pt x="38" y="247"/>
                  </a:cubicBezTo>
                  <a:cubicBezTo>
                    <a:pt x="91" y="207"/>
                    <a:pt x="149" y="179"/>
                    <a:pt x="210" y="161"/>
                  </a:cubicBezTo>
                  <a:cubicBezTo>
                    <a:pt x="197" y="115"/>
                    <a:pt x="190" y="67"/>
                    <a:pt x="190" y="19"/>
                  </a:cubicBezTo>
                  <a:cubicBezTo>
                    <a:pt x="159" y="16"/>
                    <a:pt x="128" y="10"/>
                    <a:pt x="9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1" name="Freeform 91"/>
            <p:cNvSpPr>
              <a:spLocks/>
            </p:cNvSpPr>
            <p:nvPr userDrawn="1"/>
          </p:nvSpPr>
          <p:spPr bwMode="auto">
            <a:xfrm rot="10800000">
              <a:off x="8330118" y="5250252"/>
              <a:ext cx="182258" cy="178586"/>
            </a:xfrm>
            <a:custGeom>
              <a:avLst/>
              <a:gdLst>
                <a:gd name="T0" fmla="*/ 47 w 243"/>
                <a:gd name="T1" fmla="*/ 0 h 238"/>
                <a:gd name="T2" fmla="*/ 0 w 243"/>
                <a:gd name="T3" fmla="*/ 51 h 238"/>
                <a:gd name="T4" fmla="*/ 1 w 243"/>
                <a:gd name="T5" fmla="*/ 52 h 238"/>
                <a:gd name="T6" fmla="*/ 1 w 243"/>
                <a:gd name="T7" fmla="*/ 52 h 238"/>
                <a:gd name="T8" fmla="*/ 187 w 243"/>
                <a:gd name="T9" fmla="*/ 238 h 238"/>
                <a:gd name="T10" fmla="*/ 243 w 243"/>
                <a:gd name="T11" fmla="*/ 177 h 238"/>
                <a:gd name="T12" fmla="*/ 47 w 243"/>
                <a:gd name="T13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38">
                  <a:moveTo>
                    <a:pt x="47" y="0"/>
                  </a:moveTo>
                  <a:cubicBezTo>
                    <a:pt x="33" y="18"/>
                    <a:pt x="17" y="35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87" y="238"/>
                    <a:pt x="187" y="238"/>
                    <a:pt x="187" y="238"/>
                  </a:cubicBezTo>
                  <a:cubicBezTo>
                    <a:pt x="206" y="218"/>
                    <a:pt x="225" y="198"/>
                    <a:pt x="243" y="177"/>
                  </a:cubicBezTo>
                  <a:cubicBezTo>
                    <a:pt x="189" y="107"/>
                    <a:pt x="123" y="47"/>
                    <a:pt x="4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2" name="Freeform 94"/>
            <p:cNvSpPr>
              <a:spLocks noEditPoints="1"/>
            </p:cNvSpPr>
            <p:nvPr userDrawn="1"/>
          </p:nvSpPr>
          <p:spPr bwMode="auto">
            <a:xfrm rot="10800000">
              <a:off x="9189071" y="5129511"/>
              <a:ext cx="324116" cy="813045"/>
            </a:xfrm>
            <a:custGeom>
              <a:avLst/>
              <a:gdLst>
                <a:gd name="T0" fmla="*/ 381 w 432"/>
                <a:gd name="T1" fmla="*/ 818 h 1084"/>
                <a:gd name="T2" fmla="*/ 182 w 432"/>
                <a:gd name="T3" fmla="*/ 998 h 1084"/>
                <a:gd name="T4" fmla="*/ 308 w 432"/>
                <a:gd name="T5" fmla="*/ 1084 h 1084"/>
                <a:gd name="T6" fmla="*/ 432 w 432"/>
                <a:gd name="T7" fmla="*/ 851 h 1084"/>
                <a:gd name="T8" fmla="*/ 381 w 432"/>
                <a:gd name="T9" fmla="*/ 818 h 1084"/>
                <a:gd name="T10" fmla="*/ 0 w 432"/>
                <a:gd name="T11" fmla="*/ 0 h 1084"/>
                <a:gd name="T12" fmla="*/ 0 w 432"/>
                <a:gd name="T13" fmla="*/ 0 h 1084"/>
                <a:gd name="T14" fmla="*/ 0 w 432"/>
                <a:gd name="T15" fmla="*/ 0 h 1084"/>
                <a:gd name="T16" fmla="*/ 0 w 432"/>
                <a:gd name="T17" fmla="*/ 156 h 1084"/>
                <a:gd name="T18" fmla="*/ 69 w 432"/>
                <a:gd name="T19" fmla="*/ 161 h 1084"/>
                <a:gd name="T20" fmla="*/ 96 w 432"/>
                <a:gd name="T21" fmla="*/ 7 h 1084"/>
                <a:gd name="T22" fmla="*/ 0 w 432"/>
                <a:gd name="T2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1084">
                  <a:moveTo>
                    <a:pt x="381" y="818"/>
                  </a:moveTo>
                  <a:cubicBezTo>
                    <a:pt x="335" y="897"/>
                    <a:pt x="265" y="960"/>
                    <a:pt x="182" y="998"/>
                  </a:cubicBezTo>
                  <a:cubicBezTo>
                    <a:pt x="222" y="1030"/>
                    <a:pt x="264" y="1059"/>
                    <a:pt x="308" y="1084"/>
                  </a:cubicBezTo>
                  <a:cubicBezTo>
                    <a:pt x="335" y="998"/>
                    <a:pt x="377" y="920"/>
                    <a:pt x="432" y="851"/>
                  </a:cubicBezTo>
                  <a:cubicBezTo>
                    <a:pt x="414" y="841"/>
                    <a:pt x="398" y="830"/>
                    <a:pt x="381" y="81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4" y="156"/>
                    <a:pt x="46" y="158"/>
                    <a:pt x="69" y="161"/>
                  </a:cubicBezTo>
                  <a:cubicBezTo>
                    <a:pt x="72" y="109"/>
                    <a:pt x="81" y="58"/>
                    <a:pt x="96" y="7"/>
                  </a:cubicBezTo>
                  <a:cubicBezTo>
                    <a:pt x="65" y="2"/>
                    <a:pt x="33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3" name="Freeform 7"/>
            <p:cNvSpPr>
              <a:spLocks noEditPoints="1"/>
            </p:cNvSpPr>
            <p:nvPr userDrawn="1"/>
          </p:nvSpPr>
          <p:spPr bwMode="auto">
            <a:xfrm rot="10800000">
              <a:off x="9189072" y="3789893"/>
              <a:ext cx="769891" cy="769432"/>
            </a:xfrm>
            <a:custGeom>
              <a:avLst/>
              <a:gdLst>
                <a:gd name="T0" fmla="*/ 134 w 1026"/>
                <a:gd name="T1" fmla="*/ 892 h 1026"/>
                <a:gd name="T2" fmla="*/ 0 w 1026"/>
                <a:gd name="T3" fmla="*/ 1026 h 1026"/>
                <a:gd name="T4" fmla="*/ 0 w 1026"/>
                <a:gd name="T5" fmla="*/ 1026 h 1026"/>
                <a:gd name="T6" fmla="*/ 134 w 1026"/>
                <a:gd name="T7" fmla="*/ 892 h 1026"/>
                <a:gd name="T8" fmla="*/ 134 w 1026"/>
                <a:gd name="T9" fmla="*/ 892 h 1026"/>
                <a:gd name="T10" fmla="*/ 1026 w 1026"/>
                <a:gd name="T11" fmla="*/ 0 h 1026"/>
                <a:gd name="T12" fmla="*/ 892 w 1026"/>
                <a:gd name="T13" fmla="*/ 134 h 1026"/>
                <a:gd name="T14" fmla="*/ 892 w 1026"/>
                <a:gd name="T15" fmla="*/ 134 h 1026"/>
                <a:gd name="T16" fmla="*/ 1026 w 1026"/>
                <a:gd name="T17" fmla="*/ 0 h 1026"/>
                <a:gd name="T18" fmla="*/ 1026 w 1026"/>
                <a:gd name="T19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026">
                  <a:moveTo>
                    <a:pt x="134" y="892"/>
                  </a:moveTo>
                  <a:cubicBezTo>
                    <a:pt x="0" y="1026"/>
                    <a:pt x="0" y="1026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134" y="892"/>
                    <a:pt x="134" y="892"/>
                    <a:pt x="134" y="892"/>
                  </a:cubicBezTo>
                  <a:cubicBezTo>
                    <a:pt x="134" y="892"/>
                    <a:pt x="134" y="892"/>
                    <a:pt x="134" y="892"/>
                  </a:cubicBezTo>
                  <a:moveTo>
                    <a:pt x="1026" y="0"/>
                  </a:moveTo>
                  <a:cubicBezTo>
                    <a:pt x="892" y="134"/>
                    <a:pt x="892" y="134"/>
                    <a:pt x="892" y="134"/>
                  </a:cubicBezTo>
                  <a:cubicBezTo>
                    <a:pt x="892" y="134"/>
                    <a:pt x="892" y="134"/>
                    <a:pt x="892" y="134"/>
                  </a:cubicBezTo>
                  <a:cubicBezTo>
                    <a:pt x="1026" y="0"/>
                    <a:pt x="1026" y="0"/>
                    <a:pt x="1026" y="0"/>
                  </a:cubicBezTo>
                  <a:cubicBezTo>
                    <a:pt x="1026" y="0"/>
                    <a:pt x="1026" y="0"/>
                    <a:pt x="10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4" name="Freeform 9"/>
            <p:cNvSpPr>
              <a:spLocks noEditPoints="1"/>
            </p:cNvSpPr>
            <p:nvPr userDrawn="1"/>
          </p:nvSpPr>
          <p:spPr bwMode="auto">
            <a:xfrm rot="10800000">
              <a:off x="9029309" y="4159918"/>
              <a:ext cx="174913" cy="190522"/>
            </a:xfrm>
            <a:custGeom>
              <a:avLst/>
              <a:gdLst>
                <a:gd name="T0" fmla="*/ 227 w 233"/>
                <a:gd name="T1" fmla="*/ 145 h 254"/>
                <a:gd name="T2" fmla="*/ 41 w 233"/>
                <a:gd name="T3" fmla="*/ 186 h 254"/>
                <a:gd name="T4" fmla="*/ 42 w 233"/>
                <a:gd name="T5" fmla="*/ 254 h 254"/>
                <a:gd name="T6" fmla="*/ 205 w 233"/>
                <a:gd name="T7" fmla="*/ 234 h 254"/>
                <a:gd name="T8" fmla="*/ 233 w 233"/>
                <a:gd name="T9" fmla="*/ 234 h 254"/>
                <a:gd name="T10" fmla="*/ 227 w 233"/>
                <a:gd name="T11" fmla="*/ 145 h 254"/>
                <a:gd name="T12" fmla="*/ 195 w 233"/>
                <a:gd name="T13" fmla="*/ 0 h 254"/>
                <a:gd name="T14" fmla="*/ 0 w 233"/>
                <a:gd name="T15" fmla="*/ 24 h 254"/>
                <a:gd name="T16" fmla="*/ 14 w 233"/>
                <a:gd name="T17" fmla="*/ 60 h 254"/>
                <a:gd name="T18" fmla="*/ 34 w 233"/>
                <a:gd name="T19" fmla="*/ 61 h 254"/>
                <a:gd name="T20" fmla="*/ 201 w 233"/>
                <a:gd name="T21" fmla="*/ 19 h 254"/>
                <a:gd name="T22" fmla="*/ 195 w 233"/>
                <a:gd name="T2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254">
                  <a:moveTo>
                    <a:pt x="227" y="145"/>
                  </a:moveTo>
                  <a:cubicBezTo>
                    <a:pt x="168" y="172"/>
                    <a:pt x="104" y="185"/>
                    <a:pt x="41" y="186"/>
                  </a:cubicBezTo>
                  <a:cubicBezTo>
                    <a:pt x="43" y="209"/>
                    <a:pt x="43" y="231"/>
                    <a:pt x="42" y="254"/>
                  </a:cubicBezTo>
                  <a:cubicBezTo>
                    <a:pt x="96" y="240"/>
                    <a:pt x="150" y="234"/>
                    <a:pt x="205" y="234"/>
                  </a:cubicBezTo>
                  <a:cubicBezTo>
                    <a:pt x="214" y="234"/>
                    <a:pt x="223" y="234"/>
                    <a:pt x="233" y="234"/>
                  </a:cubicBezTo>
                  <a:cubicBezTo>
                    <a:pt x="233" y="205"/>
                    <a:pt x="231" y="175"/>
                    <a:pt x="227" y="145"/>
                  </a:cubicBezTo>
                  <a:moveTo>
                    <a:pt x="195" y="0"/>
                  </a:moveTo>
                  <a:cubicBezTo>
                    <a:pt x="129" y="1"/>
                    <a:pt x="64" y="9"/>
                    <a:pt x="0" y="24"/>
                  </a:cubicBezTo>
                  <a:cubicBezTo>
                    <a:pt x="5" y="36"/>
                    <a:pt x="10" y="48"/>
                    <a:pt x="14" y="60"/>
                  </a:cubicBezTo>
                  <a:cubicBezTo>
                    <a:pt x="21" y="60"/>
                    <a:pt x="27" y="61"/>
                    <a:pt x="34" y="61"/>
                  </a:cubicBezTo>
                  <a:cubicBezTo>
                    <a:pt x="91" y="61"/>
                    <a:pt x="149" y="47"/>
                    <a:pt x="201" y="19"/>
                  </a:cubicBezTo>
                  <a:cubicBezTo>
                    <a:pt x="199" y="13"/>
                    <a:pt x="197" y="7"/>
                    <a:pt x="19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5" name="Freeform 10"/>
            <p:cNvSpPr>
              <a:spLocks noEditPoints="1"/>
            </p:cNvSpPr>
            <p:nvPr userDrawn="1"/>
          </p:nvSpPr>
          <p:spPr bwMode="auto">
            <a:xfrm rot="10800000">
              <a:off x="8577567" y="3014493"/>
              <a:ext cx="1139457" cy="1138998"/>
            </a:xfrm>
            <a:custGeom>
              <a:avLst/>
              <a:gdLst>
                <a:gd name="T0" fmla="*/ 395 w 1519"/>
                <a:gd name="T1" fmla="*/ 1062 h 1519"/>
                <a:gd name="T2" fmla="*/ 330 w 1519"/>
                <a:gd name="T3" fmla="*/ 1137 h 1519"/>
                <a:gd name="T4" fmla="*/ 330 w 1519"/>
                <a:gd name="T5" fmla="*/ 1137 h 1519"/>
                <a:gd name="T6" fmla="*/ 226 w 1519"/>
                <a:gd name="T7" fmla="*/ 1223 h 1519"/>
                <a:gd name="T8" fmla="*/ 260 w 1519"/>
                <a:gd name="T9" fmla="*/ 1258 h 1519"/>
                <a:gd name="T10" fmla="*/ 889 w 1519"/>
                <a:gd name="T11" fmla="*/ 1519 h 1519"/>
                <a:gd name="T12" fmla="*/ 1519 w 1519"/>
                <a:gd name="T13" fmla="*/ 1258 h 1519"/>
                <a:gd name="T14" fmla="*/ 1518 w 1519"/>
                <a:gd name="T15" fmla="*/ 1258 h 1519"/>
                <a:gd name="T16" fmla="*/ 1518 w 1519"/>
                <a:gd name="T17" fmla="*/ 1258 h 1519"/>
                <a:gd name="T18" fmla="*/ 1354 w 1519"/>
                <a:gd name="T19" fmla="*/ 1094 h 1519"/>
                <a:gd name="T20" fmla="*/ 889 w 1519"/>
                <a:gd name="T21" fmla="*/ 1286 h 1519"/>
                <a:gd name="T22" fmla="*/ 425 w 1519"/>
                <a:gd name="T23" fmla="*/ 1093 h 1519"/>
                <a:gd name="T24" fmla="*/ 395 w 1519"/>
                <a:gd name="T25" fmla="*/ 1062 h 1519"/>
                <a:gd name="T26" fmla="*/ 0 w 1519"/>
                <a:gd name="T27" fmla="*/ 672 h 1519"/>
                <a:gd name="T28" fmla="*/ 116 w 1519"/>
                <a:gd name="T29" fmla="*/ 1070 h 1519"/>
                <a:gd name="T30" fmla="*/ 197 w 1519"/>
                <a:gd name="T31" fmla="*/ 1004 h 1519"/>
                <a:gd name="T32" fmla="*/ 196 w 1519"/>
                <a:gd name="T33" fmla="*/ 1004 h 1519"/>
                <a:gd name="T34" fmla="*/ 285 w 1519"/>
                <a:gd name="T35" fmla="*/ 887 h 1519"/>
                <a:gd name="T36" fmla="*/ 236 w 1519"/>
                <a:gd name="T37" fmla="*/ 696 h 1519"/>
                <a:gd name="T38" fmla="*/ 191 w 1519"/>
                <a:gd name="T39" fmla="*/ 697 h 1519"/>
                <a:gd name="T40" fmla="*/ 0 w 1519"/>
                <a:gd name="T41" fmla="*/ 672 h 1519"/>
                <a:gd name="T42" fmla="*/ 116 w 1519"/>
                <a:gd name="T43" fmla="*/ 187 h 1519"/>
                <a:gd name="T44" fmla="*/ 12 w 1519"/>
                <a:gd name="T45" fmla="*/ 477 h 1519"/>
                <a:gd name="T46" fmla="*/ 191 w 1519"/>
                <a:gd name="T47" fmla="*/ 507 h 1519"/>
                <a:gd name="T48" fmla="*/ 244 w 1519"/>
                <a:gd name="T49" fmla="*/ 505 h 1519"/>
                <a:gd name="T50" fmla="*/ 285 w 1519"/>
                <a:gd name="T51" fmla="*/ 371 h 1519"/>
                <a:gd name="T52" fmla="*/ 196 w 1519"/>
                <a:gd name="T53" fmla="*/ 253 h 1519"/>
                <a:gd name="T54" fmla="*/ 116 w 1519"/>
                <a:gd name="T55" fmla="*/ 187 h 1519"/>
                <a:gd name="T56" fmla="*/ 260 w 1519"/>
                <a:gd name="T57" fmla="*/ 0 h 1519"/>
                <a:gd name="T58" fmla="*/ 226 w 1519"/>
                <a:gd name="T59" fmla="*/ 35 h 1519"/>
                <a:gd name="T60" fmla="*/ 329 w 1519"/>
                <a:gd name="T61" fmla="*/ 120 h 1519"/>
                <a:gd name="T62" fmla="*/ 395 w 1519"/>
                <a:gd name="T63" fmla="*/ 196 h 1519"/>
                <a:gd name="T64" fmla="*/ 425 w 1519"/>
                <a:gd name="T65" fmla="*/ 164 h 1519"/>
                <a:gd name="T66" fmla="*/ 424 w 1519"/>
                <a:gd name="T67" fmla="*/ 164 h 1519"/>
                <a:gd name="T68" fmla="*/ 424 w 1519"/>
                <a:gd name="T69" fmla="*/ 164 h 1519"/>
                <a:gd name="T70" fmla="*/ 260 w 1519"/>
                <a:gd name="T71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19" h="1519">
                  <a:moveTo>
                    <a:pt x="395" y="1062"/>
                  </a:moveTo>
                  <a:cubicBezTo>
                    <a:pt x="375" y="1088"/>
                    <a:pt x="353" y="1113"/>
                    <a:pt x="330" y="1137"/>
                  </a:cubicBezTo>
                  <a:cubicBezTo>
                    <a:pt x="330" y="1137"/>
                    <a:pt x="330" y="1137"/>
                    <a:pt x="330" y="1137"/>
                  </a:cubicBezTo>
                  <a:cubicBezTo>
                    <a:pt x="298" y="1170"/>
                    <a:pt x="263" y="1198"/>
                    <a:pt x="226" y="1223"/>
                  </a:cubicBezTo>
                  <a:cubicBezTo>
                    <a:pt x="237" y="1235"/>
                    <a:pt x="248" y="1247"/>
                    <a:pt x="260" y="1258"/>
                  </a:cubicBezTo>
                  <a:cubicBezTo>
                    <a:pt x="434" y="1432"/>
                    <a:pt x="661" y="1519"/>
                    <a:pt x="889" y="1519"/>
                  </a:cubicBezTo>
                  <a:cubicBezTo>
                    <a:pt x="1117" y="1519"/>
                    <a:pt x="1345" y="1432"/>
                    <a:pt x="1519" y="1258"/>
                  </a:cubicBezTo>
                  <a:cubicBezTo>
                    <a:pt x="1518" y="1258"/>
                    <a:pt x="1518" y="1258"/>
                    <a:pt x="1518" y="1258"/>
                  </a:cubicBezTo>
                  <a:cubicBezTo>
                    <a:pt x="1518" y="1258"/>
                    <a:pt x="1518" y="1258"/>
                    <a:pt x="1518" y="1258"/>
                  </a:cubicBezTo>
                  <a:cubicBezTo>
                    <a:pt x="1354" y="1094"/>
                    <a:pt x="1354" y="1094"/>
                    <a:pt x="1354" y="1094"/>
                  </a:cubicBezTo>
                  <a:cubicBezTo>
                    <a:pt x="1225" y="1222"/>
                    <a:pt x="1057" y="1286"/>
                    <a:pt x="889" y="1286"/>
                  </a:cubicBezTo>
                  <a:cubicBezTo>
                    <a:pt x="721" y="1286"/>
                    <a:pt x="553" y="1222"/>
                    <a:pt x="425" y="1093"/>
                  </a:cubicBezTo>
                  <a:cubicBezTo>
                    <a:pt x="414" y="1083"/>
                    <a:pt x="404" y="1073"/>
                    <a:pt x="395" y="1062"/>
                  </a:cubicBezTo>
                  <a:moveTo>
                    <a:pt x="0" y="672"/>
                  </a:moveTo>
                  <a:cubicBezTo>
                    <a:pt x="7" y="810"/>
                    <a:pt x="45" y="947"/>
                    <a:pt x="116" y="1070"/>
                  </a:cubicBezTo>
                  <a:cubicBezTo>
                    <a:pt x="144" y="1051"/>
                    <a:pt x="172" y="1029"/>
                    <a:pt x="197" y="1004"/>
                  </a:cubicBezTo>
                  <a:cubicBezTo>
                    <a:pt x="196" y="1004"/>
                    <a:pt x="196" y="1004"/>
                    <a:pt x="196" y="1004"/>
                  </a:cubicBezTo>
                  <a:cubicBezTo>
                    <a:pt x="232" y="968"/>
                    <a:pt x="261" y="929"/>
                    <a:pt x="285" y="887"/>
                  </a:cubicBezTo>
                  <a:cubicBezTo>
                    <a:pt x="259" y="826"/>
                    <a:pt x="242" y="761"/>
                    <a:pt x="236" y="696"/>
                  </a:cubicBezTo>
                  <a:cubicBezTo>
                    <a:pt x="221" y="697"/>
                    <a:pt x="206" y="697"/>
                    <a:pt x="191" y="697"/>
                  </a:cubicBezTo>
                  <a:cubicBezTo>
                    <a:pt x="127" y="697"/>
                    <a:pt x="62" y="689"/>
                    <a:pt x="0" y="672"/>
                  </a:cubicBezTo>
                  <a:moveTo>
                    <a:pt x="116" y="187"/>
                  </a:moveTo>
                  <a:cubicBezTo>
                    <a:pt x="64" y="278"/>
                    <a:pt x="29" y="376"/>
                    <a:pt x="12" y="477"/>
                  </a:cubicBezTo>
                  <a:cubicBezTo>
                    <a:pt x="70" y="497"/>
                    <a:pt x="130" y="507"/>
                    <a:pt x="191" y="507"/>
                  </a:cubicBezTo>
                  <a:cubicBezTo>
                    <a:pt x="209" y="507"/>
                    <a:pt x="226" y="506"/>
                    <a:pt x="244" y="505"/>
                  </a:cubicBezTo>
                  <a:cubicBezTo>
                    <a:pt x="253" y="459"/>
                    <a:pt x="266" y="414"/>
                    <a:pt x="285" y="371"/>
                  </a:cubicBezTo>
                  <a:cubicBezTo>
                    <a:pt x="262" y="329"/>
                    <a:pt x="232" y="289"/>
                    <a:pt x="196" y="253"/>
                  </a:cubicBezTo>
                  <a:cubicBezTo>
                    <a:pt x="171" y="228"/>
                    <a:pt x="144" y="206"/>
                    <a:pt x="116" y="187"/>
                  </a:cubicBezTo>
                  <a:moveTo>
                    <a:pt x="260" y="0"/>
                  </a:moveTo>
                  <a:cubicBezTo>
                    <a:pt x="248" y="11"/>
                    <a:pt x="237" y="23"/>
                    <a:pt x="226" y="35"/>
                  </a:cubicBezTo>
                  <a:cubicBezTo>
                    <a:pt x="263" y="59"/>
                    <a:pt x="297" y="88"/>
                    <a:pt x="329" y="120"/>
                  </a:cubicBezTo>
                  <a:cubicBezTo>
                    <a:pt x="353" y="144"/>
                    <a:pt x="375" y="169"/>
                    <a:pt x="395" y="196"/>
                  </a:cubicBezTo>
                  <a:cubicBezTo>
                    <a:pt x="405" y="185"/>
                    <a:pt x="414" y="175"/>
                    <a:pt x="425" y="164"/>
                  </a:cubicBezTo>
                  <a:cubicBezTo>
                    <a:pt x="424" y="164"/>
                    <a:pt x="424" y="164"/>
                    <a:pt x="424" y="164"/>
                  </a:cubicBezTo>
                  <a:cubicBezTo>
                    <a:pt x="424" y="164"/>
                    <a:pt x="424" y="164"/>
                    <a:pt x="424" y="164"/>
                  </a:cubicBezTo>
                  <a:cubicBezTo>
                    <a:pt x="260" y="0"/>
                    <a:pt x="260" y="0"/>
                    <a:pt x="26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6" name="Freeform 11"/>
            <p:cNvSpPr>
              <a:spLocks/>
            </p:cNvSpPr>
            <p:nvPr userDrawn="1"/>
          </p:nvSpPr>
          <p:spPr bwMode="auto">
            <a:xfrm rot="10800000">
              <a:off x="9534306" y="3631048"/>
              <a:ext cx="185013" cy="164813"/>
            </a:xfrm>
            <a:custGeom>
              <a:avLst/>
              <a:gdLst>
                <a:gd name="T0" fmla="*/ 15 w 247"/>
                <a:gd name="T1" fmla="*/ 0 h 220"/>
                <a:gd name="T2" fmla="*/ 3 w 247"/>
                <a:gd name="T3" fmla="*/ 195 h 220"/>
                <a:gd name="T4" fmla="*/ 194 w 247"/>
                <a:gd name="T5" fmla="*/ 220 h 220"/>
                <a:gd name="T6" fmla="*/ 239 w 247"/>
                <a:gd name="T7" fmla="*/ 219 h 220"/>
                <a:gd name="T8" fmla="*/ 247 w 247"/>
                <a:gd name="T9" fmla="*/ 28 h 220"/>
                <a:gd name="T10" fmla="*/ 194 w 247"/>
                <a:gd name="T11" fmla="*/ 30 h 220"/>
                <a:gd name="T12" fmla="*/ 15 w 247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220">
                  <a:moveTo>
                    <a:pt x="15" y="0"/>
                  </a:moveTo>
                  <a:cubicBezTo>
                    <a:pt x="4" y="64"/>
                    <a:pt x="0" y="130"/>
                    <a:pt x="3" y="195"/>
                  </a:cubicBezTo>
                  <a:cubicBezTo>
                    <a:pt x="65" y="212"/>
                    <a:pt x="130" y="220"/>
                    <a:pt x="194" y="220"/>
                  </a:cubicBezTo>
                  <a:cubicBezTo>
                    <a:pt x="209" y="220"/>
                    <a:pt x="224" y="220"/>
                    <a:pt x="239" y="219"/>
                  </a:cubicBezTo>
                  <a:cubicBezTo>
                    <a:pt x="232" y="155"/>
                    <a:pt x="235" y="91"/>
                    <a:pt x="247" y="28"/>
                  </a:cubicBezTo>
                  <a:cubicBezTo>
                    <a:pt x="229" y="29"/>
                    <a:pt x="212" y="30"/>
                    <a:pt x="194" y="30"/>
                  </a:cubicBezTo>
                  <a:cubicBezTo>
                    <a:pt x="133" y="30"/>
                    <a:pt x="73" y="20"/>
                    <a:pt x="1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7" name="Freeform 12"/>
            <p:cNvSpPr>
              <a:spLocks noEditPoints="1"/>
            </p:cNvSpPr>
            <p:nvPr userDrawn="1"/>
          </p:nvSpPr>
          <p:spPr bwMode="auto">
            <a:xfrm rot="10800000">
              <a:off x="8578485" y="3210065"/>
              <a:ext cx="943886" cy="943426"/>
            </a:xfrm>
            <a:custGeom>
              <a:avLst/>
              <a:gdLst>
                <a:gd name="T0" fmla="*/ 1094 w 1258"/>
                <a:gd name="T1" fmla="*/ 1093 h 1258"/>
                <a:gd name="T2" fmla="*/ 1094 w 1258"/>
                <a:gd name="T3" fmla="*/ 1094 h 1258"/>
                <a:gd name="T4" fmla="*/ 1258 w 1258"/>
                <a:gd name="T5" fmla="*/ 1258 h 1258"/>
                <a:gd name="T6" fmla="*/ 1258 w 1258"/>
                <a:gd name="T7" fmla="*/ 1258 h 1258"/>
                <a:gd name="T8" fmla="*/ 1094 w 1258"/>
                <a:gd name="T9" fmla="*/ 1093 h 1258"/>
                <a:gd name="T10" fmla="*/ 0 w 1258"/>
                <a:gd name="T11" fmla="*/ 0 h 1258"/>
                <a:gd name="T12" fmla="*/ 0 w 1258"/>
                <a:gd name="T13" fmla="*/ 0 h 1258"/>
                <a:gd name="T14" fmla="*/ 164 w 1258"/>
                <a:gd name="T15" fmla="*/ 164 h 1258"/>
                <a:gd name="T16" fmla="*/ 164 w 1258"/>
                <a:gd name="T17" fmla="*/ 164 h 1258"/>
                <a:gd name="T18" fmla="*/ 0 w 1258"/>
                <a:gd name="T19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8" h="1258">
                  <a:moveTo>
                    <a:pt x="1094" y="1093"/>
                  </a:moveTo>
                  <a:cubicBezTo>
                    <a:pt x="1094" y="1093"/>
                    <a:pt x="1094" y="1093"/>
                    <a:pt x="1094" y="1094"/>
                  </a:cubicBezTo>
                  <a:cubicBezTo>
                    <a:pt x="1258" y="1258"/>
                    <a:pt x="1258" y="1258"/>
                    <a:pt x="1258" y="1258"/>
                  </a:cubicBezTo>
                  <a:cubicBezTo>
                    <a:pt x="1258" y="1258"/>
                    <a:pt x="1258" y="1258"/>
                    <a:pt x="1258" y="1258"/>
                  </a:cubicBezTo>
                  <a:cubicBezTo>
                    <a:pt x="1094" y="1093"/>
                    <a:pt x="1094" y="1093"/>
                    <a:pt x="1094" y="109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8" name="Freeform 13"/>
            <p:cNvSpPr>
              <a:spLocks noEditPoints="1"/>
            </p:cNvSpPr>
            <p:nvPr userDrawn="1"/>
          </p:nvSpPr>
          <p:spPr bwMode="auto">
            <a:xfrm rot="10800000">
              <a:off x="9840978" y="3353300"/>
              <a:ext cx="1089416" cy="544478"/>
            </a:xfrm>
            <a:custGeom>
              <a:avLst/>
              <a:gdLst>
                <a:gd name="T0" fmla="*/ 1208 w 1452"/>
                <a:gd name="T1" fmla="*/ 183 h 726"/>
                <a:gd name="T2" fmla="*/ 1126 w 1452"/>
                <a:gd name="T3" fmla="*/ 369 h 726"/>
                <a:gd name="T4" fmla="*/ 1262 w 1452"/>
                <a:gd name="T5" fmla="*/ 726 h 726"/>
                <a:gd name="T6" fmla="*/ 1262 w 1452"/>
                <a:gd name="T7" fmla="*/ 726 h 726"/>
                <a:gd name="T8" fmla="*/ 1262 w 1452"/>
                <a:gd name="T9" fmla="*/ 726 h 726"/>
                <a:gd name="T10" fmla="*/ 1452 w 1452"/>
                <a:gd name="T11" fmla="*/ 726 h 726"/>
                <a:gd name="T12" fmla="*/ 1208 w 1452"/>
                <a:gd name="T13" fmla="*/ 183 h 726"/>
                <a:gd name="T14" fmla="*/ 322 w 1452"/>
                <a:gd name="T15" fmla="*/ 122 h 726"/>
                <a:gd name="T16" fmla="*/ 133 w 1452"/>
                <a:gd name="T17" fmla="*/ 307 h 726"/>
                <a:gd name="T18" fmla="*/ 263 w 1452"/>
                <a:gd name="T19" fmla="*/ 239 h 726"/>
                <a:gd name="T20" fmla="*/ 263 w 1452"/>
                <a:gd name="T21" fmla="*/ 239 h 726"/>
                <a:gd name="T22" fmla="*/ 322 w 1452"/>
                <a:gd name="T23" fmla="*/ 122 h 726"/>
                <a:gd name="T24" fmla="*/ 437 w 1452"/>
                <a:gd name="T25" fmla="*/ 60 h 726"/>
                <a:gd name="T26" fmla="*/ 407 w 1452"/>
                <a:gd name="T27" fmla="*/ 73 h 726"/>
                <a:gd name="T28" fmla="*/ 322 w 1452"/>
                <a:gd name="T29" fmla="*/ 295 h 726"/>
                <a:gd name="T30" fmla="*/ 322 w 1452"/>
                <a:gd name="T31" fmla="*/ 295 h 726"/>
                <a:gd name="T32" fmla="*/ 97 w 1452"/>
                <a:gd name="T33" fmla="*/ 391 h 726"/>
                <a:gd name="T34" fmla="*/ 82 w 1452"/>
                <a:gd name="T35" fmla="*/ 390 h 726"/>
                <a:gd name="T36" fmla="*/ 0 w 1452"/>
                <a:gd name="T37" fmla="*/ 726 h 726"/>
                <a:gd name="T38" fmla="*/ 1 w 1452"/>
                <a:gd name="T39" fmla="*/ 726 h 726"/>
                <a:gd name="T40" fmla="*/ 1 w 1452"/>
                <a:gd name="T41" fmla="*/ 726 h 726"/>
                <a:gd name="T42" fmla="*/ 190 w 1452"/>
                <a:gd name="T43" fmla="*/ 726 h 726"/>
                <a:gd name="T44" fmla="*/ 457 w 1452"/>
                <a:gd name="T45" fmla="*/ 262 h 726"/>
                <a:gd name="T46" fmla="*/ 437 w 1452"/>
                <a:gd name="T47" fmla="*/ 60 h 726"/>
                <a:gd name="T48" fmla="*/ 968 w 1452"/>
                <a:gd name="T49" fmla="*/ 41 h 726"/>
                <a:gd name="T50" fmla="*/ 912 w 1452"/>
                <a:gd name="T51" fmla="*/ 223 h 726"/>
                <a:gd name="T52" fmla="*/ 1051 w 1452"/>
                <a:gd name="T53" fmla="*/ 299 h 726"/>
                <a:gd name="T54" fmla="*/ 1110 w 1452"/>
                <a:gd name="T55" fmla="*/ 110 h 726"/>
                <a:gd name="T56" fmla="*/ 968 w 1452"/>
                <a:gd name="T57" fmla="*/ 41 h 726"/>
                <a:gd name="T58" fmla="*/ 726 w 1452"/>
                <a:gd name="T59" fmla="*/ 0 h 726"/>
                <a:gd name="T60" fmla="*/ 726 w 1452"/>
                <a:gd name="T61" fmla="*/ 0 h 726"/>
                <a:gd name="T62" fmla="*/ 553 w 1452"/>
                <a:gd name="T63" fmla="*/ 21 h 726"/>
                <a:gd name="T64" fmla="*/ 550 w 1452"/>
                <a:gd name="T65" fmla="*/ 220 h 726"/>
                <a:gd name="T66" fmla="*/ 726 w 1452"/>
                <a:gd name="T67" fmla="*/ 190 h 726"/>
                <a:gd name="T68" fmla="*/ 726 w 1452"/>
                <a:gd name="T69" fmla="*/ 190 h 726"/>
                <a:gd name="T70" fmla="*/ 779 w 1452"/>
                <a:gd name="T71" fmla="*/ 2 h 726"/>
                <a:gd name="T72" fmla="*/ 726 w 1452"/>
                <a:gd name="T7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52" h="726">
                  <a:moveTo>
                    <a:pt x="1208" y="183"/>
                  </a:moveTo>
                  <a:cubicBezTo>
                    <a:pt x="1198" y="250"/>
                    <a:pt x="1170" y="314"/>
                    <a:pt x="1126" y="369"/>
                  </a:cubicBezTo>
                  <a:cubicBezTo>
                    <a:pt x="1210" y="464"/>
                    <a:pt x="1262" y="589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452" y="726"/>
                    <a:pt x="1452" y="726"/>
                    <a:pt x="1452" y="726"/>
                  </a:cubicBezTo>
                  <a:cubicBezTo>
                    <a:pt x="1452" y="510"/>
                    <a:pt x="1358" y="316"/>
                    <a:pt x="1208" y="183"/>
                  </a:cubicBezTo>
                  <a:moveTo>
                    <a:pt x="322" y="122"/>
                  </a:moveTo>
                  <a:cubicBezTo>
                    <a:pt x="249" y="172"/>
                    <a:pt x="185" y="234"/>
                    <a:pt x="133" y="307"/>
                  </a:cubicBezTo>
                  <a:cubicBezTo>
                    <a:pt x="181" y="299"/>
                    <a:pt x="227" y="276"/>
                    <a:pt x="263" y="239"/>
                  </a:cubicBezTo>
                  <a:cubicBezTo>
                    <a:pt x="263" y="239"/>
                    <a:pt x="263" y="239"/>
                    <a:pt x="263" y="239"/>
                  </a:cubicBezTo>
                  <a:cubicBezTo>
                    <a:pt x="295" y="205"/>
                    <a:pt x="315" y="165"/>
                    <a:pt x="322" y="122"/>
                  </a:cubicBezTo>
                  <a:moveTo>
                    <a:pt x="437" y="60"/>
                  </a:moveTo>
                  <a:cubicBezTo>
                    <a:pt x="427" y="64"/>
                    <a:pt x="417" y="69"/>
                    <a:pt x="407" y="73"/>
                  </a:cubicBezTo>
                  <a:cubicBezTo>
                    <a:pt x="409" y="153"/>
                    <a:pt x="381" y="233"/>
                    <a:pt x="322" y="295"/>
                  </a:cubicBezTo>
                  <a:cubicBezTo>
                    <a:pt x="322" y="295"/>
                    <a:pt x="322" y="295"/>
                    <a:pt x="322" y="295"/>
                  </a:cubicBezTo>
                  <a:cubicBezTo>
                    <a:pt x="261" y="359"/>
                    <a:pt x="179" y="391"/>
                    <a:pt x="97" y="391"/>
                  </a:cubicBezTo>
                  <a:cubicBezTo>
                    <a:pt x="92" y="391"/>
                    <a:pt x="87" y="391"/>
                    <a:pt x="82" y="390"/>
                  </a:cubicBezTo>
                  <a:cubicBezTo>
                    <a:pt x="30" y="491"/>
                    <a:pt x="0" y="605"/>
                    <a:pt x="0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90" y="726"/>
                    <a:pt x="190" y="726"/>
                    <a:pt x="190" y="726"/>
                  </a:cubicBezTo>
                  <a:cubicBezTo>
                    <a:pt x="190" y="528"/>
                    <a:pt x="298" y="355"/>
                    <a:pt x="457" y="262"/>
                  </a:cubicBezTo>
                  <a:cubicBezTo>
                    <a:pt x="433" y="198"/>
                    <a:pt x="426" y="127"/>
                    <a:pt x="437" y="60"/>
                  </a:cubicBezTo>
                  <a:moveTo>
                    <a:pt x="968" y="41"/>
                  </a:moveTo>
                  <a:cubicBezTo>
                    <a:pt x="938" y="99"/>
                    <a:pt x="920" y="160"/>
                    <a:pt x="912" y="223"/>
                  </a:cubicBezTo>
                  <a:cubicBezTo>
                    <a:pt x="962" y="242"/>
                    <a:pt x="1009" y="268"/>
                    <a:pt x="1051" y="299"/>
                  </a:cubicBezTo>
                  <a:cubicBezTo>
                    <a:pt x="1093" y="244"/>
                    <a:pt x="1113" y="176"/>
                    <a:pt x="1110" y="110"/>
                  </a:cubicBezTo>
                  <a:cubicBezTo>
                    <a:pt x="1066" y="82"/>
                    <a:pt x="1018" y="59"/>
                    <a:pt x="968" y="41"/>
                  </a:cubicBezTo>
                  <a:moveTo>
                    <a:pt x="726" y="0"/>
                  </a:moveTo>
                  <a:cubicBezTo>
                    <a:pt x="726" y="0"/>
                    <a:pt x="726" y="0"/>
                    <a:pt x="726" y="0"/>
                  </a:cubicBezTo>
                  <a:cubicBezTo>
                    <a:pt x="666" y="0"/>
                    <a:pt x="608" y="7"/>
                    <a:pt x="553" y="21"/>
                  </a:cubicBezTo>
                  <a:cubicBezTo>
                    <a:pt x="529" y="85"/>
                    <a:pt x="528" y="155"/>
                    <a:pt x="550" y="220"/>
                  </a:cubicBezTo>
                  <a:cubicBezTo>
                    <a:pt x="605" y="200"/>
                    <a:pt x="665" y="190"/>
                    <a:pt x="726" y="190"/>
                  </a:cubicBezTo>
                  <a:cubicBezTo>
                    <a:pt x="726" y="190"/>
                    <a:pt x="726" y="190"/>
                    <a:pt x="726" y="190"/>
                  </a:cubicBezTo>
                  <a:cubicBezTo>
                    <a:pt x="735" y="126"/>
                    <a:pt x="753" y="62"/>
                    <a:pt x="779" y="2"/>
                  </a:cubicBezTo>
                  <a:cubicBezTo>
                    <a:pt x="761" y="1"/>
                    <a:pt x="744" y="0"/>
                    <a:pt x="7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9" name="Freeform 15"/>
            <p:cNvSpPr>
              <a:spLocks noEditPoints="1"/>
            </p:cNvSpPr>
            <p:nvPr userDrawn="1"/>
          </p:nvSpPr>
          <p:spPr bwMode="auto">
            <a:xfrm rot="10800000">
              <a:off x="9840978" y="3353300"/>
              <a:ext cx="1088498" cy="0"/>
            </a:xfrm>
            <a:custGeom>
              <a:avLst/>
              <a:gdLst>
                <a:gd name="T0" fmla="*/ 1451 w 1451"/>
                <a:gd name="T1" fmla="*/ 1261 w 1451"/>
                <a:gd name="T2" fmla="*/ 1261 w 1451"/>
                <a:gd name="T3" fmla="*/ 1451 w 1451"/>
                <a:gd name="T4" fmla="*/ 1451 w 1451"/>
                <a:gd name="T5" fmla="*/ 189 w 1451"/>
                <a:gd name="T6" fmla="*/ 0 w 1451"/>
                <a:gd name="T7" fmla="*/ 0 w 1451"/>
                <a:gd name="T8" fmla="*/ 189 w 1451"/>
                <a:gd name="T9" fmla="*/ 189 w 14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451">
                  <a:moveTo>
                    <a:pt x="1451" y="0"/>
                  </a:moveTo>
                  <a:cubicBezTo>
                    <a:pt x="1261" y="0"/>
                    <a:pt x="1261" y="0"/>
                    <a:pt x="126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0" name="Freeform 19"/>
            <p:cNvSpPr>
              <a:spLocks noEditPoints="1"/>
            </p:cNvSpPr>
            <p:nvPr userDrawn="1"/>
          </p:nvSpPr>
          <p:spPr bwMode="auto">
            <a:xfrm rot="10800000">
              <a:off x="8218559" y="4965158"/>
              <a:ext cx="1088957" cy="544478"/>
            </a:xfrm>
            <a:custGeom>
              <a:avLst/>
              <a:gdLst>
                <a:gd name="T0" fmla="*/ 54 w 1452"/>
                <a:gd name="T1" fmla="*/ 518 h 726"/>
                <a:gd name="T2" fmla="*/ 25 w 1452"/>
                <a:gd name="T3" fmla="*/ 536 h 726"/>
                <a:gd name="T4" fmla="*/ 0 w 1452"/>
                <a:gd name="T5" fmla="*/ 726 h 726"/>
                <a:gd name="T6" fmla="*/ 1 w 1452"/>
                <a:gd name="T7" fmla="*/ 726 h 726"/>
                <a:gd name="T8" fmla="*/ 1 w 1452"/>
                <a:gd name="T9" fmla="*/ 726 h 726"/>
                <a:gd name="T10" fmla="*/ 190 w 1452"/>
                <a:gd name="T11" fmla="*/ 726 h 726"/>
                <a:gd name="T12" fmla="*/ 209 w 1452"/>
                <a:gd name="T13" fmla="*/ 586 h 726"/>
                <a:gd name="T14" fmla="*/ 54 w 1452"/>
                <a:gd name="T15" fmla="*/ 518 h 726"/>
                <a:gd name="T16" fmla="*/ 1303 w 1452"/>
                <a:gd name="T17" fmla="*/ 285 h 726"/>
                <a:gd name="T18" fmla="*/ 1247 w 1452"/>
                <a:gd name="T19" fmla="*/ 346 h 726"/>
                <a:gd name="T20" fmla="*/ 1247 w 1452"/>
                <a:gd name="T21" fmla="*/ 346 h 726"/>
                <a:gd name="T22" fmla="*/ 1166 w 1452"/>
                <a:gd name="T23" fmla="*/ 419 h 726"/>
                <a:gd name="T24" fmla="*/ 1262 w 1452"/>
                <a:gd name="T25" fmla="*/ 726 h 726"/>
                <a:gd name="T26" fmla="*/ 1262 w 1452"/>
                <a:gd name="T27" fmla="*/ 726 h 726"/>
                <a:gd name="T28" fmla="*/ 1262 w 1452"/>
                <a:gd name="T29" fmla="*/ 726 h 726"/>
                <a:gd name="T30" fmla="*/ 1452 w 1452"/>
                <a:gd name="T31" fmla="*/ 726 h 726"/>
                <a:gd name="T32" fmla="*/ 1303 w 1452"/>
                <a:gd name="T33" fmla="*/ 285 h 726"/>
                <a:gd name="T34" fmla="*/ 726 w 1452"/>
                <a:gd name="T35" fmla="*/ 0 h 726"/>
                <a:gd name="T36" fmla="*/ 726 w 1452"/>
                <a:gd name="T37" fmla="*/ 0 h 726"/>
                <a:gd name="T38" fmla="*/ 313 w 1452"/>
                <a:gd name="T39" fmla="*/ 129 h 726"/>
                <a:gd name="T40" fmla="*/ 243 w 1452"/>
                <a:gd name="T41" fmla="*/ 317 h 726"/>
                <a:gd name="T42" fmla="*/ 342 w 1452"/>
                <a:gd name="T43" fmla="*/ 352 h 726"/>
                <a:gd name="T44" fmla="*/ 726 w 1452"/>
                <a:gd name="T45" fmla="*/ 190 h 726"/>
                <a:gd name="T46" fmla="*/ 961 w 1452"/>
                <a:gd name="T47" fmla="*/ 244 h 726"/>
                <a:gd name="T48" fmla="*/ 1061 w 1452"/>
                <a:gd name="T49" fmla="*/ 160 h 726"/>
                <a:gd name="T50" fmla="*/ 1060 w 1452"/>
                <a:gd name="T51" fmla="*/ 159 h 726"/>
                <a:gd name="T52" fmla="*/ 1107 w 1452"/>
                <a:gd name="T53" fmla="*/ 108 h 726"/>
                <a:gd name="T54" fmla="*/ 726 w 1452"/>
                <a:gd name="T5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2" h="726">
                  <a:moveTo>
                    <a:pt x="54" y="518"/>
                  </a:moveTo>
                  <a:cubicBezTo>
                    <a:pt x="45" y="525"/>
                    <a:pt x="35" y="531"/>
                    <a:pt x="25" y="536"/>
                  </a:cubicBezTo>
                  <a:cubicBezTo>
                    <a:pt x="9" y="597"/>
                    <a:pt x="0" y="660"/>
                    <a:pt x="0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90" y="726"/>
                    <a:pt x="190" y="726"/>
                    <a:pt x="190" y="726"/>
                  </a:cubicBezTo>
                  <a:cubicBezTo>
                    <a:pt x="190" y="677"/>
                    <a:pt x="197" y="631"/>
                    <a:pt x="209" y="586"/>
                  </a:cubicBezTo>
                  <a:cubicBezTo>
                    <a:pt x="156" y="568"/>
                    <a:pt x="104" y="545"/>
                    <a:pt x="54" y="518"/>
                  </a:cubicBezTo>
                  <a:moveTo>
                    <a:pt x="1303" y="285"/>
                  </a:moveTo>
                  <a:cubicBezTo>
                    <a:pt x="1285" y="306"/>
                    <a:pt x="1266" y="326"/>
                    <a:pt x="1247" y="346"/>
                  </a:cubicBezTo>
                  <a:cubicBezTo>
                    <a:pt x="1247" y="346"/>
                    <a:pt x="1247" y="346"/>
                    <a:pt x="1247" y="346"/>
                  </a:cubicBezTo>
                  <a:cubicBezTo>
                    <a:pt x="1221" y="372"/>
                    <a:pt x="1194" y="397"/>
                    <a:pt x="1166" y="419"/>
                  </a:cubicBezTo>
                  <a:cubicBezTo>
                    <a:pt x="1226" y="506"/>
                    <a:pt x="1262" y="612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452" y="726"/>
                    <a:pt x="1452" y="726"/>
                    <a:pt x="1452" y="726"/>
                  </a:cubicBezTo>
                  <a:cubicBezTo>
                    <a:pt x="1452" y="560"/>
                    <a:pt x="1396" y="407"/>
                    <a:pt x="1303" y="285"/>
                  </a:cubicBezTo>
                  <a:moveTo>
                    <a:pt x="726" y="0"/>
                  </a:moveTo>
                  <a:cubicBezTo>
                    <a:pt x="726" y="0"/>
                    <a:pt x="726" y="0"/>
                    <a:pt x="726" y="0"/>
                  </a:cubicBezTo>
                  <a:cubicBezTo>
                    <a:pt x="573" y="0"/>
                    <a:pt x="430" y="47"/>
                    <a:pt x="313" y="129"/>
                  </a:cubicBezTo>
                  <a:cubicBezTo>
                    <a:pt x="301" y="196"/>
                    <a:pt x="277" y="260"/>
                    <a:pt x="243" y="317"/>
                  </a:cubicBezTo>
                  <a:cubicBezTo>
                    <a:pt x="276" y="331"/>
                    <a:pt x="309" y="343"/>
                    <a:pt x="342" y="352"/>
                  </a:cubicBezTo>
                  <a:cubicBezTo>
                    <a:pt x="440" y="252"/>
                    <a:pt x="576" y="190"/>
                    <a:pt x="726" y="190"/>
                  </a:cubicBezTo>
                  <a:cubicBezTo>
                    <a:pt x="810" y="190"/>
                    <a:pt x="890" y="209"/>
                    <a:pt x="961" y="244"/>
                  </a:cubicBezTo>
                  <a:cubicBezTo>
                    <a:pt x="996" y="219"/>
                    <a:pt x="1029" y="191"/>
                    <a:pt x="1061" y="160"/>
                  </a:cubicBezTo>
                  <a:cubicBezTo>
                    <a:pt x="1060" y="159"/>
                    <a:pt x="1060" y="159"/>
                    <a:pt x="1060" y="159"/>
                  </a:cubicBezTo>
                  <a:cubicBezTo>
                    <a:pt x="1077" y="143"/>
                    <a:pt x="1093" y="126"/>
                    <a:pt x="1107" y="108"/>
                  </a:cubicBezTo>
                  <a:cubicBezTo>
                    <a:pt x="996" y="39"/>
                    <a:pt x="866" y="0"/>
                    <a:pt x="7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1" name="Freeform 21"/>
            <p:cNvSpPr>
              <a:spLocks noEditPoints="1"/>
            </p:cNvSpPr>
            <p:nvPr userDrawn="1"/>
          </p:nvSpPr>
          <p:spPr bwMode="auto">
            <a:xfrm rot="10800000">
              <a:off x="8218560" y="4965158"/>
              <a:ext cx="1088498" cy="0"/>
            </a:xfrm>
            <a:custGeom>
              <a:avLst/>
              <a:gdLst>
                <a:gd name="T0" fmla="*/ 189 w 1451"/>
                <a:gd name="T1" fmla="*/ 0 w 1451"/>
                <a:gd name="T2" fmla="*/ 0 w 1451"/>
                <a:gd name="T3" fmla="*/ 189 w 1451"/>
                <a:gd name="T4" fmla="*/ 189 w 1451"/>
                <a:gd name="T5" fmla="*/ 1451 w 1451"/>
                <a:gd name="T6" fmla="*/ 1261 w 1451"/>
                <a:gd name="T7" fmla="*/ 1261 w 1451"/>
                <a:gd name="T8" fmla="*/ 1451 w 1451"/>
                <a:gd name="T9" fmla="*/ 1451 w 14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451"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moveTo>
                    <a:pt x="1451" y="0"/>
                  </a:moveTo>
                  <a:cubicBezTo>
                    <a:pt x="1261" y="0"/>
                    <a:pt x="1261" y="0"/>
                    <a:pt x="126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2" name="Freeform 22"/>
            <p:cNvSpPr>
              <a:spLocks noEditPoints="1"/>
            </p:cNvSpPr>
            <p:nvPr userDrawn="1"/>
          </p:nvSpPr>
          <p:spPr bwMode="auto">
            <a:xfrm rot="10800000">
              <a:off x="8950346" y="4267803"/>
              <a:ext cx="589011" cy="556415"/>
            </a:xfrm>
            <a:custGeom>
              <a:avLst/>
              <a:gdLst>
                <a:gd name="T0" fmla="*/ 731 w 785"/>
                <a:gd name="T1" fmla="*/ 589 h 742"/>
                <a:gd name="T2" fmla="*/ 678 w 785"/>
                <a:gd name="T3" fmla="*/ 633 h 742"/>
                <a:gd name="T4" fmla="*/ 785 w 785"/>
                <a:gd name="T5" fmla="*/ 642 h 742"/>
                <a:gd name="T6" fmla="*/ 731 w 785"/>
                <a:gd name="T7" fmla="*/ 589 h 742"/>
                <a:gd name="T8" fmla="*/ 2 w 785"/>
                <a:gd name="T9" fmla="*/ 332 h 742"/>
                <a:gd name="T10" fmla="*/ 142 w 785"/>
                <a:gd name="T11" fmla="*/ 678 h 742"/>
                <a:gd name="T12" fmla="*/ 222 w 785"/>
                <a:gd name="T13" fmla="*/ 742 h 742"/>
                <a:gd name="T14" fmla="*/ 375 w 785"/>
                <a:gd name="T15" fmla="*/ 676 h 742"/>
                <a:gd name="T16" fmla="*/ 231 w 785"/>
                <a:gd name="T17" fmla="*/ 589 h 742"/>
                <a:gd name="T18" fmla="*/ 128 w 785"/>
                <a:gd name="T19" fmla="*/ 359 h 742"/>
                <a:gd name="T20" fmla="*/ 2 w 785"/>
                <a:gd name="T21" fmla="*/ 332 h 742"/>
                <a:gd name="T22" fmla="*/ 142 w 785"/>
                <a:gd name="T23" fmla="*/ 0 h 742"/>
                <a:gd name="T24" fmla="*/ 42 w 785"/>
                <a:gd name="T25" fmla="*/ 145 h 742"/>
                <a:gd name="T26" fmla="*/ 169 w 785"/>
                <a:gd name="T27" fmla="*/ 172 h 742"/>
                <a:gd name="T28" fmla="*/ 231 w 785"/>
                <a:gd name="T29" fmla="*/ 89 h 742"/>
                <a:gd name="T30" fmla="*/ 231 w 785"/>
                <a:gd name="T31" fmla="*/ 88 h 742"/>
                <a:gd name="T32" fmla="*/ 231 w 785"/>
                <a:gd name="T33" fmla="*/ 88 h 742"/>
                <a:gd name="T34" fmla="*/ 142 w 785"/>
                <a:gd name="T35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5" h="742">
                  <a:moveTo>
                    <a:pt x="731" y="589"/>
                  </a:moveTo>
                  <a:cubicBezTo>
                    <a:pt x="715" y="606"/>
                    <a:pt x="697" y="620"/>
                    <a:pt x="678" y="633"/>
                  </a:cubicBezTo>
                  <a:cubicBezTo>
                    <a:pt x="714" y="634"/>
                    <a:pt x="749" y="637"/>
                    <a:pt x="785" y="642"/>
                  </a:cubicBezTo>
                  <a:cubicBezTo>
                    <a:pt x="731" y="589"/>
                    <a:pt x="731" y="589"/>
                    <a:pt x="731" y="589"/>
                  </a:cubicBezTo>
                  <a:moveTo>
                    <a:pt x="2" y="332"/>
                  </a:moveTo>
                  <a:cubicBezTo>
                    <a:pt x="0" y="457"/>
                    <a:pt x="47" y="582"/>
                    <a:pt x="142" y="678"/>
                  </a:cubicBezTo>
                  <a:cubicBezTo>
                    <a:pt x="167" y="703"/>
                    <a:pt x="194" y="724"/>
                    <a:pt x="222" y="742"/>
                  </a:cubicBezTo>
                  <a:cubicBezTo>
                    <a:pt x="271" y="715"/>
                    <a:pt x="323" y="693"/>
                    <a:pt x="375" y="676"/>
                  </a:cubicBezTo>
                  <a:cubicBezTo>
                    <a:pt x="322" y="660"/>
                    <a:pt x="273" y="631"/>
                    <a:pt x="231" y="589"/>
                  </a:cubicBezTo>
                  <a:cubicBezTo>
                    <a:pt x="167" y="525"/>
                    <a:pt x="133" y="443"/>
                    <a:pt x="128" y="359"/>
                  </a:cubicBezTo>
                  <a:cubicBezTo>
                    <a:pt x="87" y="345"/>
                    <a:pt x="44" y="336"/>
                    <a:pt x="2" y="332"/>
                  </a:cubicBezTo>
                  <a:moveTo>
                    <a:pt x="142" y="0"/>
                  </a:moveTo>
                  <a:cubicBezTo>
                    <a:pt x="99" y="43"/>
                    <a:pt x="65" y="93"/>
                    <a:pt x="42" y="145"/>
                  </a:cubicBezTo>
                  <a:cubicBezTo>
                    <a:pt x="85" y="151"/>
                    <a:pt x="127" y="160"/>
                    <a:pt x="169" y="172"/>
                  </a:cubicBezTo>
                  <a:cubicBezTo>
                    <a:pt x="185" y="142"/>
                    <a:pt x="205" y="114"/>
                    <a:pt x="231" y="89"/>
                  </a:cubicBezTo>
                  <a:cubicBezTo>
                    <a:pt x="231" y="88"/>
                    <a:pt x="231" y="88"/>
                    <a:pt x="231" y="88"/>
                  </a:cubicBezTo>
                  <a:cubicBezTo>
                    <a:pt x="231" y="88"/>
                    <a:pt x="231" y="88"/>
                    <a:pt x="231" y="88"/>
                  </a:cubicBezTo>
                  <a:cubicBezTo>
                    <a:pt x="142" y="0"/>
                    <a:pt x="142" y="0"/>
                    <a:pt x="14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3" name="Freeform 23"/>
            <p:cNvSpPr>
              <a:spLocks/>
            </p:cNvSpPr>
            <p:nvPr userDrawn="1"/>
          </p:nvSpPr>
          <p:spPr bwMode="auto">
            <a:xfrm rot="10800000">
              <a:off x="9412648" y="4555193"/>
              <a:ext cx="125331" cy="160222"/>
            </a:xfrm>
            <a:custGeom>
              <a:avLst/>
              <a:gdLst>
                <a:gd name="T0" fmla="*/ 40 w 167"/>
                <a:gd name="T1" fmla="*/ 0 h 214"/>
                <a:gd name="T2" fmla="*/ 0 w 167"/>
                <a:gd name="T3" fmla="*/ 187 h 214"/>
                <a:gd name="T4" fmla="*/ 126 w 167"/>
                <a:gd name="T5" fmla="*/ 214 h 214"/>
                <a:gd name="T6" fmla="*/ 167 w 167"/>
                <a:gd name="T7" fmla="*/ 27 h 214"/>
                <a:gd name="T8" fmla="*/ 40 w 167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14">
                  <a:moveTo>
                    <a:pt x="40" y="0"/>
                  </a:moveTo>
                  <a:cubicBezTo>
                    <a:pt x="14" y="60"/>
                    <a:pt x="1" y="123"/>
                    <a:pt x="0" y="187"/>
                  </a:cubicBezTo>
                  <a:cubicBezTo>
                    <a:pt x="42" y="191"/>
                    <a:pt x="85" y="200"/>
                    <a:pt x="126" y="214"/>
                  </a:cubicBezTo>
                  <a:cubicBezTo>
                    <a:pt x="122" y="150"/>
                    <a:pt x="136" y="85"/>
                    <a:pt x="167" y="27"/>
                  </a:cubicBezTo>
                  <a:cubicBezTo>
                    <a:pt x="125" y="15"/>
                    <a:pt x="83" y="6"/>
                    <a:pt x="4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4" name="Freeform 27"/>
            <p:cNvSpPr>
              <a:spLocks/>
            </p:cNvSpPr>
            <p:nvPr userDrawn="1"/>
          </p:nvSpPr>
          <p:spPr bwMode="auto">
            <a:xfrm rot="10800000">
              <a:off x="8907651" y="4316466"/>
              <a:ext cx="42695" cy="26168"/>
            </a:xfrm>
            <a:custGeom>
              <a:avLst/>
              <a:gdLst>
                <a:gd name="T0" fmla="*/ 0 w 57"/>
                <a:gd name="T1" fmla="*/ 0 h 35"/>
                <a:gd name="T2" fmla="*/ 35 w 57"/>
                <a:gd name="T3" fmla="*/ 35 h 35"/>
                <a:gd name="T4" fmla="*/ 57 w 57"/>
                <a:gd name="T5" fmla="*/ 11 h 35"/>
                <a:gd name="T6" fmla="*/ 0 w 5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35">
                  <a:moveTo>
                    <a:pt x="0" y="0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43" y="27"/>
                    <a:pt x="50" y="19"/>
                    <a:pt x="57" y="11"/>
                  </a:cubicBezTo>
                  <a:cubicBezTo>
                    <a:pt x="38" y="7"/>
                    <a:pt x="19" y="3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5" name="Freeform 28"/>
            <p:cNvSpPr>
              <a:spLocks noEditPoints="1"/>
            </p:cNvSpPr>
            <p:nvPr userDrawn="1"/>
          </p:nvSpPr>
          <p:spPr bwMode="auto">
            <a:xfrm rot="10800000">
              <a:off x="8819506" y="4428025"/>
              <a:ext cx="484338" cy="501784"/>
            </a:xfrm>
            <a:custGeom>
              <a:avLst/>
              <a:gdLst>
                <a:gd name="T0" fmla="*/ 519 w 646"/>
                <a:gd name="T1" fmla="*/ 449 h 669"/>
                <a:gd name="T2" fmla="*/ 483 w 646"/>
                <a:gd name="T3" fmla="*/ 638 h 669"/>
                <a:gd name="T4" fmla="*/ 607 w 646"/>
                <a:gd name="T5" fmla="*/ 669 h 669"/>
                <a:gd name="T6" fmla="*/ 646 w 646"/>
                <a:gd name="T7" fmla="*/ 483 h 669"/>
                <a:gd name="T8" fmla="*/ 519 w 646"/>
                <a:gd name="T9" fmla="*/ 449 h 669"/>
                <a:gd name="T10" fmla="*/ 167 w 646"/>
                <a:gd name="T11" fmla="*/ 0 h 669"/>
                <a:gd name="T12" fmla="*/ 0 w 646"/>
                <a:gd name="T13" fmla="*/ 30 h 669"/>
                <a:gd name="T14" fmla="*/ 24 w 646"/>
                <a:gd name="T15" fmla="*/ 155 h 669"/>
                <a:gd name="T16" fmla="*/ 167 w 646"/>
                <a:gd name="T17" fmla="*/ 126 h 669"/>
                <a:gd name="T18" fmla="*/ 216 w 646"/>
                <a:gd name="T19" fmla="*/ 129 h 669"/>
                <a:gd name="T20" fmla="*/ 188 w 646"/>
                <a:gd name="T21" fmla="*/ 1 h 669"/>
                <a:gd name="T22" fmla="*/ 167 w 646"/>
                <a:gd name="T23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6" h="669">
                  <a:moveTo>
                    <a:pt x="519" y="449"/>
                  </a:moveTo>
                  <a:cubicBezTo>
                    <a:pt x="525" y="513"/>
                    <a:pt x="513" y="579"/>
                    <a:pt x="483" y="638"/>
                  </a:cubicBezTo>
                  <a:cubicBezTo>
                    <a:pt x="523" y="652"/>
                    <a:pt x="564" y="663"/>
                    <a:pt x="607" y="669"/>
                  </a:cubicBezTo>
                  <a:cubicBezTo>
                    <a:pt x="633" y="610"/>
                    <a:pt x="646" y="547"/>
                    <a:pt x="646" y="483"/>
                  </a:cubicBezTo>
                  <a:cubicBezTo>
                    <a:pt x="602" y="477"/>
                    <a:pt x="559" y="465"/>
                    <a:pt x="519" y="449"/>
                  </a:cubicBezTo>
                  <a:moveTo>
                    <a:pt x="167" y="0"/>
                  </a:moveTo>
                  <a:cubicBezTo>
                    <a:pt x="110" y="0"/>
                    <a:pt x="54" y="10"/>
                    <a:pt x="0" y="30"/>
                  </a:cubicBezTo>
                  <a:cubicBezTo>
                    <a:pt x="4" y="73"/>
                    <a:pt x="13" y="115"/>
                    <a:pt x="24" y="155"/>
                  </a:cubicBezTo>
                  <a:cubicBezTo>
                    <a:pt x="70" y="136"/>
                    <a:pt x="118" y="126"/>
                    <a:pt x="167" y="126"/>
                  </a:cubicBezTo>
                  <a:cubicBezTo>
                    <a:pt x="183" y="126"/>
                    <a:pt x="199" y="127"/>
                    <a:pt x="216" y="129"/>
                  </a:cubicBezTo>
                  <a:cubicBezTo>
                    <a:pt x="201" y="88"/>
                    <a:pt x="192" y="45"/>
                    <a:pt x="188" y="1"/>
                  </a:cubicBezTo>
                  <a:cubicBezTo>
                    <a:pt x="181" y="0"/>
                    <a:pt x="174" y="0"/>
                    <a:pt x="16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6" name="Freeform 29"/>
            <p:cNvSpPr>
              <a:spLocks noEditPoints="1"/>
            </p:cNvSpPr>
            <p:nvPr userDrawn="1"/>
          </p:nvSpPr>
          <p:spPr bwMode="auto">
            <a:xfrm rot="10800000">
              <a:off x="8950346" y="4342635"/>
              <a:ext cx="482502" cy="481584"/>
            </a:xfrm>
            <a:custGeom>
              <a:avLst/>
              <a:gdLst>
                <a:gd name="T0" fmla="*/ 589 w 643"/>
                <a:gd name="T1" fmla="*/ 589 h 642"/>
                <a:gd name="T2" fmla="*/ 589 w 643"/>
                <a:gd name="T3" fmla="*/ 589 h 642"/>
                <a:gd name="T4" fmla="*/ 643 w 643"/>
                <a:gd name="T5" fmla="*/ 642 h 642"/>
                <a:gd name="T6" fmla="*/ 643 w 643"/>
                <a:gd name="T7" fmla="*/ 642 h 642"/>
                <a:gd name="T8" fmla="*/ 589 w 643"/>
                <a:gd name="T9" fmla="*/ 589 h 642"/>
                <a:gd name="T10" fmla="*/ 0 w 643"/>
                <a:gd name="T11" fmla="*/ 0 h 642"/>
                <a:gd name="T12" fmla="*/ 0 w 643"/>
                <a:gd name="T13" fmla="*/ 0 h 642"/>
                <a:gd name="T14" fmla="*/ 89 w 643"/>
                <a:gd name="T15" fmla="*/ 88 h 642"/>
                <a:gd name="T16" fmla="*/ 89 w 643"/>
                <a:gd name="T17" fmla="*/ 88 h 642"/>
                <a:gd name="T18" fmla="*/ 0 w 643"/>
                <a:gd name="T19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3" h="642">
                  <a:moveTo>
                    <a:pt x="589" y="589"/>
                  </a:moveTo>
                  <a:cubicBezTo>
                    <a:pt x="589" y="589"/>
                    <a:pt x="589" y="589"/>
                    <a:pt x="589" y="589"/>
                  </a:cubicBezTo>
                  <a:cubicBezTo>
                    <a:pt x="643" y="642"/>
                    <a:pt x="643" y="642"/>
                    <a:pt x="643" y="642"/>
                  </a:cubicBezTo>
                  <a:cubicBezTo>
                    <a:pt x="643" y="642"/>
                    <a:pt x="643" y="642"/>
                    <a:pt x="643" y="642"/>
                  </a:cubicBezTo>
                  <a:cubicBezTo>
                    <a:pt x="589" y="589"/>
                    <a:pt x="589" y="589"/>
                    <a:pt x="589" y="58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7" name="Freeform 30"/>
            <p:cNvSpPr>
              <a:spLocks/>
            </p:cNvSpPr>
            <p:nvPr userDrawn="1"/>
          </p:nvSpPr>
          <p:spPr bwMode="auto">
            <a:xfrm rot="10800000">
              <a:off x="8924177" y="4316466"/>
              <a:ext cx="26168" cy="26168"/>
            </a:xfrm>
            <a:custGeom>
              <a:avLst/>
              <a:gdLst>
                <a:gd name="T0" fmla="*/ 0 w 35"/>
                <a:gd name="T1" fmla="*/ 0 h 35"/>
                <a:gd name="T2" fmla="*/ 35 w 35"/>
                <a:gd name="T3" fmla="*/ 35 h 35"/>
                <a:gd name="T4" fmla="*/ 35 w 35"/>
                <a:gd name="T5" fmla="*/ 35 h 35"/>
                <a:gd name="T6" fmla="*/ 0 w 35"/>
                <a:gd name="T7" fmla="*/ 0 h 35"/>
                <a:gd name="T8" fmla="*/ 0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0" y="0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8" name="Freeform 31"/>
            <p:cNvSpPr>
              <a:spLocks noEditPoints="1"/>
            </p:cNvSpPr>
            <p:nvPr userDrawn="1"/>
          </p:nvSpPr>
          <p:spPr bwMode="auto">
            <a:xfrm rot="10800000">
              <a:off x="9684428" y="4206744"/>
              <a:ext cx="648692" cy="576156"/>
            </a:xfrm>
            <a:custGeom>
              <a:avLst/>
              <a:gdLst>
                <a:gd name="T0" fmla="*/ 776 w 865"/>
                <a:gd name="T1" fmla="*/ 589 h 768"/>
                <a:gd name="T2" fmla="*/ 526 w 865"/>
                <a:gd name="T3" fmla="*/ 692 h 768"/>
                <a:gd name="T4" fmla="*/ 490 w 865"/>
                <a:gd name="T5" fmla="*/ 690 h 768"/>
                <a:gd name="T6" fmla="*/ 478 w 865"/>
                <a:gd name="T7" fmla="*/ 768 h 768"/>
                <a:gd name="T8" fmla="*/ 642 w 865"/>
                <a:gd name="T9" fmla="*/ 749 h 768"/>
                <a:gd name="T10" fmla="*/ 758 w 865"/>
                <a:gd name="T11" fmla="*/ 758 h 768"/>
                <a:gd name="T12" fmla="*/ 865 w 865"/>
                <a:gd name="T13" fmla="*/ 677 h 768"/>
                <a:gd name="T14" fmla="*/ 865 w 865"/>
                <a:gd name="T15" fmla="*/ 677 h 768"/>
                <a:gd name="T16" fmla="*/ 865 w 865"/>
                <a:gd name="T17" fmla="*/ 677 h 768"/>
                <a:gd name="T18" fmla="*/ 776 w 865"/>
                <a:gd name="T19" fmla="*/ 589 h 768"/>
                <a:gd name="T20" fmla="*/ 187 w 865"/>
                <a:gd name="T21" fmla="*/ 0 h 768"/>
                <a:gd name="T22" fmla="*/ 187 w 865"/>
                <a:gd name="T23" fmla="*/ 677 h 768"/>
                <a:gd name="T24" fmla="*/ 288 w 865"/>
                <a:gd name="T25" fmla="*/ 755 h 768"/>
                <a:gd name="T26" fmla="*/ 311 w 865"/>
                <a:gd name="T27" fmla="*/ 620 h 768"/>
                <a:gd name="T28" fmla="*/ 276 w 865"/>
                <a:gd name="T29" fmla="*/ 589 h 768"/>
                <a:gd name="T30" fmla="*/ 276 w 865"/>
                <a:gd name="T31" fmla="*/ 88 h 768"/>
                <a:gd name="T32" fmla="*/ 276 w 865"/>
                <a:gd name="T33" fmla="*/ 88 h 768"/>
                <a:gd name="T34" fmla="*/ 276 w 865"/>
                <a:gd name="T35" fmla="*/ 88 h 768"/>
                <a:gd name="T36" fmla="*/ 187 w 865"/>
                <a:gd name="T37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5" h="768">
                  <a:moveTo>
                    <a:pt x="776" y="589"/>
                  </a:moveTo>
                  <a:cubicBezTo>
                    <a:pt x="707" y="658"/>
                    <a:pt x="617" y="692"/>
                    <a:pt x="526" y="692"/>
                  </a:cubicBezTo>
                  <a:cubicBezTo>
                    <a:pt x="514" y="692"/>
                    <a:pt x="502" y="692"/>
                    <a:pt x="490" y="690"/>
                  </a:cubicBezTo>
                  <a:cubicBezTo>
                    <a:pt x="484" y="716"/>
                    <a:pt x="480" y="742"/>
                    <a:pt x="478" y="768"/>
                  </a:cubicBezTo>
                  <a:cubicBezTo>
                    <a:pt x="532" y="755"/>
                    <a:pt x="587" y="749"/>
                    <a:pt x="642" y="749"/>
                  </a:cubicBezTo>
                  <a:cubicBezTo>
                    <a:pt x="681" y="749"/>
                    <a:pt x="720" y="752"/>
                    <a:pt x="758" y="758"/>
                  </a:cubicBezTo>
                  <a:cubicBezTo>
                    <a:pt x="796" y="737"/>
                    <a:pt x="832" y="710"/>
                    <a:pt x="865" y="677"/>
                  </a:cubicBezTo>
                  <a:cubicBezTo>
                    <a:pt x="865" y="677"/>
                    <a:pt x="865" y="677"/>
                    <a:pt x="865" y="677"/>
                  </a:cubicBezTo>
                  <a:cubicBezTo>
                    <a:pt x="865" y="677"/>
                    <a:pt x="865" y="677"/>
                    <a:pt x="865" y="677"/>
                  </a:cubicBezTo>
                  <a:cubicBezTo>
                    <a:pt x="776" y="589"/>
                    <a:pt x="776" y="589"/>
                    <a:pt x="776" y="589"/>
                  </a:cubicBezTo>
                  <a:moveTo>
                    <a:pt x="187" y="0"/>
                  </a:moveTo>
                  <a:cubicBezTo>
                    <a:pt x="0" y="187"/>
                    <a:pt x="0" y="490"/>
                    <a:pt x="187" y="677"/>
                  </a:cubicBezTo>
                  <a:cubicBezTo>
                    <a:pt x="218" y="708"/>
                    <a:pt x="252" y="734"/>
                    <a:pt x="288" y="755"/>
                  </a:cubicBezTo>
                  <a:cubicBezTo>
                    <a:pt x="291" y="709"/>
                    <a:pt x="299" y="664"/>
                    <a:pt x="311" y="620"/>
                  </a:cubicBezTo>
                  <a:cubicBezTo>
                    <a:pt x="299" y="610"/>
                    <a:pt x="287" y="600"/>
                    <a:pt x="276" y="589"/>
                  </a:cubicBezTo>
                  <a:cubicBezTo>
                    <a:pt x="138" y="450"/>
                    <a:pt x="138" y="226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187" y="0"/>
                    <a:pt x="187" y="0"/>
                    <a:pt x="18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9" name="Freeform 35"/>
            <p:cNvSpPr>
              <a:spLocks/>
            </p:cNvSpPr>
            <p:nvPr userDrawn="1"/>
          </p:nvSpPr>
          <p:spPr bwMode="auto">
            <a:xfrm rot="10800000">
              <a:off x="9744110" y="4831563"/>
              <a:ext cx="41318" cy="23414"/>
            </a:xfrm>
            <a:custGeom>
              <a:avLst/>
              <a:gdLst>
                <a:gd name="T0" fmla="*/ 0 w 55"/>
                <a:gd name="T1" fmla="*/ 0 h 31"/>
                <a:gd name="T2" fmla="*/ 55 w 55"/>
                <a:gd name="T3" fmla="*/ 31 h 31"/>
                <a:gd name="T4" fmla="*/ 0 w 55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31">
                  <a:moveTo>
                    <a:pt x="0" y="0"/>
                  </a:moveTo>
                  <a:cubicBezTo>
                    <a:pt x="17" y="12"/>
                    <a:pt x="36" y="23"/>
                    <a:pt x="55" y="31"/>
                  </a:cubicBezTo>
                  <a:cubicBezTo>
                    <a:pt x="37" y="20"/>
                    <a:pt x="19" y="9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0" name="Freeform 36"/>
            <p:cNvSpPr>
              <a:spLocks noEditPoints="1"/>
            </p:cNvSpPr>
            <p:nvPr userDrawn="1"/>
          </p:nvSpPr>
          <p:spPr bwMode="auto">
            <a:xfrm rot="10800000">
              <a:off x="9684428" y="4275149"/>
              <a:ext cx="508211" cy="508670"/>
            </a:xfrm>
            <a:custGeom>
              <a:avLst/>
              <a:gdLst>
                <a:gd name="T0" fmla="*/ 589 w 678"/>
                <a:gd name="T1" fmla="*/ 590 h 678"/>
                <a:gd name="T2" fmla="*/ 589 w 678"/>
                <a:gd name="T3" fmla="*/ 590 h 678"/>
                <a:gd name="T4" fmla="*/ 678 w 678"/>
                <a:gd name="T5" fmla="*/ 678 h 678"/>
                <a:gd name="T6" fmla="*/ 678 w 678"/>
                <a:gd name="T7" fmla="*/ 678 h 678"/>
                <a:gd name="T8" fmla="*/ 589 w 678"/>
                <a:gd name="T9" fmla="*/ 590 h 678"/>
                <a:gd name="T10" fmla="*/ 0 w 678"/>
                <a:gd name="T11" fmla="*/ 0 h 678"/>
                <a:gd name="T12" fmla="*/ 0 w 678"/>
                <a:gd name="T13" fmla="*/ 1 h 678"/>
                <a:gd name="T14" fmla="*/ 89 w 678"/>
                <a:gd name="T15" fmla="*/ 89 h 678"/>
                <a:gd name="T16" fmla="*/ 89 w 678"/>
                <a:gd name="T17" fmla="*/ 89 h 678"/>
                <a:gd name="T18" fmla="*/ 0 w 678"/>
                <a:gd name="T19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8" h="678">
                  <a:moveTo>
                    <a:pt x="589" y="590"/>
                  </a:moveTo>
                  <a:cubicBezTo>
                    <a:pt x="589" y="590"/>
                    <a:pt x="589" y="590"/>
                    <a:pt x="589" y="590"/>
                  </a:cubicBezTo>
                  <a:cubicBezTo>
                    <a:pt x="678" y="678"/>
                    <a:pt x="678" y="678"/>
                    <a:pt x="678" y="678"/>
                  </a:cubicBezTo>
                  <a:cubicBezTo>
                    <a:pt x="678" y="678"/>
                    <a:pt x="678" y="678"/>
                    <a:pt x="678" y="678"/>
                  </a:cubicBezTo>
                  <a:cubicBezTo>
                    <a:pt x="589" y="590"/>
                    <a:pt x="589" y="590"/>
                    <a:pt x="589" y="590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1" name="Freeform 37"/>
            <p:cNvSpPr>
              <a:spLocks/>
            </p:cNvSpPr>
            <p:nvPr userDrawn="1"/>
          </p:nvSpPr>
          <p:spPr bwMode="auto">
            <a:xfrm rot="10800000">
              <a:off x="10830312" y="3605340"/>
              <a:ext cx="283717" cy="392979"/>
            </a:xfrm>
            <a:custGeom>
              <a:avLst/>
              <a:gdLst>
                <a:gd name="T0" fmla="*/ 118 w 378"/>
                <a:gd name="T1" fmla="*/ 0 h 524"/>
                <a:gd name="T2" fmla="*/ 128 w 378"/>
                <a:gd name="T3" fmla="*/ 439 h 524"/>
                <a:gd name="T4" fmla="*/ 327 w 378"/>
                <a:gd name="T5" fmla="*/ 524 h 524"/>
                <a:gd name="T6" fmla="*/ 378 w 378"/>
                <a:gd name="T7" fmla="*/ 441 h 524"/>
                <a:gd name="T8" fmla="*/ 342 w 378"/>
                <a:gd name="T9" fmla="*/ 444 h 524"/>
                <a:gd name="T10" fmla="*/ 184 w 378"/>
                <a:gd name="T11" fmla="*/ 380 h 524"/>
                <a:gd name="T12" fmla="*/ 177 w 378"/>
                <a:gd name="T13" fmla="*/ 56 h 524"/>
                <a:gd name="T14" fmla="*/ 177 w 378"/>
                <a:gd name="T15" fmla="*/ 56 h 524"/>
                <a:gd name="T16" fmla="*/ 177 w 378"/>
                <a:gd name="T17" fmla="*/ 56 h 524"/>
                <a:gd name="T18" fmla="*/ 118 w 378"/>
                <a:gd name="T19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524">
                  <a:moveTo>
                    <a:pt x="118" y="0"/>
                  </a:moveTo>
                  <a:cubicBezTo>
                    <a:pt x="0" y="124"/>
                    <a:pt x="4" y="321"/>
                    <a:pt x="128" y="439"/>
                  </a:cubicBezTo>
                  <a:cubicBezTo>
                    <a:pt x="184" y="492"/>
                    <a:pt x="255" y="521"/>
                    <a:pt x="327" y="524"/>
                  </a:cubicBezTo>
                  <a:cubicBezTo>
                    <a:pt x="342" y="495"/>
                    <a:pt x="360" y="467"/>
                    <a:pt x="378" y="441"/>
                  </a:cubicBezTo>
                  <a:cubicBezTo>
                    <a:pt x="367" y="443"/>
                    <a:pt x="355" y="444"/>
                    <a:pt x="342" y="444"/>
                  </a:cubicBezTo>
                  <a:cubicBezTo>
                    <a:pt x="286" y="444"/>
                    <a:pt x="229" y="422"/>
                    <a:pt x="184" y="380"/>
                  </a:cubicBezTo>
                  <a:cubicBezTo>
                    <a:pt x="93" y="293"/>
                    <a:pt x="90" y="148"/>
                    <a:pt x="177" y="56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2" name="Freeform 38"/>
            <p:cNvSpPr>
              <a:spLocks/>
            </p:cNvSpPr>
            <p:nvPr userDrawn="1"/>
          </p:nvSpPr>
          <p:spPr bwMode="auto">
            <a:xfrm rot="10800000">
              <a:off x="10688454" y="3604880"/>
              <a:ext cx="180422" cy="113854"/>
            </a:xfrm>
            <a:custGeom>
              <a:avLst/>
              <a:gdLst>
                <a:gd name="T0" fmla="*/ 181 w 240"/>
                <a:gd name="T1" fmla="*/ 0 h 152"/>
                <a:gd name="T2" fmla="*/ 51 w 240"/>
                <a:gd name="T3" fmla="*/ 68 h 152"/>
                <a:gd name="T4" fmla="*/ 0 w 240"/>
                <a:gd name="T5" fmla="*/ 151 h 152"/>
                <a:gd name="T6" fmla="*/ 15 w 240"/>
                <a:gd name="T7" fmla="*/ 152 h 152"/>
                <a:gd name="T8" fmla="*/ 240 w 240"/>
                <a:gd name="T9" fmla="*/ 56 h 152"/>
                <a:gd name="T10" fmla="*/ 240 w 240"/>
                <a:gd name="T11" fmla="*/ 56 h 152"/>
                <a:gd name="T12" fmla="*/ 240 w 240"/>
                <a:gd name="T13" fmla="*/ 56 h 152"/>
                <a:gd name="T14" fmla="*/ 181 w 240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" h="152">
                  <a:moveTo>
                    <a:pt x="181" y="0"/>
                  </a:moveTo>
                  <a:cubicBezTo>
                    <a:pt x="145" y="37"/>
                    <a:pt x="99" y="60"/>
                    <a:pt x="51" y="68"/>
                  </a:cubicBezTo>
                  <a:cubicBezTo>
                    <a:pt x="33" y="94"/>
                    <a:pt x="15" y="122"/>
                    <a:pt x="0" y="151"/>
                  </a:cubicBezTo>
                  <a:cubicBezTo>
                    <a:pt x="5" y="152"/>
                    <a:pt x="10" y="152"/>
                    <a:pt x="15" y="152"/>
                  </a:cubicBezTo>
                  <a:cubicBezTo>
                    <a:pt x="97" y="152"/>
                    <a:pt x="179" y="120"/>
                    <a:pt x="240" y="56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181" y="0"/>
                    <a:pt x="181" y="0"/>
                    <a:pt x="18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3" name="Freeform 39"/>
            <p:cNvSpPr>
              <a:spLocks/>
            </p:cNvSpPr>
            <p:nvPr userDrawn="1"/>
          </p:nvSpPr>
          <p:spPr bwMode="auto">
            <a:xfrm rot="10800000">
              <a:off x="10625100" y="3806419"/>
              <a:ext cx="400325" cy="263976"/>
            </a:xfrm>
            <a:custGeom>
              <a:avLst/>
              <a:gdLst>
                <a:gd name="T0" fmla="*/ 224 w 534"/>
                <a:gd name="T1" fmla="*/ 0 h 352"/>
                <a:gd name="T2" fmla="*/ 0 w 534"/>
                <a:gd name="T3" fmla="*/ 96 h 352"/>
                <a:gd name="T4" fmla="*/ 0 w 534"/>
                <a:gd name="T5" fmla="*/ 96 h 352"/>
                <a:gd name="T6" fmla="*/ 0 w 534"/>
                <a:gd name="T7" fmla="*/ 96 h 352"/>
                <a:gd name="T8" fmla="*/ 59 w 534"/>
                <a:gd name="T9" fmla="*/ 152 h 352"/>
                <a:gd name="T10" fmla="*/ 224 w 534"/>
                <a:gd name="T11" fmla="*/ 81 h 352"/>
                <a:gd name="T12" fmla="*/ 382 w 534"/>
                <a:gd name="T13" fmla="*/ 145 h 352"/>
                <a:gd name="T14" fmla="*/ 449 w 534"/>
                <a:gd name="T15" fmla="*/ 352 h 352"/>
                <a:gd name="T16" fmla="*/ 534 w 534"/>
                <a:gd name="T17" fmla="*/ 303 h 352"/>
                <a:gd name="T18" fmla="*/ 439 w 534"/>
                <a:gd name="T19" fmla="*/ 86 h 352"/>
                <a:gd name="T20" fmla="*/ 224 w 534"/>
                <a:gd name="T2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4" h="352">
                  <a:moveTo>
                    <a:pt x="224" y="0"/>
                  </a:moveTo>
                  <a:cubicBezTo>
                    <a:pt x="143" y="0"/>
                    <a:pt x="61" y="32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104" y="105"/>
                    <a:pt x="164" y="81"/>
                    <a:pt x="224" y="81"/>
                  </a:cubicBezTo>
                  <a:cubicBezTo>
                    <a:pt x="281" y="81"/>
                    <a:pt x="338" y="103"/>
                    <a:pt x="382" y="145"/>
                  </a:cubicBezTo>
                  <a:cubicBezTo>
                    <a:pt x="441" y="200"/>
                    <a:pt x="463" y="279"/>
                    <a:pt x="449" y="352"/>
                  </a:cubicBezTo>
                  <a:cubicBezTo>
                    <a:pt x="477" y="334"/>
                    <a:pt x="505" y="318"/>
                    <a:pt x="534" y="303"/>
                  </a:cubicBezTo>
                  <a:cubicBezTo>
                    <a:pt x="533" y="224"/>
                    <a:pt x="501" y="145"/>
                    <a:pt x="439" y="86"/>
                  </a:cubicBezTo>
                  <a:cubicBezTo>
                    <a:pt x="379" y="29"/>
                    <a:pt x="301" y="0"/>
                    <a:pt x="22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4" name="Freeform 41"/>
            <p:cNvSpPr>
              <a:spLocks/>
            </p:cNvSpPr>
            <p:nvPr userDrawn="1"/>
          </p:nvSpPr>
          <p:spPr bwMode="auto">
            <a:xfrm rot="10800000">
              <a:off x="10981352" y="3956542"/>
              <a:ext cx="44072" cy="41777"/>
            </a:xfrm>
            <a:custGeom>
              <a:avLst/>
              <a:gdLst>
                <a:gd name="T0" fmla="*/ 0 w 59"/>
                <a:gd name="T1" fmla="*/ 0 h 56"/>
                <a:gd name="T2" fmla="*/ 0 w 59"/>
                <a:gd name="T3" fmla="*/ 0 h 56"/>
                <a:gd name="T4" fmla="*/ 59 w 59"/>
                <a:gd name="T5" fmla="*/ 56 h 56"/>
                <a:gd name="T6" fmla="*/ 59 w 59"/>
                <a:gd name="T7" fmla="*/ 56 h 56"/>
                <a:gd name="T8" fmla="*/ 0 w 59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5" name="Freeform 42"/>
            <p:cNvSpPr>
              <a:spLocks/>
            </p:cNvSpPr>
            <p:nvPr userDrawn="1"/>
          </p:nvSpPr>
          <p:spPr bwMode="auto">
            <a:xfrm rot="10800000">
              <a:off x="10688454" y="3676498"/>
              <a:ext cx="44532" cy="42236"/>
            </a:xfrm>
            <a:custGeom>
              <a:avLst/>
              <a:gdLst>
                <a:gd name="T0" fmla="*/ 0 w 59"/>
                <a:gd name="T1" fmla="*/ 0 h 56"/>
                <a:gd name="T2" fmla="*/ 0 w 59"/>
                <a:gd name="T3" fmla="*/ 0 h 56"/>
                <a:gd name="T4" fmla="*/ 59 w 59"/>
                <a:gd name="T5" fmla="*/ 56 h 56"/>
                <a:gd name="T6" fmla="*/ 59 w 59"/>
                <a:gd name="T7" fmla="*/ 56 h 56"/>
                <a:gd name="T8" fmla="*/ 0 w 59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6" name="Freeform 43"/>
            <p:cNvSpPr>
              <a:spLocks noEditPoints="1"/>
            </p:cNvSpPr>
            <p:nvPr userDrawn="1"/>
          </p:nvSpPr>
          <p:spPr bwMode="auto">
            <a:xfrm rot="10800000">
              <a:off x="10149485" y="3588812"/>
              <a:ext cx="242858" cy="429247"/>
            </a:xfrm>
            <a:custGeom>
              <a:avLst/>
              <a:gdLst>
                <a:gd name="T0" fmla="*/ 9 w 324"/>
                <a:gd name="T1" fmla="*/ 350 h 572"/>
                <a:gd name="T2" fmla="*/ 11 w 324"/>
                <a:gd name="T3" fmla="*/ 556 h 572"/>
                <a:gd name="T4" fmla="*/ 105 w 324"/>
                <a:gd name="T5" fmla="*/ 572 h 572"/>
                <a:gd name="T6" fmla="*/ 202 w 324"/>
                <a:gd name="T7" fmla="*/ 555 h 572"/>
                <a:gd name="T8" fmla="*/ 195 w 324"/>
                <a:gd name="T9" fmla="*/ 383 h 572"/>
                <a:gd name="T10" fmla="*/ 9 w 324"/>
                <a:gd name="T11" fmla="*/ 350 h 572"/>
                <a:gd name="T12" fmla="*/ 159 w 324"/>
                <a:gd name="T13" fmla="*/ 0 h 572"/>
                <a:gd name="T14" fmla="*/ 62 w 324"/>
                <a:gd name="T15" fmla="*/ 162 h 572"/>
                <a:gd name="T16" fmla="*/ 251 w 324"/>
                <a:gd name="T17" fmla="*/ 201 h 572"/>
                <a:gd name="T18" fmla="*/ 324 w 324"/>
                <a:gd name="T19" fmla="*/ 96 h 572"/>
                <a:gd name="T20" fmla="*/ 309 w 324"/>
                <a:gd name="T21" fmla="*/ 80 h 572"/>
                <a:gd name="T22" fmla="*/ 309 w 324"/>
                <a:gd name="T23" fmla="*/ 80 h 572"/>
                <a:gd name="T24" fmla="*/ 159 w 324"/>
                <a:gd name="T25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572">
                  <a:moveTo>
                    <a:pt x="9" y="350"/>
                  </a:moveTo>
                  <a:cubicBezTo>
                    <a:pt x="0" y="418"/>
                    <a:pt x="0" y="488"/>
                    <a:pt x="11" y="556"/>
                  </a:cubicBezTo>
                  <a:cubicBezTo>
                    <a:pt x="41" y="566"/>
                    <a:pt x="73" y="572"/>
                    <a:pt x="105" y="572"/>
                  </a:cubicBezTo>
                  <a:cubicBezTo>
                    <a:pt x="138" y="572"/>
                    <a:pt x="171" y="566"/>
                    <a:pt x="202" y="555"/>
                  </a:cubicBezTo>
                  <a:cubicBezTo>
                    <a:pt x="190" y="498"/>
                    <a:pt x="188" y="440"/>
                    <a:pt x="195" y="383"/>
                  </a:cubicBezTo>
                  <a:cubicBezTo>
                    <a:pt x="137" y="362"/>
                    <a:pt x="75" y="350"/>
                    <a:pt x="9" y="350"/>
                  </a:cubicBezTo>
                  <a:moveTo>
                    <a:pt x="159" y="0"/>
                  </a:moveTo>
                  <a:cubicBezTo>
                    <a:pt x="119" y="51"/>
                    <a:pt x="86" y="105"/>
                    <a:pt x="62" y="162"/>
                  </a:cubicBezTo>
                  <a:cubicBezTo>
                    <a:pt x="128" y="167"/>
                    <a:pt x="191" y="180"/>
                    <a:pt x="251" y="201"/>
                  </a:cubicBezTo>
                  <a:cubicBezTo>
                    <a:pt x="271" y="164"/>
                    <a:pt x="295" y="129"/>
                    <a:pt x="324" y="96"/>
                  </a:cubicBezTo>
                  <a:cubicBezTo>
                    <a:pt x="320" y="90"/>
                    <a:pt x="314" y="85"/>
                    <a:pt x="309" y="80"/>
                  </a:cubicBezTo>
                  <a:cubicBezTo>
                    <a:pt x="309" y="80"/>
                    <a:pt x="309" y="80"/>
                    <a:pt x="309" y="80"/>
                  </a:cubicBezTo>
                  <a:cubicBezTo>
                    <a:pt x="266" y="37"/>
                    <a:pt x="214" y="11"/>
                    <a:pt x="15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7" name="Freeform 46"/>
            <p:cNvSpPr>
              <a:spLocks/>
            </p:cNvSpPr>
            <p:nvPr userDrawn="1"/>
          </p:nvSpPr>
          <p:spPr bwMode="auto">
            <a:xfrm rot="10800000">
              <a:off x="9469575" y="3236692"/>
              <a:ext cx="160681" cy="163894"/>
            </a:xfrm>
            <a:custGeom>
              <a:avLst/>
              <a:gdLst>
                <a:gd name="T0" fmla="*/ 81 w 214"/>
                <a:gd name="T1" fmla="*/ 0 h 219"/>
                <a:gd name="T2" fmla="*/ 0 w 214"/>
                <a:gd name="T3" fmla="*/ 66 h 219"/>
                <a:gd name="T4" fmla="*/ 110 w 214"/>
                <a:gd name="T5" fmla="*/ 219 h 219"/>
                <a:gd name="T6" fmla="*/ 214 w 214"/>
                <a:gd name="T7" fmla="*/ 133 h 219"/>
                <a:gd name="T8" fmla="*/ 214 w 214"/>
                <a:gd name="T9" fmla="*/ 133 h 219"/>
                <a:gd name="T10" fmla="*/ 213 w 214"/>
                <a:gd name="T11" fmla="*/ 133 h 219"/>
                <a:gd name="T12" fmla="*/ 81 w 214"/>
                <a:gd name="T1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219">
                  <a:moveTo>
                    <a:pt x="81" y="0"/>
                  </a:moveTo>
                  <a:cubicBezTo>
                    <a:pt x="56" y="25"/>
                    <a:pt x="28" y="47"/>
                    <a:pt x="0" y="66"/>
                  </a:cubicBezTo>
                  <a:cubicBezTo>
                    <a:pt x="31" y="120"/>
                    <a:pt x="68" y="171"/>
                    <a:pt x="110" y="219"/>
                  </a:cubicBezTo>
                  <a:cubicBezTo>
                    <a:pt x="147" y="194"/>
                    <a:pt x="182" y="166"/>
                    <a:pt x="214" y="133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8" name="Freeform 47"/>
            <p:cNvSpPr>
              <a:spLocks/>
            </p:cNvSpPr>
            <p:nvPr userDrawn="1"/>
          </p:nvSpPr>
          <p:spPr bwMode="auto">
            <a:xfrm rot="10800000">
              <a:off x="9844650" y="3143497"/>
              <a:ext cx="181799" cy="164354"/>
            </a:xfrm>
            <a:custGeom>
              <a:avLst/>
              <a:gdLst>
                <a:gd name="T0" fmla="*/ 54 w 242"/>
                <a:gd name="T1" fmla="*/ 0 h 219"/>
                <a:gd name="T2" fmla="*/ 0 w 242"/>
                <a:gd name="T3" fmla="*/ 181 h 219"/>
                <a:gd name="T4" fmla="*/ 192 w 242"/>
                <a:gd name="T5" fmla="*/ 219 h 219"/>
                <a:gd name="T6" fmla="*/ 242 w 242"/>
                <a:gd name="T7" fmla="*/ 31 h 219"/>
                <a:gd name="T8" fmla="*/ 234 w 242"/>
                <a:gd name="T9" fmla="*/ 31 h 219"/>
                <a:gd name="T10" fmla="*/ 54 w 242"/>
                <a:gd name="T1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19">
                  <a:moveTo>
                    <a:pt x="54" y="0"/>
                  </a:moveTo>
                  <a:cubicBezTo>
                    <a:pt x="47" y="65"/>
                    <a:pt x="28" y="125"/>
                    <a:pt x="0" y="181"/>
                  </a:cubicBezTo>
                  <a:cubicBezTo>
                    <a:pt x="62" y="202"/>
                    <a:pt x="127" y="215"/>
                    <a:pt x="192" y="219"/>
                  </a:cubicBezTo>
                  <a:cubicBezTo>
                    <a:pt x="216" y="160"/>
                    <a:pt x="233" y="97"/>
                    <a:pt x="242" y="31"/>
                  </a:cubicBezTo>
                  <a:cubicBezTo>
                    <a:pt x="239" y="31"/>
                    <a:pt x="236" y="31"/>
                    <a:pt x="234" y="31"/>
                  </a:cubicBezTo>
                  <a:cubicBezTo>
                    <a:pt x="173" y="31"/>
                    <a:pt x="112" y="21"/>
                    <a:pt x="5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9" name="Freeform 50"/>
            <p:cNvSpPr>
              <a:spLocks/>
            </p:cNvSpPr>
            <p:nvPr userDrawn="1"/>
          </p:nvSpPr>
          <p:spPr bwMode="auto">
            <a:xfrm rot="10800000">
              <a:off x="9312108" y="3643902"/>
              <a:ext cx="155172" cy="205213"/>
            </a:xfrm>
            <a:custGeom>
              <a:avLst/>
              <a:gdLst>
                <a:gd name="T0" fmla="*/ 172 w 207"/>
                <a:gd name="T1" fmla="*/ 0 h 274"/>
                <a:gd name="T2" fmla="*/ 0 w 207"/>
                <a:gd name="T3" fmla="*/ 82 h 274"/>
                <a:gd name="T4" fmla="*/ 16 w 207"/>
                <a:gd name="T5" fmla="*/ 274 h 274"/>
                <a:gd name="T6" fmla="*/ 207 w 207"/>
                <a:gd name="T7" fmla="*/ 202 h 274"/>
                <a:gd name="T8" fmla="*/ 172 w 207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74">
                  <a:moveTo>
                    <a:pt x="172" y="0"/>
                  </a:moveTo>
                  <a:cubicBezTo>
                    <a:pt x="119" y="38"/>
                    <a:pt x="61" y="66"/>
                    <a:pt x="0" y="82"/>
                  </a:cubicBezTo>
                  <a:cubicBezTo>
                    <a:pt x="17" y="145"/>
                    <a:pt x="22" y="210"/>
                    <a:pt x="16" y="274"/>
                  </a:cubicBezTo>
                  <a:cubicBezTo>
                    <a:pt x="82" y="259"/>
                    <a:pt x="146" y="235"/>
                    <a:pt x="207" y="202"/>
                  </a:cubicBezTo>
                  <a:cubicBezTo>
                    <a:pt x="205" y="134"/>
                    <a:pt x="193" y="66"/>
                    <a:pt x="17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0" name="Freeform 51"/>
            <p:cNvSpPr>
              <a:spLocks noEditPoints="1"/>
            </p:cNvSpPr>
            <p:nvPr userDrawn="1"/>
          </p:nvSpPr>
          <p:spPr bwMode="auto">
            <a:xfrm rot="10800000">
              <a:off x="9420912" y="3300964"/>
              <a:ext cx="209344" cy="826359"/>
            </a:xfrm>
            <a:custGeom>
              <a:avLst/>
              <a:gdLst>
                <a:gd name="T0" fmla="*/ 169 w 279"/>
                <a:gd name="T1" fmla="*/ 852 h 1102"/>
                <a:gd name="T2" fmla="*/ 80 w 279"/>
                <a:gd name="T3" fmla="*/ 969 h 1102"/>
                <a:gd name="T4" fmla="*/ 81 w 279"/>
                <a:gd name="T5" fmla="*/ 969 h 1102"/>
                <a:gd name="T6" fmla="*/ 81 w 279"/>
                <a:gd name="T7" fmla="*/ 969 h 1102"/>
                <a:gd name="T8" fmla="*/ 214 w 279"/>
                <a:gd name="T9" fmla="*/ 1102 h 1102"/>
                <a:gd name="T10" fmla="*/ 279 w 279"/>
                <a:gd name="T11" fmla="*/ 1027 h 1102"/>
                <a:gd name="T12" fmla="*/ 169 w 279"/>
                <a:gd name="T13" fmla="*/ 852 h 1102"/>
                <a:gd name="T14" fmla="*/ 110 w 279"/>
                <a:gd name="T15" fmla="*/ 0 h 1102"/>
                <a:gd name="T16" fmla="*/ 0 w 279"/>
                <a:gd name="T17" fmla="*/ 152 h 1102"/>
                <a:gd name="T18" fmla="*/ 80 w 279"/>
                <a:gd name="T19" fmla="*/ 218 h 1102"/>
                <a:gd name="T20" fmla="*/ 169 w 279"/>
                <a:gd name="T21" fmla="*/ 336 h 1102"/>
                <a:gd name="T22" fmla="*/ 279 w 279"/>
                <a:gd name="T23" fmla="*/ 161 h 1102"/>
                <a:gd name="T24" fmla="*/ 213 w 279"/>
                <a:gd name="T25" fmla="*/ 85 h 1102"/>
                <a:gd name="T26" fmla="*/ 110 w 279"/>
                <a:gd name="T27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1102">
                  <a:moveTo>
                    <a:pt x="169" y="852"/>
                  </a:moveTo>
                  <a:cubicBezTo>
                    <a:pt x="145" y="894"/>
                    <a:pt x="116" y="933"/>
                    <a:pt x="80" y="969"/>
                  </a:cubicBezTo>
                  <a:cubicBezTo>
                    <a:pt x="81" y="969"/>
                    <a:pt x="81" y="969"/>
                    <a:pt x="81" y="969"/>
                  </a:cubicBezTo>
                  <a:cubicBezTo>
                    <a:pt x="81" y="969"/>
                    <a:pt x="81" y="969"/>
                    <a:pt x="81" y="969"/>
                  </a:cubicBezTo>
                  <a:cubicBezTo>
                    <a:pt x="214" y="1102"/>
                    <a:pt x="214" y="1102"/>
                    <a:pt x="214" y="1102"/>
                  </a:cubicBezTo>
                  <a:cubicBezTo>
                    <a:pt x="237" y="1078"/>
                    <a:pt x="259" y="1053"/>
                    <a:pt x="279" y="1027"/>
                  </a:cubicBezTo>
                  <a:cubicBezTo>
                    <a:pt x="232" y="973"/>
                    <a:pt x="195" y="914"/>
                    <a:pt x="169" y="852"/>
                  </a:cubicBezTo>
                  <a:moveTo>
                    <a:pt x="110" y="0"/>
                  </a:moveTo>
                  <a:cubicBezTo>
                    <a:pt x="68" y="47"/>
                    <a:pt x="31" y="99"/>
                    <a:pt x="0" y="152"/>
                  </a:cubicBezTo>
                  <a:cubicBezTo>
                    <a:pt x="28" y="171"/>
                    <a:pt x="55" y="193"/>
                    <a:pt x="80" y="218"/>
                  </a:cubicBezTo>
                  <a:cubicBezTo>
                    <a:pt x="116" y="254"/>
                    <a:pt x="146" y="294"/>
                    <a:pt x="169" y="336"/>
                  </a:cubicBezTo>
                  <a:cubicBezTo>
                    <a:pt x="196" y="273"/>
                    <a:pt x="232" y="214"/>
                    <a:pt x="279" y="161"/>
                  </a:cubicBezTo>
                  <a:cubicBezTo>
                    <a:pt x="259" y="134"/>
                    <a:pt x="237" y="109"/>
                    <a:pt x="213" y="85"/>
                  </a:cubicBezTo>
                  <a:cubicBezTo>
                    <a:pt x="181" y="53"/>
                    <a:pt x="147" y="24"/>
                    <a:pt x="11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1" name="Freeform 52"/>
            <p:cNvSpPr>
              <a:spLocks/>
            </p:cNvSpPr>
            <p:nvPr userDrawn="1"/>
          </p:nvSpPr>
          <p:spPr bwMode="auto">
            <a:xfrm rot="10800000">
              <a:off x="9764309" y="4169559"/>
              <a:ext cx="211640" cy="51877"/>
            </a:xfrm>
            <a:custGeom>
              <a:avLst/>
              <a:gdLst>
                <a:gd name="T0" fmla="*/ 166 w 282"/>
                <a:gd name="T1" fmla="*/ 0 h 69"/>
                <a:gd name="T2" fmla="*/ 2 w 282"/>
                <a:gd name="T3" fmla="*/ 19 h 69"/>
                <a:gd name="T4" fmla="*/ 0 w 282"/>
                <a:gd name="T5" fmla="*/ 66 h 69"/>
                <a:gd name="T6" fmla="*/ 50 w 282"/>
                <a:gd name="T7" fmla="*/ 69 h 69"/>
                <a:gd name="T8" fmla="*/ 282 w 282"/>
                <a:gd name="T9" fmla="*/ 9 h 69"/>
                <a:gd name="T10" fmla="*/ 166 w 282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69">
                  <a:moveTo>
                    <a:pt x="166" y="0"/>
                  </a:moveTo>
                  <a:cubicBezTo>
                    <a:pt x="111" y="0"/>
                    <a:pt x="56" y="6"/>
                    <a:pt x="2" y="19"/>
                  </a:cubicBezTo>
                  <a:cubicBezTo>
                    <a:pt x="0" y="34"/>
                    <a:pt x="0" y="50"/>
                    <a:pt x="0" y="66"/>
                  </a:cubicBezTo>
                  <a:cubicBezTo>
                    <a:pt x="17" y="68"/>
                    <a:pt x="33" y="69"/>
                    <a:pt x="50" y="69"/>
                  </a:cubicBezTo>
                  <a:cubicBezTo>
                    <a:pt x="130" y="69"/>
                    <a:pt x="210" y="49"/>
                    <a:pt x="282" y="9"/>
                  </a:cubicBezTo>
                  <a:cubicBezTo>
                    <a:pt x="244" y="3"/>
                    <a:pt x="205" y="0"/>
                    <a:pt x="16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2" name="Freeform 53"/>
            <p:cNvSpPr>
              <a:spLocks/>
            </p:cNvSpPr>
            <p:nvPr userDrawn="1"/>
          </p:nvSpPr>
          <p:spPr bwMode="auto">
            <a:xfrm rot="10800000">
              <a:off x="9974572" y="4171854"/>
              <a:ext cx="70241" cy="34891"/>
            </a:xfrm>
            <a:custGeom>
              <a:avLst/>
              <a:gdLst>
                <a:gd name="T0" fmla="*/ 94 w 94"/>
                <a:gd name="T1" fmla="*/ 0 h 47"/>
                <a:gd name="T2" fmla="*/ 0 w 94"/>
                <a:gd name="T3" fmla="*/ 28 h 47"/>
                <a:gd name="T4" fmla="*/ 92 w 94"/>
                <a:gd name="T5" fmla="*/ 47 h 47"/>
                <a:gd name="T6" fmla="*/ 94 w 9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47">
                  <a:moveTo>
                    <a:pt x="94" y="0"/>
                  </a:moveTo>
                  <a:cubicBezTo>
                    <a:pt x="62" y="7"/>
                    <a:pt x="31" y="17"/>
                    <a:pt x="0" y="28"/>
                  </a:cubicBezTo>
                  <a:cubicBezTo>
                    <a:pt x="30" y="38"/>
                    <a:pt x="61" y="44"/>
                    <a:pt x="92" y="47"/>
                  </a:cubicBezTo>
                  <a:cubicBezTo>
                    <a:pt x="92" y="31"/>
                    <a:pt x="92" y="15"/>
                    <a:pt x="9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3" name="Freeform 54"/>
            <p:cNvSpPr>
              <a:spLocks/>
            </p:cNvSpPr>
            <p:nvPr userDrawn="1"/>
          </p:nvSpPr>
          <p:spPr bwMode="auto">
            <a:xfrm rot="10800000">
              <a:off x="9469575" y="3300964"/>
              <a:ext cx="100081" cy="99622"/>
            </a:xfrm>
            <a:custGeom>
              <a:avLst/>
              <a:gdLst>
                <a:gd name="T0" fmla="*/ 0 w 133"/>
                <a:gd name="T1" fmla="*/ 0 h 133"/>
                <a:gd name="T2" fmla="*/ 0 w 133"/>
                <a:gd name="T3" fmla="*/ 0 h 133"/>
                <a:gd name="T4" fmla="*/ 132 w 133"/>
                <a:gd name="T5" fmla="*/ 133 h 133"/>
                <a:gd name="T6" fmla="*/ 133 w 133"/>
                <a:gd name="T7" fmla="*/ 133 h 133"/>
                <a:gd name="T8" fmla="*/ 0 w 13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32" y="133"/>
                    <a:pt x="132" y="133"/>
                    <a:pt x="133" y="13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4" name="Freeform 55"/>
            <p:cNvSpPr>
              <a:spLocks noEditPoints="1"/>
            </p:cNvSpPr>
            <p:nvPr userDrawn="1"/>
          </p:nvSpPr>
          <p:spPr bwMode="auto">
            <a:xfrm rot="10800000">
              <a:off x="10018186" y="3528213"/>
              <a:ext cx="222658" cy="470106"/>
            </a:xfrm>
            <a:custGeom>
              <a:avLst/>
              <a:gdLst>
                <a:gd name="T0" fmla="*/ 132 w 297"/>
                <a:gd name="T1" fmla="*/ 433 h 627"/>
                <a:gd name="T2" fmla="*/ 107 w 297"/>
                <a:gd name="T3" fmla="*/ 461 h 627"/>
                <a:gd name="T4" fmla="*/ 0 w 297"/>
                <a:gd name="T5" fmla="*/ 529 h 627"/>
                <a:gd name="T6" fmla="*/ 30 w 297"/>
                <a:gd name="T7" fmla="*/ 627 h 627"/>
                <a:gd name="T8" fmla="*/ 179 w 297"/>
                <a:gd name="T9" fmla="*/ 533 h 627"/>
                <a:gd name="T10" fmla="*/ 207 w 297"/>
                <a:gd name="T11" fmla="*/ 503 h 627"/>
                <a:gd name="T12" fmla="*/ 132 w 297"/>
                <a:gd name="T13" fmla="*/ 433 h 627"/>
                <a:gd name="T14" fmla="*/ 197 w 297"/>
                <a:gd name="T15" fmla="*/ 0 h 627"/>
                <a:gd name="T16" fmla="*/ 144 w 297"/>
                <a:gd name="T17" fmla="*/ 46 h 627"/>
                <a:gd name="T18" fmla="*/ 144 w 297"/>
                <a:gd name="T19" fmla="*/ 47 h 627"/>
                <a:gd name="T20" fmla="*/ 122 w 297"/>
                <a:gd name="T21" fmla="*/ 70 h 627"/>
                <a:gd name="T22" fmla="*/ 191 w 297"/>
                <a:gd name="T23" fmla="*/ 244 h 627"/>
                <a:gd name="T24" fmla="*/ 289 w 297"/>
                <a:gd name="T25" fmla="*/ 317 h 627"/>
                <a:gd name="T26" fmla="*/ 283 w 297"/>
                <a:gd name="T27" fmla="*/ 165 h 627"/>
                <a:gd name="T28" fmla="*/ 205 w 297"/>
                <a:gd name="T29" fmla="*/ 10 h 627"/>
                <a:gd name="T30" fmla="*/ 197 w 297"/>
                <a:gd name="T31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627">
                  <a:moveTo>
                    <a:pt x="132" y="433"/>
                  </a:moveTo>
                  <a:cubicBezTo>
                    <a:pt x="124" y="443"/>
                    <a:pt x="116" y="452"/>
                    <a:pt x="107" y="461"/>
                  </a:cubicBezTo>
                  <a:cubicBezTo>
                    <a:pt x="76" y="492"/>
                    <a:pt x="39" y="515"/>
                    <a:pt x="0" y="529"/>
                  </a:cubicBezTo>
                  <a:cubicBezTo>
                    <a:pt x="7" y="562"/>
                    <a:pt x="17" y="595"/>
                    <a:pt x="30" y="627"/>
                  </a:cubicBezTo>
                  <a:cubicBezTo>
                    <a:pt x="85" y="608"/>
                    <a:pt x="136" y="577"/>
                    <a:pt x="179" y="533"/>
                  </a:cubicBezTo>
                  <a:cubicBezTo>
                    <a:pt x="189" y="524"/>
                    <a:pt x="198" y="514"/>
                    <a:pt x="207" y="503"/>
                  </a:cubicBezTo>
                  <a:cubicBezTo>
                    <a:pt x="184" y="478"/>
                    <a:pt x="159" y="454"/>
                    <a:pt x="132" y="433"/>
                  </a:cubicBezTo>
                  <a:moveTo>
                    <a:pt x="197" y="0"/>
                  </a:moveTo>
                  <a:cubicBezTo>
                    <a:pt x="179" y="14"/>
                    <a:pt x="161" y="29"/>
                    <a:pt x="144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37" y="54"/>
                    <a:pt x="129" y="62"/>
                    <a:pt x="122" y="70"/>
                  </a:cubicBezTo>
                  <a:cubicBezTo>
                    <a:pt x="165" y="120"/>
                    <a:pt x="188" y="182"/>
                    <a:pt x="191" y="244"/>
                  </a:cubicBezTo>
                  <a:cubicBezTo>
                    <a:pt x="226" y="266"/>
                    <a:pt x="259" y="290"/>
                    <a:pt x="289" y="317"/>
                  </a:cubicBezTo>
                  <a:cubicBezTo>
                    <a:pt x="297" y="267"/>
                    <a:pt x="295" y="215"/>
                    <a:pt x="283" y="165"/>
                  </a:cubicBezTo>
                  <a:cubicBezTo>
                    <a:pt x="250" y="116"/>
                    <a:pt x="224" y="64"/>
                    <a:pt x="205" y="10"/>
                  </a:cubicBezTo>
                  <a:cubicBezTo>
                    <a:pt x="202" y="6"/>
                    <a:pt x="200" y="3"/>
                    <a:pt x="19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5" name="Freeform 56"/>
            <p:cNvSpPr>
              <a:spLocks/>
            </p:cNvSpPr>
            <p:nvPr userDrawn="1"/>
          </p:nvSpPr>
          <p:spPr bwMode="auto">
            <a:xfrm rot="10800000">
              <a:off x="10028744" y="3874824"/>
              <a:ext cx="58305" cy="116150"/>
            </a:xfrm>
            <a:custGeom>
              <a:avLst/>
              <a:gdLst>
                <a:gd name="T0" fmla="*/ 0 w 78"/>
                <a:gd name="T1" fmla="*/ 0 h 155"/>
                <a:gd name="T2" fmla="*/ 78 w 78"/>
                <a:gd name="T3" fmla="*/ 155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0"/>
                  </a:moveTo>
                  <a:cubicBezTo>
                    <a:pt x="19" y="54"/>
                    <a:pt x="45" y="106"/>
                    <a:pt x="78" y="155"/>
                  </a:cubicBezTo>
                  <a:cubicBezTo>
                    <a:pt x="64" y="99"/>
                    <a:pt x="38" y="46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6" name="Freeform 57"/>
            <p:cNvSpPr>
              <a:spLocks/>
            </p:cNvSpPr>
            <p:nvPr userDrawn="1"/>
          </p:nvSpPr>
          <p:spPr bwMode="auto">
            <a:xfrm rot="10800000">
              <a:off x="10024153" y="3621408"/>
              <a:ext cx="117527" cy="194194"/>
            </a:xfrm>
            <a:custGeom>
              <a:avLst/>
              <a:gdLst>
                <a:gd name="T0" fmla="*/ 59 w 157"/>
                <a:gd name="T1" fmla="*/ 0 h 259"/>
                <a:gd name="T2" fmla="*/ 0 w 157"/>
                <a:gd name="T3" fmla="*/ 189 h 259"/>
                <a:gd name="T4" fmla="*/ 75 w 157"/>
                <a:gd name="T5" fmla="*/ 259 h 259"/>
                <a:gd name="T6" fmla="*/ 157 w 157"/>
                <a:gd name="T7" fmla="*/ 73 h 259"/>
                <a:gd name="T8" fmla="*/ 59 w 157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59">
                  <a:moveTo>
                    <a:pt x="59" y="0"/>
                  </a:moveTo>
                  <a:cubicBezTo>
                    <a:pt x="62" y="66"/>
                    <a:pt x="42" y="134"/>
                    <a:pt x="0" y="189"/>
                  </a:cubicBezTo>
                  <a:cubicBezTo>
                    <a:pt x="27" y="210"/>
                    <a:pt x="52" y="234"/>
                    <a:pt x="75" y="259"/>
                  </a:cubicBezTo>
                  <a:cubicBezTo>
                    <a:pt x="119" y="204"/>
                    <a:pt x="147" y="140"/>
                    <a:pt x="157" y="73"/>
                  </a:cubicBezTo>
                  <a:cubicBezTo>
                    <a:pt x="127" y="46"/>
                    <a:pt x="94" y="22"/>
                    <a:pt x="5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7" name="Freeform 58"/>
            <p:cNvSpPr>
              <a:spLocks/>
            </p:cNvSpPr>
            <p:nvPr userDrawn="1"/>
          </p:nvSpPr>
          <p:spPr bwMode="auto">
            <a:xfrm rot="10800000">
              <a:off x="10364797" y="3517194"/>
              <a:ext cx="155631" cy="135431"/>
            </a:xfrm>
            <a:custGeom>
              <a:avLst/>
              <a:gdLst>
                <a:gd name="T0" fmla="*/ 73 w 208"/>
                <a:gd name="T1" fmla="*/ 0 h 181"/>
                <a:gd name="T2" fmla="*/ 72 w 208"/>
                <a:gd name="T3" fmla="*/ 0 h 181"/>
                <a:gd name="T4" fmla="*/ 72 w 208"/>
                <a:gd name="T5" fmla="*/ 0 h 181"/>
                <a:gd name="T6" fmla="*/ 0 w 208"/>
                <a:gd name="T7" fmla="*/ 72 h 181"/>
                <a:gd name="T8" fmla="*/ 208 w 208"/>
                <a:gd name="T9" fmla="*/ 181 h 181"/>
                <a:gd name="T10" fmla="*/ 182 w 208"/>
                <a:gd name="T11" fmla="*/ 69 h 181"/>
                <a:gd name="T12" fmla="*/ 73 w 208"/>
                <a:gd name="T1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1">
                  <a:moveTo>
                    <a:pt x="7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9" y="131"/>
                    <a:pt x="132" y="167"/>
                    <a:pt x="208" y="181"/>
                  </a:cubicBezTo>
                  <a:cubicBezTo>
                    <a:pt x="196" y="144"/>
                    <a:pt x="187" y="106"/>
                    <a:pt x="182" y="69"/>
                  </a:cubicBezTo>
                  <a:cubicBezTo>
                    <a:pt x="142" y="55"/>
                    <a:pt x="104" y="32"/>
                    <a:pt x="7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8" name="Freeform 60"/>
            <p:cNvSpPr>
              <a:spLocks/>
            </p:cNvSpPr>
            <p:nvPr userDrawn="1"/>
          </p:nvSpPr>
          <p:spPr bwMode="auto">
            <a:xfrm rot="10800000">
              <a:off x="10093017" y="3963887"/>
              <a:ext cx="50959" cy="48664"/>
            </a:xfrm>
            <a:custGeom>
              <a:avLst/>
              <a:gdLst>
                <a:gd name="T0" fmla="*/ 50 w 68"/>
                <a:gd name="T1" fmla="*/ 0 h 65"/>
                <a:gd name="T2" fmla="*/ 50 w 68"/>
                <a:gd name="T3" fmla="*/ 0 h 65"/>
                <a:gd name="T4" fmla="*/ 50 w 68"/>
                <a:gd name="T5" fmla="*/ 1 h 65"/>
                <a:gd name="T6" fmla="*/ 0 w 68"/>
                <a:gd name="T7" fmla="*/ 51 h 65"/>
                <a:gd name="T8" fmla="*/ 15 w 68"/>
                <a:gd name="T9" fmla="*/ 65 h 65"/>
                <a:gd name="T10" fmla="*/ 68 w 68"/>
                <a:gd name="T11" fmla="*/ 19 h 65"/>
                <a:gd name="T12" fmla="*/ 50 w 68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65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32" y="48"/>
                    <a:pt x="50" y="33"/>
                    <a:pt x="68" y="19"/>
                  </a:cubicBezTo>
                  <a:cubicBezTo>
                    <a:pt x="62" y="13"/>
                    <a:pt x="57" y="6"/>
                    <a:pt x="5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9" name="Freeform 61"/>
            <p:cNvSpPr>
              <a:spLocks/>
            </p:cNvSpPr>
            <p:nvPr userDrawn="1"/>
          </p:nvSpPr>
          <p:spPr bwMode="auto">
            <a:xfrm rot="10800000">
              <a:off x="10132958" y="3963887"/>
              <a:ext cx="11018" cy="10559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0 h 14"/>
                <a:gd name="T4" fmla="*/ 15 w 15"/>
                <a:gd name="T5" fmla="*/ 14 h 14"/>
                <a:gd name="T6" fmla="*/ 15 w 15"/>
                <a:gd name="T7" fmla="*/ 14 h 14"/>
                <a:gd name="T8" fmla="*/ 0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0" name="Freeform 63"/>
            <p:cNvSpPr>
              <a:spLocks/>
            </p:cNvSpPr>
            <p:nvPr userDrawn="1"/>
          </p:nvSpPr>
          <p:spPr bwMode="auto">
            <a:xfrm rot="10800000">
              <a:off x="10515377" y="3701289"/>
              <a:ext cx="95031" cy="180881"/>
            </a:xfrm>
            <a:custGeom>
              <a:avLst/>
              <a:gdLst>
                <a:gd name="T0" fmla="*/ 127 w 127"/>
                <a:gd name="T1" fmla="*/ 0 h 241"/>
                <a:gd name="T2" fmla="*/ 11 w 127"/>
                <a:gd name="T3" fmla="*/ 39 h 241"/>
                <a:gd name="T4" fmla="*/ 31 w 127"/>
                <a:gd name="T5" fmla="*/ 241 h 241"/>
                <a:gd name="T6" fmla="*/ 124 w 127"/>
                <a:gd name="T7" fmla="*/ 199 h 241"/>
                <a:gd name="T8" fmla="*/ 127 w 127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41">
                  <a:moveTo>
                    <a:pt x="127" y="0"/>
                  </a:moveTo>
                  <a:cubicBezTo>
                    <a:pt x="87" y="10"/>
                    <a:pt x="48" y="23"/>
                    <a:pt x="11" y="39"/>
                  </a:cubicBezTo>
                  <a:cubicBezTo>
                    <a:pt x="0" y="106"/>
                    <a:pt x="7" y="177"/>
                    <a:pt x="31" y="241"/>
                  </a:cubicBezTo>
                  <a:cubicBezTo>
                    <a:pt x="61" y="224"/>
                    <a:pt x="92" y="210"/>
                    <a:pt x="124" y="199"/>
                  </a:cubicBezTo>
                  <a:cubicBezTo>
                    <a:pt x="102" y="134"/>
                    <a:pt x="103" y="64"/>
                    <a:pt x="12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1" name="Freeform 64"/>
            <p:cNvSpPr>
              <a:spLocks/>
            </p:cNvSpPr>
            <p:nvPr userDrawn="1"/>
          </p:nvSpPr>
          <p:spPr bwMode="auto">
            <a:xfrm rot="10800000">
              <a:off x="10143976" y="3957919"/>
              <a:ext cx="129004" cy="105131"/>
            </a:xfrm>
            <a:custGeom>
              <a:avLst/>
              <a:gdLst>
                <a:gd name="T0" fmla="*/ 54 w 172"/>
                <a:gd name="T1" fmla="*/ 0 h 140"/>
                <a:gd name="T2" fmla="*/ 0 w 172"/>
                <a:gd name="T3" fmla="*/ 60 h 140"/>
                <a:gd name="T4" fmla="*/ 150 w 172"/>
                <a:gd name="T5" fmla="*/ 140 h 140"/>
                <a:gd name="T6" fmla="*/ 150 w 172"/>
                <a:gd name="T7" fmla="*/ 140 h 140"/>
                <a:gd name="T8" fmla="*/ 150 w 172"/>
                <a:gd name="T9" fmla="*/ 140 h 140"/>
                <a:gd name="T10" fmla="*/ 172 w 172"/>
                <a:gd name="T11" fmla="*/ 118 h 140"/>
                <a:gd name="T12" fmla="*/ 54 w 17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40">
                  <a:moveTo>
                    <a:pt x="54" y="0"/>
                  </a:moveTo>
                  <a:cubicBezTo>
                    <a:pt x="35" y="19"/>
                    <a:pt x="17" y="39"/>
                    <a:pt x="0" y="60"/>
                  </a:cubicBezTo>
                  <a:cubicBezTo>
                    <a:pt x="55" y="71"/>
                    <a:pt x="107" y="97"/>
                    <a:pt x="150" y="140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2" name="Freeform 65"/>
            <p:cNvSpPr>
              <a:spLocks/>
            </p:cNvSpPr>
            <p:nvPr userDrawn="1"/>
          </p:nvSpPr>
          <p:spPr bwMode="auto">
            <a:xfrm rot="10800000">
              <a:off x="10106330" y="3974446"/>
              <a:ext cx="126249" cy="106509"/>
            </a:xfrm>
            <a:custGeom>
              <a:avLst/>
              <a:gdLst>
                <a:gd name="T0" fmla="*/ 24 w 168"/>
                <a:gd name="T1" fmla="*/ 0 h 142"/>
                <a:gd name="T2" fmla="*/ 0 w 168"/>
                <a:gd name="T3" fmla="*/ 23 h 142"/>
                <a:gd name="T4" fmla="*/ 0 w 168"/>
                <a:gd name="T5" fmla="*/ 24 h 142"/>
                <a:gd name="T6" fmla="*/ 0 w 168"/>
                <a:gd name="T7" fmla="*/ 24 h 142"/>
                <a:gd name="T8" fmla="*/ 118 w 168"/>
                <a:gd name="T9" fmla="*/ 142 h 142"/>
                <a:gd name="T10" fmla="*/ 168 w 168"/>
                <a:gd name="T11" fmla="*/ 91 h 142"/>
                <a:gd name="T12" fmla="*/ 24 w 168"/>
                <a:gd name="T1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42">
                  <a:moveTo>
                    <a:pt x="24" y="0"/>
                  </a:moveTo>
                  <a:cubicBezTo>
                    <a:pt x="16" y="8"/>
                    <a:pt x="8" y="15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26" y="49"/>
                    <a:pt x="77" y="19"/>
                    <a:pt x="2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3" name="Freeform 66"/>
            <p:cNvSpPr>
              <a:spLocks/>
            </p:cNvSpPr>
            <p:nvPr userDrawn="1"/>
          </p:nvSpPr>
          <p:spPr bwMode="auto">
            <a:xfrm rot="10800000">
              <a:off x="10143975" y="3974446"/>
              <a:ext cx="88604" cy="88604"/>
            </a:xfrm>
            <a:custGeom>
              <a:avLst/>
              <a:gdLst>
                <a:gd name="T0" fmla="*/ 0 w 118"/>
                <a:gd name="T1" fmla="*/ 0 h 118"/>
                <a:gd name="T2" fmla="*/ 0 w 118"/>
                <a:gd name="T3" fmla="*/ 0 h 118"/>
                <a:gd name="T4" fmla="*/ 118 w 118"/>
                <a:gd name="T5" fmla="*/ 118 h 118"/>
                <a:gd name="T6" fmla="*/ 118 w 118"/>
                <a:gd name="T7" fmla="*/ 118 h 118"/>
                <a:gd name="T8" fmla="*/ 0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4" name="Freeform 67"/>
            <p:cNvSpPr>
              <a:spLocks/>
            </p:cNvSpPr>
            <p:nvPr userDrawn="1"/>
          </p:nvSpPr>
          <p:spPr bwMode="auto">
            <a:xfrm rot="10800000">
              <a:off x="10143975" y="3957919"/>
              <a:ext cx="16527" cy="16527"/>
            </a:xfrm>
            <a:custGeom>
              <a:avLst/>
              <a:gdLst>
                <a:gd name="T0" fmla="*/ 22 w 22"/>
                <a:gd name="T1" fmla="*/ 0 h 22"/>
                <a:gd name="T2" fmla="*/ 0 w 22"/>
                <a:gd name="T3" fmla="*/ 22 h 22"/>
                <a:gd name="T4" fmla="*/ 0 w 22"/>
                <a:gd name="T5" fmla="*/ 22 h 22"/>
                <a:gd name="T6" fmla="*/ 22 w 22"/>
                <a:gd name="T7" fmla="*/ 0 h 22"/>
                <a:gd name="T8" fmla="*/ 22 w 22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5" name="Freeform 68"/>
            <p:cNvSpPr>
              <a:spLocks/>
            </p:cNvSpPr>
            <p:nvPr userDrawn="1"/>
          </p:nvSpPr>
          <p:spPr bwMode="auto">
            <a:xfrm rot="10800000">
              <a:off x="10106331" y="3974446"/>
              <a:ext cx="37645" cy="38104"/>
            </a:xfrm>
            <a:custGeom>
              <a:avLst/>
              <a:gdLst>
                <a:gd name="T0" fmla="*/ 50 w 50"/>
                <a:gd name="T1" fmla="*/ 0 h 51"/>
                <a:gd name="T2" fmla="*/ 0 w 50"/>
                <a:gd name="T3" fmla="*/ 51 h 51"/>
                <a:gd name="T4" fmla="*/ 0 w 50"/>
                <a:gd name="T5" fmla="*/ 51 h 51"/>
                <a:gd name="T6" fmla="*/ 50 w 50"/>
                <a:gd name="T7" fmla="*/ 1 h 51"/>
                <a:gd name="T8" fmla="*/ 50 w 5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5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6" name="Rectangle 69"/>
            <p:cNvSpPr>
              <a:spLocks noChangeArrowheads="1"/>
            </p:cNvSpPr>
            <p:nvPr userDrawn="1"/>
          </p:nvSpPr>
          <p:spPr bwMode="auto">
            <a:xfrm rot="10800000">
              <a:off x="10143516" y="3973987"/>
              <a:ext cx="459" cy="45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7" name="Rectangle 70"/>
            <p:cNvSpPr>
              <a:spLocks noChangeArrowheads="1"/>
            </p:cNvSpPr>
            <p:nvPr userDrawn="1"/>
          </p:nvSpPr>
          <p:spPr bwMode="auto">
            <a:xfrm rot="10800000">
              <a:off x="10143516" y="3973987"/>
              <a:ext cx="459" cy="45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8" name="Freeform 71"/>
            <p:cNvSpPr>
              <a:spLocks/>
            </p:cNvSpPr>
            <p:nvPr userDrawn="1"/>
          </p:nvSpPr>
          <p:spPr bwMode="auto">
            <a:xfrm rot="10800000">
              <a:off x="10466714" y="3598911"/>
              <a:ext cx="53714" cy="53714"/>
            </a:xfrm>
            <a:custGeom>
              <a:avLst/>
              <a:gdLst>
                <a:gd name="T0" fmla="*/ 72 w 72"/>
                <a:gd name="T1" fmla="*/ 0 h 72"/>
                <a:gd name="T2" fmla="*/ 0 w 72"/>
                <a:gd name="T3" fmla="*/ 72 h 72"/>
                <a:gd name="T4" fmla="*/ 0 w 72"/>
                <a:gd name="T5" fmla="*/ 72 h 72"/>
                <a:gd name="T6" fmla="*/ 72 w 72"/>
                <a:gd name="T7" fmla="*/ 0 h 72"/>
                <a:gd name="T8" fmla="*/ 72 w 7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72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757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2"/>
          <p:cNvSpPr>
            <a:spLocks/>
          </p:cNvSpPr>
          <p:nvPr userDrawn="1"/>
        </p:nvSpPr>
        <p:spPr bwMode="auto">
          <a:xfrm>
            <a:off x="5135099" y="3117851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3"/>
          <p:cNvSpPr>
            <a:spLocks/>
          </p:cNvSpPr>
          <p:nvPr userDrawn="1"/>
        </p:nvSpPr>
        <p:spPr bwMode="auto">
          <a:xfrm>
            <a:off x="3909866" y="1220788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4"/>
          <p:cNvSpPr>
            <a:spLocks noChangeArrowheads="1"/>
          </p:cNvSpPr>
          <p:nvPr userDrawn="1"/>
        </p:nvSpPr>
        <p:spPr bwMode="auto">
          <a:xfrm>
            <a:off x="2331256" y="809626"/>
            <a:ext cx="920750" cy="920750"/>
          </a:xfrm>
          <a:prstGeom prst="ellipse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5"/>
          <p:cNvSpPr>
            <a:spLocks noChangeArrowheads="1"/>
          </p:cNvSpPr>
          <p:nvPr userDrawn="1"/>
        </p:nvSpPr>
        <p:spPr bwMode="auto">
          <a:xfrm>
            <a:off x="1667682" y="3789363"/>
            <a:ext cx="430213" cy="428625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16"/>
          <p:cNvSpPr>
            <a:spLocks/>
          </p:cNvSpPr>
          <p:nvPr userDrawn="1"/>
        </p:nvSpPr>
        <p:spPr bwMode="auto">
          <a:xfrm>
            <a:off x="1823257" y="1631951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17"/>
          <p:cNvSpPr>
            <a:spLocks/>
          </p:cNvSpPr>
          <p:nvPr userDrawn="1"/>
        </p:nvSpPr>
        <p:spPr bwMode="auto">
          <a:xfrm>
            <a:off x="2354434" y="4968876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Oval 118"/>
          <p:cNvSpPr>
            <a:spLocks noChangeArrowheads="1"/>
          </p:cNvSpPr>
          <p:nvPr userDrawn="1"/>
        </p:nvSpPr>
        <p:spPr bwMode="auto">
          <a:xfrm>
            <a:off x="2021694" y="2998789"/>
            <a:ext cx="279400" cy="28257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Oval 119"/>
          <p:cNvSpPr>
            <a:spLocks noChangeArrowheads="1"/>
          </p:cNvSpPr>
          <p:nvPr userDrawn="1"/>
        </p:nvSpPr>
        <p:spPr bwMode="auto">
          <a:xfrm>
            <a:off x="2451590" y="3987802"/>
            <a:ext cx="473075" cy="473075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0"/>
          <p:cNvSpPr>
            <a:spLocks/>
          </p:cNvSpPr>
          <p:nvPr userDrawn="1"/>
        </p:nvSpPr>
        <p:spPr bwMode="auto">
          <a:xfrm>
            <a:off x="3856844" y="2414588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1"/>
          <p:cNvSpPr>
            <a:spLocks/>
          </p:cNvSpPr>
          <p:nvPr userDrawn="1"/>
        </p:nvSpPr>
        <p:spPr bwMode="auto">
          <a:xfrm>
            <a:off x="5135099" y="1624014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>
            <a:off x="2464290" y="2635252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>
            <a:off x="3079286" y="41276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>
            <a:off x="1545127" y="871538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>
            <a:off x="2669712" y="1463676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>
            <a:off x="4892211" y="48498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>
            <a:off x="5493874" y="6405563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>
            <a:off x="5635161" y="5803901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>
            <a:off x="2995149" y="3727451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>
            <a:off x="4498512" y="2759077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>
            <a:off x="3228511" y="747713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>
            <a:off x="1766106" y="4699001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>
            <a:off x="1716894" y="4089401"/>
            <a:ext cx="260350" cy="260350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>
            <a:off x="4749336" y="73027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>
            <a:off x="3176124" y="1849438"/>
            <a:ext cx="1600200" cy="1600200"/>
          </a:xfrm>
          <a:prstGeom prst="ellipse">
            <a:avLst/>
          </a:pr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>
            <a:off x="1280015" y="4513264"/>
            <a:ext cx="233363" cy="239713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>
            <a:off x="4909675" y="358776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>
            <a:off x="1249866" y="2762250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>
            <a:off x="2296331" y="15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>
            <a:off x="1421301" y="2184402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>
            <a:off x="2028996" y="1535114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>
            <a:off x="3900342" y="4527551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>
            <a:off x="4502321" y="5937251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>
            <a:off x="4887449" y="5332413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>
            <a:off x="2547474" y="3457577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Oval 114"/>
          <p:cNvSpPr>
            <a:spLocks noChangeArrowheads="1"/>
          </p:cNvSpPr>
          <p:nvPr userDrawn="1"/>
        </p:nvSpPr>
        <p:spPr bwMode="auto">
          <a:xfrm>
            <a:off x="442068" y="1792827"/>
            <a:ext cx="656686" cy="656686"/>
          </a:xfrm>
          <a:prstGeom prst="ellipse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5"/>
          <p:cNvSpPr>
            <a:spLocks noChangeArrowheads="1"/>
          </p:cNvSpPr>
          <p:nvPr userDrawn="1"/>
        </p:nvSpPr>
        <p:spPr bwMode="auto">
          <a:xfrm>
            <a:off x="431075" y="4552051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Freeform 116"/>
          <p:cNvSpPr>
            <a:spLocks/>
          </p:cNvSpPr>
          <p:nvPr userDrawn="1"/>
        </p:nvSpPr>
        <p:spPr bwMode="auto">
          <a:xfrm>
            <a:off x="-168826" y="2513624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17"/>
          <p:cNvSpPr>
            <a:spLocks/>
          </p:cNvSpPr>
          <p:nvPr userDrawn="1"/>
        </p:nvSpPr>
        <p:spPr bwMode="auto">
          <a:xfrm>
            <a:off x="682886" y="947739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Oval 118"/>
          <p:cNvSpPr>
            <a:spLocks noChangeArrowheads="1"/>
          </p:cNvSpPr>
          <p:nvPr userDrawn="1"/>
        </p:nvSpPr>
        <p:spPr bwMode="auto">
          <a:xfrm>
            <a:off x="-104309" y="3449639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19"/>
          <p:cNvSpPr>
            <a:spLocks noChangeArrowheads="1"/>
          </p:cNvSpPr>
          <p:nvPr userDrawn="1"/>
        </p:nvSpPr>
        <p:spPr bwMode="auto">
          <a:xfrm>
            <a:off x="1196797" y="4763237"/>
            <a:ext cx="337401" cy="337401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22"/>
          <p:cNvSpPr>
            <a:spLocks/>
          </p:cNvSpPr>
          <p:nvPr userDrawn="1"/>
        </p:nvSpPr>
        <p:spPr bwMode="auto">
          <a:xfrm>
            <a:off x="704354" y="3686744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24"/>
          <p:cNvSpPr>
            <a:spLocks/>
          </p:cNvSpPr>
          <p:nvPr userDrawn="1"/>
        </p:nvSpPr>
        <p:spPr bwMode="auto">
          <a:xfrm>
            <a:off x="-341570" y="1971151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Oval 133"/>
          <p:cNvSpPr>
            <a:spLocks noChangeArrowheads="1"/>
          </p:cNvSpPr>
          <p:nvPr userDrawn="1"/>
        </p:nvSpPr>
        <p:spPr bwMode="auto">
          <a:xfrm>
            <a:off x="431573" y="4803828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Freeform 138"/>
          <p:cNvSpPr>
            <a:spLocks/>
          </p:cNvSpPr>
          <p:nvPr userDrawn="1"/>
        </p:nvSpPr>
        <p:spPr bwMode="auto">
          <a:xfrm>
            <a:off x="-367043" y="3733353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41"/>
          <p:cNvSpPr>
            <a:spLocks/>
          </p:cNvSpPr>
          <p:nvPr userDrawn="1"/>
        </p:nvSpPr>
        <p:spPr bwMode="auto">
          <a:xfrm>
            <a:off x="277902" y="2644883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5"/>
          <p:cNvSpPr>
            <a:spLocks noChangeArrowheads="1"/>
          </p:cNvSpPr>
          <p:nvPr userDrawn="1"/>
        </p:nvSpPr>
        <p:spPr bwMode="auto">
          <a:xfrm>
            <a:off x="1544588" y="4371527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Freeform 116"/>
          <p:cNvSpPr>
            <a:spLocks/>
          </p:cNvSpPr>
          <p:nvPr userDrawn="1"/>
        </p:nvSpPr>
        <p:spPr bwMode="auto">
          <a:xfrm>
            <a:off x="771069" y="2243155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Oval 118"/>
          <p:cNvSpPr>
            <a:spLocks noChangeArrowheads="1"/>
          </p:cNvSpPr>
          <p:nvPr userDrawn="1"/>
        </p:nvSpPr>
        <p:spPr bwMode="auto">
          <a:xfrm>
            <a:off x="835586" y="3179170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Oval 133"/>
          <p:cNvSpPr>
            <a:spLocks noChangeArrowheads="1"/>
          </p:cNvSpPr>
          <p:nvPr userDrawn="1"/>
        </p:nvSpPr>
        <p:spPr bwMode="auto">
          <a:xfrm>
            <a:off x="151477" y="2285548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5" name="Freeform 138"/>
          <p:cNvSpPr>
            <a:spLocks/>
          </p:cNvSpPr>
          <p:nvPr userDrawn="1"/>
        </p:nvSpPr>
        <p:spPr bwMode="auto">
          <a:xfrm>
            <a:off x="572851" y="3462884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6" name="Freeform 141"/>
          <p:cNvSpPr>
            <a:spLocks/>
          </p:cNvSpPr>
          <p:nvPr userDrawn="1"/>
        </p:nvSpPr>
        <p:spPr bwMode="auto">
          <a:xfrm>
            <a:off x="1126356" y="237441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7" name="Oval 56"/>
          <p:cNvSpPr/>
          <p:nvPr userDrawn="1"/>
        </p:nvSpPr>
        <p:spPr>
          <a:xfrm>
            <a:off x="4461434" y="1"/>
            <a:ext cx="6845777" cy="6845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-813681" y="-127419"/>
            <a:ext cx="2895470" cy="3133735"/>
            <a:chOff x="8218559" y="2808821"/>
            <a:chExt cx="2895470" cy="3133735"/>
          </a:xfrm>
        </p:grpSpPr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 rot="10800000">
              <a:off x="9840978" y="2808821"/>
              <a:ext cx="1088498" cy="544478"/>
            </a:xfrm>
            <a:custGeom>
              <a:avLst/>
              <a:gdLst>
                <a:gd name="T0" fmla="*/ 190 w 1451"/>
                <a:gd name="T1" fmla="*/ 0 h 726"/>
                <a:gd name="T2" fmla="*/ 189 w 1451"/>
                <a:gd name="T3" fmla="*/ 0 h 726"/>
                <a:gd name="T4" fmla="*/ 189 w 1451"/>
                <a:gd name="T5" fmla="*/ 0 h 726"/>
                <a:gd name="T6" fmla="*/ 0 w 1451"/>
                <a:gd name="T7" fmla="*/ 0 h 726"/>
                <a:gd name="T8" fmla="*/ 726 w 1451"/>
                <a:gd name="T9" fmla="*/ 726 h 726"/>
                <a:gd name="T10" fmla="*/ 1396 w 1451"/>
                <a:gd name="T11" fmla="*/ 280 h 726"/>
                <a:gd name="T12" fmla="*/ 1204 w 1451"/>
                <a:gd name="T13" fmla="*/ 242 h 726"/>
                <a:gd name="T14" fmla="*/ 726 w 1451"/>
                <a:gd name="T15" fmla="*/ 535 h 726"/>
                <a:gd name="T16" fmla="*/ 190 w 1451"/>
                <a:gd name="T17" fmla="*/ 0 h 726"/>
                <a:gd name="T18" fmla="*/ 1451 w 1451"/>
                <a:gd name="T19" fmla="*/ 0 h 726"/>
                <a:gd name="T20" fmla="*/ 1451 w 1451"/>
                <a:gd name="T21" fmla="*/ 0 h 726"/>
                <a:gd name="T22" fmla="*/ 1451 w 1451"/>
                <a:gd name="T23" fmla="*/ 0 h 726"/>
                <a:gd name="T24" fmla="*/ 1261 w 1451"/>
                <a:gd name="T25" fmla="*/ 0 h 726"/>
                <a:gd name="T26" fmla="*/ 1258 w 1451"/>
                <a:gd name="T27" fmla="*/ 61 h 726"/>
                <a:gd name="T28" fmla="*/ 1438 w 1451"/>
                <a:gd name="T29" fmla="*/ 92 h 726"/>
                <a:gd name="T30" fmla="*/ 1446 w 1451"/>
                <a:gd name="T31" fmla="*/ 92 h 726"/>
                <a:gd name="T32" fmla="*/ 1451 w 1451"/>
                <a:gd name="T3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51" h="726">
                  <a:moveTo>
                    <a:pt x="190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1"/>
                    <a:pt x="325" y="726"/>
                    <a:pt x="726" y="726"/>
                  </a:cubicBezTo>
                  <a:cubicBezTo>
                    <a:pt x="1027" y="726"/>
                    <a:pt x="1286" y="542"/>
                    <a:pt x="1396" y="280"/>
                  </a:cubicBezTo>
                  <a:cubicBezTo>
                    <a:pt x="1331" y="276"/>
                    <a:pt x="1266" y="263"/>
                    <a:pt x="1204" y="242"/>
                  </a:cubicBezTo>
                  <a:cubicBezTo>
                    <a:pt x="1115" y="416"/>
                    <a:pt x="934" y="535"/>
                    <a:pt x="726" y="535"/>
                  </a:cubicBezTo>
                  <a:cubicBezTo>
                    <a:pt x="430" y="535"/>
                    <a:pt x="190" y="296"/>
                    <a:pt x="190" y="0"/>
                  </a:cubicBezTo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261" y="21"/>
                    <a:pt x="1260" y="41"/>
                    <a:pt x="1258" y="61"/>
                  </a:cubicBezTo>
                  <a:cubicBezTo>
                    <a:pt x="1316" y="82"/>
                    <a:pt x="1377" y="92"/>
                    <a:pt x="1438" y="92"/>
                  </a:cubicBezTo>
                  <a:cubicBezTo>
                    <a:pt x="1440" y="92"/>
                    <a:pt x="1443" y="92"/>
                    <a:pt x="1446" y="92"/>
                  </a:cubicBezTo>
                  <a:cubicBezTo>
                    <a:pt x="1449" y="62"/>
                    <a:pt x="1451" y="31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7" name="Freeform 20"/>
            <p:cNvSpPr>
              <a:spLocks noEditPoints="1"/>
            </p:cNvSpPr>
            <p:nvPr userDrawn="1"/>
          </p:nvSpPr>
          <p:spPr bwMode="auto">
            <a:xfrm rot="10800000">
              <a:off x="8218560" y="4421598"/>
              <a:ext cx="1088498" cy="543560"/>
            </a:xfrm>
            <a:custGeom>
              <a:avLst/>
              <a:gdLst>
                <a:gd name="T0" fmla="*/ 171 w 1451"/>
                <a:gd name="T1" fmla="*/ 173 h 725"/>
                <a:gd name="T2" fmla="*/ 28 w 1451"/>
                <a:gd name="T3" fmla="*/ 202 h 725"/>
                <a:gd name="T4" fmla="*/ 487 w 1451"/>
                <a:gd name="T5" fmla="*/ 685 h 725"/>
                <a:gd name="T6" fmla="*/ 523 w 1451"/>
                <a:gd name="T7" fmla="*/ 496 h 725"/>
                <a:gd name="T8" fmla="*/ 220 w 1451"/>
                <a:gd name="T9" fmla="*/ 176 h 725"/>
                <a:gd name="T10" fmla="*/ 171 w 1451"/>
                <a:gd name="T11" fmla="*/ 173 h 725"/>
                <a:gd name="T12" fmla="*/ 190 w 1451"/>
                <a:gd name="T13" fmla="*/ 0 h 725"/>
                <a:gd name="T14" fmla="*/ 189 w 1451"/>
                <a:gd name="T15" fmla="*/ 0 h 725"/>
                <a:gd name="T16" fmla="*/ 189 w 1451"/>
                <a:gd name="T17" fmla="*/ 0 h 725"/>
                <a:gd name="T18" fmla="*/ 0 w 1451"/>
                <a:gd name="T19" fmla="*/ 0 h 725"/>
                <a:gd name="T20" fmla="*/ 4 w 1451"/>
                <a:gd name="T21" fmla="*/ 77 h 725"/>
                <a:gd name="T22" fmla="*/ 171 w 1451"/>
                <a:gd name="T23" fmla="*/ 47 h 725"/>
                <a:gd name="T24" fmla="*/ 192 w 1451"/>
                <a:gd name="T25" fmla="*/ 48 h 725"/>
                <a:gd name="T26" fmla="*/ 190 w 1451"/>
                <a:gd name="T27" fmla="*/ 0 h 725"/>
                <a:gd name="T28" fmla="*/ 1451 w 1451"/>
                <a:gd name="T29" fmla="*/ 0 h 725"/>
                <a:gd name="T30" fmla="*/ 1451 w 1451"/>
                <a:gd name="T31" fmla="*/ 0 h 725"/>
                <a:gd name="T32" fmla="*/ 1451 w 1451"/>
                <a:gd name="T33" fmla="*/ 0 h 725"/>
                <a:gd name="T34" fmla="*/ 1261 w 1451"/>
                <a:gd name="T35" fmla="*/ 0 h 725"/>
                <a:gd name="T36" fmla="*/ 726 w 1451"/>
                <a:gd name="T37" fmla="*/ 535 h 725"/>
                <a:gd name="T38" fmla="*/ 650 w 1451"/>
                <a:gd name="T39" fmla="*/ 530 h 725"/>
                <a:gd name="T40" fmla="*/ 611 w 1451"/>
                <a:gd name="T41" fmla="*/ 716 h 725"/>
                <a:gd name="T42" fmla="*/ 726 w 1451"/>
                <a:gd name="T43" fmla="*/ 725 h 725"/>
                <a:gd name="T44" fmla="*/ 1451 w 1451"/>
                <a:gd name="T45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1" h="725">
                  <a:moveTo>
                    <a:pt x="171" y="173"/>
                  </a:moveTo>
                  <a:cubicBezTo>
                    <a:pt x="122" y="173"/>
                    <a:pt x="74" y="183"/>
                    <a:pt x="28" y="202"/>
                  </a:cubicBezTo>
                  <a:cubicBezTo>
                    <a:pt x="94" y="428"/>
                    <a:pt x="266" y="609"/>
                    <a:pt x="487" y="685"/>
                  </a:cubicBezTo>
                  <a:cubicBezTo>
                    <a:pt x="517" y="626"/>
                    <a:pt x="529" y="560"/>
                    <a:pt x="523" y="496"/>
                  </a:cubicBezTo>
                  <a:cubicBezTo>
                    <a:pt x="382" y="438"/>
                    <a:pt x="270" y="321"/>
                    <a:pt x="220" y="176"/>
                  </a:cubicBezTo>
                  <a:cubicBezTo>
                    <a:pt x="203" y="174"/>
                    <a:pt x="187" y="173"/>
                    <a:pt x="171" y="173"/>
                  </a:cubicBezTo>
                  <a:moveTo>
                    <a:pt x="190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1" y="52"/>
                    <a:pt x="4" y="77"/>
                  </a:cubicBezTo>
                  <a:cubicBezTo>
                    <a:pt x="58" y="57"/>
                    <a:pt x="114" y="47"/>
                    <a:pt x="171" y="47"/>
                  </a:cubicBezTo>
                  <a:cubicBezTo>
                    <a:pt x="178" y="47"/>
                    <a:pt x="185" y="47"/>
                    <a:pt x="192" y="48"/>
                  </a:cubicBezTo>
                  <a:cubicBezTo>
                    <a:pt x="190" y="32"/>
                    <a:pt x="190" y="16"/>
                    <a:pt x="190" y="0"/>
                  </a:cubicBezTo>
                  <a:moveTo>
                    <a:pt x="1451" y="0"/>
                  </a:move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261" y="295"/>
                    <a:pt x="1021" y="535"/>
                    <a:pt x="726" y="535"/>
                  </a:cubicBezTo>
                  <a:cubicBezTo>
                    <a:pt x="700" y="535"/>
                    <a:pt x="675" y="533"/>
                    <a:pt x="650" y="530"/>
                  </a:cubicBezTo>
                  <a:cubicBezTo>
                    <a:pt x="650" y="594"/>
                    <a:pt x="637" y="657"/>
                    <a:pt x="611" y="716"/>
                  </a:cubicBezTo>
                  <a:cubicBezTo>
                    <a:pt x="648" y="722"/>
                    <a:pt x="687" y="725"/>
                    <a:pt x="726" y="725"/>
                  </a:cubicBezTo>
                  <a:cubicBezTo>
                    <a:pt x="1126" y="725"/>
                    <a:pt x="1451" y="400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8" name="Freeform 5"/>
            <p:cNvSpPr>
              <a:spLocks noEditPoints="1"/>
            </p:cNvSpPr>
            <p:nvPr userDrawn="1"/>
          </p:nvSpPr>
          <p:spPr bwMode="auto">
            <a:xfrm rot="10800000">
              <a:off x="9189073" y="3789893"/>
              <a:ext cx="930113" cy="929194"/>
            </a:xfrm>
            <a:custGeom>
              <a:avLst/>
              <a:gdLst>
                <a:gd name="T0" fmla="*/ 211 w 1240"/>
                <a:gd name="T1" fmla="*/ 872 h 1239"/>
                <a:gd name="T2" fmla="*/ 39 w 1240"/>
                <a:gd name="T3" fmla="*/ 958 h 1239"/>
                <a:gd name="T4" fmla="*/ 43 w 1240"/>
                <a:gd name="T5" fmla="*/ 971 h 1239"/>
                <a:gd name="T6" fmla="*/ 121 w 1240"/>
                <a:gd name="T7" fmla="*/ 1126 h 1239"/>
                <a:gd name="T8" fmla="*/ 213 w 1240"/>
                <a:gd name="T9" fmla="*/ 1239 h 1239"/>
                <a:gd name="T10" fmla="*/ 214 w 1240"/>
                <a:gd name="T11" fmla="*/ 1239 h 1239"/>
                <a:gd name="T12" fmla="*/ 214 w 1240"/>
                <a:gd name="T13" fmla="*/ 1239 h 1239"/>
                <a:gd name="T14" fmla="*/ 348 w 1240"/>
                <a:gd name="T15" fmla="*/ 1105 h 1239"/>
                <a:gd name="T16" fmla="*/ 211 w 1240"/>
                <a:gd name="T17" fmla="*/ 872 h 1239"/>
                <a:gd name="T18" fmla="*/ 3 w 1240"/>
                <a:gd name="T19" fmla="*/ 670 h 1239"/>
                <a:gd name="T20" fmla="*/ 1 w 1240"/>
                <a:gd name="T21" fmla="*/ 758 h 1239"/>
                <a:gd name="T22" fmla="*/ 99 w 1240"/>
                <a:gd name="T23" fmla="*/ 711 h 1239"/>
                <a:gd name="T24" fmla="*/ 3 w 1240"/>
                <a:gd name="T25" fmla="*/ 670 h 1239"/>
                <a:gd name="T26" fmla="*/ 942 w 1240"/>
                <a:gd name="T27" fmla="*/ 32 h 1239"/>
                <a:gd name="T28" fmla="*/ 901 w 1240"/>
                <a:gd name="T29" fmla="*/ 219 h 1239"/>
                <a:gd name="T30" fmla="*/ 1105 w 1240"/>
                <a:gd name="T31" fmla="*/ 347 h 1239"/>
                <a:gd name="T32" fmla="*/ 1106 w 1240"/>
                <a:gd name="T33" fmla="*/ 347 h 1239"/>
                <a:gd name="T34" fmla="*/ 1106 w 1240"/>
                <a:gd name="T35" fmla="*/ 347 h 1239"/>
                <a:gd name="T36" fmla="*/ 1240 w 1240"/>
                <a:gd name="T37" fmla="*/ 213 h 1239"/>
                <a:gd name="T38" fmla="*/ 942 w 1240"/>
                <a:gd name="T39" fmla="*/ 32 h 1239"/>
                <a:gd name="T40" fmla="*/ 516 w 1240"/>
                <a:gd name="T41" fmla="*/ 31 h 1239"/>
                <a:gd name="T42" fmla="*/ 213 w 1240"/>
                <a:gd name="T43" fmla="*/ 213 h 1239"/>
                <a:gd name="T44" fmla="*/ 26 w 1240"/>
                <a:gd name="T45" fmla="*/ 535 h 1239"/>
                <a:gd name="T46" fmla="*/ 205 w 1240"/>
                <a:gd name="T47" fmla="*/ 605 h 1239"/>
                <a:gd name="T48" fmla="*/ 348 w 1240"/>
                <a:gd name="T49" fmla="*/ 347 h 1239"/>
                <a:gd name="T50" fmla="*/ 592 w 1240"/>
                <a:gd name="T51" fmla="*/ 207 h 1239"/>
                <a:gd name="T52" fmla="*/ 516 w 1240"/>
                <a:gd name="T53" fmla="*/ 31 h 1239"/>
                <a:gd name="T54" fmla="*/ 727 w 1240"/>
                <a:gd name="T55" fmla="*/ 0 h 1239"/>
                <a:gd name="T56" fmla="*/ 650 w 1240"/>
                <a:gd name="T57" fmla="*/ 4 h 1239"/>
                <a:gd name="T58" fmla="*/ 716 w 1240"/>
                <a:gd name="T59" fmla="*/ 190 h 1239"/>
                <a:gd name="T60" fmla="*/ 727 w 1240"/>
                <a:gd name="T61" fmla="*/ 190 h 1239"/>
                <a:gd name="T62" fmla="*/ 775 w 1240"/>
                <a:gd name="T63" fmla="*/ 192 h 1239"/>
                <a:gd name="T64" fmla="*/ 815 w 1240"/>
                <a:gd name="T65" fmla="*/ 5 h 1239"/>
                <a:gd name="T66" fmla="*/ 727 w 1240"/>
                <a:gd name="T67" fmla="*/ 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0" h="1239">
                  <a:moveTo>
                    <a:pt x="211" y="872"/>
                  </a:moveTo>
                  <a:cubicBezTo>
                    <a:pt x="150" y="890"/>
                    <a:pt x="92" y="918"/>
                    <a:pt x="39" y="958"/>
                  </a:cubicBezTo>
                  <a:cubicBezTo>
                    <a:pt x="40" y="962"/>
                    <a:pt x="42" y="966"/>
                    <a:pt x="43" y="971"/>
                  </a:cubicBezTo>
                  <a:cubicBezTo>
                    <a:pt x="81" y="1017"/>
                    <a:pt x="107" y="1070"/>
                    <a:pt x="121" y="1126"/>
                  </a:cubicBezTo>
                  <a:cubicBezTo>
                    <a:pt x="147" y="1166"/>
                    <a:pt x="178" y="1204"/>
                    <a:pt x="213" y="1239"/>
                  </a:cubicBezTo>
                  <a:cubicBezTo>
                    <a:pt x="214" y="1239"/>
                    <a:pt x="214" y="1239"/>
                    <a:pt x="214" y="1239"/>
                  </a:cubicBezTo>
                  <a:cubicBezTo>
                    <a:pt x="214" y="1239"/>
                    <a:pt x="214" y="1239"/>
                    <a:pt x="214" y="1239"/>
                  </a:cubicBezTo>
                  <a:cubicBezTo>
                    <a:pt x="348" y="1105"/>
                    <a:pt x="348" y="1105"/>
                    <a:pt x="348" y="1105"/>
                  </a:cubicBezTo>
                  <a:cubicBezTo>
                    <a:pt x="281" y="1038"/>
                    <a:pt x="235" y="957"/>
                    <a:pt x="211" y="872"/>
                  </a:cubicBezTo>
                  <a:moveTo>
                    <a:pt x="3" y="670"/>
                  </a:moveTo>
                  <a:cubicBezTo>
                    <a:pt x="1" y="699"/>
                    <a:pt x="0" y="728"/>
                    <a:pt x="1" y="758"/>
                  </a:cubicBezTo>
                  <a:cubicBezTo>
                    <a:pt x="33" y="740"/>
                    <a:pt x="66" y="724"/>
                    <a:pt x="99" y="711"/>
                  </a:cubicBezTo>
                  <a:cubicBezTo>
                    <a:pt x="66" y="701"/>
                    <a:pt x="34" y="687"/>
                    <a:pt x="3" y="670"/>
                  </a:cubicBezTo>
                  <a:moveTo>
                    <a:pt x="942" y="32"/>
                  </a:moveTo>
                  <a:cubicBezTo>
                    <a:pt x="911" y="90"/>
                    <a:pt x="897" y="155"/>
                    <a:pt x="901" y="219"/>
                  </a:cubicBezTo>
                  <a:cubicBezTo>
                    <a:pt x="976" y="245"/>
                    <a:pt x="1046" y="287"/>
                    <a:pt x="1105" y="347"/>
                  </a:cubicBezTo>
                  <a:cubicBezTo>
                    <a:pt x="1106" y="347"/>
                    <a:pt x="1106" y="347"/>
                    <a:pt x="1106" y="347"/>
                  </a:cubicBezTo>
                  <a:cubicBezTo>
                    <a:pt x="1106" y="347"/>
                    <a:pt x="1106" y="347"/>
                    <a:pt x="1106" y="347"/>
                  </a:cubicBezTo>
                  <a:cubicBezTo>
                    <a:pt x="1240" y="213"/>
                    <a:pt x="1240" y="213"/>
                    <a:pt x="1240" y="213"/>
                  </a:cubicBezTo>
                  <a:cubicBezTo>
                    <a:pt x="1153" y="126"/>
                    <a:pt x="1051" y="66"/>
                    <a:pt x="942" y="32"/>
                  </a:cubicBezTo>
                  <a:moveTo>
                    <a:pt x="516" y="31"/>
                  </a:moveTo>
                  <a:cubicBezTo>
                    <a:pt x="405" y="65"/>
                    <a:pt x="301" y="125"/>
                    <a:pt x="213" y="213"/>
                  </a:cubicBezTo>
                  <a:cubicBezTo>
                    <a:pt x="121" y="305"/>
                    <a:pt x="58" y="417"/>
                    <a:pt x="26" y="535"/>
                  </a:cubicBezTo>
                  <a:cubicBezTo>
                    <a:pt x="79" y="575"/>
                    <a:pt x="141" y="599"/>
                    <a:pt x="205" y="605"/>
                  </a:cubicBezTo>
                  <a:cubicBezTo>
                    <a:pt x="226" y="511"/>
                    <a:pt x="274" y="421"/>
                    <a:pt x="348" y="347"/>
                  </a:cubicBezTo>
                  <a:cubicBezTo>
                    <a:pt x="418" y="277"/>
                    <a:pt x="502" y="231"/>
                    <a:pt x="592" y="207"/>
                  </a:cubicBezTo>
                  <a:cubicBezTo>
                    <a:pt x="583" y="144"/>
                    <a:pt x="558" y="83"/>
                    <a:pt x="516" y="31"/>
                  </a:cubicBezTo>
                  <a:moveTo>
                    <a:pt x="727" y="0"/>
                  </a:moveTo>
                  <a:cubicBezTo>
                    <a:pt x="701" y="0"/>
                    <a:pt x="676" y="1"/>
                    <a:pt x="650" y="4"/>
                  </a:cubicBezTo>
                  <a:cubicBezTo>
                    <a:pt x="685" y="62"/>
                    <a:pt x="707" y="125"/>
                    <a:pt x="716" y="190"/>
                  </a:cubicBezTo>
                  <a:cubicBezTo>
                    <a:pt x="720" y="190"/>
                    <a:pt x="723" y="190"/>
                    <a:pt x="727" y="190"/>
                  </a:cubicBezTo>
                  <a:cubicBezTo>
                    <a:pt x="743" y="190"/>
                    <a:pt x="759" y="191"/>
                    <a:pt x="775" y="192"/>
                  </a:cubicBezTo>
                  <a:cubicBezTo>
                    <a:pt x="776" y="128"/>
                    <a:pt x="789" y="65"/>
                    <a:pt x="815" y="5"/>
                  </a:cubicBezTo>
                  <a:cubicBezTo>
                    <a:pt x="786" y="2"/>
                    <a:pt x="756" y="0"/>
                    <a:pt x="72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 rot="10800000">
              <a:off x="9029310" y="3631507"/>
              <a:ext cx="929654" cy="928735"/>
            </a:xfrm>
            <a:custGeom>
              <a:avLst/>
              <a:gdLst>
                <a:gd name="T0" fmla="*/ 655 w 1239"/>
                <a:gd name="T1" fmla="*/ 1030 h 1238"/>
                <a:gd name="T2" fmla="*/ 566 w 1239"/>
                <a:gd name="T3" fmla="*/ 1047 h 1238"/>
                <a:gd name="T4" fmla="*/ 558 w 1239"/>
                <a:gd name="T5" fmla="*/ 1238 h 1238"/>
                <a:gd name="T6" fmla="*/ 671 w 1239"/>
                <a:gd name="T7" fmla="*/ 1222 h 1238"/>
                <a:gd name="T8" fmla="*/ 655 w 1239"/>
                <a:gd name="T9" fmla="*/ 1030 h 1238"/>
                <a:gd name="T10" fmla="*/ 134 w 1239"/>
                <a:gd name="T11" fmla="*/ 892 h 1238"/>
                <a:gd name="T12" fmla="*/ 134 w 1239"/>
                <a:gd name="T13" fmla="*/ 893 h 1238"/>
                <a:gd name="T14" fmla="*/ 134 w 1239"/>
                <a:gd name="T15" fmla="*/ 893 h 1238"/>
                <a:gd name="T16" fmla="*/ 0 w 1239"/>
                <a:gd name="T17" fmla="*/ 1027 h 1238"/>
                <a:gd name="T18" fmla="*/ 322 w 1239"/>
                <a:gd name="T19" fmla="*/ 1214 h 1238"/>
                <a:gd name="T20" fmla="*/ 334 w 1239"/>
                <a:gd name="T21" fmla="*/ 1019 h 1238"/>
                <a:gd name="T22" fmla="*/ 134 w 1239"/>
                <a:gd name="T23" fmla="*/ 892 h 1238"/>
                <a:gd name="T24" fmla="*/ 1211 w 1239"/>
                <a:gd name="T25" fmla="*/ 514 h 1238"/>
                <a:gd name="T26" fmla="*/ 1048 w 1239"/>
                <a:gd name="T27" fmla="*/ 534 h 1238"/>
                <a:gd name="T28" fmla="*/ 892 w 1239"/>
                <a:gd name="T29" fmla="*/ 892 h 1238"/>
                <a:gd name="T30" fmla="*/ 827 w 1239"/>
                <a:gd name="T31" fmla="*/ 948 h 1238"/>
                <a:gd name="T32" fmla="*/ 862 w 1239"/>
                <a:gd name="T33" fmla="*/ 1150 h 1238"/>
                <a:gd name="T34" fmla="*/ 1026 w 1239"/>
                <a:gd name="T35" fmla="*/ 1027 h 1238"/>
                <a:gd name="T36" fmla="*/ 1239 w 1239"/>
                <a:gd name="T37" fmla="*/ 514 h 1238"/>
                <a:gd name="T38" fmla="*/ 1211 w 1239"/>
                <a:gd name="T39" fmla="*/ 514 h 1238"/>
                <a:gd name="T40" fmla="*/ 1026 w 1239"/>
                <a:gd name="T41" fmla="*/ 0 h 1238"/>
                <a:gd name="T42" fmla="*/ 1026 w 1239"/>
                <a:gd name="T43" fmla="*/ 1 h 1238"/>
                <a:gd name="T44" fmla="*/ 1026 w 1239"/>
                <a:gd name="T45" fmla="*/ 1 h 1238"/>
                <a:gd name="T46" fmla="*/ 892 w 1239"/>
                <a:gd name="T47" fmla="*/ 135 h 1238"/>
                <a:gd name="T48" fmla="*/ 1006 w 1239"/>
                <a:gd name="T49" fmla="*/ 304 h 1238"/>
                <a:gd name="T50" fmla="*/ 1201 w 1239"/>
                <a:gd name="T51" fmla="*/ 280 h 1238"/>
                <a:gd name="T52" fmla="*/ 1026 w 1239"/>
                <a:gd name="T53" fmla="*/ 0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9" h="1238">
                  <a:moveTo>
                    <a:pt x="655" y="1030"/>
                  </a:moveTo>
                  <a:cubicBezTo>
                    <a:pt x="626" y="1038"/>
                    <a:pt x="596" y="1044"/>
                    <a:pt x="566" y="1047"/>
                  </a:cubicBezTo>
                  <a:cubicBezTo>
                    <a:pt x="554" y="1110"/>
                    <a:pt x="551" y="1174"/>
                    <a:pt x="558" y="1238"/>
                  </a:cubicBezTo>
                  <a:cubicBezTo>
                    <a:pt x="596" y="1236"/>
                    <a:pt x="634" y="1230"/>
                    <a:pt x="671" y="1222"/>
                  </a:cubicBezTo>
                  <a:cubicBezTo>
                    <a:pt x="677" y="1158"/>
                    <a:pt x="672" y="1093"/>
                    <a:pt x="655" y="1030"/>
                  </a:cubicBezTo>
                  <a:moveTo>
                    <a:pt x="134" y="892"/>
                  </a:moveTo>
                  <a:cubicBezTo>
                    <a:pt x="134" y="893"/>
                    <a:pt x="134" y="893"/>
                    <a:pt x="134" y="893"/>
                  </a:cubicBezTo>
                  <a:cubicBezTo>
                    <a:pt x="134" y="893"/>
                    <a:pt x="134" y="893"/>
                    <a:pt x="134" y="893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92" y="1119"/>
                    <a:pt x="204" y="1182"/>
                    <a:pt x="322" y="1214"/>
                  </a:cubicBezTo>
                  <a:cubicBezTo>
                    <a:pt x="319" y="1149"/>
                    <a:pt x="323" y="1083"/>
                    <a:pt x="334" y="1019"/>
                  </a:cubicBezTo>
                  <a:cubicBezTo>
                    <a:pt x="261" y="993"/>
                    <a:pt x="193" y="951"/>
                    <a:pt x="134" y="892"/>
                  </a:cubicBezTo>
                  <a:moveTo>
                    <a:pt x="1211" y="514"/>
                  </a:moveTo>
                  <a:cubicBezTo>
                    <a:pt x="1156" y="514"/>
                    <a:pt x="1102" y="520"/>
                    <a:pt x="1048" y="534"/>
                  </a:cubicBezTo>
                  <a:cubicBezTo>
                    <a:pt x="1043" y="664"/>
                    <a:pt x="991" y="793"/>
                    <a:pt x="892" y="892"/>
                  </a:cubicBezTo>
                  <a:cubicBezTo>
                    <a:pt x="871" y="913"/>
                    <a:pt x="850" y="931"/>
                    <a:pt x="827" y="948"/>
                  </a:cubicBezTo>
                  <a:cubicBezTo>
                    <a:pt x="848" y="1014"/>
                    <a:pt x="860" y="1082"/>
                    <a:pt x="862" y="1150"/>
                  </a:cubicBezTo>
                  <a:cubicBezTo>
                    <a:pt x="921" y="1118"/>
                    <a:pt x="976" y="1077"/>
                    <a:pt x="1026" y="1027"/>
                  </a:cubicBezTo>
                  <a:cubicBezTo>
                    <a:pt x="1168" y="885"/>
                    <a:pt x="1239" y="700"/>
                    <a:pt x="1239" y="514"/>
                  </a:cubicBezTo>
                  <a:cubicBezTo>
                    <a:pt x="1229" y="514"/>
                    <a:pt x="1220" y="514"/>
                    <a:pt x="1211" y="514"/>
                  </a:cubicBezTo>
                  <a:moveTo>
                    <a:pt x="1026" y="0"/>
                  </a:moveTo>
                  <a:cubicBezTo>
                    <a:pt x="1026" y="1"/>
                    <a:pt x="1026" y="1"/>
                    <a:pt x="1026" y="1"/>
                  </a:cubicBezTo>
                  <a:cubicBezTo>
                    <a:pt x="1026" y="1"/>
                    <a:pt x="1026" y="1"/>
                    <a:pt x="1026" y="1"/>
                  </a:cubicBezTo>
                  <a:cubicBezTo>
                    <a:pt x="892" y="135"/>
                    <a:pt x="892" y="135"/>
                    <a:pt x="892" y="135"/>
                  </a:cubicBezTo>
                  <a:cubicBezTo>
                    <a:pt x="942" y="185"/>
                    <a:pt x="980" y="243"/>
                    <a:pt x="1006" y="304"/>
                  </a:cubicBezTo>
                  <a:cubicBezTo>
                    <a:pt x="1070" y="289"/>
                    <a:pt x="1135" y="281"/>
                    <a:pt x="1201" y="280"/>
                  </a:cubicBezTo>
                  <a:cubicBezTo>
                    <a:pt x="1166" y="178"/>
                    <a:pt x="1108" y="82"/>
                    <a:pt x="10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" name="Freeform 25"/>
            <p:cNvSpPr>
              <a:spLocks/>
            </p:cNvSpPr>
            <p:nvPr userDrawn="1"/>
          </p:nvSpPr>
          <p:spPr bwMode="auto">
            <a:xfrm rot="10800000">
              <a:off x="9033901" y="4210876"/>
              <a:ext cx="159762" cy="124872"/>
            </a:xfrm>
            <a:custGeom>
              <a:avLst/>
              <a:gdLst>
                <a:gd name="T0" fmla="*/ 187 w 213"/>
                <a:gd name="T1" fmla="*/ 0 h 167"/>
                <a:gd name="T2" fmla="*/ 20 w 213"/>
                <a:gd name="T3" fmla="*/ 42 h 167"/>
                <a:gd name="T4" fmla="*/ 0 w 213"/>
                <a:gd name="T5" fmla="*/ 41 h 167"/>
                <a:gd name="T6" fmla="*/ 27 w 213"/>
                <a:gd name="T7" fmla="*/ 167 h 167"/>
                <a:gd name="T8" fmla="*/ 213 w 213"/>
                <a:gd name="T9" fmla="*/ 126 h 167"/>
                <a:gd name="T10" fmla="*/ 187 w 21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67">
                  <a:moveTo>
                    <a:pt x="187" y="0"/>
                  </a:moveTo>
                  <a:cubicBezTo>
                    <a:pt x="135" y="28"/>
                    <a:pt x="77" y="42"/>
                    <a:pt x="20" y="42"/>
                  </a:cubicBezTo>
                  <a:cubicBezTo>
                    <a:pt x="13" y="42"/>
                    <a:pt x="7" y="41"/>
                    <a:pt x="0" y="41"/>
                  </a:cubicBezTo>
                  <a:cubicBezTo>
                    <a:pt x="14" y="82"/>
                    <a:pt x="23" y="124"/>
                    <a:pt x="27" y="167"/>
                  </a:cubicBezTo>
                  <a:cubicBezTo>
                    <a:pt x="90" y="166"/>
                    <a:pt x="154" y="153"/>
                    <a:pt x="213" y="126"/>
                  </a:cubicBezTo>
                  <a:cubicBezTo>
                    <a:pt x="208" y="84"/>
                    <a:pt x="199" y="41"/>
                    <a:pt x="18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" name="Freeform 32"/>
            <p:cNvSpPr>
              <a:spLocks/>
            </p:cNvSpPr>
            <p:nvPr userDrawn="1"/>
          </p:nvSpPr>
          <p:spPr bwMode="auto">
            <a:xfrm rot="10800000">
              <a:off x="9965391" y="4186085"/>
              <a:ext cx="151499" cy="131758"/>
            </a:xfrm>
            <a:custGeom>
              <a:avLst/>
              <a:gdLst>
                <a:gd name="T0" fmla="*/ 23 w 202"/>
                <a:gd name="T1" fmla="*/ 0 h 176"/>
                <a:gd name="T2" fmla="*/ 0 w 202"/>
                <a:gd name="T3" fmla="*/ 135 h 176"/>
                <a:gd name="T4" fmla="*/ 96 w 202"/>
                <a:gd name="T5" fmla="*/ 176 h 176"/>
                <a:gd name="T6" fmla="*/ 190 w 202"/>
                <a:gd name="T7" fmla="*/ 148 h 176"/>
                <a:gd name="T8" fmla="*/ 202 w 202"/>
                <a:gd name="T9" fmla="*/ 70 h 176"/>
                <a:gd name="T10" fmla="*/ 23 w 202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76">
                  <a:moveTo>
                    <a:pt x="23" y="0"/>
                  </a:moveTo>
                  <a:cubicBezTo>
                    <a:pt x="11" y="44"/>
                    <a:pt x="3" y="89"/>
                    <a:pt x="0" y="135"/>
                  </a:cubicBezTo>
                  <a:cubicBezTo>
                    <a:pt x="31" y="152"/>
                    <a:pt x="63" y="166"/>
                    <a:pt x="96" y="176"/>
                  </a:cubicBezTo>
                  <a:cubicBezTo>
                    <a:pt x="127" y="165"/>
                    <a:pt x="158" y="155"/>
                    <a:pt x="190" y="148"/>
                  </a:cubicBezTo>
                  <a:cubicBezTo>
                    <a:pt x="192" y="122"/>
                    <a:pt x="196" y="96"/>
                    <a:pt x="202" y="70"/>
                  </a:cubicBezTo>
                  <a:cubicBezTo>
                    <a:pt x="138" y="64"/>
                    <a:pt x="76" y="40"/>
                    <a:pt x="2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" name="Freeform 59"/>
            <p:cNvSpPr>
              <a:spLocks noEditPoints="1"/>
            </p:cNvSpPr>
            <p:nvPr userDrawn="1"/>
          </p:nvSpPr>
          <p:spPr bwMode="auto">
            <a:xfrm rot="10800000">
              <a:off x="10132958" y="3512603"/>
              <a:ext cx="251121" cy="461843"/>
            </a:xfrm>
            <a:custGeom>
              <a:avLst/>
              <a:gdLst>
                <a:gd name="T0" fmla="*/ 191 w 335"/>
                <a:gd name="T1" fmla="*/ 497 h 616"/>
                <a:gd name="T2" fmla="*/ 94 w 335"/>
                <a:gd name="T3" fmla="*/ 514 h 616"/>
                <a:gd name="T4" fmla="*/ 0 w 335"/>
                <a:gd name="T5" fmla="*/ 498 h 616"/>
                <a:gd name="T6" fmla="*/ 26 w 335"/>
                <a:gd name="T7" fmla="*/ 610 h 616"/>
                <a:gd name="T8" fmla="*/ 94 w 335"/>
                <a:gd name="T9" fmla="*/ 616 h 616"/>
                <a:gd name="T10" fmla="*/ 221 w 335"/>
                <a:gd name="T11" fmla="*/ 595 h 616"/>
                <a:gd name="T12" fmla="*/ 191 w 335"/>
                <a:gd name="T13" fmla="*/ 497 h 616"/>
                <a:gd name="T14" fmla="*/ 320 w 335"/>
                <a:gd name="T15" fmla="*/ 0 h 616"/>
                <a:gd name="T16" fmla="*/ 298 w 335"/>
                <a:gd name="T17" fmla="*/ 22 h 616"/>
                <a:gd name="T18" fmla="*/ 313 w 335"/>
                <a:gd name="T19" fmla="*/ 38 h 616"/>
                <a:gd name="T20" fmla="*/ 335 w 335"/>
                <a:gd name="T21" fmla="*/ 15 h 616"/>
                <a:gd name="T22" fmla="*/ 335 w 335"/>
                <a:gd name="T23" fmla="*/ 14 h 616"/>
                <a:gd name="T24" fmla="*/ 335 w 335"/>
                <a:gd name="T25" fmla="*/ 14 h 616"/>
                <a:gd name="T26" fmla="*/ 320 w 335"/>
                <a:gd name="T27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5" h="616">
                  <a:moveTo>
                    <a:pt x="191" y="497"/>
                  </a:moveTo>
                  <a:cubicBezTo>
                    <a:pt x="160" y="508"/>
                    <a:pt x="127" y="514"/>
                    <a:pt x="94" y="514"/>
                  </a:cubicBezTo>
                  <a:cubicBezTo>
                    <a:pt x="62" y="514"/>
                    <a:pt x="30" y="508"/>
                    <a:pt x="0" y="498"/>
                  </a:cubicBezTo>
                  <a:cubicBezTo>
                    <a:pt x="5" y="535"/>
                    <a:pt x="14" y="573"/>
                    <a:pt x="26" y="610"/>
                  </a:cubicBezTo>
                  <a:cubicBezTo>
                    <a:pt x="49" y="614"/>
                    <a:pt x="71" y="616"/>
                    <a:pt x="94" y="616"/>
                  </a:cubicBezTo>
                  <a:cubicBezTo>
                    <a:pt x="137" y="616"/>
                    <a:pt x="180" y="609"/>
                    <a:pt x="221" y="595"/>
                  </a:cubicBezTo>
                  <a:cubicBezTo>
                    <a:pt x="208" y="563"/>
                    <a:pt x="198" y="530"/>
                    <a:pt x="191" y="497"/>
                  </a:cubicBezTo>
                  <a:moveTo>
                    <a:pt x="320" y="0"/>
                  </a:moveTo>
                  <a:cubicBezTo>
                    <a:pt x="298" y="22"/>
                    <a:pt x="298" y="22"/>
                    <a:pt x="298" y="22"/>
                  </a:cubicBezTo>
                  <a:cubicBezTo>
                    <a:pt x="303" y="27"/>
                    <a:pt x="309" y="32"/>
                    <a:pt x="313" y="38"/>
                  </a:cubicBezTo>
                  <a:cubicBezTo>
                    <a:pt x="320" y="30"/>
                    <a:pt x="328" y="22"/>
                    <a:pt x="335" y="15"/>
                  </a:cubicBezTo>
                  <a:cubicBezTo>
                    <a:pt x="335" y="14"/>
                    <a:pt x="335" y="14"/>
                    <a:pt x="335" y="14"/>
                  </a:cubicBezTo>
                  <a:cubicBezTo>
                    <a:pt x="335" y="14"/>
                    <a:pt x="335" y="14"/>
                    <a:pt x="335" y="14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" name="Freeform 86"/>
            <p:cNvSpPr>
              <a:spLocks noEditPoints="1"/>
            </p:cNvSpPr>
            <p:nvPr userDrawn="1"/>
          </p:nvSpPr>
          <p:spPr bwMode="auto">
            <a:xfrm rot="10800000">
              <a:off x="9513189" y="5046876"/>
              <a:ext cx="447152" cy="874563"/>
            </a:xfrm>
            <a:custGeom>
              <a:avLst/>
              <a:gdLst>
                <a:gd name="T0" fmla="*/ 335 w 596"/>
                <a:gd name="T1" fmla="*/ 924 h 1166"/>
                <a:gd name="T2" fmla="*/ 211 w 596"/>
                <a:gd name="T3" fmla="*/ 1025 h 1166"/>
                <a:gd name="T4" fmla="*/ 596 w 596"/>
                <a:gd name="T5" fmla="*/ 1166 h 1166"/>
                <a:gd name="T6" fmla="*/ 596 w 596"/>
                <a:gd name="T7" fmla="*/ 1166 h 1166"/>
                <a:gd name="T8" fmla="*/ 596 w 596"/>
                <a:gd name="T9" fmla="*/ 1165 h 1166"/>
                <a:gd name="T10" fmla="*/ 596 w 596"/>
                <a:gd name="T11" fmla="*/ 1165 h 1166"/>
                <a:gd name="T12" fmla="*/ 596 w 596"/>
                <a:gd name="T13" fmla="*/ 1009 h 1166"/>
                <a:gd name="T14" fmla="*/ 335 w 596"/>
                <a:gd name="T15" fmla="*/ 924 h 1166"/>
                <a:gd name="T16" fmla="*/ 212 w 596"/>
                <a:gd name="T17" fmla="*/ 353 h 1166"/>
                <a:gd name="T18" fmla="*/ 26 w 596"/>
                <a:gd name="T19" fmla="*/ 419 h 1166"/>
                <a:gd name="T20" fmla="*/ 18 w 596"/>
                <a:gd name="T21" fmla="*/ 419 h 1166"/>
                <a:gd name="T22" fmla="*/ 0 w 596"/>
                <a:gd name="T23" fmla="*/ 569 h 1166"/>
                <a:gd name="T24" fmla="*/ 149 w 596"/>
                <a:gd name="T25" fmla="*/ 964 h 1166"/>
                <a:gd name="T26" fmla="*/ 266 w 596"/>
                <a:gd name="T27" fmla="*/ 860 h 1166"/>
                <a:gd name="T28" fmla="*/ 156 w 596"/>
                <a:gd name="T29" fmla="*/ 569 h 1166"/>
                <a:gd name="T30" fmla="*/ 212 w 596"/>
                <a:gd name="T31" fmla="*/ 353 h 1166"/>
                <a:gd name="T32" fmla="*/ 241 w 596"/>
                <a:gd name="T33" fmla="*/ 90 h 1166"/>
                <a:gd name="T34" fmla="*/ 45 w 596"/>
                <a:gd name="T35" fmla="*/ 341 h 1166"/>
                <a:gd name="T36" fmla="*/ 180 w 596"/>
                <a:gd name="T37" fmla="*/ 278 h 1166"/>
                <a:gd name="T38" fmla="*/ 241 w 596"/>
                <a:gd name="T39" fmla="*/ 90 h 1166"/>
                <a:gd name="T40" fmla="*/ 416 w 596"/>
                <a:gd name="T41" fmla="*/ 0 h 1166"/>
                <a:gd name="T42" fmla="*/ 310 w 596"/>
                <a:gd name="T43" fmla="*/ 45 h 1166"/>
                <a:gd name="T44" fmla="*/ 293 w 596"/>
                <a:gd name="T45" fmla="*/ 249 h 1166"/>
                <a:gd name="T46" fmla="*/ 400 w 596"/>
                <a:gd name="T47" fmla="*/ 175 h 1166"/>
                <a:gd name="T48" fmla="*/ 416 w 596"/>
                <a:gd name="T49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6" h="1166">
                  <a:moveTo>
                    <a:pt x="335" y="924"/>
                  </a:moveTo>
                  <a:cubicBezTo>
                    <a:pt x="283" y="943"/>
                    <a:pt x="240" y="979"/>
                    <a:pt x="211" y="1025"/>
                  </a:cubicBezTo>
                  <a:cubicBezTo>
                    <a:pt x="315" y="1113"/>
                    <a:pt x="450" y="1166"/>
                    <a:pt x="596" y="1166"/>
                  </a:cubicBezTo>
                  <a:cubicBezTo>
                    <a:pt x="596" y="1166"/>
                    <a:pt x="596" y="1166"/>
                    <a:pt x="596" y="1166"/>
                  </a:cubicBezTo>
                  <a:cubicBezTo>
                    <a:pt x="596" y="1165"/>
                    <a:pt x="596" y="1165"/>
                    <a:pt x="596" y="1165"/>
                  </a:cubicBezTo>
                  <a:cubicBezTo>
                    <a:pt x="596" y="1165"/>
                    <a:pt x="596" y="1165"/>
                    <a:pt x="596" y="1165"/>
                  </a:cubicBezTo>
                  <a:cubicBezTo>
                    <a:pt x="596" y="1009"/>
                    <a:pt x="596" y="1009"/>
                    <a:pt x="596" y="1009"/>
                  </a:cubicBezTo>
                  <a:cubicBezTo>
                    <a:pt x="498" y="1009"/>
                    <a:pt x="408" y="978"/>
                    <a:pt x="335" y="924"/>
                  </a:cubicBezTo>
                  <a:moveTo>
                    <a:pt x="212" y="353"/>
                  </a:moveTo>
                  <a:cubicBezTo>
                    <a:pt x="158" y="397"/>
                    <a:pt x="92" y="419"/>
                    <a:pt x="26" y="419"/>
                  </a:cubicBezTo>
                  <a:cubicBezTo>
                    <a:pt x="24" y="419"/>
                    <a:pt x="21" y="419"/>
                    <a:pt x="18" y="419"/>
                  </a:cubicBezTo>
                  <a:cubicBezTo>
                    <a:pt x="6" y="467"/>
                    <a:pt x="0" y="517"/>
                    <a:pt x="0" y="569"/>
                  </a:cubicBezTo>
                  <a:cubicBezTo>
                    <a:pt x="0" y="720"/>
                    <a:pt x="56" y="859"/>
                    <a:pt x="149" y="964"/>
                  </a:cubicBezTo>
                  <a:cubicBezTo>
                    <a:pt x="179" y="921"/>
                    <a:pt x="219" y="885"/>
                    <a:pt x="266" y="860"/>
                  </a:cubicBezTo>
                  <a:cubicBezTo>
                    <a:pt x="197" y="783"/>
                    <a:pt x="156" y="681"/>
                    <a:pt x="156" y="569"/>
                  </a:cubicBezTo>
                  <a:cubicBezTo>
                    <a:pt x="156" y="491"/>
                    <a:pt x="176" y="417"/>
                    <a:pt x="212" y="353"/>
                  </a:cubicBezTo>
                  <a:moveTo>
                    <a:pt x="241" y="90"/>
                  </a:moveTo>
                  <a:cubicBezTo>
                    <a:pt x="155" y="154"/>
                    <a:pt x="86" y="241"/>
                    <a:pt x="45" y="341"/>
                  </a:cubicBezTo>
                  <a:cubicBezTo>
                    <a:pt x="94" y="337"/>
                    <a:pt x="142" y="316"/>
                    <a:pt x="180" y="278"/>
                  </a:cubicBezTo>
                  <a:cubicBezTo>
                    <a:pt x="231" y="227"/>
                    <a:pt x="252" y="156"/>
                    <a:pt x="241" y="90"/>
                  </a:cubicBezTo>
                  <a:moveTo>
                    <a:pt x="416" y="0"/>
                  </a:moveTo>
                  <a:cubicBezTo>
                    <a:pt x="379" y="12"/>
                    <a:pt x="344" y="27"/>
                    <a:pt x="310" y="45"/>
                  </a:cubicBezTo>
                  <a:cubicBezTo>
                    <a:pt x="329" y="113"/>
                    <a:pt x="323" y="185"/>
                    <a:pt x="293" y="249"/>
                  </a:cubicBezTo>
                  <a:cubicBezTo>
                    <a:pt x="325" y="220"/>
                    <a:pt x="360" y="194"/>
                    <a:pt x="400" y="175"/>
                  </a:cubicBezTo>
                  <a:cubicBezTo>
                    <a:pt x="400" y="116"/>
                    <a:pt x="406" y="58"/>
                    <a:pt x="41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" name="Freeform 93"/>
            <p:cNvSpPr>
              <a:spLocks noEditPoints="1"/>
            </p:cNvSpPr>
            <p:nvPr userDrawn="1"/>
          </p:nvSpPr>
          <p:spPr bwMode="auto">
            <a:xfrm rot="10800000">
              <a:off x="8372354" y="5070289"/>
              <a:ext cx="894763" cy="319525"/>
            </a:xfrm>
            <a:custGeom>
              <a:avLst/>
              <a:gdLst>
                <a:gd name="T0" fmla="*/ 189 w 1193"/>
                <a:gd name="T1" fmla="*/ 157 h 426"/>
                <a:gd name="T2" fmla="*/ 0 w 1193"/>
                <a:gd name="T3" fmla="*/ 358 h 426"/>
                <a:gd name="T4" fmla="*/ 155 w 1193"/>
                <a:gd name="T5" fmla="*/ 426 h 426"/>
                <a:gd name="T6" fmla="*/ 288 w 1193"/>
                <a:gd name="T7" fmla="*/ 192 h 426"/>
                <a:gd name="T8" fmla="*/ 189 w 1193"/>
                <a:gd name="T9" fmla="*/ 157 h 426"/>
                <a:gd name="T10" fmla="*/ 1007 w 1193"/>
                <a:gd name="T11" fmla="*/ 0 h 426"/>
                <a:gd name="T12" fmla="*/ 907 w 1193"/>
                <a:gd name="T13" fmla="*/ 84 h 426"/>
                <a:gd name="T14" fmla="*/ 1112 w 1193"/>
                <a:gd name="T15" fmla="*/ 259 h 426"/>
                <a:gd name="T16" fmla="*/ 1193 w 1193"/>
                <a:gd name="T17" fmla="*/ 186 h 426"/>
                <a:gd name="T18" fmla="*/ 1193 w 1193"/>
                <a:gd name="T19" fmla="*/ 186 h 426"/>
                <a:gd name="T20" fmla="*/ 1193 w 1193"/>
                <a:gd name="T21" fmla="*/ 186 h 426"/>
                <a:gd name="T22" fmla="*/ 1007 w 1193"/>
                <a:gd name="T23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426">
                  <a:moveTo>
                    <a:pt x="189" y="157"/>
                  </a:moveTo>
                  <a:cubicBezTo>
                    <a:pt x="143" y="238"/>
                    <a:pt x="78" y="307"/>
                    <a:pt x="0" y="358"/>
                  </a:cubicBezTo>
                  <a:cubicBezTo>
                    <a:pt x="50" y="385"/>
                    <a:pt x="102" y="408"/>
                    <a:pt x="155" y="426"/>
                  </a:cubicBezTo>
                  <a:cubicBezTo>
                    <a:pt x="179" y="337"/>
                    <a:pt x="225" y="256"/>
                    <a:pt x="288" y="192"/>
                  </a:cubicBezTo>
                  <a:cubicBezTo>
                    <a:pt x="255" y="183"/>
                    <a:pt x="222" y="171"/>
                    <a:pt x="189" y="157"/>
                  </a:cubicBezTo>
                  <a:moveTo>
                    <a:pt x="1007" y="0"/>
                  </a:moveTo>
                  <a:cubicBezTo>
                    <a:pt x="975" y="31"/>
                    <a:pt x="942" y="59"/>
                    <a:pt x="907" y="84"/>
                  </a:cubicBezTo>
                  <a:cubicBezTo>
                    <a:pt x="989" y="124"/>
                    <a:pt x="1060" y="185"/>
                    <a:pt x="1112" y="259"/>
                  </a:cubicBezTo>
                  <a:cubicBezTo>
                    <a:pt x="1140" y="237"/>
                    <a:pt x="1167" y="212"/>
                    <a:pt x="1193" y="186"/>
                  </a:cubicBezTo>
                  <a:cubicBezTo>
                    <a:pt x="1193" y="186"/>
                    <a:pt x="1193" y="186"/>
                    <a:pt x="1193" y="186"/>
                  </a:cubicBezTo>
                  <a:cubicBezTo>
                    <a:pt x="1193" y="186"/>
                    <a:pt x="1193" y="186"/>
                    <a:pt x="1193" y="186"/>
                  </a:cubicBezTo>
                  <a:cubicBezTo>
                    <a:pt x="1007" y="0"/>
                    <a:pt x="1007" y="0"/>
                    <a:pt x="100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 rot="10800000">
              <a:off x="9399334" y="4811364"/>
              <a:ext cx="493520" cy="246989"/>
            </a:xfrm>
            <a:custGeom>
              <a:avLst/>
              <a:gdLst>
                <a:gd name="T0" fmla="*/ 658 w 658"/>
                <a:gd name="T1" fmla="*/ 0 h 329"/>
                <a:gd name="T2" fmla="*/ 658 w 658"/>
                <a:gd name="T3" fmla="*/ 0 h 329"/>
                <a:gd name="T4" fmla="*/ 658 w 658"/>
                <a:gd name="T5" fmla="*/ 0 h 329"/>
                <a:gd name="T6" fmla="*/ 635 w 658"/>
                <a:gd name="T7" fmla="*/ 0 h 329"/>
                <a:gd name="T8" fmla="*/ 572 w 658"/>
                <a:gd name="T9" fmla="*/ 11 h 329"/>
                <a:gd name="T10" fmla="*/ 329 w 658"/>
                <a:gd name="T11" fmla="*/ 243 h 329"/>
                <a:gd name="T12" fmla="*/ 86 w 658"/>
                <a:gd name="T13" fmla="*/ 0 h 329"/>
                <a:gd name="T14" fmla="*/ 86 w 658"/>
                <a:gd name="T15" fmla="*/ 0 h 329"/>
                <a:gd name="T16" fmla="*/ 86 w 658"/>
                <a:gd name="T17" fmla="*/ 0 h 329"/>
                <a:gd name="T18" fmla="*/ 0 w 658"/>
                <a:gd name="T19" fmla="*/ 0 h 329"/>
                <a:gd name="T20" fmla="*/ 143 w 658"/>
                <a:gd name="T21" fmla="*/ 271 h 329"/>
                <a:gd name="T22" fmla="*/ 198 w 658"/>
                <a:gd name="T23" fmla="*/ 302 h 329"/>
                <a:gd name="T24" fmla="*/ 329 w 658"/>
                <a:gd name="T25" fmla="*/ 329 h 329"/>
                <a:gd name="T26" fmla="*/ 658 w 658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8" h="329">
                  <a:moveTo>
                    <a:pt x="658" y="0"/>
                  </a:moveTo>
                  <a:cubicBezTo>
                    <a:pt x="658" y="0"/>
                    <a:pt x="658" y="0"/>
                    <a:pt x="658" y="0"/>
                  </a:cubicBezTo>
                  <a:cubicBezTo>
                    <a:pt x="658" y="0"/>
                    <a:pt x="658" y="0"/>
                    <a:pt x="658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14" y="5"/>
                    <a:pt x="593" y="8"/>
                    <a:pt x="572" y="11"/>
                  </a:cubicBezTo>
                  <a:cubicBezTo>
                    <a:pt x="566" y="140"/>
                    <a:pt x="460" y="243"/>
                    <a:pt x="329" y="243"/>
                  </a:cubicBezTo>
                  <a:cubicBezTo>
                    <a:pt x="195" y="243"/>
                    <a:pt x="86" y="134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3"/>
                    <a:pt x="57" y="212"/>
                    <a:pt x="143" y="271"/>
                  </a:cubicBezTo>
                  <a:cubicBezTo>
                    <a:pt x="162" y="280"/>
                    <a:pt x="180" y="291"/>
                    <a:pt x="198" y="302"/>
                  </a:cubicBezTo>
                  <a:cubicBezTo>
                    <a:pt x="238" y="320"/>
                    <a:pt x="283" y="329"/>
                    <a:pt x="329" y="329"/>
                  </a:cubicBezTo>
                  <a:cubicBezTo>
                    <a:pt x="511" y="329"/>
                    <a:pt x="658" y="182"/>
                    <a:pt x="65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 rot="10800000">
              <a:off x="8924178" y="4210876"/>
              <a:ext cx="448529" cy="138645"/>
            </a:xfrm>
            <a:custGeom>
              <a:avLst/>
              <a:gdLst>
                <a:gd name="T0" fmla="*/ 153 w 598"/>
                <a:gd name="T1" fmla="*/ 43 h 185"/>
                <a:gd name="T2" fmla="*/ 0 w 598"/>
                <a:gd name="T3" fmla="*/ 109 h 185"/>
                <a:gd name="T4" fmla="*/ 259 w 598"/>
                <a:gd name="T5" fmla="*/ 185 h 185"/>
                <a:gd name="T6" fmla="*/ 266 w 598"/>
                <a:gd name="T7" fmla="*/ 185 h 185"/>
                <a:gd name="T8" fmla="*/ 239 w 598"/>
                <a:gd name="T9" fmla="*/ 59 h 185"/>
                <a:gd name="T10" fmla="*/ 153 w 598"/>
                <a:gd name="T11" fmla="*/ 43 h 185"/>
                <a:gd name="T12" fmla="*/ 456 w 598"/>
                <a:gd name="T13" fmla="*/ 0 h 185"/>
                <a:gd name="T14" fmla="*/ 426 w 598"/>
                <a:gd name="T15" fmla="*/ 18 h 185"/>
                <a:gd name="T16" fmla="*/ 452 w 598"/>
                <a:gd name="T17" fmla="*/ 144 h 185"/>
                <a:gd name="T18" fmla="*/ 598 w 598"/>
                <a:gd name="T19" fmla="*/ 45 h 185"/>
                <a:gd name="T20" fmla="*/ 598 w 598"/>
                <a:gd name="T21" fmla="*/ 44 h 185"/>
                <a:gd name="T22" fmla="*/ 598 w 598"/>
                <a:gd name="T23" fmla="*/ 44 h 185"/>
                <a:gd name="T24" fmla="*/ 563 w 598"/>
                <a:gd name="T25" fmla="*/ 9 h 185"/>
                <a:gd name="T26" fmla="*/ 456 w 598"/>
                <a:gd name="T2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8" h="185">
                  <a:moveTo>
                    <a:pt x="153" y="43"/>
                  </a:moveTo>
                  <a:cubicBezTo>
                    <a:pt x="101" y="60"/>
                    <a:pt x="49" y="82"/>
                    <a:pt x="0" y="109"/>
                  </a:cubicBezTo>
                  <a:cubicBezTo>
                    <a:pt x="79" y="160"/>
                    <a:pt x="169" y="185"/>
                    <a:pt x="259" y="185"/>
                  </a:cubicBezTo>
                  <a:cubicBezTo>
                    <a:pt x="261" y="185"/>
                    <a:pt x="263" y="185"/>
                    <a:pt x="266" y="185"/>
                  </a:cubicBezTo>
                  <a:cubicBezTo>
                    <a:pt x="262" y="142"/>
                    <a:pt x="253" y="100"/>
                    <a:pt x="239" y="59"/>
                  </a:cubicBezTo>
                  <a:cubicBezTo>
                    <a:pt x="210" y="57"/>
                    <a:pt x="181" y="52"/>
                    <a:pt x="153" y="43"/>
                  </a:cubicBezTo>
                  <a:moveTo>
                    <a:pt x="456" y="0"/>
                  </a:moveTo>
                  <a:cubicBezTo>
                    <a:pt x="446" y="6"/>
                    <a:pt x="436" y="12"/>
                    <a:pt x="426" y="18"/>
                  </a:cubicBezTo>
                  <a:cubicBezTo>
                    <a:pt x="438" y="59"/>
                    <a:pt x="447" y="102"/>
                    <a:pt x="452" y="144"/>
                  </a:cubicBezTo>
                  <a:cubicBezTo>
                    <a:pt x="505" y="121"/>
                    <a:pt x="555" y="88"/>
                    <a:pt x="598" y="45"/>
                  </a:cubicBezTo>
                  <a:cubicBezTo>
                    <a:pt x="598" y="44"/>
                    <a:pt x="598" y="44"/>
                    <a:pt x="598" y="44"/>
                  </a:cubicBezTo>
                  <a:cubicBezTo>
                    <a:pt x="598" y="44"/>
                    <a:pt x="598" y="44"/>
                    <a:pt x="598" y="44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27" y="4"/>
                    <a:pt x="492" y="1"/>
                    <a:pt x="45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7" name="Freeform 34"/>
            <p:cNvSpPr>
              <a:spLocks/>
            </p:cNvSpPr>
            <p:nvPr userDrawn="1"/>
          </p:nvSpPr>
          <p:spPr bwMode="auto">
            <a:xfrm rot="10800000">
              <a:off x="9582051" y="4563915"/>
              <a:ext cx="150122" cy="152417"/>
            </a:xfrm>
            <a:custGeom>
              <a:avLst/>
              <a:gdLst>
                <a:gd name="T0" fmla="*/ 134 w 200"/>
                <a:gd name="T1" fmla="*/ 0 h 203"/>
                <a:gd name="T2" fmla="*/ 0 w 200"/>
                <a:gd name="T3" fmla="*/ 27 h 203"/>
                <a:gd name="T4" fmla="*/ 76 w 200"/>
                <a:gd name="T5" fmla="*/ 203 h 203"/>
                <a:gd name="T6" fmla="*/ 200 w 200"/>
                <a:gd name="T7" fmla="*/ 186 h 203"/>
                <a:gd name="T8" fmla="*/ 134 w 20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134" y="0"/>
                  </a:moveTo>
                  <a:cubicBezTo>
                    <a:pt x="89" y="5"/>
                    <a:pt x="44" y="14"/>
                    <a:pt x="0" y="27"/>
                  </a:cubicBezTo>
                  <a:cubicBezTo>
                    <a:pt x="42" y="79"/>
                    <a:pt x="67" y="140"/>
                    <a:pt x="76" y="203"/>
                  </a:cubicBezTo>
                  <a:cubicBezTo>
                    <a:pt x="116" y="193"/>
                    <a:pt x="158" y="187"/>
                    <a:pt x="200" y="186"/>
                  </a:cubicBezTo>
                  <a:cubicBezTo>
                    <a:pt x="191" y="121"/>
                    <a:pt x="169" y="58"/>
                    <a:pt x="13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8" name="Freeform 48"/>
            <p:cNvSpPr>
              <a:spLocks noEditPoints="1"/>
            </p:cNvSpPr>
            <p:nvPr userDrawn="1"/>
          </p:nvSpPr>
          <p:spPr bwMode="auto">
            <a:xfrm rot="10800000">
              <a:off x="9309353" y="3357431"/>
              <a:ext cx="905321" cy="857118"/>
            </a:xfrm>
            <a:custGeom>
              <a:avLst/>
              <a:gdLst>
                <a:gd name="T0" fmla="*/ 1203 w 1207"/>
                <a:gd name="T1" fmla="*/ 689 h 1143"/>
                <a:gd name="T2" fmla="*/ 1012 w 1207"/>
                <a:gd name="T3" fmla="*/ 761 h 1143"/>
                <a:gd name="T4" fmla="*/ 948 w 1207"/>
                <a:gd name="T5" fmla="*/ 968 h 1143"/>
                <a:gd name="T6" fmla="*/ 1058 w 1207"/>
                <a:gd name="T7" fmla="*/ 1143 h 1143"/>
                <a:gd name="T8" fmla="*/ 1203 w 1207"/>
                <a:gd name="T9" fmla="*/ 689 h 1143"/>
                <a:gd name="T10" fmla="*/ 1058 w 1207"/>
                <a:gd name="T11" fmla="*/ 277 h 1143"/>
                <a:gd name="T12" fmla="*/ 948 w 1207"/>
                <a:gd name="T13" fmla="*/ 452 h 1143"/>
                <a:gd name="T14" fmla="*/ 996 w 1207"/>
                <a:gd name="T15" fmla="*/ 569 h 1143"/>
                <a:gd name="T16" fmla="*/ 1168 w 1207"/>
                <a:gd name="T17" fmla="*/ 487 h 1143"/>
                <a:gd name="T18" fmla="*/ 1058 w 1207"/>
                <a:gd name="T19" fmla="*/ 277 h 1143"/>
                <a:gd name="T20" fmla="*/ 128 w 1207"/>
                <a:gd name="T21" fmla="*/ 85 h 1143"/>
                <a:gd name="T22" fmla="*/ 0 w 1207"/>
                <a:gd name="T23" fmla="*/ 178 h 1143"/>
                <a:gd name="T24" fmla="*/ 144 w 1207"/>
                <a:gd name="T25" fmla="*/ 269 h 1143"/>
                <a:gd name="T26" fmla="*/ 144 w 1207"/>
                <a:gd name="T27" fmla="*/ 269 h 1143"/>
                <a:gd name="T28" fmla="*/ 162 w 1207"/>
                <a:gd name="T29" fmla="*/ 288 h 1143"/>
                <a:gd name="T30" fmla="*/ 166 w 1207"/>
                <a:gd name="T31" fmla="*/ 285 h 1143"/>
                <a:gd name="T32" fmla="*/ 128 w 1207"/>
                <a:gd name="T33" fmla="*/ 85 h 1143"/>
                <a:gd name="T34" fmla="*/ 600 w 1207"/>
                <a:gd name="T35" fmla="*/ 0 h 1143"/>
                <a:gd name="T36" fmla="*/ 368 w 1207"/>
                <a:gd name="T37" fmla="*/ 60 h 1143"/>
                <a:gd name="T38" fmla="*/ 318 w 1207"/>
                <a:gd name="T39" fmla="*/ 57 h 1143"/>
                <a:gd name="T40" fmla="*/ 338 w 1207"/>
                <a:gd name="T41" fmla="*/ 199 h 1143"/>
                <a:gd name="T42" fmla="*/ 484 w 1207"/>
                <a:gd name="T43" fmla="*/ 179 h 1143"/>
                <a:gd name="T44" fmla="*/ 779 w 1207"/>
                <a:gd name="T45" fmla="*/ 268 h 1143"/>
                <a:gd name="T46" fmla="*/ 889 w 1207"/>
                <a:gd name="T47" fmla="*/ 116 h 1143"/>
                <a:gd name="T48" fmla="*/ 600 w 1207"/>
                <a:gd name="T49" fmla="*/ 0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7" h="1143">
                  <a:moveTo>
                    <a:pt x="1203" y="689"/>
                  </a:moveTo>
                  <a:cubicBezTo>
                    <a:pt x="1142" y="722"/>
                    <a:pt x="1078" y="746"/>
                    <a:pt x="1012" y="761"/>
                  </a:cubicBezTo>
                  <a:cubicBezTo>
                    <a:pt x="1005" y="833"/>
                    <a:pt x="984" y="903"/>
                    <a:pt x="948" y="968"/>
                  </a:cubicBezTo>
                  <a:cubicBezTo>
                    <a:pt x="974" y="1030"/>
                    <a:pt x="1011" y="1089"/>
                    <a:pt x="1058" y="1143"/>
                  </a:cubicBezTo>
                  <a:cubicBezTo>
                    <a:pt x="1159" y="1009"/>
                    <a:pt x="1207" y="849"/>
                    <a:pt x="1203" y="689"/>
                  </a:cubicBezTo>
                  <a:moveTo>
                    <a:pt x="1058" y="277"/>
                  </a:moveTo>
                  <a:cubicBezTo>
                    <a:pt x="1011" y="330"/>
                    <a:pt x="975" y="389"/>
                    <a:pt x="948" y="452"/>
                  </a:cubicBezTo>
                  <a:cubicBezTo>
                    <a:pt x="969" y="489"/>
                    <a:pt x="985" y="529"/>
                    <a:pt x="996" y="569"/>
                  </a:cubicBezTo>
                  <a:cubicBezTo>
                    <a:pt x="1057" y="553"/>
                    <a:pt x="1115" y="525"/>
                    <a:pt x="1168" y="487"/>
                  </a:cubicBezTo>
                  <a:cubicBezTo>
                    <a:pt x="1144" y="413"/>
                    <a:pt x="1107" y="341"/>
                    <a:pt x="1058" y="277"/>
                  </a:cubicBezTo>
                  <a:moveTo>
                    <a:pt x="128" y="85"/>
                  </a:moveTo>
                  <a:cubicBezTo>
                    <a:pt x="83" y="110"/>
                    <a:pt x="40" y="142"/>
                    <a:pt x="0" y="178"/>
                  </a:cubicBezTo>
                  <a:cubicBezTo>
                    <a:pt x="53" y="197"/>
                    <a:pt x="102" y="227"/>
                    <a:pt x="144" y="269"/>
                  </a:cubicBezTo>
                  <a:cubicBezTo>
                    <a:pt x="144" y="269"/>
                    <a:pt x="144" y="269"/>
                    <a:pt x="144" y="269"/>
                  </a:cubicBezTo>
                  <a:cubicBezTo>
                    <a:pt x="151" y="275"/>
                    <a:pt x="156" y="282"/>
                    <a:pt x="162" y="288"/>
                  </a:cubicBezTo>
                  <a:cubicBezTo>
                    <a:pt x="163" y="287"/>
                    <a:pt x="164" y="286"/>
                    <a:pt x="166" y="285"/>
                  </a:cubicBezTo>
                  <a:cubicBezTo>
                    <a:pt x="144" y="220"/>
                    <a:pt x="131" y="152"/>
                    <a:pt x="128" y="85"/>
                  </a:cubicBezTo>
                  <a:moveTo>
                    <a:pt x="600" y="0"/>
                  </a:moveTo>
                  <a:cubicBezTo>
                    <a:pt x="528" y="40"/>
                    <a:pt x="448" y="60"/>
                    <a:pt x="368" y="60"/>
                  </a:cubicBezTo>
                  <a:cubicBezTo>
                    <a:pt x="351" y="60"/>
                    <a:pt x="335" y="59"/>
                    <a:pt x="318" y="57"/>
                  </a:cubicBezTo>
                  <a:cubicBezTo>
                    <a:pt x="318" y="105"/>
                    <a:pt x="325" y="153"/>
                    <a:pt x="338" y="199"/>
                  </a:cubicBezTo>
                  <a:cubicBezTo>
                    <a:pt x="386" y="186"/>
                    <a:pt x="435" y="179"/>
                    <a:pt x="484" y="179"/>
                  </a:cubicBezTo>
                  <a:cubicBezTo>
                    <a:pt x="587" y="179"/>
                    <a:pt x="690" y="209"/>
                    <a:pt x="779" y="268"/>
                  </a:cubicBezTo>
                  <a:cubicBezTo>
                    <a:pt x="810" y="215"/>
                    <a:pt x="847" y="163"/>
                    <a:pt x="889" y="116"/>
                  </a:cubicBezTo>
                  <a:cubicBezTo>
                    <a:pt x="801" y="55"/>
                    <a:pt x="702" y="17"/>
                    <a:pt x="60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9" name="Freeform 62"/>
            <p:cNvSpPr>
              <a:spLocks noEditPoints="1"/>
            </p:cNvSpPr>
            <p:nvPr userDrawn="1"/>
          </p:nvSpPr>
          <p:spPr bwMode="auto">
            <a:xfrm rot="10800000">
              <a:off x="10214675" y="3597993"/>
              <a:ext cx="387930" cy="500406"/>
            </a:xfrm>
            <a:custGeom>
              <a:avLst/>
              <a:gdLst>
                <a:gd name="T0" fmla="*/ 113 w 517"/>
                <a:gd name="T1" fmla="*/ 487 h 667"/>
                <a:gd name="T2" fmla="*/ 20 w 517"/>
                <a:gd name="T3" fmla="*/ 529 h 667"/>
                <a:gd name="T4" fmla="*/ 109 w 517"/>
                <a:gd name="T5" fmla="*/ 667 h 667"/>
                <a:gd name="T6" fmla="*/ 109 w 517"/>
                <a:gd name="T7" fmla="*/ 666 h 667"/>
                <a:gd name="T8" fmla="*/ 109 w 517"/>
                <a:gd name="T9" fmla="*/ 666 h 667"/>
                <a:gd name="T10" fmla="*/ 181 w 517"/>
                <a:gd name="T11" fmla="*/ 594 h 667"/>
                <a:gd name="T12" fmla="*/ 113 w 517"/>
                <a:gd name="T13" fmla="*/ 487 h 667"/>
                <a:gd name="T14" fmla="*/ 385 w 517"/>
                <a:gd name="T15" fmla="*/ 0 h 667"/>
                <a:gd name="T16" fmla="*/ 109 w 517"/>
                <a:gd name="T17" fmla="*/ 115 h 667"/>
                <a:gd name="T18" fmla="*/ 0 w 517"/>
                <a:gd name="T19" fmla="*/ 327 h 667"/>
                <a:gd name="T20" fmla="*/ 116 w 517"/>
                <a:gd name="T21" fmla="*/ 288 h 667"/>
                <a:gd name="T22" fmla="*/ 181 w 517"/>
                <a:gd name="T23" fmla="*/ 187 h 667"/>
                <a:gd name="T24" fmla="*/ 385 w 517"/>
                <a:gd name="T25" fmla="*/ 102 h 667"/>
                <a:gd name="T26" fmla="*/ 439 w 517"/>
                <a:gd name="T27" fmla="*/ 107 h 667"/>
                <a:gd name="T28" fmla="*/ 493 w 517"/>
                <a:gd name="T29" fmla="*/ 47 h 667"/>
                <a:gd name="T30" fmla="*/ 493 w 517"/>
                <a:gd name="T31" fmla="*/ 46 h 667"/>
                <a:gd name="T32" fmla="*/ 517 w 517"/>
                <a:gd name="T33" fmla="*/ 23 h 667"/>
                <a:gd name="T34" fmla="*/ 385 w 517"/>
                <a:gd name="T35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7" h="667">
                  <a:moveTo>
                    <a:pt x="113" y="487"/>
                  </a:moveTo>
                  <a:cubicBezTo>
                    <a:pt x="81" y="498"/>
                    <a:pt x="50" y="512"/>
                    <a:pt x="20" y="529"/>
                  </a:cubicBezTo>
                  <a:cubicBezTo>
                    <a:pt x="39" y="579"/>
                    <a:pt x="69" y="626"/>
                    <a:pt x="109" y="667"/>
                  </a:cubicBezTo>
                  <a:cubicBezTo>
                    <a:pt x="109" y="666"/>
                    <a:pt x="109" y="666"/>
                    <a:pt x="109" y="666"/>
                  </a:cubicBezTo>
                  <a:cubicBezTo>
                    <a:pt x="109" y="666"/>
                    <a:pt x="109" y="666"/>
                    <a:pt x="109" y="666"/>
                  </a:cubicBezTo>
                  <a:cubicBezTo>
                    <a:pt x="181" y="594"/>
                    <a:pt x="181" y="594"/>
                    <a:pt x="181" y="594"/>
                  </a:cubicBezTo>
                  <a:cubicBezTo>
                    <a:pt x="150" y="563"/>
                    <a:pt x="127" y="526"/>
                    <a:pt x="113" y="487"/>
                  </a:cubicBezTo>
                  <a:moveTo>
                    <a:pt x="385" y="0"/>
                  </a:moveTo>
                  <a:cubicBezTo>
                    <a:pt x="285" y="0"/>
                    <a:pt x="185" y="38"/>
                    <a:pt x="109" y="115"/>
                  </a:cubicBezTo>
                  <a:cubicBezTo>
                    <a:pt x="49" y="174"/>
                    <a:pt x="13" y="249"/>
                    <a:pt x="0" y="327"/>
                  </a:cubicBezTo>
                  <a:cubicBezTo>
                    <a:pt x="37" y="311"/>
                    <a:pt x="76" y="298"/>
                    <a:pt x="116" y="288"/>
                  </a:cubicBezTo>
                  <a:cubicBezTo>
                    <a:pt x="130" y="251"/>
                    <a:pt x="152" y="216"/>
                    <a:pt x="181" y="187"/>
                  </a:cubicBezTo>
                  <a:cubicBezTo>
                    <a:pt x="238" y="131"/>
                    <a:pt x="311" y="102"/>
                    <a:pt x="385" y="102"/>
                  </a:cubicBezTo>
                  <a:cubicBezTo>
                    <a:pt x="403" y="102"/>
                    <a:pt x="421" y="104"/>
                    <a:pt x="439" y="107"/>
                  </a:cubicBezTo>
                  <a:cubicBezTo>
                    <a:pt x="456" y="86"/>
                    <a:pt x="474" y="66"/>
                    <a:pt x="493" y="47"/>
                  </a:cubicBezTo>
                  <a:cubicBezTo>
                    <a:pt x="493" y="46"/>
                    <a:pt x="493" y="46"/>
                    <a:pt x="493" y="46"/>
                  </a:cubicBezTo>
                  <a:cubicBezTo>
                    <a:pt x="501" y="38"/>
                    <a:pt x="509" y="31"/>
                    <a:pt x="517" y="23"/>
                  </a:cubicBezTo>
                  <a:cubicBezTo>
                    <a:pt x="475" y="8"/>
                    <a:pt x="430" y="0"/>
                    <a:pt x="38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 rot="10800000">
              <a:off x="8317263" y="3210064"/>
              <a:ext cx="1205566" cy="1140375"/>
            </a:xfrm>
            <a:custGeom>
              <a:avLst/>
              <a:gdLst>
                <a:gd name="T0" fmla="*/ 200 w 1607"/>
                <a:gd name="T1" fmla="*/ 110 h 1520"/>
                <a:gd name="T2" fmla="*/ 0 w 1607"/>
                <a:gd name="T3" fmla="*/ 261 h 1520"/>
                <a:gd name="T4" fmla="*/ 1 w 1607"/>
                <a:gd name="T5" fmla="*/ 262 h 1520"/>
                <a:gd name="T6" fmla="*/ 1 w 1607"/>
                <a:gd name="T7" fmla="*/ 262 h 1520"/>
                <a:gd name="T8" fmla="*/ 165 w 1607"/>
                <a:gd name="T9" fmla="*/ 426 h 1520"/>
                <a:gd name="T10" fmla="*/ 467 w 1607"/>
                <a:gd name="T11" fmla="*/ 254 h 1520"/>
                <a:gd name="T12" fmla="*/ 466 w 1607"/>
                <a:gd name="T13" fmla="*/ 186 h 1520"/>
                <a:gd name="T14" fmla="*/ 459 w 1607"/>
                <a:gd name="T15" fmla="*/ 186 h 1520"/>
                <a:gd name="T16" fmla="*/ 200 w 1607"/>
                <a:gd name="T17" fmla="*/ 110 h 1520"/>
                <a:gd name="T18" fmla="*/ 425 w 1607"/>
                <a:gd name="T19" fmla="*/ 24 h 1520"/>
                <a:gd name="T20" fmla="*/ 353 w 1607"/>
                <a:gd name="T21" fmla="*/ 44 h 1520"/>
                <a:gd name="T22" fmla="*/ 439 w 1607"/>
                <a:gd name="T23" fmla="*/ 60 h 1520"/>
                <a:gd name="T24" fmla="*/ 425 w 1607"/>
                <a:gd name="T25" fmla="*/ 24 h 1520"/>
                <a:gd name="T26" fmla="*/ 820 w 1607"/>
                <a:gd name="T27" fmla="*/ 21 h 1520"/>
                <a:gd name="T28" fmla="*/ 798 w 1607"/>
                <a:gd name="T29" fmla="*/ 45 h 1520"/>
                <a:gd name="T30" fmla="*/ 798 w 1607"/>
                <a:gd name="T31" fmla="*/ 46 h 1520"/>
                <a:gd name="T32" fmla="*/ 652 w 1607"/>
                <a:gd name="T33" fmla="*/ 145 h 1520"/>
                <a:gd name="T34" fmla="*/ 658 w 1607"/>
                <a:gd name="T35" fmla="*/ 234 h 1520"/>
                <a:gd name="T36" fmla="*/ 1094 w 1607"/>
                <a:gd name="T37" fmla="*/ 426 h 1520"/>
                <a:gd name="T38" fmla="*/ 1094 w 1607"/>
                <a:gd name="T39" fmla="*/ 1355 h 1520"/>
                <a:gd name="T40" fmla="*/ 1095 w 1607"/>
                <a:gd name="T41" fmla="*/ 1356 h 1520"/>
                <a:gd name="T42" fmla="*/ 1095 w 1607"/>
                <a:gd name="T43" fmla="*/ 1355 h 1520"/>
                <a:gd name="T44" fmla="*/ 1259 w 1607"/>
                <a:gd name="T45" fmla="*/ 1520 h 1520"/>
                <a:gd name="T46" fmla="*/ 1259 w 1607"/>
                <a:gd name="T47" fmla="*/ 261 h 1520"/>
                <a:gd name="T48" fmla="*/ 820 w 1607"/>
                <a:gd name="T49" fmla="*/ 21 h 1520"/>
                <a:gd name="T50" fmla="*/ 630 w 1607"/>
                <a:gd name="T51" fmla="*/ 0 h 1520"/>
                <a:gd name="T52" fmla="*/ 620 w 1607"/>
                <a:gd name="T53" fmla="*/ 0 h 1520"/>
                <a:gd name="T54" fmla="*/ 626 w 1607"/>
                <a:gd name="T55" fmla="*/ 19 h 1520"/>
                <a:gd name="T56" fmla="*/ 656 w 1607"/>
                <a:gd name="T57" fmla="*/ 1 h 1520"/>
                <a:gd name="T58" fmla="*/ 630 w 1607"/>
                <a:gd name="T59" fmla="*/ 0 h 1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7" h="1520">
                  <a:moveTo>
                    <a:pt x="200" y="110"/>
                  </a:moveTo>
                  <a:cubicBezTo>
                    <a:pt x="129" y="150"/>
                    <a:pt x="61" y="200"/>
                    <a:pt x="0" y="261"/>
                  </a:cubicBezTo>
                  <a:cubicBezTo>
                    <a:pt x="1" y="262"/>
                    <a:pt x="1" y="262"/>
                    <a:pt x="1" y="262"/>
                  </a:cubicBezTo>
                  <a:cubicBezTo>
                    <a:pt x="1" y="262"/>
                    <a:pt x="1" y="262"/>
                    <a:pt x="1" y="262"/>
                  </a:cubicBezTo>
                  <a:cubicBezTo>
                    <a:pt x="165" y="426"/>
                    <a:pt x="165" y="426"/>
                    <a:pt x="165" y="426"/>
                  </a:cubicBezTo>
                  <a:cubicBezTo>
                    <a:pt x="252" y="339"/>
                    <a:pt x="357" y="282"/>
                    <a:pt x="467" y="254"/>
                  </a:cubicBezTo>
                  <a:cubicBezTo>
                    <a:pt x="468" y="231"/>
                    <a:pt x="468" y="209"/>
                    <a:pt x="466" y="186"/>
                  </a:cubicBezTo>
                  <a:cubicBezTo>
                    <a:pt x="463" y="186"/>
                    <a:pt x="461" y="186"/>
                    <a:pt x="459" y="186"/>
                  </a:cubicBezTo>
                  <a:cubicBezTo>
                    <a:pt x="369" y="186"/>
                    <a:pt x="279" y="161"/>
                    <a:pt x="200" y="110"/>
                  </a:cubicBezTo>
                  <a:moveTo>
                    <a:pt x="425" y="24"/>
                  </a:moveTo>
                  <a:cubicBezTo>
                    <a:pt x="401" y="30"/>
                    <a:pt x="377" y="37"/>
                    <a:pt x="353" y="44"/>
                  </a:cubicBezTo>
                  <a:cubicBezTo>
                    <a:pt x="381" y="53"/>
                    <a:pt x="410" y="58"/>
                    <a:pt x="439" y="60"/>
                  </a:cubicBezTo>
                  <a:cubicBezTo>
                    <a:pt x="435" y="48"/>
                    <a:pt x="430" y="36"/>
                    <a:pt x="425" y="24"/>
                  </a:cubicBezTo>
                  <a:moveTo>
                    <a:pt x="820" y="21"/>
                  </a:moveTo>
                  <a:cubicBezTo>
                    <a:pt x="813" y="29"/>
                    <a:pt x="806" y="37"/>
                    <a:pt x="798" y="45"/>
                  </a:cubicBezTo>
                  <a:cubicBezTo>
                    <a:pt x="798" y="46"/>
                    <a:pt x="798" y="46"/>
                    <a:pt x="798" y="46"/>
                  </a:cubicBezTo>
                  <a:cubicBezTo>
                    <a:pt x="755" y="89"/>
                    <a:pt x="705" y="122"/>
                    <a:pt x="652" y="145"/>
                  </a:cubicBezTo>
                  <a:cubicBezTo>
                    <a:pt x="656" y="175"/>
                    <a:pt x="658" y="205"/>
                    <a:pt x="658" y="234"/>
                  </a:cubicBezTo>
                  <a:cubicBezTo>
                    <a:pt x="816" y="241"/>
                    <a:pt x="973" y="305"/>
                    <a:pt x="1094" y="426"/>
                  </a:cubicBezTo>
                  <a:cubicBezTo>
                    <a:pt x="1351" y="683"/>
                    <a:pt x="1351" y="1099"/>
                    <a:pt x="1094" y="1355"/>
                  </a:cubicBezTo>
                  <a:cubicBezTo>
                    <a:pt x="1095" y="1356"/>
                    <a:pt x="1095" y="1356"/>
                    <a:pt x="1095" y="1356"/>
                  </a:cubicBezTo>
                  <a:cubicBezTo>
                    <a:pt x="1095" y="1355"/>
                    <a:pt x="1095" y="1355"/>
                    <a:pt x="1095" y="1355"/>
                  </a:cubicBezTo>
                  <a:cubicBezTo>
                    <a:pt x="1259" y="1520"/>
                    <a:pt x="1259" y="1520"/>
                    <a:pt x="1259" y="1520"/>
                  </a:cubicBezTo>
                  <a:cubicBezTo>
                    <a:pt x="1607" y="1172"/>
                    <a:pt x="1607" y="609"/>
                    <a:pt x="1259" y="261"/>
                  </a:cubicBezTo>
                  <a:cubicBezTo>
                    <a:pt x="1134" y="136"/>
                    <a:pt x="981" y="56"/>
                    <a:pt x="820" y="21"/>
                  </a:cubicBezTo>
                  <a:moveTo>
                    <a:pt x="630" y="0"/>
                  </a:moveTo>
                  <a:cubicBezTo>
                    <a:pt x="626" y="0"/>
                    <a:pt x="623" y="0"/>
                    <a:pt x="620" y="0"/>
                  </a:cubicBezTo>
                  <a:cubicBezTo>
                    <a:pt x="622" y="7"/>
                    <a:pt x="624" y="13"/>
                    <a:pt x="626" y="19"/>
                  </a:cubicBezTo>
                  <a:cubicBezTo>
                    <a:pt x="636" y="13"/>
                    <a:pt x="646" y="7"/>
                    <a:pt x="656" y="1"/>
                  </a:cubicBezTo>
                  <a:cubicBezTo>
                    <a:pt x="647" y="1"/>
                    <a:pt x="638" y="0"/>
                    <a:pt x="63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 rot="10800000">
              <a:off x="8818587" y="4334371"/>
              <a:ext cx="614260" cy="594978"/>
            </a:xfrm>
            <a:custGeom>
              <a:avLst/>
              <a:gdLst>
                <a:gd name="T0" fmla="*/ 655 w 819"/>
                <a:gd name="T1" fmla="*/ 637 h 793"/>
                <a:gd name="T2" fmla="*/ 589 w 819"/>
                <a:gd name="T3" fmla="*/ 729 h 793"/>
                <a:gd name="T4" fmla="*/ 589 w 819"/>
                <a:gd name="T5" fmla="*/ 729 h 793"/>
                <a:gd name="T6" fmla="*/ 589 w 819"/>
                <a:gd name="T7" fmla="*/ 729 h 793"/>
                <a:gd name="T8" fmla="*/ 643 w 819"/>
                <a:gd name="T9" fmla="*/ 782 h 793"/>
                <a:gd name="T10" fmla="*/ 700 w 819"/>
                <a:gd name="T11" fmla="*/ 793 h 793"/>
                <a:gd name="T12" fmla="*/ 779 w 819"/>
                <a:gd name="T13" fmla="*/ 668 h 793"/>
                <a:gd name="T14" fmla="*/ 655 w 819"/>
                <a:gd name="T15" fmla="*/ 637 h 793"/>
                <a:gd name="T16" fmla="*/ 172 w 819"/>
                <a:gd name="T17" fmla="*/ 29 h 793"/>
                <a:gd name="T18" fmla="*/ 0 w 819"/>
                <a:gd name="T19" fmla="*/ 140 h 793"/>
                <a:gd name="T20" fmla="*/ 0 w 819"/>
                <a:gd name="T21" fmla="*/ 140 h 793"/>
                <a:gd name="T22" fmla="*/ 0 w 819"/>
                <a:gd name="T23" fmla="*/ 140 h 793"/>
                <a:gd name="T24" fmla="*/ 89 w 819"/>
                <a:gd name="T25" fmla="*/ 228 h 793"/>
                <a:gd name="T26" fmla="*/ 196 w 819"/>
                <a:gd name="T27" fmla="*/ 154 h 793"/>
                <a:gd name="T28" fmla="*/ 172 w 819"/>
                <a:gd name="T29" fmla="*/ 29 h 793"/>
                <a:gd name="T30" fmla="*/ 360 w 819"/>
                <a:gd name="T31" fmla="*/ 0 h 793"/>
                <a:gd name="T32" fmla="*/ 388 w 819"/>
                <a:gd name="T33" fmla="*/ 128 h 793"/>
                <a:gd name="T34" fmla="*/ 589 w 819"/>
                <a:gd name="T35" fmla="*/ 228 h 793"/>
                <a:gd name="T36" fmla="*/ 691 w 819"/>
                <a:gd name="T37" fmla="*/ 448 h 793"/>
                <a:gd name="T38" fmla="*/ 818 w 819"/>
                <a:gd name="T39" fmla="*/ 482 h 793"/>
                <a:gd name="T40" fmla="*/ 678 w 819"/>
                <a:gd name="T41" fmla="*/ 140 h 793"/>
                <a:gd name="T42" fmla="*/ 360 w 819"/>
                <a:gd name="T43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9" h="793">
                  <a:moveTo>
                    <a:pt x="655" y="637"/>
                  </a:moveTo>
                  <a:cubicBezTo>
                    <a:pt x="638" y="670"/>
                    <a:pt x="616" y="701"/>
                    <a:pt x="589" y="729"/>
                  </a:cubicBezTo>
                  <a:cubicBezTo>
                    <a:pt x="589" y="729"/>
                    <a:pt x="589" y="729"/>
                    <a:pt x="589" y="729"/>
                  </a:cubicBezTo>
                  <a:cubicBezTo>
                    <a:pt x="589" y="729"/>
                    <a:pt x="589" y="729"/>
                    <a:pt x="589" y="729"/>
                  </a:cubicBezTo>
                  <a:cubicBezTo>
                    <a:pt x="643" y="782"/>
                    <a:pt x="643" y="782"/>
                    <a:pt x="643" y="782"/>
                  </a:cubicBezTo>
                  <a:cubicBezTo>
                    <a:pt x="662" y="785"/>
                    <a:pt x="681" y="789"/>
                    <a:pt x="700" y="793"/>
                  </a:cubicBezTo>
                  <a:cubicBezTo>
                    <a:pt x="734" y="755"/>
                    <a:pt x="760" y="713"/>
                    <a:pt x="779" y="668"/>
                  </a:cubicBezTo>
                  <a:cubicBezTo>
                    <a:pt x="736" y="662"/>
                    <a:pt x="695" y="651"/>
                    <a:pt x="655" y="637"/>
                  </a:cubicBezTo>
                  <a:moveTo>
                    <a:pt x="172" y="29"/>
                  </a:moveTo>
                  <a:cubicBezTo>
                    <a:pt x="109" y="52"/>
                    <a:pt x="50" y="89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121" y="196"/>
                    <a:pt x="157" y="172"/>
                    <a:pt x="196" y="154"/>
                  </a:cubicBezTo>
                  <a:cubicBezTo>
                    <a:pt x="185" y="114"/>
                    <a:pt x="176" y="72"/>
                    <a:pt x="172" y="29"/>
                  </a:cubicBezTo>
                  <a:moveTo>
                    <a:pt x="360" y="0"/>
                  </a:moveTo>
                  <a:cubicBezTo>
                    <a:pt x="364" y="44"/>
                    <a:pt x="373" y="87"/>
                    <a:pt x="388" y="128"/>
                  </a:cubicBezTo>
                  <a:cubicBezTo>
                    <a:pt x="461" y="138"/>
                    <a:pt x="532" y="172"/>
                    <a:pt x="589" y="228"/>
                  </a:cubicBezTo>
                  <a:cubicBezTo>
                    <a:pt x="650" y="290"/>
                    <a:pt x="684" y="368"/>
                    <a:pt x="691" y="448"/>
                  </a:cubicBezTo>
                  <a:cubicBezTo>
                    <a:pt x="731" y="464"/>
                    <a:pt x="774" y="476"/>
                    <a:pt x="818" y="482"/>
                  </a:cubicBezTo>
                  <a:cubicBezTo>
                    <a:pt x="819" y="358"/>
                    <a:pt x="772" y="234"/>
                    <a:pt x="678" y="140"/>
                  </a:cubicBezTo>
                  <a:cubicBezTo>
                    <a:pt x="589" y="51"/>
                    <a:pt x="475" y="5"/>
                    <a:pt x="36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2" name="Freeform 33"/>
            <p:cNvSpPr>
              <a:spLocks noEditPoints="1"/>
            </p:cNvSpPr>
            <p:nvPr userDrawn="1"/>
          </p:nvSpPr>
          <p:spPr bwMode="auto">
            <a:xfrm rot="10800000">
              <a:off x="9567819" y="4275148"/>
              <a:ext cx="624819" cy="613342"/>
            </a:xfrm>
            <a:custGeom>
              <a:avLst/>
              <a:gdLst>
                <a:gd name="T0" fmla="*/ 814 w 833"/>
                <a:gd name="T1" fmla="*/ 416 h 818"/>
                <a:gd name="T2" fmla="*/ 690 w 833"/>
                <a:gd name="T3" fmla="*/ 433 h 818"/>
                <a:gd name="T4" fmla="*/ 589 w 833"/>
                <a:gd name="T5" fmla="*/ 729 h 818"/>
                <a:gd name="T6" fmla="*/ 589 w 833"/>
                <a:gd name="T7" fmla="*/ 730 h 818"/>
                <a:gd name="T8" fmla="*/ 589 w 833"/>
                <a:gd name="T9" fmla="*/ 730 h 818"/>
                <a:gd name="T10" fmla="*/ 678 w 833"/>
                <a:gd name="T11" fmla="*/ 818 h 818"/>
                <a:gd name="T12" fmla="*/ 814 w 833"/>
                <a:gd name="T13" fmla="*/ 416 h 818"/>
                <a:gd name="T14" fmla="*/ 339 w 833"/>
                <a:gd name="T15" fmla="*/ 0 h 818"/>
                <a:gd name="T16" fmla="*/ 0 w 833"/>
                <a:gd name="T17" fmla="*/ 140 h 818"/>
                <a:gd name="T18" fmla="*/ 0 w 833"/>
                <a:gd name="T19" fmla="*/ 141 h 818"/>
                <a:gd name="T20" fmla="*/ 0 w 833"/>
                <a:gd name="T21" fmla="*/ 140 h 818"/>
                <a:gd name="T22" fmla="*/ 89 w 833"/>
                <a:gd name="T23" fmla="*/ 229 h 818"/>
                <a:gd name="T24" fmla="*/ 339 w 833"/>
                <a:gd name="T25" fmla="*/ 125 h 818"/>
                <a:gd name="T26" fmla="*/ 589 w 833"/>
                <a:gd name="T27" fmla="*/ 229 h 818"/>
                <a:gd name="T28" fmla="*/ 614 w 833"/>
                <a:gd name="T29" fmla="*/ 257 h 818"/>
                <a:gd name="T30" fmla="*/ 748 w 833"/>
                <a:gd name="T31" fmla="*/ 230 h 818"/>
                <a:gd name="T32" fmla="*/ 678 w 833"/>
                <a:gd name="T33" fmla="*/ 140 h 818"/>
                <a:gd name="T34" fmla="*/ 598 w 833"/>
                <a:gd name="T35" fmla="*/ 76 h 818"/>
                <a:gd name="T36" fmla="*/ 543 w 833"/>
                <a:gd name="T37" fmla="*/ 45 h 818"/>
                <a:gd name="T38" fmla="*/ 339 w 833"/>
                <a:gd name="T39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3" h="818">
                  <a:moveTo>
                    <a:pt x="814" y="416"/>
                  </a:moveTo>
                  <a:cubicBezTo>
                    <a:pt x="772" y="417"/>
                    <a:pt x="730" y="423"/>
                    <a:pt x="690" y="433"/>
                  </a:cubicBezTo>
                  <a:cubicBezTo>
                    <a:pt x="703" y="538"/>
                    <a:pt x="670" y="649"/>
                    <a:pt x="589" y="729"/>
                  </a:cubicBezTo>
                  <a:cubicBezTo>
                    <a:pt x="589" y="730"/>
                    <a:pt x="589" y="730"/>
                    <a:pt x="589" y="730"/>
                  </a:cubicBezTo>
                  <a:cubicBezTo>
                    <a:pt x="589" y="730"/>
                    <a:pt x="589" y="730"/>
                    <a:pt x="589" y="730"/>
                  </a:cubicBezTo>
                  <a:cubicBezTo>
                    <a:pt x="678" y="818"/>
                    <a:pt x="678" y="818"/>
                    <a:pt x="678" y="818"/>
                  </a:cubicBezTo>
                  <a:cubicBezTo>
                    <a:pt x="787" y="709"/>
                    <a:pt x="833" y="559"/>
                    <a:pt x="814" y="416"/>
                  </a:cubicBezTo>
                  <a:moveTo>
                    <a:pt x="339" y="0"/>
                  </a:moveTo>
                  <a:cubicBezTo>
                    <a:pt x="216" y="0"/>
                    <a:pt x="93" y="47"/>
                    <a:pt x="0" y="14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1"/>
                    <a:pt x="0" y="140"/>
                    <a:pt x="0" y="140"/>
                  </a:cubicBezTo>
                  <a:cubicBezTo>
                    <a:pt x="89" y="229"/>
                    <a:pt x="89" y="229"/>
                    <a:pt x="89" y="229"/>
                  </a:cubicBezTo>
                  <a:cubicBezTo>
                    <a:pt x="158" y="160"/>
                    <a:pt x="248" y="125"/>
                    <a:pt x="339" y="125"/>
                  </a:cubicBezTo>
                  <a:cubicBezTo>
                    <a:pt x="429" y="125"/>
                    <a:pt x="520" y="160"/>
                    <a:pt x="589" y="229"/>
                  </a:cubicBezTo>
                  <a:cubicBezTo>
                    <a:pt x="598" y="238"/>
                    <a:pt x="606" y="247"/>
                    <a:pt x="614" y="257"/>
                  </a:cubicBezTo>
                  <a:cubicBezTo>
                    <a:pt x="658" y="244"/>
                    <a:pt x="703" y="235"/>
                    <a:pt x="748" y="230"/>
                  </a:cubicBezTo>
                  <a:cubicBezTo>
                    <a:pt x="729" y="198"/>
                    <a:pt x="705" y="168"/>
                    <a:pt x="678" y="140"/>
                  </a:cubicBezTo>
                  <a:cubicBezTo>
                    <a:pt x="653" y="116"/>
                    <a:pt x="626" y="94"/>
                    <a:pt x="598" y="76"/>
                  </a:cubicBezTo>
                  <a:cubicBezTo>
                    <a:pt x="579" y="68"/>
                    <a:pt x="560" y="57"/>
                    <a:pt x="543" y="45"/>
                  </a:cubicBezTo>
                  <a:cubicBezTo>
                    <a:pt x="478" y="15"/>
                    <a:pt x="409" y="0"/>
                    <a:pt x="33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3" name="Freeform 40"/>
            <p:cNvSpPr>
              <a:spLocks/>
            </p:cNvSpPr>
            <p:nvPr userDrawn="1"/>
          </p:nvSpPr>
          <p:spPr bwMode="auto">
            <a:xfrm rot="10800000">
              <a:off x="10623263" y="3676497"/>
              <a:ext cx="109722" cy="166649"/>
            </a:xfrm>
            <a:custGeom>
              <a:avLst/>
              <a:gdLst>
                <a:gd name="T0" fmla="*/ 144 w 146"/>
                <a:gd name="T1" fmla="*/ 0 h 222"/>
                <a:gd name="T2" fmla="*/ 59 w 146"/>
                <a:gd name="T3" fmla="*/ 49 h 222"/>
                <a:gd name="T4" fmla="*/ 0 w 146"/>
                <a:gd name="T5" fmla="*/ 166 h 222"/>
                <a:gd name="T6" fmla="*/ 0 w 146"/>
                <a:gd name="T7" fmla="*/ 166 h 222"/>
                <a:gd name="T8" fmla="*/ 0 w 146"/>
                <a:gd name="T9" fmla="*/ 166 h 222"/>
                <a:gd name="T10" fmla="*/ 59 w 146"/>
                <a:gd name="T11" fmla="*/ 222 h 222"/>
                <a:gd name="T12" fmla="*/ 144 w 146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222">
                  <a:moveTo>
                    <a:pt x="144" y="0"/>
                  </a:moveTo>
                  <a:cubicBezTo>
                    <a:pt x="115" y="15"/>
                    <a:pt x="87" y="31"/>
                    <a:pt x="59" y="49"/>
                  </a:cubicBezTo>
                  <a:cubicBezTo>
                    <a:pt x="52" y="92"/>
                    <a:pt x="32" y="132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9" y="222"/>
                    <a:pt x="59" y="222"/>
                    <a:pt x="59" y="222"/>
                  </a:cubicBezTo>
                  <a:cubicBezTo>
                    <a:pt x="118" y="160"/>
                    <a:pt x="146" y="80"/>
                    <a:pt x="14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4" name="Freeform 44"/>
            <p:cNvSpPr>
              <a:spLocks/>
            </p:cNvSpPr>
            <p:nvPr userDrawn="1"/>
          </p:nvSpPr>
          <p:spPr bwMode="auto">
            <a:xfrm rot="10800000">
              <a:off x="10204115" y="3730670"/>
              <a:ext cx="181340" cy="165731"/>
            </a:xfrm>
            <a:custGeom>
              <a:avLst/>
              <a:gdLst>
                <a:gd name="T0" fmla="*/ 53 w 242"/>
                <a:gd name="T1" fmla="*/ 0 h 221"/>
                <a:gd name="T2" fmla="*/ 0 w 242"/>
                <a:gd name="T3" fmla="*/ 188 h 221"/>
                <a:gd name="T4" fmla="*/ 186 w 242"/>
                <a:gd name="T5" fmla="*/ 221 h 221"/>
                <a:gd name="T6" fmla="*/ 242 w 242"/>
                <a:gd name="T7" fmla="*/ 39 h 221"/>
                <a:gd name="T8" fmla="*/ 53 w 24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21">
                  <a:moveTo>
                    <a:pt x="53" y="0"/>
                  </a:moveTo>
                  <a:cubicBezTo>
                    <a:pt x="27" y="60"/>
                    <a:pt x="9" y="124"/>
                    <a:pt x="0" y="188"/>
                  </a:cubicBezTo>
                  <a:cubicBezTo>
                    <a:pt x="66" y="188"/>
                    <a:pt x="128" y="200"/>
                    <a:pt x="186" y="221"/>
                  </a:cubicBezTo>
                  <a:cubicBezTo>
                    <a:pt x="194" y="158"/>
                    <a:pt x="212" y="97"/>
                    <a:pt x="242" y="39"/>
                  </a:cubicBezTo>
                  <a:cubicBezTo>
                    <a:pt x="182" y="18"/>
                    <a:pt x="119" y="5"/>
                    <a:pt x="5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5" name="Freeform 45"/>
            <p:cNvSpPr>
              <a:spLocks noEditPoints="1"/>
            </p:cNvSpPr>
            <p:nvPr userDrawn="1"/>
          </p:nvSpPr>
          <p:spPr bwMode="auto">
            <a:xfrm rot="10800000">
              <a:off x="9547619" y="3142578"/>
              <a:ext cx="817177" cy="385634"/>
            </a:xfrm>
            <a:custGeom>
              <a:avLst/>
              <a:gdLst>
                <a:gd name="T0" fmla="*/ 979 w 1089"/>
                <a:gd name="T1" fmla="*/ 236 h 514"/>
                <a:gd name="T2" fmla="*/ 693 w 1089"/>
                <a:gd name="T3" fmla="*/ 325 h 514"/>
                <a:gd name="T4" fmla="*/ 643 w 1089"/>
                <a:gd name="T5" fmla="*/ 513 h 514"/>
                <a:gd name="T6" fmla="*/ 685 w 1089"/>
                <a:gd name="T7" fmla="*/ 514 h 514"/>
                <a:gd name="T8" fmla="*/ 1089 w 1089"/>
                <a:gd name="T9" fmla="*/ 389 h 514"/>
                <a:gd name="T10" fmla="*/ 979 w 1089"/>
                <a:gd name="T11" fmla="*/ 236 h 514"/>
                <a:gd name="T12" fmla="*/ 195 w 1089"/>
                <a:gd name="T13" fmla="*/ 0 h 514"/>
                <a:gd name="T14" fmla="*/ 68 w 1089"/>
                <a:gd name="T15" fmla="*/ 21 h 514"/>
                <a:gd name="T16" fmla="*/ 0 w 1089"/>
                <a:gd name="T17" fmla="*/ 15 h 514"/>
                <a:gd name="T18" fmla="*/ 176 w 1089"/>
                <a:gd name="T19" fmla="*/ 303 h 514"/>
                <a:gd name="T20" fmla="*/ 451 w 1089"/>
                <a:gd name="T21" fmla="*/ 475 h 514"/>
                <a:gd name="T22" fmla="*/ 505 w 1089"/>
                <a:gd name="T23" fmla="*/ 294 h 514"/>
                <a:gd name="T24" fmla="*/ 309 w 1089"/>
                <a:gd name="T25" fmla="*/ 170 h 514"/>
                <a:gd name="T26" fmla="*/ 195 w 1089"/>
                <a:gd name="T27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9" h="514">
                  <a:moveTo>
                    <a:pt x="979" y="236"/>
                  </a:moveTo>
                  <a:cubicBezTo>
                    <a:pt x="892" y="294"/>
                    <a:pt x="793" y="324"/>
                    <a:pt x="693" y="325"/>
                  </a:cubicBezTo>
                  <a:cubicBezTo>
                    <a:pt x="684" y="391"/>
                    <a:pt x="667" y="454"/>
                    <a:pt x="643" y="513"/>
                  </a:cubicBezTo>
                  <a:cubicBezTo>
                    <a:pt x="657" y="513"/>
                    <a:pt x="671" y="514"/>
                    <a:pt x="685" y="514"/>
                  </a:cubicBezTo>
                  <a:cubicBezTo>
                    <a:pt x="826" y="514"/>
                    <a:pt x="968" y="472"/>
                    <a:pt x="1089" y="389"/>
                  </a:cubicBezTo>
                  <a:cubicBezTo>
                    <a:pt x="1047" y="341"/>
                    <a:pt x="1010" y="290"/>
                    <a:pt x="979" y="236"/>
                  </a:cubicBezTo>
                  <a:moveTo>
                    <a:pt x="195" y="0"/>
                  </a:moveTo>
                  <a:cubicBezTo>
                    <a:pt x="154" y="14"/>
                    <a:pt x="111" y="21"/>
                    <a:pt x="68" y="21"/>
                  </a:cubicBezTo>
                  <a:cubicBezTo>
                    <a:pt x="45" y="21"/>
                    <a:pt x="23" y="19"/>
                    <a:pt x="0" y="15"/>
                  </a:cubicBezTo>
                  <a:cubicBezTo>
                    <a:pt x="34" y="120"/>
                    <a:pt x="92" y="219"/>
                    <a:pt x="176" y="303"/>
                  </a:cubicBezTo>
                  <a:cubicBezTo>
                    <a:pt x="256" y="383"/>
                    <a:pt x="350" y="440"/>
                    <a:pt x="451" y="475"/>
                  </a:cubicBezTo>
                  <a:cubicBezTo>
                    <a:pt x="479" y="419"/>
                    <a:pt x="498" y="359"/>
                    <a:pt x="505" y="294"/>
                  </a:cubicBezTo>
                  <a:cubicBezTo>
                    <a:pt x="433" y="269"/>
                    <a:pt x="367" y="227"/>
                    <a:pt x="309" y="170"/>
                  </a:cubicBezTo>
                  <a:cubicBezTo>
                    <a:pt x="259" y="120"/>
                    <a:pt x="221" y="62"/>
                    <a:pt x="19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6" name="Freeform 49"/>
            <p:cNvSpPr>
              <a:spLocks/>
            </p:cNvSpPr>
            <p:nvPr userDrawn="1"/>
          </p:nvSpPr>
          <p:spPr bwMode="auto">
            <a:xfrm rot="10800000">
              <a:off x="9960799" y="4000614"/>
              <a:ext cx="157926" cy="185471"/>
            </a:xfrm>
            <a:custGeom>
              <a:avLst/>
              <a:gdLst>
                <a:gd name="T0" fmla="*/ 98 w 210"/>
                <a:gd name="T1" fmla="*/ 0 h 247"/>
                <a:gd name="T2" fmla="*/ 0 w 210"/>
                <a:gd name="T3" fmla="*/ 47 h 247"/>
                <a:gd name="T4" fmla="*/ 38 w 210"/>
                <a:gd name="T5" fmla="*/ 247 h 247"/>
                <a:gd name="T6" fmla="*/ 210 w 210"/>
                <a:gd name="T7" fmla="*/ 161 h 247"/>
                <a:gd name="T8" fmla="*/ 190 w 210"/>
                <a:gd name="T9" fmla="*/ 19 h 247"/>
                <a:gd name="T10" fmla="*/ 98 w 210"/>
                <a:gd name="T11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47">
                  <a:moveTo>
                    <a:pt x="98" y="0"/>
                  </a:moveTo>
                  <a:cubicBezTo>
                    <a:pt x="65" y="13"/>
                    <a:pt x="32" y="29"/>
                    <a:pt x="0" y="47"/>
                  </a:cubicBezTo>
                  <a:cubicBezTo>
                    <a:pt x="3" y="114"/>
                    <a:pt x="16" y="182"/>
                    <a:pt x="38" y="247"/>
                  </a:cubicBezTo>
                  <a:cubicBezTo>
                    <a:pt x="91" y="207"/>
                    <a:pt x="149" y="179"/>
                    <a:pt x="210" y="161"/>
                  </a:cubicBezTo>
                  <a:cubicBezTo>
                    <a:pt x="197" y="115"/>
                    <a:pt x="190" y="67"/>
                    <a:pt x="190" y="19"/>
                  </a:cubicBezTo>
                  <a:cubicBezTo>
                    <a:pt x="159" y="16"/>
                    <a:pt x="128" y="10"/>
                    <a:pt x="9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7" name="Freeform 91"/>
            <p:cNvSpPr>
              <a:spLocks/>
            </p:cNvSpPr>
            <p:nvPr userDrawn="1"/>
          </p:nvSpPr>
          <p:spPr bwMode="auto">
            <a:xfrm rot="10800000">
              <a:off x="8330118" y="5250252"/>
              <a:ext cx="182258" cy="178586"/>
            </a:xfrm>
            <a:custGeom>
              <a:avLst/>
              <a:gdLst>
                <a:gd name="T0" fmla="*/ 47 w 243"/>
                <a:gd name="T1" fmla="*/ 0 h 238"/>
                <a:gd name="T2" fmla="*/ 0 w 243"/>
                <a:gd name="T3" fmla="*/ 51 h 238"/>
                <a:gd name="T4" fmla="*/ 1 w 243"/>
                <a:gd name="T5" fmla="*/ 52 h 238"/>
                <a:gd name="T6" fmla="*/ 1 w 243"/>
                <a:gd name="T7" fmla="*/ 52 h 238"/>
                <a:gd name="T8" fmla="*/ 187 w 243"/>
                <a:gd name="T9" fmla="*/ 238 h 238"/>
                <a:gd name="T10" fmla="*/ 243 w 243"/>
                <a:gd name="T11" fmla="*/ 177 h 238"/>
                <a:gd name="T12" fmla="*/ 47 w 243"/>
                <a:gd name="T13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38">
                  <a:moveTo>
                    <a:pt x="47" y="0"/>
                  </a:moveTo>
                  <a:cubicBezTo>
                    <a:pt x="33" y="18"/>
                    <a:pt x="17" y="35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87" y="238"/>
                    <a:pt x="187" y="238"/>
                    <a:pt x="187" y="238"/>
                  </a:cubicBezTo>
                  <a:cubicBezTo>
                    <a:pt x="206" y="218"/>
                    <a:pt x="225" y="198"/>
                    <a:pt x="243" y="177"/>
                  </a:cubicBezTo>
                  <a:cubicBezTo>
                    <a:pt x="189" y="107"/>
                    <a:pt x="123" y="47"/>
                    <a:pt x="4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8" name="Freeform 94"/>
            <p:cNvSpPr>
              <a:spLocks noEditPoints="1"/>
            </p:cNvSpPr>
            <p:nvPr userDrawn="1"/>
          </p:nvSpPr>
          <p:spPr bwMode="auto">
            <a:xfrm rot="10800000">
              <a:off x="9189071" y="5129511"/>
              <a:ext cx="324116" cy="813045"/>
            </a:xfrm>
            <a:custGeom>
              <a:avLst/>
              <a:gdLst>
                <a:gd name="T0" fmla="*/ 381 w 432"/>
                <a:gd name="T1" fmla="*/ 818 h 1084"/>
                <a:gd name="T2" fmla="*/ 182 w 432"/>
                <a:gd name="T3" fmla="*/ 998 h 1084"/>
                <a:gd name="T4" fmla="*/ 308 w 432"/>
                <a:gd name="T5" fmla="*/ 1084 h 1084"/>
                <a:gd name="T6" fmla="*/ 432 w 432"/>
                <a:gd name="T7" fmla="*/ 851 h 1084"/>
                <a:gd name="T8" fmla="*/ 381 w 432"/>
                <a:gd name="T9" fmla="*/ 818 h 1084"/>
                <a:gd name="T10" fmla="*/ 0 w 432"/>
                <a:gd name="T11" fmla="*/ 0 h 1084"/>
                <a:gd name="T12" fmla="*/ 0 w 432"/>
                <a:gd name="T13" fmla="*/ 0 h 1084"/>
                <a:gd name="T14" fmla="*/ 0 w 432"/>
                <a:gd name="T15" fmla="*/ 0 h 1084"/>
                <a:gd name="T16" fmla="*/ 0 w 432"/>
                <a:gd name="T17" fmla="*/ 156 h 1084"/>
                <a:gd name="T18" fmla="*/ 69 w 432"/>
                <a:gd name="T19" fmla="*/ 161 h 1084"/>
                <a:gd name="T20" fmla="*/ 96 w 432"/>
                <a:gd name="T21" fmla="*/ 7 h 1084"/>
                <a:gd name="T22" fmla="*/ 0 w 432"/>
                <a:gd name="T2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" h="1084">
                  <a:moveTo>
                    <a:pt x="381" y="818"/>
                  </a:moveTo>
                  <a:cubicBezTo>
                    <a:pt x="335" y="897"/>
                    <a:pt x="265" y="960"/>
                    <a:pt x="182" y="998"/>
                  </a:cubicBezTo>
                  <a:cubicBezTo>
                    <a:pt x="222" y="1030"/>
                    <a:pt x="264" y="1059"/>
                    <a:pt x="308" y="1084"/>
                  </a:cubicBezTo>
                  <a:cubicBezTo>
                    <a:pt x="335" y="998"/>
                    <a:pt x="377" y="920"/>
                    <a:pt x="432" y="851"/>
                  </a:cubicBezTo>
                  <a:cubicBezTo>
                    <a:pt x="414" y="841"/>
                    <a:pt x="398" y="830"/>
                    <a:pt x="381" y="81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4" y="156"/>
                    <a:pt x="46" y="158"/>
                    <a:pt x="69" y="161"/>
                  </a:cubicBezTo>
                  <a:cubicBezTo>
                    <a:pt x="72" y="109"/>
                    <a:pt x="81" y="58"/>
                    <a:pt x="96" y="7"/>
                  </a:cubicBezTo>
                  <a:cubicBezTo>
                    <a:pt x="65" y="2"/>
                    <a:pt x="33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39" name="Freeform 7"/>
            <p:cNvSpPr>
              <a:spLocks noEditPoints="1"/>
            </p:cNvSpPr>
            <p:nvPr userDrawn="1"/>
          </p:nvSpPr>
          <p:spPr bwMode="auto">
            <a:xfrm rot="10800000">
              <a:off x="9189072" y="3789893"/>
              <a:ext cx="769891" cy="769432"/>
            </a:xfrm>
            <a:custGeom>
              <a:avLst/>
              <a:gdLst>
                <a:gd name="T0" fmla="*/ 134 w 1026"/>
                <a:gd name="T1" fmla="*/ 892 h 1026"/>
                <a:gd name="T2" fmla="*/ 0 w 1026"/>
                <a:gd name="T3" fmla="*/ 1026 h 1026"/>
                <a:gd name="T4" fmla="*/ 0 w 1026"/>
                <a:gd name="T5" fmla="*/ 1026 h 1026"/>
                <a:gd name="T6" fmla="*/ 134 w 1026"/>
                <a:gd name="T7" fmla="*/ 892 h 1026"/>
                <a:gd name="T8" fmla="*/ 134 w 1026"/>
                <a:gd name="T9" fmla="*/ 892 h 1026"/>
                <a:gd name="T10" fmla="*/ 1026 w 1026"/>
                <a:gd name="T11" fmla="*/ 0 h 1026"/>
                <a:gd name="T12" fmla="*/ 892 w 1026"/>
                <a:gd name="T13" fmla="*/ 134 h 1026"/>
                <a:gd name="T14" fmla="*/ 892 w 1026"/>
                <a:gd name="T15" fmla="*/ 134 h 1026"/>
                <a:gd name="T16" fmla="*/ 1026 w 1026"/>
                <a:gd name="T17" fmla="*/ 0 h 1026"/>
                <a:gd name="T18" fmla="*/ 1026 w 1026"/>
                <a:gd name="T19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026">
                  <a:moveTo>
                    <a:pt x="134" y="892"/>
                  </a:moveTo>
                  <a:cubicBezTo>
                    <a:pt x="0" y="1026"/>
                    <a:pt x="0" y="1026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134" y="892"/>
                    <a:pt x="134" y="892"/>
                    <a:pt x="134" y="892"/>
                  </a:cubicBezTo>
                  <a:cubicBezTo>
                    <a:pt x="134" y="892"/>
                    <a:pt x="134" y="892"/>
                    <a:pt x="134" y="892"/>
                  </a:cubicBezTo>
                  <a:moveTo>
                    <a:pt x="1026" y="0"/>
                  </a:moveTo>
                  <a:cubicBezTo>
                    <a:pt x="892" y="134"/>
                    <a:pt x="892" y="134"/>
                    <a:pt x="892" y="134"/>
                  </a:cubicBezTo>
                  <a:cubicBezTo>
                    <a:pt x="892" y="134"/>
                    <a:pt x="892" y="134"/>
                    <a:pt x="892" y="134"/>
                  </a:cubicBezTo>
                  <a:cubicBezTo>
                    <a:pt x="1026" y="0"/>
                    <a:pt x="1026" y="0"/>
                    <a:pt x="1026" y="0"/>
                  </a:cubicBezTo>
                  <a:cubicBezTo>
                    <a:pt x="1026" y="0"/>
                    <a:pt x="1026" y="0"/>
                    <a:pt x="10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0" name="Freeform 9"/>
            <p:cNvSpPr>
              <a:spLocks noEditPoints="1"/>
            </p:cNvSpPr>
            <p:nvPr userDrawn="1"/>
          </p:nvSpPr>
          <p:spPr bwMode="auto">
            <a:xfrm rot="10800000">
              <a:off x="9029309" y="4159918"/>
              <a:ext cx="174913" cy="190522"/>
            </a:xfrm>
            <a:custGeom>
              <a:avLst/>
              <a:gdLst>
                <a:gd name="T0" fmla="*/ 227 w 233"/>
                <a:gd name="T1" fmla="*/ 145 h 254"/>
                <a:gd name="T2" fmla="*/ 41 w 233"/>
                <a:gd name="T3" fmla="*/ 186 h 254"/>
                <a:gd name="T4" fmla="*/ 42 w 233"/>
                <a:gd name="T5" fmla="*/ 254 h 254"/>
                <a:gd name="T6" fmla="*/ 205 w 233"/>
                <a:gd name="T7" fmla="*/ 234 h 254"/>
                <a:gd name="T8" fmla="*/ 233 w 233"/>
                <a:gd name="T9" fmla="*/ 234 h 254"/>
                <a:gd name="T10" fmla="*/ 227 w 233"/>
                <a:gd name="T11" fmla="*/ 145 h 254"/>
                <a:gd name="T12" fmla="*/ 195 w 233"/>
                <a:gd name="T13" fmla="*/ 0 h 254"/>
                <a:gd name="T14" fmla="*/ 0 w 233"/>
                <a:gd name="T15" fmla="*/ 24 h 254"/>
                <a:gd name="T16" fmla="*/ 14 w 233"/>
                <a:gd name="T17" fmla="*/ 60 h 254"/>
                <a:gd name="T18" fmla="*/ 34 w 233"/>
                <a:gd name="T19" fmla="*/ 61 h 254"/>
                <a:gd name="T20" fmla="*/ 201 w 233"/>
                <a:gd name="T21" fmla="*/ 19 h 254"/>
                <a:gd name="T22" fmla="*/ 195 w 233"/>
                <a:gd name="T2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254">
                  <a:moveTo>
                    <a:pt x="227" y="145"/>
                  </a:moveTo>
                  <a:cubicBezTo>
                    <a:pt x="168" y="172"/>
                    <a:pt x="104" y="185"/>
                    <a:pt x="41" y="186"/>
                  </a:cubicBezTo>
                  <a:cubicBezTo>
                    <a:pt x="43" y="209"/>
                    <a:pt x="43" y="231"/>
                    <a:pt x="42" y="254"/>
                  </a:cubicBezTo>
                  <a:cubicBezTo>
                    <a:pt x="96" y="240"/>
                    <a:pt x="150" y="234"/>
                    <a:pt x="205" y="234"/>
                  </a:cubicBezTo>
                  <a:cubicBezTo>
                    <a:pt x="214" y="234"/>
                    <a:pt x="223" y="234"/>
                    <a:pt x="233" y="234"/>
                  </a:cubicBezTo>
                  <a:cubicBezTo>
                    <a:pt x="233" y="205"/>
                    <a:pt x="231" y="175"/>
                    <a:pt x="227" y="145"/>
                  </a:cubicBezTo>
                  <a:moveTo>
                    <a:pt x="195" y="0"/>
                  </a:moveTo>
                  <a:cubicBezTo>
                    <a:pt x="129" y="1"/>
                    <a:pt x="64" y="9"/>
                    <a:pt x="0" y="24"/>
                  </a:cubicBezTo>
                  <a:cubicBezTo>
                    <a:pt x="5" y="36"/>
                    <a:pt x="10" y="48"/>
                    <a:pt x="14" y="60"/>
                  </a:cubicBezTo>
                  <a:cubicBezTo>
                    <a:pt x="21" y="60"/>
                    <a:pt x="27" y="61"/>
                    <a:pt x="34" y="61"/>
                  </a:cubicBezTo>
                  <a:cubicBezTo>
                    <a:pt x="91" y="61"/>
                    <a:pt x="149" y="47"/>
                    <a:pt x="201" y="19"/>
                  </a:cubicBezTo>
                  <a:cubicBezTo>
                    <a:pt x="199" y="13"/>
                    <a:pt x="197" y="7"/>
                    <a:pt x="19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1" name="Freeform 10"/>
            <p:cNvSpPr>
              <a:spLocks noEditPoints="1"/>
            </p:cNvSpPr>
            <p:nvPr userDrawn="1"/>
          </p:nvSpPr>
          <p:spPr bwMode="auto">
            <a:xfrm rot="10800000">
              <a:off x="8577567" y="3014493"/>
              <a:ext cx="1139457" cy="1138998"/>
            </a:xfrm>
            <a:custGeom>
              <a:avLst/>
              <a:gdLst>
                <a:gd name="T0" fmla="*/ 395 w 1519"/>
                <a:gd name="T1" fmla="*/ 1062 h 1519"/>
                <a:gd name="T2" fmla="*/ 330 w 1519"/>
                <a:gd name="T3" fmla="*/ 1137 h 1519"/>
                <a:gd name="T4" fmla="*/ 330 w 1519"/>
                <a:gd name="T5" fmla="*/ 1137 h 1519"/>
                <a:gd name="T6" fmla="*/ 226 w 1519"/>
                <a:gd name="T7" fmla="*/ 1223 h 1519"/>
                <a:gd name="T8" fmla="*/ 260 w 1519"/>
                <a:gd name="T9" fmla="*/ 1258 h 1519"/>
                <a:gd name="T10" fmla="*/ 889 w 1519"/>
                <a:gd name="T11" fmla="*/ 1519 h 1519"/>
                <a:gd name="T12" fmla="*/ 1519 w 1519"/>
                <a:gd name="T13" fmla="*/ 1258 h 1519"/>
                <a:gd name="T14" fmla="*/ 1518 w 1519"/>
                <a:gd name="T15" fmla="*/ 1258 h 1519"/>
                <a:gd name="T16" fmla="*/ 1518 w 1519"/>
                <a:gd name="T17" fmla="*/ 1258 h 1519"/>
                <a:gd name="T18" fmla="*/ 1354 w 1519"/>
                <a:gd name="T19" fmla="*/ 1094 h 1519"/>
                <a:gd name="T20" fmla="*/ 889 w 1519"/>
                <a:gd name="T21" fmla="*/ 1286 h 1519"/>
                <a:gd name="T22" fmla="*/ 425 w 1519"/>
                <a:gd name="T23" fmla="*/ 1093 h 1519"/>
                <a:gd name="T24" fmla="*/ 395 w 1519"/>
                <a:gd name="T25" fmla="*/ 1062 h 1519"/>
                <a:gd name="T26" fmla="*/ 0 w 1519"/>
                <a:gd name="T27" fmla="*/ 672 h 1519"/>
                <a:gd name="T28" fmla="*/ 116 w 1519"/>
                <a:gd name="T29" fmla="*/ 1070 h 1519"/>
                <a:gd name="T30" fmla="*/ 197 w 1519"/>
                <a:gd name="T31" fmla="*/ 1004 h 1519"/>
                <a:gd name="T32" fmla="*/ 196 w 1519"/>
                <a:gd name="T33" fmla="*/ 1004 h 1519"/>
                <a:gd name="T34" fmla="*/ 285 w 1519"/>
                <a:gd name="T35" fmla="*/ 887 h 1519"/>
                <a:gd name="T36" fmla="*/ 236 w 1519"/>
                <a:gd name="T37" fmla="*/ 696 h 1519"/>
                <a:gd name="T38" fmla="*/ 191 w 1519"/>
                <a:gd name="T39" fmla="*/ 697 h 1519"/>
                <a:gd name="T40" fmla="*/ 0 w 1519"/>
                <a:gd name="T41" fmla="*/ 672 h 1519"/>
                <a:gd name="T42" fmla="*/ 116 w 1519"/>
                <a:gd name="T43" fmla="*/ 187 h 1519"/>
                <a:gd name="T44" fmla="*/ 12 w 1519"/>
                <a:gd name="T45" fmla="*/ 477 h 1519"/>
                <a:gd name="T46" fmla="*/ 191 w 1519"/>
                <a:gd name="T47" fmla="*/ 507 h 1519"/>
                <a:gd name="T48" fmla="*/ 244 w 1519"/>
                <a:gd name="T49" fmla="*/ 505 h 1519"/>
                <a:gd name="T50" fmla="*/ 285 w 1519"/>
                <a:gd name="T51" fmla="*/ 371 h 1519"/>
                <a:gd name="T52" fmla="*/ 196 w 1519"/>
                <a:gd name="T53" fmla="*/ 253 h 1519"/>
                <a:gd name="T54" fmla="*/ 116 w 1519"/>
                <a:gd name="T55" fmla="*/ 187 h 1519"/>
                <a:gd name="T56" fmla="*/ 260 w 1519"/>
                <a:gd name="T57" fmla="*/ 0 h 1519"/>
                <a:gd name="T58" fmla="*/ 226 w 1519"/>
                <a:gd name="T59" fmla="*/ 35 h 1519"/>
                <a:gd name="T60" fmla="*/ 329 w 1519"/>
                <a:gd name="T61" fmla="*/ 120 h 1519"/>
                <a:gd name="T62" fmla="*/ 395 w 1519"/>
                <a:gd name="T63" fmla="*/ 196 h 1519"/>
                <a:gd name="T64" fmla="*/ 425 w 1519"/>
                <a:gd name="T65" fmla="*/ 164 h 1519"/>
                <a:gd name="T66" fmla="*/ 424 w 1519"/>
                <a:gd name="T67" fmla="*/ 164 h 1519"/>
                <a:gd name="T68" fmla="*/ 424 w 1519"/>
                <a:gd name="T69" fmla="*/ 164 h 1519"/>
                <a:gd name="T70" fmla="*/ 260 w 1519"/>
                <a:gd name="T71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19" h="1519">
                  <a:moveTo>
                    <a:pt x="395" y="1062"/>
                  </a:moveTo>
                  <a:cubicBezTo>
                    <a:pt x="375" y="1088"/>
                    <a:pt x="353" y="1113"/>
                    <a:pt x="330" y="1137"/>
                  </a:cubicBezTo>
                  <a:cubicBezTo>
                    <a:pt x="330" y="1137"/>
                    <a:pt x="330" y="1137"/>
                    <a:pt x="330" y="1137"/>
                  </a:cubicBezTo>
                  <a:cubicBezTo>
                    <a:pt x="298" y="1170"/>
                    <a:pt x="263" y="1198"/>
                    <a:pt x="226" y="1223"/>
                  </a:cubicBezTo>
                  <a:cubicBezTo>
                    <a:pt x="237" y="1235"/>
                    <a:pt x="248" y="1247"/>
                    <a:pt x="260" y="1258"/>
                  </a:cubicBezTo>
                  <a:cubicBezTo>
                    <a:pt x="434" y="1432"/>
                    <a:pt x="661" y="1519"/>
                    <a:pt x="889" y="1519"/>
                  </a:cubicBezTo>
                  <a:cubicBezTo>
                    <a:pt x="1117" y="1519"/>
                    <a:pt x="1345" y="1432"/>
                    <a:pt x="1519" y="1258"/>
                  </a:cubicBezTo>
                  <a:cubicBezTo>
                    <a:pt x="1518" y="1258"/>
                    <a:pt x="1518" y="1258"/>
                    <a:pt x="1518" y="1258"/>
                  </a:cubicBezTo>
                  <a:cubicBezTo>
                    <a:pt x="1518" y="1258"/>
                    <a:pt x="1518" y="1258"/>
                    <a:pt x="1518" y="1258"/>
                  </a:cubicBezTo>
                  <a:cubicBezTo>
                    <a:pt x="1354" y="1094"/>
                    <a:pt x="1354" y="1094"/>
                    <a:pt x="1354" y="1094"/>
                  </a:cubicBezTo>
                  <a:cubicBezTo>
                    <a:pt x="1225" y="1222"/>
                    <a:pt x="1057" y="1286"/>
                    <a:pt x="889" y="1286"/>
                  </a:cubicBezTo>
                  <a:cubicBezTo>
                    <a:pt x="721" y="1286"/>
                    <a:pt x="553" y="1222"/>
                    <a:pt x="425" y="1093"/>
                  </a:cubicBezTo>
                  <a:cubicBezTo>
                    <a:pt x="414" y="1083"/>
                    <a:pt x="404" y="1073"/>
                    <a:pt x="395" y="1062"/>
                  </a:cubicBezTo>
                  <a:moveTo>
                    <a:pt x="0" y="672"/>
                  </a:moveTo>
                  <a:cubicBezTo>
                    <a:pt x="7" y="810"/>
                    <a:pt x="45" y="947"/>
                    <a:pt x="116" y="1070"/>
                  </a:cubicBezTo>
                  <a:cubicBezTo>
                    <a:pt x="144" y="1051"/>
                    <a:pt x="172" y="1029"/>
                    <a:pt x="197" y="1004"/>
                  </a:cubicBezTo>
                  <a:cubicBezTo>
                    <a:pt x="196" y="1004"/>
                    <a:pt x="196" y="1004"/>
                    <a:pt x="196" y="1004"/>
                  </a:cubicBezTo>
                  <a:cubicBezTo>
                    <a:pt x="232" y="968"/>
                    <a:pt x="261" y="929"/>
                    <a:pt x="285" y="887"/>
                  </a:cubicBezTo>
                  <a:cubicBezTo>
                    <a:pt x="259" y="826"/>
                    <a:pt x="242" y="761"/>
                    <a:pt x="236" y="696"/>
                  </a:cubicBezTo>
                  <a:cubicBezTo>
                    <a:pt x="221" y="697"/>
                    <a:pt x="206" y="697"/>
                    <a:pt x="191" y="697"/>
                  </a:cubicBezTo>
                  <a:cubicBezTo>
                    <a:pt x="127" y="697"/>
                    <a:pt x="62" y="689"/>
                    <a:pt x="0" y="672"/>
                  </a:cubicBezTo>
                  <a:moveTo>
                    <a:pt x="116" y="187"/>
                  </a:moveTo>
                  <a:cubicBezTo>
                    <a:pt x="64" y="278"/>
                    <a:pt x="29" y="376"/>
                    <a:pt x="12" y="477"/>
                  </a:cubicBezTo>
                  <a:cubicBezTo>
                    <a:pt x="70" y="497"/>
                    <a:pt x="130" y="507"/>
                    <a:pt x="191" y="507"/>
                  </a:cubicBezTo>
                  <a:cubicBezTo>
                    <a:pt x="209" y="507"/>
                    <a:pt x="226" y="506"/>
                    <a:pt x="244" y="505"/>
                  </a:cubicBezTo>
                  <a:cubicBezTo>
                    <a:pt x="253" y="459"/>
                    <a:pt x="266" y="414"/>
                    <a:pt x="285" y="371"/>
                  </a:cubicBezTo>
                  <a:cubicBezTo>
                    <a:pt x="262" y="329"/>
                    <a:pt x="232" y="289"/>
                    <a:pt x="196" y="253"/>
                  </a:cubicBezTo>
                  <a:cubicBezTo>
                    <a:pt x="171" y="228"/>
                    <a:pt x="144" y="206"/>
                    <a:pt x="116" y="187"/>
                  </a:cubicBezTo>
                  <a:moveTo>
                    <a:pt x="260" y="0"/>
                  </a:moveTo>
                  <a:cubicBezTo>
                    <a:pt x="248" y="11"/>
                    <a:pt x="237" y="23"/>
                    <a:pt x="226" y="35"/>
                  </a:cubicBezTo>
                  <a:cubicBezTo>
                    <a:pt x="263" y="59"/>
                    <a:pt x="297" y="88"/>
                    <a:pt x="329" y="120"/>
                  </a:cubicBezTo>
                  <a:cubicBezTo>
                    <a:pt x="353" y="144"/>
                    <a:pt x="375" y="169"/>
                    <a:pt x="395" y="196"/>
                  </a:cubicBezTo>
                  <a:cubicBezTo>
                    <a:pt x="405" y="185"/>
                    <a:pt x="414" y="175"/>
                    <a:pt x="425" y="164"/>
                  </a:cubicBezTo>
                  <a:cubicBezTo>
                    <a:pt x="424" y="164"/>
                    <a:pt x="424" y="164"/>
                    <a:pt x="424" y="164"/>
                  </a:cubicBezTo>
                  <a:cubicBezTo>
                    <a:pt x="424" y="164"/>
                    <a:pt x="424" y="164"/>
                    <a:pt x="424" y="164"/>
                  </a:cubicBezTo>
                  <a:cubicBezTo>
                    <a:pt x="260" y="0"/>
                    <a:pt x="260" y="0"/>
                    <a:pt x="26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2" name="Freeform 11"/>
            <p:cNvSpPr>
              <a:spLocks/>
            </p:cNvSpPr>
            <p:nvPr userDrawn="1"/>
          </p:nvSpPr>
          <p:spPr bwMode="auto">
            <a:xfrm rot="10800000">
              <a:off x="9534306" y="3631048"/>
              <a:ext cx="185013" cy="164813"/>
            </a:xfrm>
            <a:custGeom>
              <a:avLst/>
              <a:gdLst>
                <a:gd name="T0" fmla="*/ 15 w 247"/>
                <a:gd name="T1" fmla="*/ 0 h 220"/>
                <a:gd name="T2" fmla="*/ 3 w 247"/>
                <a:gd name="T3" fmla="*/ 195 h 220"/>
                <a:gd name="T4" fmla="*/ 194 w 247"/>
                <a:gd name="T5" fmla="*/ 220 h 220"/>
                <a:gd name="T6" fmla="*/ 239 w 247"/>
                <a:gd name="T7" fmla="*/ 219 h 220"/>
                <a:gd name="T8" fmla="*/ 247 w 247"/>
                <a:gd name="T9" fmla="*/ 28 h 220"/>
                <a:gd name="T10" fmla="*/ 194 w 247"/>
                <a:gd name="T11" fmla="*/ 30 h 220"/>
                <a:gd name="T12" fmla="*/ 15 w 247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220">
                  <a:moveTo>
                    <a:pt x="15" y="0"/>
                  </a:moveTo>
                  <a:cubicBezTo>
                    <a:pt x="4" y="64"/>
                    <a:pt x="0" y="130"/>
                    <a:pt x="3" y="195"/>
                  </a:cubicBezTo>
                  <a:cubicBezTo>
                    <a:pt x="65" y="212"/>
                    <a:pt x="130" y="220"/>
                    <a:pt x="194" y="220"/>
                  </a:cubicBezTo>
                  <a:cubicBezTo>
                    <a:pt x="209" y="220"/>
                    <a:pt x="224" y="220"/>
                    <a:pt x="239" y="219"/>
                  </a:cubicBezTo>
                  <a:cubicBezTo>
                    <a:pt x="232" y="155"/>
                    <a:pt x="235" y="91"/>
                    <a:pt x="247" y="28"/>
                  </a:cubicBezTo>
                  <a:cubicBezTo>
                    <a:pt x="229" y="29"/>
                    <a:pt x="212" y="30"/>
                    <a:pt x="194" y="30"/>
                  </a:cubicBezTo>
                  <a:cubicBezTo>
                    <a:pt x="133" y="30"/>
                    <a:pt x="73" y="20"/>
                    <a:pt x="15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3" name="Freeform 12"/>
            <p:cNvSpPr>
              <a:spLocks noEditPoints="1"/>
            </p:cNvSpPr>
            <p:nvPr userDrawn="1"/>
          </p:nvSpPr>
          <p:spPr bwMode="auto">
            <a:xfrm rot="10800000">
              <a:off x="8578485" y="3210065"/>
              <a:ext cx="943886" cy="943426"/>
            </a:xfrm>
            <a:custGeom>
              <a:avLst/>
              <a:gdLst>
                <a:gd name="T0" fmla="*/ 1094 w 1258"/>
                <a:gd name="T1" fmla="*/ 1093 h 1258"/>
                <a:gd name="T2" fmla="*/ 1094 w 1258"/>
                <a:gd name="T3" fmla="*/ 1094 h 1258"/>
                <a:gd name="T4" fmla="*/ 1258 w 1258"/>
                <a:gd name="T5" fmla="*/ 1258 h 1258"/>
                <a:gd name="T6" fmla="*/ 1258 w 1258"/>
                <a:gd name="T7" fmla="*/ 1258 h 1258"/>
                <a:gd name="T8" fmla="*/ 1094 w 1258"/>
                <a:gd name="T9" fmla="*/ 1093 h 1258"/>
                <a:gd name="T10" fmla="*/ 0 w 1258"/>
                <a:gd name="T11" fmla="*/ 0 h 1258"/>
                <a:gd name="T12" fmla="*/ 0 w 1258"/>
                <a:gd name="T13" fmla="*/ 0 h 1258"/>
                <a:gd name="T14" fmla="*/ 164 w 1258"/>
                <a:gd name="T15" fmla="*/ 164 h 1258"/>
                <a:gd name="T16" fmla="*/ 164 w 1258"/>
                <a:gd name="T17" fmla="*/ 164 h 1258"/>
                <a:gd name="T18" fmla="*/ 0 w 1258"/>
                <a:gd name="T19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8" h="1258">
                  <a:moveTo>
                    <a:pt x="1094" y="1093"/>
                  </a:moveTo>
                  <a:cubicBezTo>
                    <a:pt x="1094" y="1093"/>
                    <a:pt x="1094" y="1093"/>
                    <a:pt x="1094" y="1094"/>
                  </a:cubicBezTo>
                  <a:cubicBezTo>
                    <a:pt x="1258" y="1258"/>
                    <a:pt x="1258" y="1258"/>
                    <a:pt x="1258" y="1258"/>
                  </a:cubicBezTo>
                  <a:cubicBezTo>
                    <a:pt x="1258" y="1258"/>
                    <a:pt x="1258" y="1258"/>
                    <a:pt x="1258" y="1258"/>
                  </a:cubicBezTo>
                  <a:cubicBezTo>
                    <a:pt x="1094" y="1093"/>
                    <a:pt x="1094" y="1093"/>
                    <a:pt x="1094" y="109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4" name="Freeform 13"/>
            <p:cNvSpPr>
              <a:spLocks noEditPoints="1"/>
            </p:cNvSpPr>
            <p:nvPr userDrawn="1"/>
          </p:nvSpPr>
          <p:spPr bwMode="auto">
            <a:xfrm rot="10800000">
              <a:off x="9840978" y="3353300"/>
              <a:ext cx="1089416" cy="544478"/>
            </a:xfrm>
            <a:custGeom>
              <a:avLst/>
              <a:gdLst>
                <a:gd name="T0" fmla="*/ 1208 w 1452"/>
                <a:gd name="T1" fmla="*/ 183 h 726"/>
                <a:gd name="T2" fmla="*/ 1126 w 1452"/>
                <a:gd name="T3" fmla="*/ 369 h 726"/>
                <a:gd name="T4" fmla="*/ 1262 w 1452"/>
                <a:gd name="T5" fmla="*/ 726 h 726"/>
                <a:gd name="T6" fmla="*/ 1262 w 1452"/>
                <a:gd name="T7" fmla="*/ 726 h 726"/>
                <a:gd name="T8" fmla="*/ 1262 w 1452"/>
                <a:gd name="T9" fmla="*/ 726 h 726"/>
                <a:gd name="T10" fmla="*/ 1452 w 1452"/>
                <a:gd name="T11" fmla="*/ 726 h 726"/>
                <a:gd name="T12" fmla="*/ 1208 w 1452"/>
                <a:gd name="T13" fmla="*/ 183 h 726"/>
                <a:gd name="T14" fmla="*/ 322 w 1452"/>
                <a:gd name="T15" fmla="*/ 122 h 726"/>
                <a:gd name="T16" fmla="*/ 133 w 1452"/>
                <a:gd name="T17" fmla="*/ 307 h 726"/>
                <a:gd name="T18" fmla="*/ 263 w 1452"/>
                <a:gd name="T19" fmla="*/ 239 h 726"/>
                <a:gd name="T20" fmla="*/ 263 w 1452"/>
                <a:gd name="T21" fmla="*/ 239 h 726"/>
                <a:gd name="T22" fmla="*/ 322 w 1452"/>
                <a:gd name="T23" fmla="*/ 122 h 726"/>
                <a:gd name="T24" fmla="*/ 437 w 1452"/>
                <a:gd name="T25" fmla="*/ 60 h 726"/>
                <a:gd name="T26" fmla="*/ 407 w 1452"/>
                <a:gd name="T27" fmla="*/ 73 h 726"/>
                <a:gd name="T28" fmla="*/ 322 w 1452"/>
                <a:gd name="T29" fmla="*/ 295 h 726"/>
                <a:gd name="T30" fmla="*/ 322 w 1452"/>
                <a:gd name="T31" fmla="*/ 295 h 726"/>
                <a:gd name="T32" fmla="*/ 97 w 1452"/>
                <a:gd name="T33" fmla="*/ 391 h 726"/>
                <a:gd name="T34" fmla="*/ 82 w 1452"/>
                <a:gd name="T35" fmla="*/ 390 h 726"/>
                <a:gd name="T36" fmla="*/ 0 w 1452"/>
                <a:gd name="T37" fmla="*/ 726 h 726"/>
                <a:gd name="T38" fmla="*/ 1 w 1452"/>
                <a:gd name="T39" fmla="*/ 726 h 726"/>
                <a:gd name="T40" fmla="*/ 1 w 1452"/>
                <a:gd name="T41" fmla="*/ 726 h 726"/>
                <a:gd name="T42" fmla="*/ 190 w 1452"/>
                <a:gd name="T43" fmla="*/ 726 h 726"/>
                <a:gd name="T44" fmla="*/ 457 w 1452"/>
                <a:gd name="T45" fmla="*/ 262 h 726"/>
                <a:gd name="T46" fmla="*/ 437 w 1452"/>
                <a:gd name="T47" fmla="*/ 60 h 726"/>
                <a:gd name="T48" fmla="*/ 968 w 1452"/>
                <a:gd name="T49" fmla="*/ 41 h 726"/>
                <a:gd name="T50" fmla="*/ 912 w 1452"/>
                <a:gd name="T51" fmla="*/ 223 h 726"/>
                <a:gd name="T52" fmla="*/ 1051 w 1452"/>
                <a:gd name="T53" fmla="*/ 299 h 726"/>
                <a:gd name="T54" fmla="*/ 1110 w 1452"/>
                <a:gd name="T55" fmla="*/ 110 h 726"/>
                <a:gd name="T56" fmla="*/ 968 w 1452"/>
                <a:gd name="T57" fmla="*/ 41 h 726"/>
                <a:gd name="T58" fmla="*/ 726 w 1452"/>
                <a:gd name="T59" fmla="*/ 0 h 726"/>
                <a:gd name="T60" fmla="*/ 726 w 1452"/>
                <a:gd name="T61" fmla="*/ 0 h 726"/>
                <a:gd name="T62" fmla="*/ 553 w 1452"/>
                <a:gd name="T63" fmla="*/ 21 h 726"/>
                <a:gd name="T64" fmla="*/ 550 w 1452"/>
                <a:gd name="T65" fmla="*/ 220 h 726"/>
                <a:gd name="T66" fmla="*/ 726 w 1452"/>
                <a:gd name="T67" fmla="*/ 190 h 726"/>
                <a:gd name="T68" fmla="*/ 726 w 1452"/>
                <a:gd name="T69" fmla="*/ 190 h 726"/>
                <a:gd name="T70" fmla="*/ 779 w 1452"/>
                <a:gd name="T71" fmla="*/ 2 h 726"/>
                <a:gd name="T72" fmla="*/ 726 w 1452"/>
                <a:gd name="T7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52" h="726">
                  <a:moveTo>
                    <a:pt x="1208" y="183"/>
                  </a:moveTo>
                  <a:cubicBezTo>
                    <a:pt x="1198" y="250"/>
                    <a:pt x="1170" y="314"/>
                    <a:pt x="1126" y="369"/>
                  </a:cubicBezTo>
                  <a:cubicBezTo>
                    <a:pt x="1210" y="464"/>
                    <a:pt x="1262" y="589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452" y="726"/>
                    <a:pt x="1452" y="726"/>
                    <a:pt x="1452" y="726"/>
                  </a:cubicBezTo>
                  <a:cubicBezTo>
                    <a:pt x="1452" y="510"/>
                    <a:pt x="1358" y="316"/>
                    <a:pt x="1208" y="183"/>
                  </a:cubicBezTo>
                  <a:moveTo>
                    <a:pt x="322" y="122"/>
                  </a:moveTo>
                  <a:cubicBezTo>
                    <a:pt x="249" y="172"/>
                    <a:pt x="185" y="234"/>
                    <a:pt x="133" y="307"/>
                  </a:cubicBezTo>
                  <a:cubicBezTo>
                    <a:pt x="181" y="299"/>
                    <a:pt x="227" y="276"/>
                    <a:pt x="263" y="239"/>
                  </a:cubicBezTo>
                  <a:cubicBezTo>
                    <a:pt x="263" y="239"/>
                    <a:pt x="263" y="239"/>
                    <a:pt x="263" y="239"/>
                  </a:cubicBezTo>
                  <a:cubicBezTo>
                    <a:pt x="295" y="205"/>
                    <a:pt x="315" y="165"/>
                    <a:pt x="322" y="122"/>
                  </a:cubicBezTo>
                  <a:moveTo>
                    <a:pt x="437" y="60"/>
                  </a:moveTo>
                  <a:cubicBezTo>
                    <a:pt x="427" y="64"/>
                    <a:pt x="417" y="69"/>
                    <a:pt x="407" y="73"/>
                  </a:cubicBezTo>
                  <a:cubicBezTo>
                    <a:pt x="409" y="153"/>
                    <a:pt x="381" y="233"/>
                    <a:pt x="322" y="295"/>
                  </a:cubicBezTo>
                  <a:cubicBezTo>
                    <a:pt x="322" y="295"/>
                    <a:pt x="322" y="295"/>
                    <a:pt x="322" y="295"/>
                  </a:cubicBezTo>
                  <a:cubicBezTo>
                    <a:pt x="261" y="359"/>
                    <a:pt x="179" y="391"/>
                    <a:pt x="97" y="391"/>
                  </a:cubicBezTo>
                  <a:cubicBezTo>
                    <a:pt x="92" y="391"/>
                    <a:pt x="87" y="391"/>
                    <a:pt x="82" y="390"/>
                  </a:cubicBezTo>
                  <a:cubicBezTo>
                    <a:pt x="30" y="491"/>
                    <a:pt x="0" y="605"/>
                    <a:pt x="0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90" y="726"/>
                    <a:pt x="190" y="726"/>
                    <a:pt x="190" y="726"/>
                  </a:cubicBezTo>
                  <a:cubicBezTo>
                    <a:pt x="190" y="528"/>
                    <a:pt x="298" y="355"/>
                    <a:pt x="457" y="262"/>
                  </a:cubicBezTo>
                  <a:cubicBezTo>
                    <a:pt x="433" y="198"/>
                    <a:pt x="426" y="127"/>
                    <a:pt x="437" y="60"/>
                  </a:cubicBezTo>
                  <a:moveTo>
                    <a:pt x="968" y="41"/>
                  </a:moveTo>
                  <a:cubicBezTo>
                    <a:pt x="938" y="99"/>
                    <a:pt x="920" y="160"/>
                    <a:pt x="912" y="223"/>
                  </a:cubicBezTo>
                  <a:cubicBezTo>
                    <a:pt x="962" y="242"/>
                    <a:pt x="1009" y="268"/>
                    <a:pt x="1051" y="299"/>
                  </a:cubicBezTo>
                  <a:cubicBezTo>
                    <a:pt x="1093" y="244"/>
                    <a:pt x="1113" y="176"/>
                    <a:pt x="1110" y="110"/>
                  </a:cubicBezTo>
                  <a:cubicBezTo>
                    <a:pt x="1066" y="82"/>
                    <a:pt x="1018" y="59"/>
                    <a:pt x="968" y="41"/>
                  </a:cubicBezTo>
                  <a:moveTo>
                    <a:pt x="726" y="0"/>
                  </a:moveTo>
                  <a:cubicBezTo>
                    <a:pt x="726" y="0"/>
                    <a:pt x="726" y="0"/>
                    <a:pt x="726" y="0"/>
                  </a:cubicBezTo>
                  <a:cubicBezTo>
                    <a:pt x="666" y="0"/>
                    <a:pt x="608" y="7"/>
                    <a:pt x="553" y="21"/>
                  </a:cubicBezTo>
                  <a:cubicBezTo>
                    <a:pt x="529" y="85"/>
                    <a:pt x="528" y="155"/>
                    <a:pt x="550" y="220"/>
                  </a:cubicBezTo>
                  <a:cubicBezTo>
                    <a:pt x="605" y="200"/>
                    <a:pt x="665" y="190"/>
                    <a:pt x="726" y="190"/>
                  </a:cubicBezTo>
                  <a:cubicBezTo>
                    <a:pt x="726" y="190"/>
                    <a:pt x="726" y="190"/>
                    <a:pt x="726" y="190"/>
                  </a:cubicBezTo>
                  <a:cubicBezTo>
                    <a:pt x="735" y="126"/>
                    <a:pt x="753" y="62"/>
                    <a:pt x="779" y="2"/>
                  </a:cubicBezTo>
                  <a:cubicBezTo>
                    <a:pt x="761" y="1"/>
                    <a:pt x="744" y="0"/>
                    <a:pt x="7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5" name="Freeform 15"/>
            <p:cNvSpPr>
              <a:spLocks noEditPoints="1"/>
            </p:cNvSpPr>
            <p:nvPr userDrawn="1"/>
          </p:nvSpPr>
          <p:spPr bwMode="auto">
            <a:xfrm rot="10800000">
              <a:off x="9840978" y="3353300"/>
              <a:ext cx="1088498" cy="0"/>
            </a:xfrm>
            <a:custGeom>
              <a:avLst/>
              <a:gdLst>
                <a:gd name="T0" fmla="*/ 1451 w 1451"/>
                <a:gd name="T1" fmla="*/ 1261 w 1451"/>
                <a:gd name="T2" fmla="*/ 1261 w 1451"/>
                <a:gd name="T3" fmla="*/ 1451 w 1451"/>
                <a:gd name="T4" fmla="*/ 1451 w 1451"/>
                <a:gd name="T5" fmla="*/ 189 w 1451"/>
                <a:gd name="T6" fmla="*/ 0 w 1451"/>
                <a:gd name="T7" fmla="*/ 0 w 1451"/>
                <a:gd name="T8" fmla="*/ 189 w 1451"/>
                <a:gd name="T9" fmla="*/ 189 w 14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451">
                  <a:moveTo>
                    <a:pt x="1451" y="0"/>
                  </a:moveTo>
                  <a:cubicBezTo>
                    <a:pt x="1261" y="0"/>
                    <a:pt x="1261" y="0"/>
                    <a:pt x="126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6" name="Freeform 19"/>
            <p:cNvSpPr>
              <a:spLocks noEditPoints="1"/>
            </p:cNvSpPr>
            <p:nvPr userDrawn="1"/>
          </p:nvSpPr>
          <p:spPr bwMode="auto">
            <a:xfrm rot="10800000">
              <a:off x="8218559" y="4965158"/>
              <a:ext cx="1088957" cy="544478"/>
            </a:xfrm>
            <a:custGeom>
              <a:avLst/>
              <a:gdLst>
                <a:gd name="T0" fmla="*/ 54 w 1452"/>
                <a:gd name="T1" fmla="*/ 518 h 726"/>
                <a:gd name="T2" fmla="*/ 25 w 1452"/>
                <a:gd name="T3" fmla="*/ 536 h 726"/>
                <a:gd name="T4" fmla="*/ 0 w 1452"/>
                <a:gd name="T5" fmla="*/ 726 h 726"/>
                <a:gd name="T6" fmla="*/ 1 w 1452"/>
                <a:gd name="T7" fmla="*/ 726 h 726"/>
                <a:gd name="T8" fmla="*/ 1 w 1452"/>
                <a:gd name="T9" fmla="*/ 726 h 726"/>
                <a:gd name="T10" fmla="*/ 190 w 1452"/>
                <a:gd name="T11" fmla="*/ 726 h 726"/>
                <a:gd name="T12" fmla="*/ 209 w 1452"/>
                <a:gd name="T13" fmla="*/ 586 h 726"/>
                <a:gd name="T14" fmla="*/ 54 w 1452"/>
                <a:gd name="T15" fmla="*/ 518 h 726"/>
                <a:gd name="T16" fmla="*/ 1303 w 1452"/>
                <a:gd name="T17" fmla="*/ 285 h 726"/>
                <a:gd name="T18" fmla="*/ 1247 w 1452"/>
                <a:gd name="T19" fmla="*/ 346 h 726"/>
                <a:gd name="T20" fmla="*/ 1247 w 1452"/>
                <a:gd name="T21" fmla="*/ 346 h 726"/>
                <a:gd name="T22" fmla="*/ 1166 w 1452"/>
                <a:gd name="T23" fmla="*/ 419 h 726"/>
                <a:gd name="T24" fmla="*/ 1262 w 1452"/>
                <a:gd name="T25" fmla="*/ 726 h 726"/>
                <a:gd name="T26" fmla="*/ 1262 w 1452"/>
                <a:gd name="T27" fmla="*/ 726 h 726"/>
                <a:gd name="T28" fmla="*/ 1262 w 1452"/>
                <a:gd name="T29" fmla="*/ 726 h 726"/>
                <a:gd name="T30" fmla="*/ 1452 w 1452"/>
                <a:gd name="T31" fmla="*/ 726 h 726"/>
                <a:gd name="T32" fmla="*/ 1303 w 1452"/>
                <a:gd name="T33" fmla="*/ 285 h 726"/>
                <a:gd name="T34" fmla="*/ 726 w 1452"/>
                <a:gd name="T35" fmla="*/ 0 h 726"/>
                <a:gd name="T36" fmla="*/ 726 w 1452"/>
                <a:gd name="T37" fmla="*/ 0 h 726"/>
                <a:gd name="T38" fmla="*/ 313 w 1452"/>
                <a:gd name="T39" fmla="*/ 129 h 726"/>
                <a:gd name="T40" fmla="*/ 243 w 1452"/>
                <a:gd name="T41" fmla="*/ 317 h 726"/>
                <a:gd name="T42" fmla="*/ 342 w 1452"/>
                <a:gd name="T43" fmla="*/ 352 h 726"/>
                <a:gd name="T44" fmla="*/ 726 w 1452"/>
                <a:gd name="T45" fmla="*/ 190 h 726"/>
                <a:gd name="T46" fmla="*/ 961 w 1452"/>
                <a:gd name="T47" fmla="*/ 244 h 726"/>
                <a:gd name="T48" fmla="*/ 1061 w 1452"/>
                <a:gd name="T49" fmla="*/ 160 h 726"/>
                <a:gd name="T50" fmla="*/ 1060 w 1452"/>
                <a:gd name="T51" fmla="*/ 159 h 726"/>
                <a:gd name="T52" fmla="*/ 1107 w 1452"/>
                <a:gd name="T53" fmla="*/ 108 h 726"/>
                <a:gd name="T54" fmla="*/ 726 w 1452"/>
                <a:gd name="T5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2" h="726">
                  <a:moveTo>
                    <a:pt x="54" y="518"/>
                  </a:moveTo>
                  <a:cubicBezTo>
                    <a:pt x="45" y="525"/>
                    <a:pt x="35" y="531"/>
                    <a:pt x="25" y="536"/>
                  </a:cubicBezTo>
                  <a:cubicBezTo>
                    <a:pt x="9" y="597"/>
                    <a:pt x="0" y="660"/>
                    <a:pt x="0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" y="726"/>
                    <a:pt x="1" y="726"/>
                    <a:pt x="1" y="726"/>
                  </a:cubicBezTo>
                  <a:cubicBezTo>
                    <a:pt x="190" y="726"/>
                    <a:pt x="190" y="726"/>
                    <a:pt x="190" y="726"/>
                  </a:cubicBezTo>
                  <a:cubicBezTo>
                    <a:pt x="190" y="677"/>
                    <a:pt x="197" y="631"/>
                    <a:pt x="209" y="586"/>
                  </a:cubicBezTo>
                  <a:cubicBezTo>
                    <a:pt x="156" y="568"/>
                    <a:pt x="104" y="545"/>
                    <a:pt x="54" y="518"/>
                  </a:cubicBezTo>
                  <a:moveTo>
                    <a:pt x="1303" y="285"/>
                  </a:moveTo>
                  <a:cubicBezTo>
                    <a:pt x="1285" y="306"/>
                    <a:pt x="1266" y="326"/>
                    <a:pt x="1247" y="346"/>
                  </a:cubicBezTo>
                  <a:cubicBezTo>
                    <a:pt x="1247" y="346"/>
                    <a:pt x="1247" y="346"/>
                    <a:pt x="1247" y="346"/>
                  </a:cubicBezTo>
                  <a:cubicBezTo>
                    <a:pt x="1221" y="372"/>
                    <a:pt x="1194" y="397"/>
                    <a:pt x="1166" y="419"/>
                  </a:cubicBezTo>
                  <a:cubicBezTo>
                    <a:pt x="1226" y="506"/>
                    <a:pt x="1262" y="612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262" y="726"/>
                    <a:pt x="1262" y="726"/>
                    <a:pt x="1262" y="726"/>
                  </a:cubicBezTo>
                  <a:cubicBezTo>
                    <a:pt x="1452" y="726"/>
                    <a:pt x="1452" y="726"/>
                    <a:pt x="1452" y="726"/>
                  </a:cubicBezTo>
                  <a:cubicBezTo>
                    <a:pt x="1452" y="560"/>
                    <a:pt x="1396" y="407"/>
                    <a:pt x="1303" y="285"/>
                  </a:cubicBezTo>
                  <a:moveTo>
                    <a:pt x="726" y="0"/>
                  </a:moveTo>
                  <a:cubicBezTo>
                    <a:pt x="726" y="0"/>
                    <a:pt x="726" y="0"/>
                    <a:pt x="726" y="0"/>
                  </a:cubicBezTo>
                  <a:cubicBezTo>
                    <a:pt x="573" y="0"/>
                    <a:pt x="430" y="47"/>
                    <a:pt x="313" y="129"/>
                  </a:cubicBezTo>
                  <a:cubicBezTo>
                    <a:pt x="301" y="196"/>
                    <a:pt x="277" y="260"/>
                    <a:pt x="243" y="317"/>
                  </a:cubicBezTo>
                  <a:cubicBezTo>
                    <a:pt x="276" y="331"/>
                    <a:pt x="309" y="343"/>
                    <a:pt x="342" y="352"/>
                  </a:cubicBezTo>
                  <a:cubicBezTo>
                    <a:pt x="440" y="252"/>
                    <a:pt x="576" y="190"/>
                    <a:pt x="726" y="190"/>
                  </a:cubicBezTo>
                  <a:cubicBezTo>
                    <a:pt x="810" y="190"/>
                    <a:pt x="890" y="209"/>
                    <a:pt x="961" y="244"/>
                  </a:cubicBezTo>
                  <a:cubicBezTo>
                    <a:pt x="996" y="219"/>
                    <a:pt x="1029" y="191"/>
                    <a:pt x="1061" y="160"/>
                  </a:cubicBezTo>
                  <a:cubicBezTo>
                    <a:pt x="1060" y="159"/>
                    <a:pt x="1060" y="159"/>
                    <a:pt x="1060" y="159"/>
                  </a:cubicBezTo>
                  <a:cubicBezTo>
                    <a:pt x="1077" y="143"/>
                    <a:pt x="1093" y="126"/>
                    <a:pt x="1107" y="108"/>
                  </a:cubicBezTo>
                  <a:cubicBezTo>
                    <a:pt x="996" y="39"/>
                    <a:pt x="866" y="0"/>
                    <a:pt x="72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7" name="Freeform 21"/>
            <p:cNvSpPr>
              <a:spLocks noEditPoints="1"/>
            </p:cNvSpPr>
            <p:nvPr userDrawn="1"/>
          </p:nvSpPr>
          <p:spPr bwMode="auto">
            <a:xfrm rot="10800000">
              <a:off x="8218560" y="4965158"/>
              <a:ext cx="1088498" cy="0"/>
            </a:xfrm>
            <a:custGeom>
              <a:avLst/>
              <a:gdLst>
                <a:gd name="T0" fmla="*/ 189 w 1451"/>
                <a:gd name="T1" fmla="*/ 0 w 1451"/>
                <a:gd name="T2" fmla="*/ 0 w 1451"/>
                <a:gd name="T3" fmla="*/ 189 w 1451"/>
                <a:gd name="T4" fmla="*/ 189 w 1451"/>
                <a:gd name="T5" fmla="*/ 1451 w 1451"/>
                <a:gd name="T6" fmla="*/ 1261 w 1451"/>
                <a:gd name="T7" fmla="*/ 1261 w 1451"/>
                <a:gd name="T8" fmla="*/ 1451 w 1451"/>
                <a:gd name="T9" fmla="*/ 1451 w 14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451">
                  <a:moveTo>
                    <a:pt x="1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moveTo>
                    <a:pt x="1451" y="0"/>
                  </a:moveTo>
                  <a:cubicBezTo>
                    <a:pt x="1261" y="0"/>
                    <a:pt x="1261" y="0"/>
                    <a:pt x="1261" y="0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451" y="0"/>
                    <a:pt x="1451" y="0"/>
                    <a:pt x="1451" y="0"/>
                  </a:cubicBezTo>
                  <a:cubicBezTo>
                    <a:pt x="1451" y="0"/>
                    <a:pt x="1451" y="0"/>
                    <a:pt x="145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8" name="Freeform 22"/>
            <p:cNvSpPr>
              <a:spLocks noEditPoints="1"/>
            </p:cNvSpPr>
            <p:nvPr userDrawn="1"/>
          </p:nvSpPr>
          <p:spPr bwMode="auto">
            <a:xfrm rot="10800000">
              <a:off x="8950346" y="4267803"/>
              <a:ext cx="589011" cy="556415"/>
            </a:xfrm>
            <a:custGeom>
              <a:avLst/>
              <a:gdLst>
                <a:gd name="T0" fmla="*/ 731 w 785"/>
                <a:gd name="T1" fmla="*/ 589 h 742"/>
                <a:gd name="T2" fmla="*/ 678 w 785"/>
                <a:gd name="T3" fmla="*/ 633 h 742"/>
                <a:gd name="T4" fmla="*/ 785 w 785"/>
                <a:gd name="T5" fmla="*/ 642 h 742"/>
                <a:gd name="T6" fmla="*/ 731 w 785"/>
                <a:gd name="T7" fmla="*/ 589 h 742"/>
                <a:gd name="T8" fmla="*/ 2 w 785"/>
                <a:gd name="T9" fmla="*/ 332 h 742"/>
                <a:gd name="T10" fmla="*/ 142 w 785"/>
                <a:gd name="T11" fmla="*/ 678 h 742"/>
                <a:gd name="T12" fmla="*/ 222 w 785"/>
                <a:gd name="T13" fmla="*/ 742 h 742"/>
                <a:gd name="T14" fmla="*/ 375 w 785"/>
                <a:gd name="T15" fmla="*/ 676 h 742"/>
                <a:gd name="T16" fmla="*/ 231 w 785"/>
                <a:gd name="T17" fmla="*/ 589 h 742"/>
                <a:gd name="T18" fmla="*/ 128 w 785"/>
                <a:gd name="T19" fmla="*/ 359 h 742"/>
                <a:gd name="T20" fmla="*/ 2 w 785"/>
                <a:gd name="T21" fmla="*/ 332 h 742"/>
                <a:gd name="T22" fmla="*/ 142 w 785"/>
                <a:gd name="T23" fmla="*/ 0 h 742"/>
                <a:gd name="T24" fmla="*/ 42 w 785"/>
                <a:gd name="T25" fmla="*/ 145 h 742"/>
                <a:gd name="T26" fmla="*/ 169 w 785"/>
                <a:gd name="T27" fmla="*/ 172 h 742"/>
                <a:gd name="T28" fmla="*/ 231 w 785"/>
                <a:gd name="T29" fmla="*/ 89 h 742"/>
                <a:gd name="T30" fmla="*/ 231 w 785"/>
                <a:gd name="T31" fmla="*/ 88 h 742"/>
                <a:gd name="T32" fmla="*/ 231 w 785"/>
                <a:gd name="T33" fmla="*/ 88 h 742"/>
                <a:gd name="T34" fmla="*/ 142 w 785"/>
                <a:gd name="T35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5" h="742">
                  <a:moveTo>
                    <a:pt x="731" y="589"/>
                  </a:moveTo>
                  <a:cubicBezTo>
                    <a:pt x="715" y="606"/>
                    <a:pt x="697" y="620"/>
                    <a:pt x="678" y="633"/>
                  </a:cubicBezTo>
                  <a:cubicBezTo>
                    <a:pt x="714" y="634"/>
                    <a:pt x="749" y="637"/>
                    <a:pt x="785" y="642"/>
                  </a:cubicBezTo>
                  <a:cubicBezTo>
                    <a:pt x="731" y="589"/>
                    <a:pt x="731" y="589"/>
                    <a:pt x="731" y="589"/>
                  </a:cubicBezTo>
                  <a:moveTo>
                    <a:pt x="2" y="332"/>
                  </a:moveTo>
                  <a:cubicBezTo>
                    <a:pt x="0" y="457"/>
                    <a:pt x="47" y="582"/>
                    <a:pt x="142" y="678"/>
                  </a:cubicBezTo>
                  <a:cubicBezTo>
                    <a:pt x="167" y="703"/>
                    <a:pt x="194" y="724"/>
                    <a:pt x="222" y="742"/>
                  </a:cubicBezTo>
                  <a:cubicBezTo>
                    <a:pt x="271" y="715"/>
                    <a:pt x="323" y="693"/>
                    <a:pt x="375" y="676"/>
                  </a:cubicBezTo>
                  <a:cubicBezTo>
                    <a:pt x="322" y="660"/>
                    <a:pt x="273" y="631"/>
                    <a:pt x="231" y="589"/>
                  </a:cubicBezTo>
                  <a:cubicBezTo>
                    <a:pt x="167" y="525"/>
                    <a:pt x="133" y="443"/>
                    <a:pt x="128" y="359"/>
                  </a:cubicBezTo>
                  <a:cubicBezTo>
                    <a:pt x="87" y="345"/>
                    <a:pt x="44" y="336"/>
                    <a:pt x="2" y="332"/>
                  </a:cubicBezTo>
                  <a:moveTo>
                    <a:pt x="142" y="0"/>
                  </a:moveTo>
                  <a:cubicBezTo>
                    <a:pt x="99" y="43"/>
                    <a:pt x="65" y="93"/>
                    <a:pt x="42" y="145"/>
                  </a:cubicBezTo>
                  <a:cubicBezTo>
                    <a:pt x="85" y="151"/>
                    <a:pt x="127" y="160"/>
                    <a:pt x="169" y="172"/>
                  </a:cubicBezTo>
                  <a:cubicBezTo>
                    <a:pt x="185" y="142"/>
                    <a:pt x="205" y="114"/>
                    <a:pt x="231" y="89"/>
                  </a:cubicBezTo>
                  <a:cubicBezTo>
                    <a:pt x="231" y="88"/>
                    <a:pt x="231" y="88"/>
                    <a:pt x="231" y="88"/>
                  </a:cubicBezTo>
                  <a:cubicBezTo>
                    <a:pt x="231" y="88"/>
                    <a:pt x="231" y="88"/>
                    <a:pt x="231" y="88"/>
                  </a:cubicBezTo>
                  <a:cubicBezTo>
                    <a:pt x="142" y="0"/>
                    <a:pt x="142" y="0"/>
                    <a:pt x="14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49" name="Freeform 23"/>
            <p:cNvSpPr>
              <a:spLocks/>
            </p:cNvSpPr>
            <p:nvPr userDrawn="1"/>
          </p:nvSpPr>
          <p:spPr bwMode="auto">
            <a:xfrm rot="10800000">
              <a:off x="9412648" y="4555193"/>
              <a:ext cx="125331" cy="160222"/>
            </a:xfrm>
            <a:custGeom>
              <a:avLst/>
              <a:gdLst>
                <a:gd name="T0" fmla="*/ 40 w 167"/>
                <a:gd name="T1" fmla="*/ 0 h 214"/>
                <a:gd name="T2" fmla="*/ 0 w 167"/>
                <a:gd name="T3" fmla="*/ 187 h 214"/>
                <a:gd name="T4" fmla="*/ 126 w 167"/>
                <a:gd name="T5" fmla="*/ 214 h 214"/>
                <a:gd name="T6" fmla="*/ 167 w 167"/>
                <a:gd name="T7" fmla="*/ 27 h 214"/>
                <a:gd name="T8" fmla="*/ 40 w 167"/>
                <a:gd name="T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14">
                  <a:moveTo>
                    <a:pt x="40" y="0"/>
                  </a:moveTo>
                  <a:cubicBezTo>
                    <a:pt x="14" y="60"/>
                    <a:pt x="1" y="123"/>
                    <a:pt x="0" y="187"/>
                  </a:cubicBezTo>
                  <a:cubicBezTo>
                    <a:pt x="42" y="191"/>
                    <a:pt x="85" y="200"/>
                    <a:pt x="126" y="214"/>
                  </a:cubicBezTo>
                  <a:cubicBezTo>
                    <a:pt x="122" y="150"/>
                    <a:pt x="136" y="85"/>
                    <a:pt x="167" y="27"/>
                  </a:cubicBezTo>
                  <a:cubicBezTo>
                    <a:pt x="125" y="15"/>
                    <a:pt x="83" y="6"/>
                    <a:pt x="4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0" name="Freeform 27"/>
            <p:cNvSpPr>
              <a:spLocks/>
            </p:cNvSpPr>
            <p:nvPr userDrawn="1"/>
          </p:nvSpPr>
          <p:spPr bwMode="auto">
            <a:xfrm rot="10800000">
              <a:off x="8907651" y="4316466"/>
              <a:ext cx="42695" cy="26168"/>
            </a:xfrm>
            <a:custGeom>
              <a:avLst/>
              <a:gdLst>
                <a:gd name="T0" fmla="*/ 0 w 57"/>
                <a:gd name="T1" fmla="*/ 0 h 35"/>
                <a:gd name="T2" fmla="*/ 35 w 57"/>
                <a:gd name="T3" fmla="*/ 35 h 35"/>
                <a:gd name="T4" fmla="*/ 57 w 57"/>
                <a:gd name="T5" fmla="*/ 11 h 35"/>
                <a:gd name="T6" fmla="*/ 0 w 5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35">
                  <a:moveTo>
                    <a:pt x="0" y="0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43" y="27"/>
                    <a:pt x="50" y="19"/>
                    <a:pt x="57" y="11"/>
                  </a:cubicBezTo>
                  <a:cubicBezTo>
                    <a:pt x="38" y="7"/>
                    <a:pt x="19" y="3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1" name="Freeform 28"/>
            <p:cNvSpPr>
              <a:spLocks noEditPoints="1"/>
            </p:cNvSpPr>
            <p:nvPr userDrawn="1"/>
          </p:nvSpPr>
          <p:spPr bwMode="auto">
            <a:xfrm rot="10800000">
              <a:off x="8819506" y="4428025"/>
              <a:ext cx="484338" cy="501784"/>
            </a:xfrm>
            <a:custGeom>
              <a:avLst/>
              <a:gdLst>
                <a:gd name="T0" fmla="*/ 519 w 646"/>
                <a:gd name="T1" fmla="*/ 449 h 669"/>
                <a:gd name="T2" fmla="*/ 483 w 646"/>
                <a:gd name="T3" fmla="*/ 638 h 669"/>
                <a:gd name="T4" fmla="*/ 607 w 646"/>
                <a:gd name="T5" fmla="*/ 669 h 669"/>
                <a:gd name="T6" fmla="*/ 646 w 646"/>
                <a:gd name="T7" fmla="*/ 483 h 669"/>
                <a:gd name="T8" fmla="*/ 519 w 646"/>
                <a:gd name="T9" fmla="*/ 449 h 669"/>
                <a:gd name="T10" fmla="*/ 167 w 646"/>
                <a:gd name="T11" fmla="*/ 0 h 669"/>
                <a:gd name="T12" fmla="*/ 0 w 646"/>
                <a:gd name="T13" fmla="*/ 30 h 669"/>
                <a:gd name="T14" fmla="*/ 24 w 646"/>
                <a:gd name="T15" fmla="*/ 155 h 669"/>
                <a:gd name="T16" fmla="*/ 167 w 646"/>
                <a:gd name="T17" fmla="*/ 126 h 669"/>
                <a:gd name="T18" fmla="*/ 216 w 646"/>
                <a:gd name="T19" fmla="*/ 129 h 669"/>
                <a:gd name="T20" fmla="*/ 188 w 646"/>
                <a:gd name="T21" fmla="*/ 1 h 669"/>
                <a:gd name="T22" fmla="*/ 167 w 646"/>
                <a:gd name="T23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6" h="669">
                  <a:moveTo>
                    <a:pt x="519" y="449"/>
                  </a:moveTo>
                  <a:cubicBezTo>
                    <a:pt x="525" y="513"/>
                    <a:pt x="513" y="579"/>
                    <a:pt x="483" y="638"/>
                  </a:cubicBezTo>
                  <a:cubicBezTo>
                    <a:pt x="523" y="652"/>
                    <a:pt x="564" y="663"/>
                    <a:pt x="607" y="669"/>
                  </a:cubicBezTo>
                  <a:cubicBezTo>
                    <a:pt x="633" y="610"/>
                    <a:pt x="646" y="547"/>
                    <a:pt x="646" y="483"/>
                  </a:cubicBezTo>
                  <a:cubicBezTo>
                    <a:pt x="602" y="477"/>
                    <a:pt x="559" y="465"/>
                    <a:pt x="519" y="449"/>
                  </a:cubicBezTo>
                  <a:moveTo>
                    <a:pt x="167" y="0"/>
                  </a:moveTo>
                  <a:cubicBezTo>
                    <a:pt x="110" y="0"/>
                    <a:pt x="54" y="10"/>
                    <a:pt x="0" y="30"/>
                  </a:cubicBezTo>
                  <a:cubicBezTo>
                    <a:pt x="4" y="73"/>
                    <a:pt x="13" y="115"/>
                    <a:pt x="24" y="155"/>
                  </a:cubicBezTo>
                  <a:cubicBezTo>
                    <a:pt x="70" y="136"/>
                    <a:pt x="118" y="126"/>
                    <a:pt x="167" y="126"/>
                  </a:cubicBezTo>
                  <a:cubicBezTo>
                    <a:pt x="183" y="126"/>
                    <a:pt x="199" y="127"/>
                    <a:pt x="216" y="129"/>
                  </a:cubicBezTo>
                  <a:cubicBezTo>
                    <a:pt x="201" y="88"/>
                    <a:pt x="192" y="45"/>
                    <a:pt x="188" y="1"/>
                  </a:cubicBezTo>
                  <a:cubicBezTo>
                    <a:pt x="181" y="0"/>
                    <a:pt x="174" y="0"/>
                    <a:pt x="16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2" name="Freeform 29"/>
            <p:cNvSpPr>
              <a:spLocks noEditPoints="1"/>
            </p:cNvSpPr>
            <p:nvPr userDrawn="1"/>
          </p:nvSpPr>
          <p:spPr bwMode="auto">
            <a:xfrm rot="10800000">
              <a:off x="8950346" y="4342635"/>
              <a:ext cx="482502" cy="481584"/>
            </a:xfrm>
            <a:custGeom>
              <a:avLst/>
              <a:gdLst>
                <a:gd name="T0" fmla="*/ 589 w 643"/>
                <a:gd name="T1" fmla="*/ 589 h 642"/>
                <a:gd name="T2" fmla="*/ 589 w 643"/>
                <a:gd name="T3" fmla="*/ 589 h 642"/>
                <a:gd name="T4" fmla="*/ 643 w 643"/>
                <a:gd name="T5" fmla="*/ 642 h 642"/>
                <a:gd name="T6" fmla="*/ 643 w 643"/>
                <a:gd name="T7" fmla="*/ 642 h 642"/>
                <a:gd name="T8" fmla="*/ 589 w 643"/>
                <a:gd name="T9" fmla="*/ 589 h 642"/>
                <a:gd name="T10" fmla="*/ 0 w 643"/>
                <a:gd name="T11" fmla="*/ 0 h 642"/>
                <a:gd name="T12" fmla="*/ 0 w 643"/>
                <a:gd name="T13" fmla="*/ 0 h 642"/>
                <a:gd name="T14" fmla="*/ 89 w 643"/>
                <a:gd name="T15" fmla="*/ 88 h 642"/>
                <a:gd name="T16" fmla="*/ 89 w 643"/>
                <a:gd name="T17" fmla="*/ 88 h 642"/>
                <a:gd name="T18" fmla="*/ 0 w 643"/>
                <a:gd name="T19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3" h="642">
                  <a:moveTo>
                    <a:pt x="589" y="589"/>
                  </a:moveTo>
                  <a:cubicBezTo>
                    <a:pt x="589" y="589"/>
                    <a:pt x="589" y="589"/>
                    <a:pt x="589" y="589"/>
                  </a:cubicBezTo>
                  <a:cubicBezTo>
                    <a:pt x="643" y="642"/>
                    <a:pt x="643" y="642"/>
                    <a:pt x="643" y="642"/>
                  </a:cubicBezTo>
                  <a:cubicBezTo>
                    <a:pt x="643" y="642"/>
                    <a:pt x="643" y="642"/>
                    <a:pt x="643" y="642"/>
                  </a:cubicBezTo>
                  <a:cubicBezTo>
                    <a:pt x="589" y="589"/>
                    <a:pt x="589" y="589"/>
                    <a:pt x="589" y="58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3" name="Freeform 30"/>
            <p:cNvSpPr>
              <a:spLocks/>
            </p:cNvSpPr>
            <p:nvPr userDrawn="1"/>
          </p:nvSpPr>
          <p:spPr bwMode="auto">
            <a:xfrm rot="10800000">
              <a:off x="8924177" y="4316466"/>
              <a:ext cx="26168" cy="26168"/>
            </a:xfrm>
            <a:custGeom>
              <a:avLst/>
              <a:gdLst>
                <a:gd name="T0" fmla="*/ 0 w 35"/>
                <a:gd name="T1" fmla="*/ 0 h 35"/>
                <a:gd name="T2" fmla="*/ 35 w 35"/>
                <a:gd name="T3" fmla="*/ 35 h 35"/>
                <a:gd name="T4" fmla="*/ 35 w 35"/>
                <a:gd name="T5" fmla="*/ 35 h 35"/>
                <a:gd name="T6" fmla="*/ 0 w 35"/>
                <a:gd name="T7" fmla="*/ 0 h 35"/>
                <a:gd name="T8" fmla="*/ 0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0" y="0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4" name="Freeform 31"/>
            <p:cNvSpPr>
              <a:spLocks noEditPoints="1"/>
            </p:cNvSpPr>
            <p:nvPr userDrawn="1"/>
          </p:nvSpPr>
          <p:spPr bwMode="auto">
            <a:xfrm rot="10800000">
              <a:off x="9684428" y="4206744"/>
              <a:ext cx="648692" cy="576156"/>
            </a:xfrm>
            <a:custGeom>
              <a:avLst/>
              <a:gdLst>
                <a:gd name="T0" fmla="*/ 776 w 865"/>
                <a:gd name="T1" fmla="*/ 589 h 768"/>
                <a:gd name="T2" fmla="*/ 526 w 865"/>
                <a:gd name="T3" fmla="*/ 692 h 768"/>
                <a:gd name="T4" fmla="*/ 490 w 865"/>
                <a:gd name="T5" fmla="*/ 690 h 768"/>
                <a:gd name="T6" fmla="*/ 478 w 865"/>
                <a:gd name="T7" fmla="*/ 768 h 768"/>
                <a:gd name="T8" fmla="*/ 642 w 865"/>
                <a:gd name="T9" fmla="*/ 749 h 768"/>
                <a:gd name="T10" fmla="*/ 758 w 865"/>
                <a:gd name="T11" fmla="*/ 758 h 768"/>
                <a:gd name="T12" fmla="*/ 865 w 865"/>
                <a:gd name="T13" fmla="*/ 677 h 768"/>
                <a:gd name="T14" fmla="*/ 865 w 865"/>
                <a:gd name="T15" fmla="*/ 677 h 768"/>
                <a:gd name="T16" fmla="*/ 865 w 865"/>
                <a:gd name="T17" fmla="*/ 677 h 768"/>
                <a:gd name="T18" fmla="*/ 776 w 865"/>
                <a:gd name="T19" fmla="*/ 589 h 768"/>
                <a:gd name="T20" fmla="*/ 187 w 865"/>
                <a:gd name="T21" fmla="*/ 0 h 768"/>
                <a:gd name="T22" fmla="*/ 187 w 865"/>
                <a:gd name="T23" fmla="*/ 677 h 768"/>
                <a:gd name="T24" fmla="*/ 288 w 865"/>
                <a:gd name="T25" fmla="*/ 755 h 768"/>
                <a:gd name="T26" fmla="*/ 311 w 865"/>
                <a:gd name="T27" fmla="*/ 620 h 768"/>
                <a:gd name="T28" fmla="*/ 276 w 865"/>
                <a:gd name="T29" fmla="*/ 589 h 768"/>
                <a:gd name="T30" fmla="*/ 276 w 865"/>
                <a:gd name="T31" fmla="*/ 88 h 768"/>
                <a:gd name="T32" fmla="*/ 276 w 865"/>
                <a:gd name="T33" fmla="*/ 88 h 768"/>
                <a:gd name="T34" fmla="*/ 276 w 865"/>
                <a:gd name="T35" fmla="*/ 88 h 768"/>
                <a:gd name="T36" fmla="*/ 187 w 865"/>
                <a:gd name="T37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5" h="768">
                  <a:moveTo>
                    <a:pt x="776" y="589"/>
                  </a:moveTo>
                  <a:cubicBezTo>
                    <a:pt x="707" y="658"/>
                    <a:pt x="617" y="692"/>
                    <a:pt x="526" y="692"/>
                  </a:cubicBezTo>
                  <a:cubicBezTo>
                    <a:pt x="514" y="692"/>
                    <a:pt x="502" y="692"/>
                    <a:pt x="490" y="690"/>
                  </a:cubicBezTo>
                  <a:cubicBezTo>
                    <a:pt x="484" y="716"/>
                    <a:pt x="480" y="742"/>
                    <a:pt x="478" y="768"/>
                  </a:cubicBezTo>
                  <a:cubicBezTo>
                    <a:pt x="532" y="755"/>
                    <a:pt x="587" y="749"/>
                    <a:pt x="642" y="749"/>
                  </a:cubicBezTo>
                  <a:cubicBezTo>
                    <a:pt x="681" y="749"/>
                    <a:pt x="720" y="752"/>
                    <a:pt x="758" y="758"/>
                  </a:cubicBezTo>
                  <a:cubicBezTo>
                    <a:pt x="796" y="737"/>
                    <a:pt x="832" y="710"/>
                    <a:pt x="865" y="677"/>
                  </a:cubicBezTo>
                  <a:cubicBezTo>
                    <a:pt x="865" y="677"/>
                    <a:pt x="865" y="677"/>
                    <a:pt x="865" y="677"/>
                  </a:cubicBezTo>
                  <a:cubicBezTo>
                    <a:pt x="865" y="677"/>
                    <a:pt x="865" y="677"/>
                    <a:pt x="865" y="677"/>
                  </a:cubicBezTo>
                  <a:cubicBezTo>
                    <a:pt x="776" y="589"/>
                    <a:pt x="776" y="589"/>
                    <a:pt x="776" y="589"/>
                  </a:cubicBezTo>
                  <a:moveTo>
                    <a:pt x="187" y="0"/>
                  </a:moveTo>
                  <a:cubicBezTo>
                    <a:pt x="0" y="187"/>
                    <a:pt x="0" y="490"/>
                    <a:pt x="187" y="677"/>
                  </a:cubicBezTo>
                  <a:cubicBezTo>
                    <a:pt x="218" y="708"/>
                    <a:pt x="252" y="734"/>
                    <a:pt x="288" y="755"/>
                  </a:cubicBezTo>
                  <a:cubicBezTo>
                    <a:pt x="291" y="709"/>
                    <a:pt x="299" y="664"/>
                    <a:pt x="311" y="620"/>
                  </a:cubicBezTo>
                  <a:cubicBezTo>
                    <a:pt x="299" y="610"/>
                    <a:pt x="287" y="600"/>
                    <a:pt x="276" y="589"/>
                  </a:cubicBezTo>
                  <a:cubicBezTo>
                    <a:pt x="138" y="450"/>
                    <a:pt x="138" y="226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187" y="0"/>
                    <a:pt x="187" y="0"/>
                    <a:pt x="18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5" name="Freeform 35"/>
            <p:cNvSpPr>
              <a:spLocks/>
            </p:cNvSpPr>
            <p:nvPr userDrawn="1"/>
          </p:nvSpPr>
          <p:spPr bwMode="auto">
            <a:xfrm rot="10800000">
              <a:off x="9744110" y="4831563"/>
              <a:ext cx="41318" cy="23414"/>
            </a:xfrm>
            <a:custGeom>
              <a:avLst/>
              <a:gdLst>
                <a:gd name="T0" fmla="*/ 0 w 55"/>
                <a:gd name="T1" fmla="*/ 0 h 31"/>
                <a:gd name="T2" fmla="*/ 55 w 55"/>
                <a:gd name="T3" fmla="*/ 31 h 31"/>
                <a:gd name="T4" fmla="*/ 0 w 55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31">
                  <a:moveTo>
                    <a:pt x="0" y="0"/>
                  </a:moveTo>
                  <a:cubicBezTo>
                    <a:pt x="17" y="12"/>
                    <a:pt x="36" y="23"/>
                    <a:pt x="55" y="31"/>
                  </a:cubicBezTo>
                  <a:cubicBezTo>
                    <a:pt x="37" y="20"/>
                    <a:pt x="19" y="9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6" name="Freeform 36"/>
            <p:cNvSpPr>
              <a:spLocks noEditPoints="1"/>
            </p:cNvSpPr>
            <p:nvPr userDrawn="1"/>
          </p:nvSpPr>
          <p:spPr bwMode="auto">
            <a:xfrm rot="10800000">
              <a:off x="9684428" y="4275149"/>
              <a:ext cx="508211" cy="508670"/>
            </a:xfrm>
            <a:custGeom>
              <a:avLst/>
              <a:gdLst>
                <a:gd name="T0" fmla="*/ 589 w 678"/>
                <a:gd name="T1" fmla="*/ 590 h 678"/>
                <a:gd name="T2" fmla="*/ 589 w 678"/>
                <a:gd name="T3" fmla="*/ 590 h 678"/>
                <a:gd name="T4" fmla="*/ 678 w 678"/>
                <a:gd name="T5" fmla="*/ 678 h 678"/>
                <a:gd name="T6" fmla="*/ 678 w 678"/>
                <a:gd name="T7" fmla="*/ 678 h 678"/>
                <a:gd name="T8" fmla="*/ 589 w 678"/>
                <a:gd name="T9" fmla="*/ 590 h 678"/>
                <a:gd name="T10" fmla="*/ 0 w 678"/>
                <a:gd name="T11" fmla="*/ 0 h 678"/>
                <a:gd name="T12" fmla="*/ 0 w 678"/>
                <a:gd name="T13" fmla="*/ 1 h 678"/>
                <a:gd name="T14" fmla="*/ 89 w 678"/>
                <a:gd name="T15" fmla="*/ 89 h 678"/>
                <a:gd name="T16" fmla="*/ 89 w 678"/>
                <a:gd name="T17" fmla="*/ 89 h 678"/>
                <a:gd name="T18" fmla="*/ 0 w 678"/>
                <a:gd name="T19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8" h="678">
                  <a:moveTo>
                    <a:pt x="589" y="590"/>
                  </a:moveTo>
                  <a:cubicBezTo>
                    <a:pt x="589" y="590"/>
                    <a:pt x="589" y="590"/>
                    <a:pt x="589" y="590"/>
                  </a:cubicBezTo>
                  <a:cubicBezTo>
                    <a:pt x="678" y="678"/>
                    <a:pt x="678" y="678"/>
                    <a:pt x="678" y="678"/>
                  </a:cubicBezTo>
                  <a:cubicBezTo>
                    <a:pt x="678" y="678"/>
                    <a:pt x="678" y="678"/>
                    <a:pt x="678" y="678"/>
                  </a:cubicBezTo>
                  <a:cubicBezTo>
                    <a:pt x="589" y="590"/>
                    <a:pt x="589" y="590"/>
                    <a:pt x="589" y="590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7" name="Freeform 37"/>
            <p:cNvSpPr>
              <a:spLocks/>
            </p:cNvSpPr>
            <p:nvPr userDrawn="1"/>
          </p:nvSpPr>
          <p:spPr bwMode="auto">
            <a:xfrm rot="10800000">
              <a:off x="10830312" y="3605340"/>
              <a:ext cx="283717" cy="392979"/>
            </a:xfrm>
            <a:custGeom>
              <a:avLst/>
              <a:gdLst>
                <a:gd name="T0" fmla="*/ 118 w 378"/>
                <a:gd name="T1" fmla="*/ 0 h 524"/>
                <a:gd name="T2" fmla="*/ 128 w 378"/>
                <a:gd name="T3" fmla="*/ 439 h 524"/>
                <a:gd name="T4" fmla="*/ 327 w 378"/>
                <a:gd name="T5" fmla="*/ 524 h 524"/>
                <a:gd name="T6" fmla="*/ 378 w 378"/>
                <a:gd name="T7" fmla="*/ 441 h 524"/>
                <a:gd name="T8" fmla="*/ 342 w 378"/>
                <a:gd name="T9" fmla="*/ 444 h 524"/>
                <a:gd name="T10" fmla="*/ 184 w 378"/>
                <a:gd name="T11" fmla="*/ 380 h 524"/>
                <a:gd name="T12" fmla="*/ 177 w 378"/>
                <a:gd name="T13" fmla="*/ 56 h 524"/>
                <a:gd name="T14" fmla="*/ 177 w 378"/>
                <a:gd name="T15" fmla="*/ 56 h 524"/>
                <a:gd name="T16" fmla="*/ 177 w 378"/>
                <a:gd name="T17" fmla="*/ 56 h 524"/>
                <a:gd name="T18" fmla="*/ 118 w 378"/>
                <a:gd name="T19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524">
                  <a:moveTo>
                    <a:pt x="118" y="0"/>
                  </a:moveTo>
                  <a:cubicBezTo>
                    <a:pt x="0" y="124"/>
                    <a:pt x="4" y="321"/>
                    <a:pt x="128" y="439"/>
                  </a:cubicBezTo>
                  <a:cubicBezTo>
                    <a:pt x="184" y="492"/>
                    <a:pt x="255" y="521"/>
                    <a:pt x="327" y="524"/>
                  </a:cubicBezTo>
                  <a:cubicBezTo>
                    <a:pt x="342" y="495"/>
                    <a:pt x="360" y="467"/>
                    <a:pt x="378" y="441"/>
                  </a:cubicBezTo>
                  <a:cubicBezTo>
                    <a:pt x="367" y="443"/>
                    <a:pt x="355" y="444"/>
                    <a:pt x="342" y="444"/>
                  </a:cubicBezTo>
                  <a:cubicBezTo>
                    <a:pt x="286" y="444"/>
                    <a:pt x="229" y="422"/>
                    <a:pt x="184" y="380"/>
                  </a:cubicBezTo>
                  <a:cubicBezTo>
                    <a:pt x="93" y="293"/>
                    <a:pt x="90" y="148"/>
                    <a:pt x="177" y="56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8" name="Freeform 38"/>
            <p:cNvSpPr>
              <a:spLocks/>
            </p:cNvSpPr>
            <p:nvPr userDrawn="1"/>
          </p:nvSpPr>
          <p:spPr bwMode="auto">
            <a:xfrm rot="10800000">
              <a:off x="10688454" y="3604880"/>
              <a:ext cx="180422" cy="113854"/>
            </a:xfrm>
            <a:custGeom>
              <a:avLst/>
              <a:gdLst>
                <a:gd name="T0" fmla="*/ 181 w 240"/>
                <a:gd name="T1" fmla="*/ 0 h 152"/>
                <a:gd name="T2" fmla="*/ 51 w 240"/>
                <a:gd name="T3" fmla="*/ 68 h 152"/>
                <a:gd name="T4" fmla="*/ 0 w 240"/>
                <a:gd name="T5" fmla="*/ 151 h 152"/>
                <a:gd name="T6" fmla="*/ 15 w 240"/>
                <a:gd name="T7" fmla="*/ 152 h 152"/>
                <a:gd name="T8" fmla="*/ 240 w 240"/>
                <a:gd name="T9" fmla="*/ 56 h 152"/>
                <a:gd name="T10" fmla="*/ 240 w 240"/>
                <a:gd name="T11" fmla="*/ 56 h 152"/>
                <a:gd name="T12" fmla="*/ 240 w 240"/>
                <a:gd name="T13" fmla="*/ 56 h 152"/>
                <a:gd name="T14" fmla="*/ 181 w 240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" h="152">
                  <a:moveTo>
                    <a:pt x="181" y="0"/>
                  </a:moveTo>
                  <a:cubicBezTo>
                    <a:pt x="145" y="37"/>
                    <a:pt x="99" y="60"/>
                    <a:pt x="51" y="68"/>
                  </a:cubicBezTo>
                  <a:cubicBezTo>
                    <a:pt x="33" y="94"/>
                    <a:pt x="15" y="122"/>
                    <a:pt x="0" y="151"/>
                  </a:cubicBezTo>
                  <a:cubicBezTo>
                    <a:pt x="5" y="152"/>
                    <a:pt x="10" y="152"/>
                    <a:pt x="15" y="152"/>
                  </a:cubicBezTo>
                  <a:cubicBezTo>
                    <a:pt x="97" y="152"/>
                    <a:pt x="179" y="120"/>
                    <a:pt x="240" y="56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181" y="0"/>
                    <a:pt x="181" y="0"/>
                    <a:pt x="18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59" name="Freeform 39"/>
            <p:cNvSpPr>
              <a:spLocks/>
            </p:cNvSpPr>
            <p:nvPr userDrawn="1"/>
          </p:nvSpPr>
          <p:spPr bwMode="auto">
            <a:xfrm rot="10800000">
              <a:off x="10625100" y="3806419"/>
              <a:ext cx="400325" cy="263976"/>
            </a:xfrm>
            <a:custGeom>
              <a:avLst/>
              <a:gdLst>
                <a:gd name="T0" fmla="*/ 224 w 534"/>
                <a:gd name="T1" fmla="*/ 0 h 352"/>
                <a:gd name="T2" fmla="*/ 0 w 534"/>
                <a:gd name="T3" fmla="*/ 96 h 352"/>
                <a:gd name="T4" fmla="*/ 0 w 534"/>
                <a:gd name="T5" fmla="*/ 96 h 352"/>
                <a:gd name="T6" fmla="*/ 0 w 534"/>
                <a:gd name="T7" fmla="*/ 96 h 352"/>
                <a:gd name="T8" fmla="*/ 59 w 534"/>
                <a:gd name="T9" fmla="*/ 152 h 352"/>
                <a:gd name="T10" fmla="*/ 224 w 534"/>
                <a:gd name="T11" fmla="*/ 81 h 352"/>
                <a:gd name="T12" fmla="*/ 382 w 534"/>
                <a:gd name="T13" fmla="*/ 145 h 352"/>
                <a:gd name="T14" fmla="*/ 449 w 534"/>
                <a:gd name="T15" fmla="*/ 352 h 352"/>
                <a:gd name="T16" fmla="*/ 534 w 534"/>
                <a:gd name="T17" fmla="*/ 303 h 352"/>
                <a:gd name="T18" fmla="*/ 439 w 534"/>
                <a:gd name="T19" fmla="*/ 86 h 352"/>
                <a:gd name="T20" fmla="*/ 224 w 534"/>
                <a:gd name="T2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4" h="352">
                  <a:moveTo>
                    <a:pt x="224" y="0"/>
                  </a:moveTo>
                  <a:cubicBezTo>
                    <a:pt x="143" y="0"/>
                    <a:pt x="61" y="32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104" y="105"/>
                    <a:pt x="164" y="81"/>
                    <a:pt x="224" y="81"/>
                  </a:cubicBezTo>
                  <a:cubicBezTo>
                    <a:pt x="281" y="81"/>
                    <a:pt x="338" y="103"/>
                    <a:pt x="382" y="145"/>
                  </a:cubicBezTo>
                  <a:cubicBezTo>
                    <a:pt x="441" y="200"/>
                    <a:pt x="463" y="279"/>
                    <a:pt x="449" y="352"/>
                  </a:cubicBezTo>
                  <a:cubicBezTo>
                    <a:pt x="477" y="334"/>
                    <a:pt x="505" y="318"/>
                    <a:pt x="534" y="303"/>
                  </a:cubicBezTo>
                  <a:cubicBezTo>
                    <a:pt x="533" y="224"/>
                    <a:pt x="501" y="145"/>
                    <a:pt x="439" y="86"/>
                  </a:cubicBezTo>
                  <a:cubicBezTo>
                    <a:pt x="379" y="29"/>
                    <a:pt x="301" y="0"/>
                    <a:pt x="22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0" name="Freeform 41"/>
            <p:cNvSpPr>
              <a:spLocks/>
            </p:cNvSpPr>
            <p:nvPr userDrawn="1"/>
          </p:nvSpPr>
          <p:spPr bwMode="auto">
            <a:xfrm rot="10800000">
              <a:off x="10981352" y="3956542"/>
              <a:ext cx="44072" cy="41777"/>
            </a:xfrm>
            <a:custGeom>
              <a:avLst/>
              <a:gdLst>
                <a:gd name="T0" fmla="*/ 0 w 59"/>
                <a:gd name="T1" fmla="*/ 0 h 56"/>
                <a:gd name="T2" fmla="*/ 0 w 59"/>
                <a:gd name="T3" fmla="*/ 0 h 56"/>
                <a:gd name="T4" fmla="*/ 59 w 59"/>
                <a:gd name="T5" fmla="*/ 56 h 56"/>
                <a:gd name="T6" fmla="*/ 59 w 59"/>
                <a:gd name="T7" fmla="*/ 56 h 56"/>
                <a:gd name="T8" fmla="*/ 0 w 59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1" name="Freeform 42"/>
            <p:cNvSpPr>
              <a:spLocks/>
            </p:cNvSpPr>
            <p:nvPr userDrawn="1"/>
          </p:nvSpPr>
          <p:spPr bwMode="auto">
            <a:xfrm rot="10800000">
              <a:off x="10688454" y="3676498"/>
              <a:ext cx="44532" cy="42236"/>
            </a:xfrm>
            <a:custGeom>
              <a:avLst/>
              <a:gdLst>
                <a:gd name="T0" fmla="*/ 0 w 59"/>
                <a:gd name="T1" fmla="*/ 0 h 56"/>
                <a:gd name="T2" fmla="*/ 0 w 59"/>
                <a:gd name="T3" fmla="*/ 0 h 56"/>
                <a:gd name="T4" fmla="*/ 59 w 59"/>
                <a:gd name="T5" fmla="*/ 56 h 56"/>
                <a:gd name="T6" fmla="*/ 59 w 59"/>
                <a:gd name="T7" fmla="*/ 56 h 56"/>
                <a:gd name="T8" fmla="*/ 0 w 59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2" name="Freeform 43"/>
            <p:cNvSpPr>
              <a:spLocks noEditPoints="1"/>
            </p:cNvSpPr>
            <p:nvPr userDrawn="1"/>
          </p:nvSpPr>
          <p:spPr bwMode="auto">
            <a:xfrm rot="10800000">
              <a:off x="10149485" y="3588812"/>
              <a:ext cx="242858" cy="429247"/>
            </a:xfrm>
            <a:custGeom>
              <a:avLst/>
              <a:gdLst>
                <a:gd name="T0" fmla="*/ 9 w 324"/>
                <a:gd name="T1" fmla="*/ 350 h 572"/>
                <a:gd name="T2" fmla="*/ 11 w 324"/>
                <a:gd name="T3" fmla="*/ 556 h 572"/>
                <a:gd name="T4" fmla="*/ 105 w 324"/>
                <a:gd name="T5" fmla="*/ 572 h 572"/>
                <a:gd name="T6" fmla="*/ 202 w 324"/>
                <a:gd name="T7" fmla="*/ 555 h 572"/>
                <a:gd name="T8" fmla="*/ 195 w 324"/>
                <a:gd name="T9" fmla="*/ 383 h 572"/>
                <a:gd name="T10" fmla="*/ 9 w 324"/>
                <a:gd name="T11" fmla="*/ 350 h 572"/>
                <a:gd name="T12" fmla="*/ 159 w 324"/>
                <a:gd name="T13" fmla="*/ 0 h 572"/>
                <a:gd name="T14" fmla="*/ 62 w 324"/>
                <a:gd name="T15" fmla="*/ 162 h 572"/>
                <a:gd name="T16" fmla="*/ 251 w 324"/>
                <a:gd name="T17" fmla="*/ 201 h 572"/>
                <a:gd name="T18" fmla="*/ 324 w 324"/>
                <a:gd name="T19" fmla="*/ 96 h 572"/>
                <a:gd name="T20" fmla="*/ 309 w 324"/>
                <a:gd name="T21" fmla="*/ 80 h 572"/>
                <a:gd name="T22" fmla="*/ 309 w 324"/>
                <a:gd name="T23" fmla="*/ 80 h 572"/>
                <a:gd name="T24" fmla="*/ 159 w 324"/>
                <a:gd name="T25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572">
                  <a:moveTo>
                    <a:pt x="9" y="350"/>
                  </a:moveTo>
                  <a:cubicBezTo>
                    <a:pt x="0" y="418"/>
                    <a:pt x="0" y="488"/>
                    <a:pt x="11" y="556"/>
                  </a:cubicBezTo>
                  <a:cubicBezTo>
                    <a:pt x="41" y="566"/>
                    <a:pt x="73" y="572"/>
                    <a:pt x="105" y="572"/>
                  </a:cubicBezTo>
                  <a:cubicBezTo>
                    <a:pt x="138" y="572"/>
                    <a:pt x="171" y="566"/>
                    <a:pt x="202" y="555"/>
                  </a:cubicBezTo>
                  <a:cubicBezTo>
                    <a:pt x="190" y="498"/>
                    <a:pt x="188" y="440"/>
                    <a:pt x="195" y="383"/>
                  </a:cubicBezTo>
                  <a:cubicBezTo>
                    <a:pt x="137" y="362"/>
                    <a:pt x="75" y="350"/>
                    <a:pt x="9" y="350"/>
                  </a:cubicBezTo>
                  <a:moveTo>
                    <a:pt x="159" y="0"/>
                  </a:moveTo>
                  <a:cubicBezTo>
                    <a:pt x="119" y="51"/>
                    <a:pt x="86" y="105"/>
                    <a:pt x="62" y="162"/>
                  </a:cubicBezTo>
                  <a:cubicBezTo>
                    <a:pt x="128" y="167"/>
                    <a:pt x="191" y="180"/>
                    <a:pt x="251" y="201"/>
                  </a:cubicBezTo>
                  <a:cubicBezTo>
                    <a:pt x="271" y="164"/>
                    <a:pt x="295" y="129"/>
                    <a:pt x="324" y="96"/>
                  </a:cubicBezTo>
                  <a:cubicBezTo>
                    <a:pt x="320" y="90"/>
                    <a:pt x="314" y="85"/>
                    <a:pt x="309" y="80"/>
                  </a:cubicBezTo>
                  <a:cubicBezTo>
                    <a:pt x="309" y="80"/>
                    <a:pt x="309" y="80"/>
                    <a:pt x="309" y="80"/>
                  </a:cubicBezTo>
                  <a:cubicBezTo>
                    <a:pt x="266" y="37"/>
                    <a:pt x="214" y="11"/>
                    <a:pt x="15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3" name="Freeform 46"/>
            <p:cNvSpPr>
              <a:spLocks/>
            </p:cNvSpPr>
            <p:nvPr userDrawn="1"/>
          </p:nvSpPr>
          <p:spPr bwMode="auto">
            <a:xfrm rot="10800000">
              <a:off x="9469575" y="3236692"/>
              <a:ext cx="160681" cy="163894"/>
            </a:xfrm>
            <a:custGeom>
              <a:avLst/>
              <a:gdLst>
                <a:gd name="T0" fmla="*/ 81 w 214"/>
                <a:gd name="T1" fmla="*/ 0 h 219"/>
                <a:gd name="T2" fmla="*/ 0 w 214"/>
                <a:gd name="T3" fmla="*/ 66 h 219"/>
                <a:gd name="T4" fmla="*/ 110 w 214"/>
                <a:gd name="T5" fmla="*/ 219 h 219"/>
                <a:gd name="T6" fmla="*/ 214 w 214"/>
                <a:gd name="T7" fmla="*/ 133 h 219"/>
                <a:gd name="T8" fmla="*/ 214 w 214"/>
                <a:gd name="T9" fmla="*/ 133 h 219"/>
                <a:gd name="T10" fmla="*/ 213 w 214"/>
                <a:gd name="T11" fmla="*/ 133 h 219"/>
                <a:gd name="T12" fmla="*/ 81 w 214"/>
                <a:gd name="T1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219">
                  <a:moveTo>
                    <a:pt x="81" y="0"/>
                  </a:moveTo>
                  <a:cubicBezTo>
                    <a:pt x="56" y="25"/>
                    <a:pt x="28" y="47"/>
                    <a:pt x="0" y="66"/>
                  </a:cubicBezTo>
                  <a:cubicBezTo>
                    <a:pt x="31" y="120"/>
                    <a:pt x="68" y="171"/>
                    <a:pt x="110" y="219"/>
                  </a:cubicBezTo>
                  <a:cubicBezTo>
                    <a:pt x="147" y="194"/>
                    <a:pt x="182" y="166"/>
                    <a:pt x="214" y="133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4" name="Freeform 47"/>
            <p:cNvSpPr>
              <a:spLocks/>
            </p:cNvSpPr>
            <p:nvPr userDrawn="1"/>
          </p:nvSpPr>
          <p:spPr bwMode="auto">
            <a:xfrm rot="10800000">
              <a:off x="9844650" y="3143497"/>
              <a:ext cx="181799" cy="164354"/>
            </a:xfrm>
            <a:custGeom>
              <a:avLst/>
              <a:gdLst>
                <a:gd name="T0" fmla="*/ 54 w 242"/>
                <a:gd name="T1" fmla="*/ 0 h 219"/>
                <a:gd name="T2" fmla="*/ 0 w 242"/>
                <a:gd name="T3" fmla="*/ 181 h 219"/>
                <a:gd name="T4" fmla="*/ 192 w 242"/>
                <a:gd name="T5" fmla="*/ 219 h 219"/>
                <a:gd name="T6" fmla="*/ 242 w 242"/>
                <a:gd name="T7" fmla="*/ 31 h 219"/>
                <a:gd name="T8" fmla="*/ 234 w 242"/>
                <a:gd name="T9" fmla="*/ 31 h 219"/>
                <a:gd name="T10" fmla="*/ 54 w 242"/>
                <a:gd name="T1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19">
                  <a:moveTo>
                    <a:pt x="54" y="0"/>
                  </a:moveTo>
                  <a:cubicBezTo>
                    <a:pt x="47" y="65"/>
                    <a:pt x="28" y="125"/>
                    <a:pt x="0" y="181"/>
                  </a:cubicBezTo>
                  <a:cubicBezTo>
                    <a:pt x="62" y="202"/>
                    <a:pt x="127" y="215"/>
                    <a:pt x="192" y="219"/>
                  </a:cubicBezTo>
                  <a:cubicBezTo>
                    <a:pt x="216" y="160"/>
                    <a:pt x="233" y="97"/>
                    <a:pt x="242" y="31"/>
                  </a:cubicBezTo>
                  <a:cubicBezTo>
                    <a:pt x="239" y="31"/>
                    <a:pt x="236" y="31"/>
                    <a:pt x="234" y="31"/>
                  </a:cubicBezTo>
                  <a:cubicBezTo>
                    <a:pt x="173" y="31"/>
                    <a:pt x="112" y="21"/>
                    <a:pt x="5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5" name="Freeform 50"/>
            <p:cNvSpPr>
              <a:spLocks/>
            </p:cNvSpPr>
            <p:nvPr userDrawn="1"/>
          </p:nvSpPr>
          <p:spPr bwMode="auto">
            <a:xfrm rot="10800000">
              <a:off x="9312108" y="3643902"/>
              <a:ext cx="155172" cy="205213"/>
            </a:xfrm>
            <a:custGeom>
              <a:avLst/>
              <a:gdLst>
                <a:gd name="T0" fmla="*/ 172 w 207"/>
                <a:gd name="T1" fmla="*/ 0 h 274"/>
                <a:gd name="T2" fmla="*/ 0 w 207"/>
                <a:gd name="T3" fmla="*/ 82 h 274"/>
                <a:gd name="T4" fmla="*/ 16 w 207"/>
                <a:gd name="T5" fmla="*/ 274 h 274"/>
                <a:gd name="T6" fmla="*/ 207 w 207"/>
                <a:gd name="T7" fmla="*/ 202 h 274"/>
                <a:gd name="T8" fmla="*/ 172 w 207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74">
                  <a:moveTo>
                    <a:pt x="172" y="0"/>
                  </a:moveTo>
                  <a:cubicBezTo>
                    <a:pt x="119" y="38"/>
                    <a:pt x="61" y="66"/>
                    <a:pt x="0" y="82"/>
                  </a:cubicBezTo>
                  <a:cubicBezTo>
                    <a:pt x="17" y="145"/>
                    <a:pt x="22" y="210"/>
                    <a:pt x="16" y="274"/>
                  </a:cubicBezTo>
                  <a:cubicBezTo>
                    <a:pt x="82" y="259"/>
                    <a:pt x="146" y="235"/>
                    <a:pt x="207" y="202"/>
                  </a:cubicBezTo>
                  <a:cubicBezTo>
                    <a:pt x="205" y="134"/>
                    <a:pt x="193" y="66"/>
                    <a:pt x="17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6" name="Freeform 51"/>
            <p:cNvSpPr>
              <a:spLocks noEditPoints="1"/>
            </p:cNvSpPr>
            <p:nvPr userDrawn="1"/>
          </p:nvSpPr>
          <p:spPr bwMode="auto">
            <a:xfrm rot="10800000">
              <a:off x="9420912" y="3300964"/>
              <a:ext cx="209344" cy="826359"/>
            </a:xfrm>
            <a:custGeom>
              <a:avLst/>
              <a:gdLst>
                <a:gd name="T0" fmla="*/ 169 w 279"/>
                <a:gd name="T1" fmla="*/ 852 h 1102"/>
                <a:gd name="T2" fmla="*/ 80 w 279"/>
                <a:gd name="T3" fmla="*/ 969 h 1102"/>
                <a:gd name="T4" fmla="*/ 81 w 279"/>
                <a:gd name="T5" fmla="*/ 969 h 1102"/>
                <a:gd name="T6" fmla="*/ 81 w 279"/>
                <a:gd name="T7" fmla="*/ 969 h 1102"/>
                <a:gd name="T8" fmla="*/ 214 w 279"/>
                <a:gd name="T9" fmla="*/ 1102 h 1102"/>
                <a:gd name="T10" fmla="*/ 279 w 279"/>
                <a:gd name="T11" fmla="*/ 1027 h 1102"/>
                <a:gd name="T12" fmla="*/ 169 w 279"/>
                <a:gd name="T13" fmla="*/ 852 h 1102"/>
                <a:gd name="T14" fmla="*/ 110 w 279"/>
                <a:gd name="T15" fmla="*/ 0 h 1102"/>
                <a:gd name="T16" fmla="*/ 0 w 279"/>
                <a:gd name="T17" fmla="*/ 152 h 1102"/>
                <a:gd name="T18" fmla="*/ 80 w 279"/>
                <a:gd name="T19" fmla="*/ 218 h 1102"/>
                <a:gd name="T20" fmla="*/ 169 w 279"/>
                <a:gd name="T21" fmla="*/ 336 h 1102"/>
                <a:gd name="T22" fmla="*/ 279 w 279"/>
                <a:gd name="T23" fmla="*/ 161 h 1102"/>
                <a:gd name="T24" fmla="*/ 213 w 279"/>
                <a:gd name="T25" fmla="*/ 85 h 1102"/>
                <a:gd name="T26" fmla="*/ 110 w 279"/>
                <a:gd name="T27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1102">
                  <a:moveTo>
                    <a:pt x="169" y="852"/>
                  </a:moveTo>
                  <a:cubicBezTo>
                    <a:pt x="145" y="894"/>
                    <a:pt x="116" y="933"/>
                    <a:pt x="80" y="969"/>
                  </a:cubicBezTo>
                  <a:cubicBezTo>
                    <a:pt x="81" y="969"/>
                    <a:pt x="81" y="969"/>
                    <a:pt x="81" y="969"/>
                  </a:cubicBezTo>
                  <a:cubicBezTo>
                    <a:pt x="81" y="969"/>
                    <a:pt x="81" y="969"/>
                    <a:pt x="81" y="969"/>
                  </a:cubicBezTo>
                  <a:cubicBezTo>
                    <a:pt x="214" y="1102"/>
                    <a:pt x="214" y="1102"/>
                    <a:pt x="214" y="1102"/>
                  </a:cubicBezTo>
                  <a:cubicBezTo>
                    <a:pt x="237" y="1078"/>
                    <a:pt x="259" y="1053"/>
                    <a:pt x="279" y="1027"/>
                  </a:cubicBezTo>
                  <a:cubicBezTo>
                    <a:pt x="232" y="973"/>
                    <a:pt x="195" y="914"/>
                    <a:pt x="169" y="852"/>
                  </a:cubicBezTo>
                  <a:moveTo>
                    <a:pt x="110" y="0"/>
                  </a:moveTo>
                  <a:cubicBezTo>
                    <a:pt x="68" y="47"/>
                    <a:pt x="31" y="99"/>
                    <a:pt x="0" y="152"/>
                  </a:cubicBezTo>
                  <a:cubicBezTo>
                    <a:pt x="28" y="171"/>
                    <a:pt x="55" y="193"/>
                    <a:pt x="80" y="218"/>
                  </a:cubicBezTo>
                  <a:cubicBezTo>
                    <a:pt x="116" y="254"/>
                    <a:pt x="146" y="294"/>
                    <a:pt x="169" y="336"/>
                  </a:cubicBezTo>
                  <a:cubicBezTo>
                    <a:pt x="196" y="273"/>
                    <a:pt x="232" y="214"/>
                    <a:pt x="279" y="161"/>
                  </a:cubicBezTo>
                  <a:cubicBezTo>
                    <a:pt x="259" y="134"/>
                    <a:pt x="237" y="109"/>
                    <a:pt x="213" y="85"/>
                  </a:cubicBezTo>
                  <a:cubicBezTo>
                    <a:pt x="181" y="53"/>
                    <a:pt x="147" y="24"/>
                    <a:pt x="11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7" name="Freeform 52"/>
            <p:cNvSpPr>
              <a:spLocks/>
            </p:cNvSpPr>
            <p:nvPr userDrawn="1"/>
          </p:nvSpPr>
          <p:spPr bwMode="auto">
            <a:xfrm rot="10800000">
              <a:off x="9764309" y="4169559"/>
              <a:ext cx="211640" cy="51877"/>
            </a:xfrm>
            <a:custGeom>
              <a:avLst/>
              <a:gdLst>
                <a:gd name="T0" fmla="*/ 166 w 282"/>
                <a:gd name="T1" fmla="*/ 0 h 69"/>
                <a:gd name="T2" fmla="*/ 2 w 282"/>
                <a:gd name="T3" fmla="*/ 19 h 69"/>
                <a:gd name="T4" fmla="*/ 0 w 282"/>
                <a:gd name="T5" fmla="*/ 66 h 69"/>
                <a:gd name="T6" fmla="*/ 50 w 282"/>
                <a:gd name="T7" fmla="*/ 69 h 69"/>
                <a:gd name="T8" fmla="*/ 282 w 282"/>
                <a:gd name="T9" fmla="*/ 9 h 69"/>
                <a:gd name="T10" fmla="*/ 166 w 282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69">
                  <a:moveTo>
                    <a:pt x="166" y="0"/>
                  </a:moveTo>
                  <a:cubicBezTo>
                    <a:pt x="111" y="0"/>
                    <a:pt x="56" y="6"/>
                    <a:pt x="2" y="19"/>
                  </a:cubicBezTo>
                  <a:cubicBezTo>
                    <a:pt x="0" y="34"/>
                    <a:pt x="0" y="50"/>
                    <a:pt x="0" y="66"/>
                  </a:cubicBezTo>
                  <a:cubicBezTo>
                    <a:pt x="17" y="68"/>
                    <a:pt x="33" y="69"/>
                    <a:pt x="50" y="69"/>
                  </a:cubicBezTo>
                  <a:cubicBezTo>
                    <a:pt x="130" y="69"/>
                    <a:pt x="210" y="49"/>
                    <a:pt x="282" y="9"/>
                  </a:cubicBezTo>
                  <a:cubicBezTo>
                    <a:pt x="244" y="3"/>
                    <a:pt x="205" y="0"/>
                    <a:pt x="16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8" name="Freeform 53"/>
            <p:cNvSpPr>
              <a:spLocks/>
            </p:cNvSpPr>
            <p:nvPr userDrawn="1"/>
          </p:nvSpPr>
          <p:spPr bwMode="auto">
            <a:xfrm rot="10800000">
              <a:off x="9974572" y="4171854"/>
              <a:ext cx="70241" cy="34891"/>
            </a:xfrm>
            <a:custGeom>
              <a:avLst/>
              <a:gdLst>
                <a:gd name="T0" fmla="*/ 94 w 94"/>
                <a:gd name="T1" fmla="*/ 0 h 47"/>
                <a:gd name="T2" fmla="*/ 0 w 94"/>
                <a:gd name="T3" fmla="*/ 28 h 47"/>
                <a:gd name="T4" fmla="*/ 92 w 94"/>
                <a:gd name="T5" fmla="*/ 47 h 47"/>
                <a:gd name="T6" fmla="*/ 94 w 9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47">
                  <a:moveTo>
                    <a:pt x="94" y="0"/>
                  </a:moveTo>
                  <a:cubicBezTo>
                    <a:pt x="62" y="7"/>
                    <a:pt x="31" y="17"/>
                    <a:pt x="0" y="28"/>
                  </a:cubicBezTo>
                  <a:cubicBezTo>
                    <a:pt x="30" y="38"/>
                    <a:pt x="61" y="44"/>
                    <a:pt x="92" y="47"/>
                  </a:cubicBezTo>
                  <a:cubicBezTo>
                    <a:pt x="92" y="31"/>
                    <a:pt x="92" y="15"/>
                    <a:pt x="9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69" name="Freeform 54"/>
            <p:cNvSpPr>
              <a:spLocks/>
            </p:cNvSpPr>
            <p:nvPr userDrawn="1"/>
          </p:nvSpPr>
          <p:spPr bwMode="auto">
            <a:xfrm rot="10800000">
              <a:off x="9469575" y="3300964"/>
              <a:ext cx="100081" cy="99622"/>
            </a:xfrm>
            <a:custGeom>
              <a:avLst/>
              <a:gdLst>
                <a:gd name="T0" fmla="*/ 0 w 133"/>
                <a:gd name="T1" fmla="*/ 0 h 133"/>
                <a:gd name="T2" fmla="*/ 0 w 133"/>
                <a:gd name="T3" fmla="*/ 0 h 133"/>
                <a:gd name="T4" fmla="*/ 132 w 133"/>
                <a:gd name="T5" fmla="*/ 133 h 133"/>
                <a:gd name="T6" fmla="*/ 133 w 133"/>
                <a:gd name="T7" fmla="*/ 133 h 133"/>
                <a:gd name="T8" fmla="*/ 0 w 13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32" y="133"/>
                    <a:pt x="132" y="133"/>
                    <a:pt x="133" y="13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0" name="Freeform 55"/>
            <p:cNvSpPr>
              <a:spLocks noEditPoints="1"/>
            </p:cNvSpPr>
            <p:nvPr userDrawn="1"/>
          </p:nvSpPr>
          <p:spPr bwMode="auto">
            <a:xfrm rot="10800000">
              <a:off x="10018186" y="3528213"/>
              <a:ext cx="222658" cy="470106"/>
            </a:xfrm>
            <a:custGeom>
              <a:avLst/>
              <a:gdLst>
                <a:gd name="T0" fmla="*/ 132 w 297"/>
                <a:gd name="T1" fmla="*/ 433 h 627"/>
                <a:gd name="T2" fmla="*/ 107 w 297"/>
                <a:gd name="T3" fmla="*/ 461 h 627"/>
                <a:gd name="T4" fmla="*/ 0 w 297"/>
                <a:gd name="T5" fmla="*/ 529 h 627"/>
                <a:gd name="T6" fmla="*/ 30 w 297"/>
                <a:gd name="T7" fmla="*/ 627 h 627"/>
                <a:gd name="T8" fmla="*/ 179 w 297"/>
                <a:gd name="T9" fmla="*/ 533 h 627"/>
                <a:gd name="T10" fmla="*/ 207 w 297"/>
                <a:gd name="T11" fmla="*/ 503 h 627"/>
                <a:gd name="T12" fmla="*/ 132 w 297"/>
                <a:gd name="T13" fmla="*/ 433 h 627"/>
                <a:gd name="T14" fmla="*/ 197 w 297"/>
                <a:gd name="T15" fmla="*/ 0 h 627"/>
                <a:gd name="T16" fmla="*/ 144 w 297"/>
                <a:gd name="T17" fmla="*/ 46 h 627"/>
                <a:gd name="T18" fmla="*/ 144 w 297"/>
                <a:gd name="T19" fmla="*/ 47 h 627"/>
                <a:gd name="T20" fmla="*/ 122 w 297"/>
                <a:gd name="T21" fmla="*/ 70 h 627"/>
                <a:gd name="T22" fmla="*/ 191 w 297"/>
                <a:gd name="T23" fmla="*/ 244 h 627"/>
                <a:gd name="T24" fmla="*/ 289 w 297"/>
                <a:gd name="T25" fmla="*/ 317 h 627"/>
                <a:gd name="T26" fmla="*/ 283 w 297"/>
                <a:gd name="T27" fmla="*/ 165 h 627"/>
                <a:gd name="T28" fmla="*/ 205 w 297"/>
                <a:gd name="T29" fmla="*/ 10 h 627"/>
                <a:gd name="T30" fmla="*/ 197 w 297"/>
                <a:gd name="T31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627">
                  <a:moveTo>
                    <a:pt x="132" y="433"/>
                  </a:moveTo>
                  <a:cubicBezTo>
                    <a:pt x="124" y="443"/>
                    <a:pt x="116" y="452"/>
                    <a:pt x="107" y="461"/>
                  </a:cubicBezTo>
                  <a:cubicBezTo>
                    <a:pt x="76" y="492"/>
                    <a:pt x="39" y="515"/>
                    <a:pt x="0" y="529"/>
                  </a:cubicBezTo>
                  <a:cubicBezTo>
                    <a:pt x="7" y="562"/>
                    <a:pt x="17" y="595"/>
                    <a:pt x="30" y="627"/>
                  </a:cubicBezTo>
                  <a:cubicBezTo>
                    <a:pt x="85" y="608"/>
                    <a:pt x="136" y="577"/>
                    <a:pt x="179" y="533"/>
                  </a:cubicBezTo>
                  <a:cubicBezTo>
                    <a:pt x="189" y="524"/>
                    <a:pt x="198" y="514"/>
                    <a:pt x="207" y="503"/>
                  </a:cubicBezTo>
                  <a:cubicBezTo>
                    <a:pt x="184" y="478"/>
                    <a:pt x="159" y="454"/>
                    <a:pt x="132" y="433"/>
                  </a:cubicBezTo>
                  <a:moveTo>
                    <a:pt x="197" y="0"/>
                  </a:moveTo>
                  <a:cubicBezTo>
                    <a:pt x="179" y="14"/>
                    <a:pt x="161" y="29"/>
                    <a:pt x="144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37" y="54"/>
                    <a:pt x="129" y="62"/>
                    <a:pt x="122" y="70"/>
                  </a:cubicBezTo>
                  <a:cubicBezTo>
                    <a:pt x="165" y="120"/>
                    <a:pt x="188" y="182"/>
                    <a:pt x="191" y="244"/>
                  </a:cubicBezTo>
                  <a:cubicBezTo>
                    <a:pt x="226" y="266"/>
                    <a:pt x="259" y="290"/>
                    <a:pt x="289" y="317"/>
                  </a:cubicBezTo>
                  <a:cubicBezTo>
                    <a:pt x="297" y="267"/>
                    <a:pt x="295" y="215"/>
                    <a:pt x="283" y="165"/>
                  </a:cubicBezTo>
                  <a:cubicBezTo>
                    <a:pt x="250" y="116"/>
                    <a:pt x="224" y="64"/>
                    <a:pt x="205" y="10"/>
                  </a:cubicBezTo>
                  <a:cubicBezTo>
                    <a:pt x="202" y="6"/>
                    <a:pt x="200" y="3"/>
                    <a:pt x="19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1" name="Freeform 56"/>
            <p:cNvSpPr>
              <a:spLocks/>
            </p:cNvSpPr>
            <p:nvPr userDrawn="1"/>
          </p:nvSpPr>
          <p:spPr bwMode="auto">
            <a:xfrm rot="10800000">
              <a:off x="10028744" y="3874824"/>
              <a:ext cx="58305" cy="116150"/>
            </a:xfrm>
            <a:custGeom>
              <a:avLst/>
              <a:gdLst>
                <a:gd name="T0" fmla="*/ 0 w 78"/>
                <a:gd name="T1" fmla="*/ 0 h 155"/>
                <a:gd name="T2" fmla="*/ 78 w 78"/>
                <a:gd name="T3" fmla="*/ 155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0"/>
                  </a:moveTo>
                  <a:cubicBezTo>
                    <a:pt x="19" y="54"/>
                    <a:pt x="45" y="106"/>
                    <a:pt x="78" y="155"/>
                  </a:cubicBezTo>
                  <a:cubicBezTo>
                    <a:pt x="64" y="99"/>
                    <a:pt x="38" y="46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2" name="Freeform 57"/>
            <p:cNvSpPr>
              <a:spLocks/>
            </p:cNvSpPr>
            <p:nvPr userDrawn="1"/>
          </p:nvSpPr>
          <p:spPr bwMode="auto">
            <a:xfrm rot="10800000">
              <a:off x="10024153" y="3621408"/>
              <a:ext cx="117527" cy="194194"/>
            </a:xfrm>
            <a:custGeom>
              <a:avLst/>
              <a:gdLst>
                <a:gd name="T0" fmla="*/ 59 w 157"/>
                <a:gd name="T1" fmla="*/ 0 h 259"/>
                <a:gd name="T2" fmla="*/ 0 w 157"/>
                <a:gd name="T3" fmla="*/ 189 h 259"/>
                <a:gd name="T4" fmla="*/ 75 w 157"/>
                <a:gd name="T5" fmla="*/ 259 h 259"/>
                <a:gd name="T6" fmla="*/ 157 w 157"/>
                <a:gd name="T7" fmla="*/ 73 h 259"/>
                <a:gd name="T8" fmla="*/ 59 w 157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59">
                  <a:moveTo>
                    <a:pt x="59" y="0"/>
                  </a:moveTo>
                  <a:cubicBezTo>
                    <a:pt x="62" y="66"/>
                    <a:pt x="42" y="134"/>
                    <a:pt x="0" y="189"/>
                  </a:cubicBezTo>
                  <a:cubicBezTo>
                    <a:pt x="27" y="210"/>
                    <a:pt x="52" y="234"/>
                    <a:pt x="75" y="259"/>
                  </a:cubicBezTo>
                  <a:cubicBezTo>
                    <a:pt x="119" y="204"/>
                    <a:pt x="147" y="140"/>
                    <a:pt x="157" y="73"/>
                  </a:cubicBezTo>
                  <a:cubicBezTo>
                    <a:pt x="127" y="46"/>
                    <a:pt x="94" y="22"/>
                    <a:pt x="5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3" name="Freeform 58"/>
            <p:cNvSpPr>
              <a:spLocks/>
            </p:cNvSpPr>
            <p:nvPr userDrawn="1"/>
          </p:nvSpPr>
          <p:spPr bwMode="auto">
            <a:xfrm rot="10800000">
              <a:off x="10364797" y="3517194"/>
              <a:ext cx="155631" cy="135431"/>
            </a:xfrm>
            <a:custGeom>
              <a:avLst/>
              <a:gdLst>
                <a:gd name="T0" fmla="*/ 73 w 208"/>
                <a:gd name="T1" fmla="*/ 0 h 181"/>
                <a:gd name="T2" fmla="*/ 72 w 208"/>
                <a:gd name="T3" fmla="*/ 0 h 181"/>
                <a:gd name="T4" fmla="*/ 72 w 208"/>
                <a:gd name="T5" fmla="*/ 0 h 181"/>
                <a:gd name="T6" fmla="*/ 0 w 208"/>
                <a:gd name="T7" fmla="*/ 72 h 181"/>
                <a:gd name="T8" fmla="*/ 208 w 208"/>
                <a:gd name="T9" fmla="*/ 181 h 181"/>
                <a:gd name="T10" fmla="*/ 182 w 208"/>
                <a:gd name="T11" fmla="*/ 69 h 181"/>
                <a:gd name="T12" fmla="*/ 73 w 208"/>
                <a:gd name="T1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81">
                  <a:moveTo>
                    <a:pt x="7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59" y="131"/>
                    <a:pt x="132" y="167"/>
                    <a:pt x="208" y="181"/>
                  </a:cubicBezTo>
                  <a:cubicBezTo>
                    <a:pt x="196" y="144"/>
                    <a:pt x="187" y="106"/>
                    <a:pt x="182" y="69"/>
                  </a:cubicBezTo>
                  <a:cubicBezTo>
                    <a:pt x="142" y="55"/>
                    <a:pt x="104" y="32"/>
                    <a:pt x="73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4" name="Freeform 60"/>
            <p:cNvSpPr>
              <a:spLocks/>
            </p:cNvSpPr>
            <p:nvPr userDrawn="1"/>
          </p:nvSpPr>
          <p:spPr bwMode="auto">
            <a:xfrm rot="10800000">
              <a:off x="10093017" y="3963887"/>
              <a:ext cx="50959" cy="48664"/>
            </a:xfrm>
            <a:custGeom>
              <a:avLst/>
              <a:gdLst>
                <a:gd name="T0" fmla="*/ 50 w 68"/>
                <a:gd name="T1" fmla="*/ 0 h 65"/>
                <a:gd name="T2" fmla="*/ 50 w 68"/>
                <a:gd name="T3" fmla="*/ 0 h 65"/>
                <a:gd name="T4" fmla="*/ 50 w 68"/>
                <a:gd name="T5" fmla="*/ 1 h 65"/>
                <a:gd name="T6" fmla="*/ 0 w 68"/>
                <a:gd name="T7" fmla="*/ 51 h 65"/>
                <a:gd name="T8" fmla="*/ 15 w 68"/>
                <a:gd name="T9" fmla="*/ 65 h 65"/>
                <a:gd name="T10" fmla="*/ 68 w 68"/>
                <a:gd name="T11" fmla="*/ 19 h 65"/>
                <a:gd name="T12" fmla="*/ 50 w 68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65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32" y="48"/>
                    <a:pt x="50" y="33"/>
                    <a:pt x="68" y="19"/>
                  </a:cubicBezTo>
                  <a:cubicBezTo>
                    <a:pt x="62" y="13"/>
                    <a:pt x="57" y="6"/>
                    <a:pt x="5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5" name="Freeform 61"/>
            <p:cNvSpPr>
              <a:spLocks/>
            </p:cNvSpPr>
            <p:nvPr userDrawn="1"/>
          </p:nvSpPr>
          <p:spPr bwMode="auto">
            <a:xfrm rot="10800000">
              <a:off x="10132958" y="3963887"/>
              <a:ext cx="11018" cy="10559"/>
            </a:xfrm>
            <a:custGeom>
              <a:avLst/>
              <a:gdLst>
                <a:gd name="T0" fmla="*/ 0 w 15"/>
                <a:gd name="T1" fmla="*/ 0 h 14"/>
                <a:gd name="T2" fmla="*/ 0 w 15"/>
                <a:gd name="T3" fmla="*/ 0 h 14"/>
                <a:gd name="T4" fmla="*/ 15 w 15"/>
                <a:gd name="T5" fmla="*/ 14 h 14"/>
                <a:gd name="T6" fmla="*/ 15 w 15"/>
                <a:gd name="T7" fmla="*/ 14 h 14"/>
                <a:gd name="T8" fmla="*/ 0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6" name="Freeform 63"/>
            <p:cNvSpPr>
              <a:spLocks/>
            </p:cNvSpPr>
            <p:nvPr userDrawn="1"/>
          </p:nvSpPr>
          <p:spPr bwMode="auto">
            <a:xfrm rot="10800000">
              <a:off x="10515377" y="3701289"/>
              <a:ext cx="95031" cy="180881"/>
            </a:xfrm>
            <a:custGeom>
              <a:avLst/>
              <a:gdLst>
                <a:gd name="T0" fmla="*/ 127 w 127"/>
                <a:gd name="T1" fmla="*/ 0 h 241"/>
                <a:gd name="T2" fmla="*/ 11 w 127"/>
                <a:gd name="T3" fmla="*/ 39 h 241"/>
                <a:gd name="T4" fmla="*/ 31 w 127"/>
                <a:gd name="T5" fmla="*/ 241 h 241"/>
                <a:gd name="T6" fmla="*/ 124 w 127"/>
                <a:gd name="T7" fmla="*/ 199 h 241"/>
                <a:gd name="T8" fmla="*/ 127 w 127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41">
                  <a:moveTo>
                    <a:pt x="127" y="0"/>
                  </a:moveTo>
                  <a:cubicBezTo>
                    <a:pt x="87" y="10"/>
                    <a:pt x="48" y="23"/>
                    <a:pt x="11" y="39"/>
                  </a:cubicBezTo>
                  <a:cubicBezTo>
                    <a:pt x="0" y="106"/>
                    <a:pt x="7" y="177"/>
                    <a:pt x="31" y="241"/>
                  </a:cubicBezTo>
                  <a:cubicBezTo>
                    <a:pt x="61" y="224"/>
                    <a:pt x="92" y="210"/>
                    <a:pt x="124" y="199"/>
                  </a:cubicBezTo>
                  <a:cubicBezTo>
                    <a:pt x="102" y="134"/>
                    <a:pt x="103" y="64"/>
                    <a:pt x="12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7" name="Freeform 64"/>
            <p:cNvSpPr>
              <a:spLocks/>
            </p:cNvSpPr>
            <p:nvPr userDrawn="1"/>
          </p:nvSpPr>
          <p:spPr bwMode="auto">
            <a:xfrm rot="10800000">
              <a:off x="10143976" y="3957919"/>
              <a:ext cx="129004" cy="105131"/>
            </a:xfrm>
            <a:custGeom>
              <a:avLst/>
              <a:gdLst>
                <a:gd name="T0" fmla="*/ 54 w 172"/>
                <a:gd name="T1" fmla="*/ 0 h 140"/>
                <a:gd name="T2" fmla="*/ 0 w 172"/>
                <a:gd name="T3" fmla="*/ 60 h 140"/>
                <a:gd name="T4" fmla="*/ 150 w 172"/>
                <a:gd name="T5" fmla="*/ 140 h 140"/>
                <a:gd name="T6" fmla="*/ 150 w 172"/>
                <a:gd name="T7" fmla="*/ 140 h 140"/>
                <a:gd name="T8" fmla="*/ 150 w 172"/>
                <a:gd name="T9" fmla="*/ 140 h 140"/>
                <a:gd name="T10" fmla="*/ 172 w 172"/>
                <a:gd name="T11" fmla="*/ 118 h 140"/>
                <a:gd name="T12" fmla="*/ 54 w 17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40">
                  <a:moveTo>
                    <a:pt x="54" y="0"/>
                  </a:moveTo>
                  <a:cubicBezTo>
                    <a:pt x="35" y="19"/>
                    <a:pt x="17" y="39"/>
                    <a:pt x="0" y="60"/>
                  </a:cubicBezTo>
                  <a:cubicBezTo>
                    <a:pt x="55" y="71"/>
                    <a:pt x="107" y="97"/>
                    <a:pt x="150" y="140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8" name="Freeform 65"/>
            <p:cNvSpPr>
              <a:spLocks/>
            </p:cNvSpPr>
            <p:nvPr userDrawn="1"/>
          </p:nvSpPr>
          <p:spPr bwMode="auto">
            <a:xfrm rot="10800000">
              <a:off x="10106330" y="3974446"/>
              <a:ext cx="126249" cy="106509"/>
            </a:xfrm>
            <a:custGeom>
              <a:avLst/>
              <a:gdLst>
                <a:gd name="T0" fmla="*/ 24 w 168"/>
                <a:gd name="T1" fmla="*/ 0 h 142"/>
                <a:gd name="T2" fmla="*/ 0 w 168"/>
                <a:gd name="T3" fmla="*/ 23 h 142"/>
                <a:gd name="T4" fmla="*/ 0 w 168"/>
                <a:gd name="T5" fmla="*/ 24 h 142"/>
                <a:gd name="T6" fmla="*/ 0 w 168"/>
                <a:gd name="T7" fmla="*/ 24 h 142"/>
                <a:gd name="T8" fmla="*/ 118 w 168"/>
                <a:gd name="T9" fmla="*/ 142 h 142"/>
                <a:gd name="T10" fmla="*/ 168 w 168"/>
                <a:gd name="T11" fmla="*/ 91 h 142"/>
                <a:gd name="T12" fmla="*/ 24 w 168"/>
                <a:gd name="T1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42">
                  <a:moveTo>
                    <a:pt x="24" y="0"/>
                  </a:moveTo>
                  <a:cubicBezTo>
                    <a:pt x="16" y="8"/>
                    <a:pt x="8" y="15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26" y="49"/>
                    <a:pt x="77" y="19"/>
                    <a:pt x="24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79" name="Freeform 66"/>
            <p:cNvSpPr>
              <a:spLocks/>
            </p:cNvSpPr>
            <p:nvPr userDrawn="1"/>
          </p:nvSpPr>
          <p:spPr bwMode="auto">
            <a:xfrm rot="10800000">
              <a:off x="10143975" y="3974446"/>
              <a:ext cx="88604" cy="88604"/>
            </a:xfrm>
            <a:custGeom>
              <a:avLst/>
              <a:gdLst>
                <a:gd name="T0" fmla="*/ 0 w 118"/>
                <a:gd name="T1" fmla="*/ 0 h 118"/>
                <a:gd name="T2" fmla="*/ 0 w 118"/>
                <a:gd name="T3" fmla="*/ 0 h 118"/>
                <a:gd name="T4" fmla="*/ 118 w 118"/>
                <a:gd name="T5" fmla="*/ 118 h 118"/>
                <a:gd name="T6" fmla="*/ 118 w 118"/>
                <a:gd name="T7" fmla="*/ 118 h 118"/>
                <a:gd name="T8" fmla="*/ 0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0" name="Freeform 67"/>
            <p:cNvSpPr>
              <a:spLocks/>
            </p:cNvSpPr>
            <p:nvPr userDrawn="1"/>
          </p:nvSpPr>
          <p:spPr bwMode="auto">
            <a:xfrm rot="10800000">
              <a:off x="10143975" y="3957919"/>
              <a:ext cx="16527" cy="16527"/>
            </a:xfrm>
            <a:custGeom>
              <a:avLst/>
              <a:gdLst>
                <a:gd name="T0" fmla="*/ 22 w 22"/>
                <a:gd name="T1" fmla="*/ 0 h 22"/>
                <a:gd name="T2" fmla="*/ 0 w 22"/>
                <a:gd name="T3" fmla="*/ 22 h 22"/>
                <a:gd name="T4" fmla="*/ 0 w 22"/>
                <a:gd name="T5" fmla="*/ 22 h 22"/>
                <a:gd name="T6" fmla="*/ 22 w 22"/>
                <a:gd name="T7" fmla="*/ 0 h 22"/>
                <a:gd name="T8" fmla="*/ 22 w 22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1" name="Freeform 68"/>
            <p:cNvSpPr>
              <a:spLocks/>
            </p:cNvSpPr>
            <p:nvPr userDrawn="1"/>
          </p:nvSpPr>
          <p:spPr bwMode="auto">
            <a:xfrm rot="10800000">
              <a:off x="10106331" y="3974446"/>
              <a:ext cx="37645" cy="38104"/>
            </a:xfrm>
            <a:custGeom>
              <a:avLst/>
              <a:gdLst>
                <a:gd name="T0" fmla="*/ 50 w 50"/>
                <a:gd name="T1" fmla="*/ 0 h 51"/>
                <a:gd name="T2" fmla="*/ 0 w 50"/>
                <a:gd name="T3" fmla="*/ 51 h 51"/>
                <a:gd name="T4" fmla="*/ 0 w 50"/>
                <a:gd name="T5" fmla="*/ 51 h 51"/>
                <a:gd name="T6" fmla="*/ 50 w 50"/>
                <a:gd name="T7" fmla="*/ 1 h 51"/>
                <a:gd name="T8" fmla="*/ 50 w 50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5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2" name="Rectangle 69"/>
            <p:cNvSpPr>
              <a:spLocks noChangeArrowheads="1"/>
            </p:cNvSpPr>
            <p:nvPr userDrawn="1"/>
          </p:nvSpPr>
          <p:spPr bwMode="auto">
            <a:xfrm rot="10800000">
              <a:off x="10143516" y="3973987"/>
              <a:ext cx="459" cy="45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3" name="Rectangle 70"/>
            <p:cNvSpPr>
              <a:spLocks noChangeArrowheads="1"/>
            </p:cNvSpPr>
            <p:nvPr userDrawn="1"/>
          </p:nvSpPr>
          <p:spPr bwMode="auto">
            <a:xfrm rot="10800000">
              <a:off x="10143516" y="3973987"/>
              <a:ext cx="459" cy="45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84" name="Freeform 71"/>
            <p:cNvSpPr>
              <a:spLocks/>
            </p:cNvSpPr>
            <p:nvPr userDrawn="1"/>
          </p:nvSpPr>
          <p:spPr bwMode="auto">
            <a:xfrm rot="10800000">
              <a:off x="10466714" y="3598911"/>
              <a:ext cx="53714" cy="53714"/>
            </a:xfrm>
            <a:custGeom>
              <a:avLst/>
              <a:gdLst>
                <a:gd name="T0" fmla="*/ 72 w 72"/>
                <a:gd name="T1" fmla="*/ 0 h 72"/>
                <a:gd name="T2" fmla="*/ 0 w 72"/>
                <a:gd name="T3" fmla="*/ 72 h 72"/>
                <a:gd name="T4" fmla="*/ 0 w 72"/>
                <a:gd name="T5" fmla="*/ 72 h 72"/>
                <a:gd name="T6" fmla="*/ 72 w 72"/>
                <a:gd name="T7" fmla="*/ 0 h 72"/>
                <a:gd name="T8" fmla="*/ 72 w 7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72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8427720" y="2426870"/>
            <a:ext cx="4263891" cy="5238789"/>
            <a:chOff x="8427719" y="2426869"/>
            <a:chExt cx="4263891" cy="5238789"/>
          </a:xfrm>
        </p:grpSpPr>
        <p:grpSp>
          <p:nvGrpSpPr>
            <p:cNvPr id="86" name="Group 85"/>
            <p:cNvGrpSpPr/>
            <p:nvPr userDrawn="1"/>
          </p:nvGrpSpPr>
          <p:grpSpPr>
            <a:xfrm>
              <a:off x="8686918" y="2426869"/>
              <a:ext cx="4004692" cy="5238789"/>
              <a:chOff x="7960688" y="1320895"/>
              <a:chExt cx="4791883" cy="6268563"/>
            </a:xfrm>
            <a:solidFill>
              <a:schemeClr val="tx2">
                <a:lumMod val="20000"/>
                <a:lumOff val="80000"/>
                <a:alpha val="20000"/>
              </a:schemeClr>
            </a:solidFill>
          </p:grpSpPr>
          <p:sp>
            <p:nvSpPr>
              <p:cNvPr id="185" name="Freeform 14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915017"/>
              </a:xfrm>
              <a:custGeom>
                <a:avLst/>
                <a:gdLst>
                  <a:gd name="T0" fmla="*/ 190 w 1451"/>
                  <a:gd name="T1" fmla="*/ 0 h 726"/>
                  <a:gd name="T2" fmla="*/ 189 w 1451"/>
                  <a:gd name="T3" fmla="*/ 0 h 726"/>
                  <a:gd name="T4" fmla="*/ 189 w 1451"/>
                  <a:gd name="T5" fmla="*/ 0 h 726"/>
                  <a:gd name="T6" fmla="*/ 0 w 1451"/>
                  <a:gd name="T7" fmla="*/ 0 h 726"/>
                  <a:gd name="T8" fmla="*/ 726 w 1451"/>
                  <a:gd name="T9" fmla="*/ 726 h 726"/>
                  <a:gd name="T10" fmla="*/ 1396 w 1451"/>
                  <a:gd name="T11" fmla="*/ 280 h 726"/>
                  <a:gd name="T12" fmla="*/ 1204 w 1451"/>
                  <a:gd name="T13" fmla="*/ 242 h 726"/>
                  <a:gd name="T14" fmla="*/ 726 w 1451"/>
                  <a:gd name="T15" fmla="*/ 535 h 726"/>
                  <a:gd name="T16" fmla="*/ 190 w 1451"/>
                  <a:gd name="T17" fmla="*/ 0 h 726"/>
                  <a:gd name="T18" fmla="*/ 1451 w 1451"/>
                  <a:gd name="T19" fmla="*/ 0 h 726"/>
                  <a:gd name="T20" fmla="*/ 1451 w 1451"/>
                  <a:gd name="T21" fmla="*/ 0 h 726"/>
                  <a:gd name="T22" fmla="*/ 1451 w 1451"/>
                  <a:gd name="T23" fmla="*/ 0 h 726"/>
                  <a:gd name="T24" fmla="*/ 1261 w 1451"/>
                  <a:gd name="T25" fmla="*/ 0 h 726"/>
                  <a:gd name="T26" fmla="*/ 1258 w 1451"/>
                  <a:gd name="T27" fmla="*/ 61 h 726"/>
                  <a:gd name="T28" fmla="*/ 1438 w 1451"/>
                  <a:gd name="T29" fmla="*/ 92 h 726"/>
                  <a:gd name="T30" fmla="*/ 1446 w 1451"/>
                  <a:gd name="T31" fmla="*/ 92 h 726"/>
                  <a:gd name="T32" fmla="*/ 1451 w 1451"/>
                  <a:gd name="T3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51" h="726"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1"/>
                      <a:pt x="325" y="726"/>
                      <a:pt x="726" y="726"/>
                    </a:cubicBezTo>
                    <a:cubicBezTo>
                      <a:pt x="1027" y="726"/>
                      <a:pt x="1286" y="542"/>
                      <a:pt x="1396" y="280"/>
                    </a:cubicBezTo>
                    <a:cubicBezTo>
                      <a:pt x="1331" y="276"/>
                      <a:pt x="1266" y="263"/>
                      <a:pt x="1204" y="242"/>
                    </a:cubicBezTo>
                    <a:cubicBezTo>
                      <a:pt x="1115" y="416"/>
                      <a:pt x="934" y="535"/>
                      <a:pt x="726" y="535"/>
                    </a:cubicBezTo>
                    <a:cubicBezTo>
                      <a:pt x="430" y="535"/>
                      <a:pt x="190" y="29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1"/>
                      <a:pt x="1260" y="41"/>
                      <a:pt x="1258" y="61"/>
                    </a:cubicBezTo>
                    <a:cubicBezTo>
                      <a:pt x="1316" y="82"/>
                      <a:pt x="1377" y="92"/>
                      <a:pt x="1438" y="92"/>
                    </a:cubicBezTo>
                    <a:cubicBezTo>
                      <a:pt x="1440" y="92"/>
                      <a:pt x="1443" y="92"/>
                      <a:pt x="1446" y="92"/>
                    </a:cubicBezTo>
                    <a:cubicBezTo>
                      <a:pt x="1449" y="62"/>
                      <a:pt x="1451" y="31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86" name="Freeform 20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913474"/>
              </a:xfrm>
              <a:custGeom>
                <a:avLst/>
                <a:gdLst>
                  <a:gd name="T0" fmla="*/ 171 w 1451"/>
                  <a:gd name="T1" fmla="*/ 173 h 725"/>
                  <a:gd name="T2" fmla="*/ 28 w 1451"/>
                  <a:gd name="T3" fmla="*/ 202 h 725"/>
                  <a:gd name="T4" fmla="*/ 487 w 1451"/>
                  <a:gd name="T5" fmla="*/ 685 h 725"/>
                  <a:gd name="T6" fmla="*/ 523 w 1451"/>
                  <a:gd name="T7" fmla="*/ 496 h 725"/>
                  <a:gd name="T8" fmla="*/ 220 w 1451"/>
                  <a:gd name="T9" fmla="*/ 176 h 725"/>
                  <a:gd name="T10" fmla="*/ 171 w 1451"/>
                  <a:gd name="T11" fmla="*/ 173 h 725"/>
                  <a:gd name="T12" fmla="*/ 190 w 1451"/>
                  <a:gd name="T13" fmla="*/ 0 h 725"/>
                  <a:gd name="T14" fmla="*/ 189 w 1451"/>
                  <a:gd name="T15" fmla="*/ 0 h 725"/>
                  <a:gd name="T16" fmla="*/ 189 w 1451"/>
                  <a:gd name="T17" fmla="*/ 0 h 725"/>
                  <a:gd name="T18" fmla="*/ 0 w 1451"/>
                  <a:gd name="T19" fmla="*/ 0 h 725"/>
                  <a:gd name="T20" fmla="*/ 4 w 1451"/>
                  <a:gd name="T21" fmla="*/ 77 h 725"/>
                  <a:gd name="T22" fmla="*/ 171 w 1451"/>
                  <a:gd name="T23" fmla="*/ 47 h 725"/>
                  <a:gd name="T24" fmla="*/ 192 w 1451"/>
                  <a:gd name="T25" fmla="*/ 48 h 725"/>
                  <a:gd name="T26" fmla="*/ 190 w 1451"/>
                  <a:gd name="T27" fmla="*/ 0 h 725"/>
                  <a:gd name="T28" fmla="*/ 1451 w 1451"/>
                  <a:gd name="T29" fmla="*/ 0 h 725"/>
                  <a:gd name="T30" fmla="*/ 1451 w 1451"/>
                  <a:gd name="T31" fmla="*/ 0 h 725"/>
                  <a:gd name="T32" fmla="*/ 1451 w 1451"/>
                  <a:gd name="T33" fmla="*/ 0 h 725"/>
                  <a:gd name="T34" fmla="*/ 1261 w 1451"/>
                  <a:gd name="T35" fmla="*/ 0 h 725"/>
                  <a:gd name="T36" fmla="*/ 726 w 1451"/>
                  <a:gd name="T37" fmla="*/ 535 h 725"/>
                  <a:gd name="T38" fmla="*/ 650 w 1451"/>
                  <a:gd name="T39" fmla="*/ 530 h 725"/>
                  <a:gd name="T40" fmla="*/ 611 w 1451"/>
                  <a:gd name="T41" fmla="*/ 716 h 725"/>
                  <a:gd name="T42" fmla="*/ 726 w 1451"/>
                  <a:gd name="T43" fmla="*/ 725 h 725"/>
                  <a:gd name="T44" fmla="*/ 1451 w 1451"/>
                  <a:gd name="T45" fmla="*/ 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51" h="725">
                    <a:moveTo>
                      <a:pt x="171" y="173"/>
                    </a:moveTo>
                    <a:cubicBezTo>
                      <a:pt x="122" y="173"/>
                      <a:pt x="74" y="183"/>
                      <a:pt x="28" y="202"/>
                    </a:cubicBezTo>
                    <a:cubicBezTo>
                      <a:pt x="94" y="428"/>
                      <a:pt x="266" y="609"/>
                      <a:pt x="487" y="685"/>
                    </a:cubicBezTo>
                    <a:cubicBezTo>
                      <a:pt x="517" y="626"/>
                      <a:pt x="529" y="560"/>
                      <a:pt x="523" y="496"/>
                    </a:cubicBezTo>
                    <a:cubicBezTo>
                      <a:pt x="382" y="438"/>
                      <a:pt x="270" y="321"/>
                      <a:pt x="220" y="176"/>
                    </a:cubicBezTo>
                    <a:cubicBezTo>
                      <a:pt x="203" y="174"/>
                      <a:pt x="187" y="173"/>
                      <a:pt x="171" y="173"/>
                    </a:cubicBezTo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1" y="52"/>
                      <a:pt x="4" y="77"/>
                    </a:cubicBezTo>
                    <a:cubicBezTo>
                      <a:pt x="58" y="57"/>
                      <a:pt x="114" y="47"/>
                      <a:pt x="171" y="47"/>
                    </a:cubicBezTo>
                    <a:cubicBezTo>
                      <a:pt x="178" y="47"/>
                      <a:pt x="185" y="47"/>
                      <a:pt x="192" y="48"/>
                    </a:cubicBezTo>
                    <a:cubicBezTo>
                      <a:pt x="190" y="32"/>
                      <a:pt x="190" y="1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95"/>
                      <a:pt x="1021" y="535"/>
                      <a:pt x="726" y="535"/>
                    </a:cubicBezTo>
                    <a:cubicBezTo>
                      <a:pt x="700" y="535"/>
                      <a:pt x="675" y="533"/>
                      <a:pt x="650" y="530"/>
                    </a:cubicBezTo>
                    <a:cubicBezTo>
                      <a:pt x="650" y="594"/>
                      <a:pt x="637" y="657"/>
                      <a:pt x="611" y="716"/>
                    </a:cubicBezTo>
                    <a:cubicBezTo>
                      <a:pt x="648" y="722"/>
                      <a:pt x="687" y="725"/>
                      <a:pt x="726" y="725"/>
                    </a:cubicBezTo>
                    <a:cubicBezTo>
                      <a:pt x="1126" y="725"/>
                      <a:pt x="1451" y="40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187" name="Group 186"/>
              <p:cNvGrpSpPr/>
              <p:nvPr userDrawn="1"/>
            </p:nvGrpSpPr>
            <p:grpSpPr>
              <a:xfrm>
                <a:off x="8877249" y="1320895"/>
                <a:ext cx="3875322" cy="5085830"/>
                <a:chOff x="8877249" y="1320895"/>
                <a:chExt cx="3875322" cy="5085830"/>
              </a:xfrm>
              <a:grpFill/>
            </p:grpSpPr>
            <p:sp>
              <p:nvSpPr>
                <p:cNvPr id="188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9322413" y="4379182"/>
                  <a:ext cx="1563090" cy="1561547"/>
                </a:xfrm>
                <a:custGeom>
                  <a:avLst/>
                  <a:gdLst>
                    <a:gd name="T0" fmla="*/ 211 w 1240"/>
                    <a:gd name="T1" fmla="*/ 872 h 1239"/>
                    <a:gd name="T2" fmla="*/ 39 w 1240"/>
                    <a:gd name="T3" fmla="*/ 958 h 1239"/>
                    <a:gd name="T4" fmla="*/ 43 w 1240"/>
                    <a:gd name="T5" fmla="*/ 971 h 1239"/>
                    <a:gd name="T6" fmla="*/ 121 w 1240"/>
                    <a:gd name="T7" fmla="*/ 1126 h 1239"/>
                    <a:gd name="T8" fmla="*/ 213 w 1240"/>
                    <a:gd name="T9" fmla="*/ 1239 h 1239"/>
                    <a:gd name="T10" fmla="*/ 214 w 1240"/>
                    <a:gd name="T11" fmla="*/ 1239 h 1239"/>
                    <a:gd name="T12" fmla="*/ 214 w 1240"/>
                    <a:gd name="T13" fmla="*/ 1239 h 1239"/>
                    <a:gd name="T14" fmla="*/ 348 w 1240"/>
                    <a:gd name="T15" fmla="*/ 1105 h 1239"/>
                    <a:gd name="T16" fmla="*/ 211 w 1240"/>
                    <a:gd name="T17" fmla="*/ 872 h 1239"/>
                    <a:gd name="T18" fmla="*/ 3 w 1240"/>
                    <a:gd name="T19" fmla="*/ 670 h 1239"/>
                    <a:gd name="T20" fmla="*/ 1 w 1240"/>
                    <a:gd name="T21" fmla="*/ 758 h 1239"/>
                    <a:gd name="T22" fmla="*/ 99 w 1240"/>
                    <a:gd name="T23" fmla="*/ 711 h 1239"/>
                    <a:gd name="T24" fmla="*/ 3 w 1240"/>
                    <a:gd name="T25" fmla="*/ 670 h 1239"/>
                    <a:gd name="T26" fmla="*/ 942 w 1240"/>
                    <a:gd name="T27" fmla="*/ 32 h 1239"/>
                    <a:gd name="T28" fmla="*/ 901 w 1240"/>
                    <a:gd name="T29" fmla="*/ 219 h 1239"/>
                    <a:gd name="T30" fmla="*/ 1105 w 1240"/>
                    <a:gd name="T31" fmla="*/ 347 h 1239"/>
                    <a:gd name="T32" fmla="*/ 1106 w 1240"/>
                    <a:gd name="T33" fmla="*/ 347 h 1239"/>
                    <a:gd name="T34" fmla="*/ 1106 w 1240"/>
                    <a:gd name="T35" fmla="*/ 347 h 1239"/>
                    <a:gd name="T36" fmla="*/ 1240 w 1240"/>
                    <a:gd name="T37" fmla="*/ 213 h 1239"/>
                    <a:gd name="T38" fmla="*/ 942 w 1240"/>
                    <a:gd name="T39" fmla="*/ 32 h 1239"/>
                    <a:gd name="T40" fmla="*/ 516 w 1240"/>
                    <a:gd name="T41" fmla="*/ 31 h 1239"/>
                    <a:gd name="T42" fmla="*/ 213 w 1240"/>
                    <a:gd name="T43" fmla="*/ 213 h 1239"/>
                    <a:gd name="T44" fmla="*/ 26 w 1240"/>
                    <a:gd name="T45" fmla="*/ 535 h 1239"/>
                    <a:gd name="T46" fmla="*/ 205 w 1240"/>
                    <a:gd name="T47" fmla="*/ 605 h 1239"/>
                    <a:gd name="T48" fmla="*/ 348 w 1240"/>
                    <a:gd name="T49" fmla="*/ 347 h 1239"/>
                    <a:gd name="T50" fmla="*/ 592 w 1240"/>
                    <a:gd name="T51" fmla="*/ 207 h 1239"/>
                    <a:gd name="T52" fmla="*/ 516 w 1240"/>
                    <a:gd name="T53" fmla="*/ 31 h 1239"/>
                    <a:gd name="T54" fmla="*/ 727 w 1240"/>
                    <a:gd name="T55" fmla="*/ 0 h 1239"/>
                    <a:gd name="T56" fmla="*/ 650 w 1240"/>
                    <a:gd name="T57" fmla="*/ 4 h 1239"/>
                    <a:gd name="T58" fmla="*/ 716 w 1240"/>
                    <a:gd name="T59" fmla="*/ 190 h 1239"/>
                    <a:gd name="T60" fmla="*/ 727 w 1240"/>
                    <a:gd name="T61" fmla="*/ 190 h 1239"/>
                    <a:gd name="T62" fmla="*/ 775 w 1240"/>
                    <a:gd name="T63" fmla="*/ 192 h 1239"/>
                    <a:gd name="T64" fmla="*/ 815 w 1240"/>
                    <a:gd name="T65" fmla="*/ 5 h 1239"/>
                    <a:gd name="T66" fmla="*/ 727 w 1240"/>
                    <a:gd name="T67" fmla="*/ 0 h 1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40" h="1239">
                      <a:moveTo>
                        <a:pt x="211" y="872"/>
                      </a:moveTo>
                      <a:cubicBezTo>
                        <a:pt x="150" y="890"/>
                        <a:pt x="92" y="918"/>
                        <a:pt x="39" y="958"/>
                      </a:cubicBezTo>
                      <a:cubicBezTo>
                        <a:pt x="40" y="962"/>
                        <a:pt x="42" y="966"/>
                        <a:pt x="43" y="971"/>
                      </a:cubicBezTo>
                      <a:cubicBezTo>
                        <a:pt x="81" y="1017"/>
                        <a:pt x="107" y="1070"/>
                        <a:pt x="121" y="1126"/>
                      </a:cubicBezTo>
                      <a:cubicBezTo>
                        <a:pt x="147" y="1166"/>
                        <a:pt x="178" y="1204"/>
                        <a:pt x="213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348" y="1105"/>
                        <a:pt x="348" y="1105"/>
                        <a:pt x="348" y="1105"/>
                      </a:cubicBezTo>
                      <a:cubicBezTo>
                        <a:pt x="281" y="1038"/>
                        <a:pt x="235" y="957"/>
                        <a:pt x="211" y="872"/>
                      </a:cubicBezTo>
                      <a:moveTo>
                        <a:pt x="3" y="670"/>
                      </a:moveTo>
                      <a:cubicBezTo>
                        <a:pt x="1" y="699"/>
                        <a:pt x="0" y="728"/>
                        <a:pt x="1" y="758"/>
                      </a:cubicBezTo>
                      <a:cubicBezTo>
                        <a:pt x="33" y="740"/>
                        <a:pt x="66" y="724"/>
                        <a:pt x="99" y="711"/>
                      </a:cubicBezTo>
                      <a:cubicBezTo>
                        <a:pt x="66" y="701"/>
                        <a:pt x="34" y="687"/>
                        <a:pt x="3" y="670"/>
                      </a:cubicBezTo>
                      <a:moveTo>
                        <a:pt x="942" y="32"/>
                      </a:moveTo>
                      <a:cubicBezTo>
                        <a:pt x="911" y="90"/>
                        <a:pt x="897" y="155"/>
                        <a:pt x="901" y="219"/>
                      </a:cubicBezTo>
                      <a:cubicBezTo>
                        <a:pt x="976" y="245"/>
                        <a:pt x="1046" y="287"/>
                        <a:pt x="1105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240" y="213"/>
                        <a:pt x="1240" y="213"/>
                        <a:pt x="1240" y="213"/>
                      </a:cubicBezTo>
                      <a:cubicBezTo>
                        <a:pt x="1153" y="126"/>
                        <a:pt x="1051" y="66"/>
                        <a:pt x="942" y="32"/>
                      </a:cubicBezTo>
                      <a:moveTo>
                        <a:pt x="516" y="31"/>
                      </a:moveTo>
                      <a:cubicBezTo>
                        <a:pt x="405" y="65"/>
                        <a:pt x="301" y="125"/>
                        <a:pt x="213" y="213"/>
                      </a:cubicBezTo>
                      <a:cubicBezTo>
                        <a:pt x="121" y="305"/>
                        <a:pt x="58" y="417"/>
                        <a:pt x="26" y="535"/>
                      </a:cubicBezTo>
                      <a:cubicBezTo>
                        <a:pt x="79" y="575"/>
                        <a:pt x="141" y="599"/>
                        <a:pt x="205" y="605"/>
                      </a:cubicBezTo>
                      <a:cubicBezTo>
                        <a:pt x="226" y="511"/>
                        <a:pt x="274" y="421"/>
                        <a:pt x="348" y="347"/>
                      </a:cubicBezTo>
                      <a:cubicBezTo>
                        <a:pt x="418" y="277"/>
                        <a:pt x="502" y="231"/>
                        <a:pt x="592" y="207"/>
                      </a:cubicBezTo>
                      <a:cubicBezTo>
                        <a:pt x="583" y="144"/>
                        <a:pt x="558" y="83"/>
                        <a:pt x="516" y="31"/>
                      </a:cubicBezTo>
                      <a:moveTo>
                        <a:pt x="727" y="0"/>
                      </a:moveTo>
                      <a:cubicBezTo>
                        <a:pt x="701" y="0"/>
                        <a:pt x="676" y="1"/>
                        <a:pt x="650" y="4"/>
                      </a:cubicBezTo>
                      <a:cubicBezTo>
                        <a:pt x="685" y="62"/>
                        <a:pt x="707" y="125"/>
                        <a:pt x="716" y="190"/>
                      </a:cubicBezTo>
                      <a:cubicBezTo>
                        <a:pt x="720" y="190"/>
                        <a:pt x="723" y="190"/>
                        <a:pt x="727" y="190"/>
                      </a:cubicBezTo>
                      <a:cubicBezTo>
                        <a:pt x="743" y="190"/>
                        <a:pt x="759" y="191"/>
                        <a:pt x="775" y="192"/>
                      </a:cubicBezTo>
                      <a:cubicBezTo>
                        <a:pt x="776" y="128"/>
                        <a:pt x="789" y="65"/>
                        <a:pt x="815" y="5"/>
                      </a:cubicBezTo>
                      <a:cubicBezTo>
                        <a:pt x="786" y="2"/>
                        <a:pt x="756" y="0"/>
                        <a:pt x="72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9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591672" y="4646126"/>
                  <a:ext cx="1562319" cy="1560776"/>
                </a:xfrm>
                <a:custGeom>
                  <a:avLst/>
                  <a:gdLst>
                    <a:gd name="T0" fmla="*/ 655 w 1239"/>
                    <a:gd name="T1" fmla="*/ 1030 h 1238"/>
                    <a:gd name="T2" fmla="*/ 566 w 1239"/>
                    <a:gd name="T3" fmla="*/ 1047 h 1238"/>
                    <a:gd name="T4" fmla="*/ 558 w 1239"/>
                    <a:gd name="T5" fmla="*/ 1238 h 1238"/>
                    <a:gd name="T6" fmla="*/ 671 w 1239"/>
                    <a:gd name="T7" fmla="*/ 1222 h 1238"/>
                    <a:gd name="T8" fmla="*/ 655 w 1239"/>
                    <a:gd name="T9" fmla="*/ 1030 h 1238"/>
                    <a:gd name="T10" fmla="*/ 134 w 1239"/>
                    <a:gd name="T11" fmla="*/ 892 h 1238"/>
                    <a:gd name="T12" fmla="*/ 134 w 1239"/>
                    <a:gd name="T13" fmla="*/ 893 h 1238"/>
                    <a:gd name="T14" fmla="*/ 134 w 1239"/>
                    <a:gd name="T15" fmla="*/ 893 h 1238"/>
                    <a:gd name="T16" fmla="*/ 0 w 1239"/>
                    <a:gd name="T17" fmla="*/ 1027 h 1238"/>
                    <a:gd name="T18" fmla="*/ 322 w 1239"/>
                    <a:gd name="T19" fmla="*/ 1214 h 1238"/>
                    <a:gd name="T20" fmla="*/ 334 w 1239"/>
                    <a:gd name="T21" fmla="*/ 1019 h 1238"/>
                    <a:gd name="T22" fmla="*/ 134 w 1239"/>
                    <a:gd name="T23" fmla="*/ 892 h 1238"/>
                    <a:gd name="T24" fmla="*/ 1211 w 1239"/>
                    <a:gd name="T25" fmla="*/ 514 h 1238"/>
                    <a:gd name="T26" fmla="*/ 1048 w 1239"/>
                    <a:gd name="T27" fmla="*/ 534 h 1238"/>
                    <a:gd name="T28" fmla="*/ 892 w 1239"/>
                    <a:gd name="T29" fmla="*/ 892 h 1238"/>
                    <a:gd name="T30" fmla="*/ 827 w 1239"/>
                    <a:gd name="T31" fmla="*/ 948 h 1238"/>
                    <a:gd name="T32" fmla="*/ 862 w 1239"/>
                    <a:gd name="T33" fmla="*/ 1150 h 1238"/>
                    <a:gd name="T34" fmla="*/ 1026 w 1239"/>
                    <a:gd name="T35" fmla="*/ 1027 h 1238"/>
                    <a:gd name="T36" fmla="*/ 1239 w 1239"/>
                    <a:gd name="T37" fmla="*/ 514 h 1238"/>
                    <a:gd name="T38" fmla="*/ 1211 w 1239"/>
                    <a:gd name="T39" fmla="*/ 514 h 1238"/>
                    <a:gd name="T40" fmla="*/ 1026 w 1239"/>
                    <a:gd name="T41" fmla="*/ 0 h 1238"/>
                    <a:gd name="T42" fmla="*/ 1026 w 1239"/>
                    <a:gd name="T43" fmla="*/ 1 h 1238"/>
                    <a:gd name="T44" fmla="*/ 1026 w 1239"/>
                    <a:gd name="T45" fmla="*/ 1 h 1238"/>
                    <a:gd name="T46" fmla="*/ 892 w 1239"/>
                    <a:gd name="T47" fmla="*/ 135 h 1238"/>
                    <a:gd name="T48" fmla="*/ 1006 w 1239"/>
                    <a:gd name="T49" fmla="*/ 304 h 1238"/>
                    <a:gd name="T50" fmla="*/ 1201 w 1239"/>
                    <a:gd name="T51" fmla="*/ 280 h 1238"/>
                    <a:gd name="T52" fmla="*/ 1026 w 1239"/>
                    <a:gd name="T53" fmla="*/ 0 h 1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39" h="1238">
                      <a:moveTo>
                        <a:pt x="655" y="1030"/>
                      </a:moveTo>
                      <a:cubicBezTo>
                        <a:pt x="626" y="1038"/>
                        <a:pt x="596" y="1044"/>
                        <a:pt x="566" y="1047"/>
                      </a:cubicBezTo>
                      <a:cubicBezTo>
                        <a:pt x="554" y="1110"/>
                        <a:pt x="551" y="1174"/>
                        <a:pt x="558" y="1238"/>
                      </a:cubicBezTo>
                      <a:cubicBezTo>
                        <a:pt x="596" y="1236"/>
                        <a:pt x="634" y="1230"/>
                        <a:pt x="671" y="1222"/>
                      </a:cubicBezTo>
                      <a:cubicBezTo>
                        <a:pt x="677" y="1158"/>
                        <a:pt x="672" y="1093"/>
                        <a:pt x="655" y="1030"/>
                      </a:cubicBezTo>
                      <a:moveTo>
                        <a:pt x="134" y="892"/>
                      </a:move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0" y="1027"/>
                        <a:pt x="0" y="1027"/>
                        <a:pt x="0" y="1027"/>
                      </a:cubicBezTo>
                      <a:cubicBezTo>
                        <a:pt x="92" y="1119"/>
                        <a:pt x="204" y="1182"/>
                        <a:pt x="322" y="1214"/>
                      </a:cubicBezTo>
                      <a:cubicBezTo>
                        <a:pt x="319" y="1149"/>
                        <a:pt x="323" y="1083"/>
                        <a:pt x="334" y="1019"/>
                      </a:cubicBezTo>
                      <a:cubicBezTo>
                        <a:pt x="261" y="993"/>
                        <a:pt x="193" y="951"/>
                        <a:pt x="134" y="892"/>
                      </a:cubicBezTo>
                      <a:moveTo>
                        <a:pt x="1211" y="514"/>
                      </a:moveTo>
                      <a:cubicBezTo>
                        <a:pt x="1156" y="514"/>
                        <a:pt x="1102" y="520"/>
                        <a:pt x="1048" y="534"/>
                      </a:cubicBezTo>
                      <a:cubicBezTo>
                        <a:pt x="1043" y="664"/>
                        <a:pt x="991" y="793"/>
                        <a:pt x="892" y="892"/>
                      </a:cubicBezTo>
                      <a:cubicBezTo>
                        <a:pt x="871" y="913"/>
                        <a:pt x="850" y="931"/>
                        <a:pt x="827" y="948"/>
                      </a:cubicBezTo>
                      <a:cubicBezTo>
                        <a:pt x="848" y="1014"/>
                        <a:pt x="860" y="1082"/>
                        <a:pt x="862" y="1150"/>
                      </a:cubicBezTo>
                      <a:cubicBezTo>
                        <a:pt x="921" y="1118"/>
                        <a:pt x="976" y="1077"/>
                        <a:pt x="1026" y="1027"/>
                      </a:cubicBezTo>
                      <a:cubicBezTo>
                        <a:pt x="1168" y="885"/>
                        <a:pt x="1239" y="700"/>
                        <a:pt x="1239" y="514"/>
                      </a:cubicBezTo>
                      <a:cubicBezTo>
                        <a:pt x="1229" y="514"/>
                        <a:pt x="1220" y="514"/>
                        <a:pt x="1211" y="514"/>
                      </a:cubicBezTo>
                      <a:moveTo>
                        <a:pt x="1026" y="0"/>
                      </a:move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892" y="135"/>
                        <a:pt x="892" y="135"/>
                        <a:pt x="892" y="135"/>
                      </a:cubicBezTo>
                      <a:cubicBezTo>
                        <a:pt x="942" y="185"/>
                        <a:pt x="980" y="243"/>
                        <a:pt x="1006" y="304"/>
                      </a:cubicBezTo>
                      <a:cubicBezTo>
                        <a:pt x="1070" y="289"/>
                        <a:pt x="1135" y="281"/>
                        <a:pt x="1201" y="280"/>
                      </a:cubicBezTo>
                      <a:cubicBezTo>
                        <a:pt x="1166" y="178"/>
                        <a:pt x="1108" y="82"/>
                        <a:pt x="102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0" name="Freeform 25"/>
                <p:cNvSpPr>
                  <a:spLocks/>
                </p:cNvSpPr>
                <p:nvPr userDrawn="1"/>
              </p:nvSpPr>
              <p:spPr bwMode="auto">
                <a:xfrm>
                  <a:off x="10877788" y="5023398"/>
                  <a:ext cx="268487" cy="209852"/>
                </a:xfrm>
                <a:custGeom>
                  <a:avLst/>
                  <a:gdLst>
                    <a:gd name="T0" fmla="*/ 187 w 213"/>
                    <a:gd name="T1" fmla="*/ 0 h 167"/>
                    <a:gd name="T2" fmla="*/ 20 w 213"/>
                    <a:gd name="T3" fmla="*/ 42 h 167"/>
                    <a:gd name="T4" fmla="*/ 0 w 213"/>
                    <a:gd name="T5" fmla="*/ 41 h 167"/>
                    <a:gd name="T6" fmla="*/ 27 w 213"/>
                    <a:gd name="T7" fmla="*/ 167 h 167"/>
                    <a:gd name="T8" fmla="*/ 213 w 213"/>
                    <a:gd name="T9" fmla="*/ 126 h 167"/>
                    <a:gd name="T10" fmla="*/ 187 w 213"/>
                    <a:gd name="T1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3" h="167">
                      <a:moveTo>
                        <a:pt x="187" y="0"/>
                      </a:moveTo>
                      <a:cubicBezTo>
                        <a:pt x="135" y="28"/>
                        <a:pt x="77" y="42"/>
                        <a:pt x="20" y="42"/>
                      </a:cubicBezTo>
                      <a:cubicBezTo>
                        <a:pt x="13" y="42"/>
                        <a:pt x="7" y="41"/>
                        <a:pt x="0" y="41"/>
                      </a:cubicBezTo>
                      <a:cubicBezTo>
                        <a:pt x="14" y="82"/>
                        <a:pt x="23" y="124"/>
                        <a:pt x="27" y="167"/>
                      </a:cubicBezTo>
                      <a:cubicBezTo>
                        <a:pt x="90" y="166"/>
                        <a:pt x="154" y="153"/>
                        <a:pt x="213" y="126"/>
                      </a:cubicBezTo>
                      <a:cubicBezTo>
                        <a:pt x="208" y="84"/>
                        <a:pt x="199" y="41"/>
                        <a:pt x="18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1" name="Freeform 32"/>
                <p:cNvSpPr>
                  <a:spLocks/>
                </p:cNvSpPr>
                <p:nvPr userDrawn="1"/>
              </p:nvSpPr>
              <p:spPr bwMode="auto">
                <a:xfrm>
                  <a:off x="9326271" y="5053487"/>
                  <a:ext cx="254600" cy="221425"/>
                </a:xfrm>
                <a:custGeom>
                  <a:avLst/>
                  <a:gdLst>
                    <a:gd name="T0" fmla="*/ 23 w 202"/>
                    <a:gd name="T1" fmla="*/ 0 h 176"/>
                    <a:gd name="T2" fmla="*/ 0 w 202"/>
                    <a:gd name="T3" fmla="*/ 135 h 176"/>
                    <a:gd name="T4" fmla="*/ 96 w 202"/>
                    <a:gd name="T5" fmla="*/ 176 h 176"/>
                    <a:gd name="T6" fmla="*/ 190 w 202"/>
                    <a:gd name="T7" fmla="*/ 148 h 176"/>
                    <a:gd name="T8" fmla="*/ 202 w 202"/>
                    <a:gd name="T9" fmla="*/ 70 h 176"/>
                    <a:gd name="T10" fmla="*/ 23 w 202"/>
                    <a:gd name="T11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2" h="176">
                      <a:moveTo>
                        <a:pt x="23" y="0"/>
                      </a:moveTo>
                      <a:cubicBezTo>
                        <a:pt x="11" y="44"/>
                        <a:pt x="3" y="89"/>
                        <a:pt x="0" y="135"/>
                      </a:cubicBezTo>
                      <a:cubicBezTo>
                        <a:pt x="31" y="152"/>
                        <a:pt x="63" y="166"/>
                        <a:pt x="96" y="176"/>
                      </a:cubicBezTo>
                      <a:cubicBezTo>
                        <a:pt x="127" y="165"/>
                        <a:pt x="158" y="155"/>
                        <a:pt x="190" y="148"/>
                      </a:cubicBezTo>
                      <a:cubicBezTo>
                        <a:pt x="192" y="122"/>
                        <a:pt x="196" y="96"/>
                        <a:pt x="202" y="70"/>
                      </a:cubicBezTo>
                      <a:cubicBezTo>
                        <a:pt x="138" y="64"/>
                        <a:pt x="76" y="40"/>
                        <a:pt x="2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2" name="Freeform 59"/>
                <p:cNvSpPr>
                  <a:spLocks noEditPoints="1"/>
                </p:cNvSpPr>
                <p:nvPr userDrawn="1"/>
              </p:nvSpPr>
              <p:spPr bwMode="auto">
                <a:xfrm>
                  <a:off x="8877249" y="5630580"/>
                  <a:ext cx="422019" cy="776145"/>
                </a:xfrm>
                <a:custGeom>
                  <a:avLst/>
                  <a:gdLst>
                    <a:gd name="T0" fmla="*/ 191 w 335"/>
                    <a:gd name="T1" fmla="*/ 497 h 616"/>
                    <a:gd name="T2" fmla="*/ 94 w 335"/>
                    <a:gd name="T3" fmla="*/ 514 h 616"/>
                    <a:gd name="T4" fmla="*/ 0 w 335"/>
                    <a:gd name="T5" fmla="*/ 498 h 616"/>
                    <a:gd name="T6" fmla="*/ 26 w 335"/>
                    <a:gd name="T7" fmla="*/ 610 h 616"/>
                    <a:gd name="T8" fmla="*/ 94 w 335"/>
                    <a:gd name="T9" fmla="*/ 616 h 616"/>
                    <a:gd name="T10" fmla="*/ 221 w 335"/>
                    <a:gd name="T11" fmla="*/ 595 h 616"/>
                    <a:gd name="T12" fmla="*/ 191 w 335"/>
                    <a:gd name="T13" fmla="*/ 497 h 616"/>
                    <a:gd name="T14" fmla="*/ 320 w 335"/>
                    <a:gd name="T15" fmla="*/ 0 h 616"/>
                    <a:gd name="T16" fmla="*/ 298 w 335"/>
                    <a:gd name="T17" fmla="*/ 22 h 616"/>
                    <a:gd name="T18" fmla="*/ 313 w 335"/>
                    <a:gd name="T19" fmla="*/ 38 h 616"/>
                    <a:gd name="T20" fmla="*/ 335 w 335"/>
                    <a:gd name="T21" fmla="*/ 15 h 616"/>
                    <a:gd name="T22" fmla="*/ 335 w 335"/>
                    <a:gd name="T23" fmla="*/ 14 h 616"/>
                    <a:gd name="T24" fmla="*/ 335 w 335"/>
                    <a:gd name="T25" fmla="*/ 14 h 616"/>
                    <a:gd name="T26" fmla="*/ 320 w 335"/>
                    <a:gd name="T27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5" h="616">
                      <a:moveTo>
                        <a:pt x="191" y="497"/>
                      </a:moveTo>
                      <a:cubicBezTo>
                        <a:pt x="160" y="508"/>
                        <a:pt x="127" y="514"/>
                        <a:pt x="94" y="514"/>
                      </a:cubicBezTo>
                      <a:cubicBezTo>
                        <a:pt x="62" y="514"/>
                        <a:pt x="30" y="508"/>
                        <a:pt x="0" y="498"/>
                      </a:cubicBezTo>
                      <a:cubicBezTo>
                        <a:pt x="5" y="535"/>
                        <a:pt x="14" y="573"/>
                        <a:pt x="26" y="610"/>
                      </a:cubicBezTo>
                      <a:cubicBezTo>
                        <a:pt x="49" y="614"/>
                        <a:pt x="71" y="616"/>
                        <a:pt x="94" y="616"/>
                      </a:cubicBezTo>
                      <a:cubicBezTo>
                        <a:pt x="137" y="616"/>
                        <a:pt x="180" y="609"/>
                        <a:pt x="221" y="595"/>
                      </a:cubicBezTo>
                      <a:cubicBezTo>
                        <a:pt x="208" y="563"/>
                        <a:pt x="198" y="530"/>
                        <a:pt x="191" y="497"/>
                      </a:cubicBezTo>
                      <a:moveTo>
                        <a:pt x="320" y="0"/>
                      </a:moveTo>
                      <a:cubicBezTo>
                        <a:pt x="298" y="22"/>
                        <a:pt x="298" y="22"/>
                        <a:pt x="298" y="22"/>
                      </a:cubicBezTo>
                      <a:cubicBezTo>
                        <a:pt x="303" y="27"/>
                        <a:pt x="309" y="32"/>
                        <a:pt x="313" y="38"/>
                      </a:cubicBezTo>
                      <a:cubicBezTo>
                        <a:pt x="320" y="30"/>
                        <a:pt x="328" y="22"/>
                        <a:pt x="335" y="15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20" y="0"/>
                        <a:pt x="320" y="0"/>
                        <a:pt x="32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3" name="Freeform 86"/>
                <p:cNvSpPr>
                  <a:spLocks noEditPoints="1"/>
                </p:cNvSpPr>
                <p:nvPr userDrawn="1"/>
              </p:nvSpPr>
              <p:spPr bwMode="auto">
                <a:xfrm>
                  <a:off x="9589358" y="2358583"/>
                  <a:ext cx="751456" cy="1469737"/>
                </a:xfrm>
                <a:custGeom>
                  <a:avLst/>
                  <a:gdLst>
                    <a:gd name="T0" fmla="*/ 335 w 596"/>
                    <a:gd name="T1" fmla="*/ 924 h 1166"/>
                    <a:gd name="T2" fmla="*/ 211 w 596"/>
                    <a:gd name="T3" fmla="*/ 1025 h 1166"/>
                    <a:gd name="T4" fmla="*/ 596 w 596"/>
                    <a:gd name="T5" fmla="*/ 1166 h 1166"/>
                    <a:gd name="T6" fmla="*/ 596 w 596"/>
                    <a:gd name="T7" fmla="*/ 1166 h 1166"/>
                    <a:gd name="T8" fmla="*/ 596 w 596"/>
                    <a:gd name="T9" fmla="*/ 1165 h 1166"/>
                    <a:gd name="T10" fmla="*/ 596 w 596"/>
                    <a:gd name="T11" fmla="*/ 1165 h 1166"/>
                    <a:gd name="T12" fmla="*/ 596 w 596"/>
                    <a:gd name="T13" fmla="*/ 1009 h 1166"/>
                    <a:gd name="T14" fmla="*/ 335 w 596"/>
                    <a:gd name="T15" fmla="*/ 924 h 1166"/>
                    <a:gd name="T16" fmla="*/ 212 w 596"/>
                    <a:gd name="T17" fmla="*/ 353 h 1166"/>
                    <a:gd name="T18" fmla="*/ 26 w 596"/>
                    <a:gd name="T19" fmla="*/ 419 h 1166"/>
                    <a:gd name="T20" fmla="*/ 18 w 596"/>
                    <a:gd name="T21" fmla="*/ 419 h 1166"/>
                    <a:gd name="T22" fmla="*/ 0 w 596"/>
                    <a:gd name="T23" fmla="*/ 569 h 1166"/>
                    <a:gd name="T24" fmla="*/ 149 w 596"/>
                    <a:gd name="T25" fmla="*/ 964 h 1166"/>
                    <a:gd name="T26" fmla="*/ 266 w 596"/>
                    <a:gd name="T27" fmla="*/ 860 h 1166"/>
                    <a:gd name="T28" fmla="*/ 156 w 596"/>
                    <a:gd name="T29" fmla="*/ 569 h 1166"/>
                    <a:gd name="T30" fmla="*/ 212 w 596"/>
                    <a:gd name="T31" fmla="*/ 353 h 1166"/>
                    <a:gd name="T32" fmla="*/ 241 w 596"/>
                    <a:gd name="T33" fmla="*/ 90 h 1166"/>
                    <a:gd name="T34" fmla="*/ 45 w 596"/>
                    <a:gd name="T35" fmla="*/ 341 h 1166"/>
                    <a:gd name="T36" fmla="*/ 180 w 596"/>
                    <a:gd name="T37" fmla="*/ 278 h 1166"/>
                    <a:gd name="T38" fmla="*/ 241 w 596"/>
                    <a:gd name="T39" fmla="*/ 90 h 1166"/>
                    <a:gd name="T40" fmla="*/ 416 w 596"/>
                    <a:gd name="T41" fmla="*/ 0 h 1166"/>
                    <a:gd name="T42" fmla="*/ 310 w 596"/>
                    <a:gd name="T43" fmla="*/ 45 h 1166"/>
                    <a:gd name="T44" fmla="*/ 293 w 596"/>
                    <a:gd name="T45" fmla="*/ 249 h 1166"/>
                    <a:gd name="T46" fmla="*/ 400 w 596"/>
                    <a:gd name="T47" fmla="*/ 175 h 1166"/>
                    <a:gd name="T48" fmla="*/ 416 w 596"/>
                    <a:gd name="T49" fmla="*/ 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96" h="1166">
                      <a:moveTo>
                        <a:pt x="335" y="924"/>
                      </a:moveTo>
                      <a:cubicBezTo>
                        <a:pt x="283" y="943"/>
                        <a:pt x="240" y="979"/>
                        <a:pt x="211" y="1025"/>
                      </a:cubicBezTo>
                      <a:cubicBezTo>
                        <a:pt x="315" y="1113"/>
                        <a:pt x="450" y="1166"/>
                        <a:pt x="596" y="1166"/>
                      </a:cubicBezTo>
                      <a:cubicBezTo>
                        <a:pt x="596" y="1166"/>
                        <a:pt x="596" y="1166"/>
                        <a:pt x="596" y="1166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009"/>
                        <a:pt x="596" y="1009"/>
                        <a:pt x="596" y="1009"/>
                      </a:cubicBezTo>
                      <a:cubicBezTo>
                        <a:pt x="498" y="1009"/>
                        <a:pt x="408" y="978"/>
                        <a:pt x="335" y="924"/>
                      </a:cubicBezTo>
                      <a:moveTo>
                        <a:pt x="212" y="353"/>
                      </a:moveTo>
                      <a:cubicBezTo>
                        <a:pt x="158" y="397"/>
                        <a:pt x="92" y="419"/>
                        <a:pt x="26" y="419"/>
                      </a:cubicBezTo>
                      <a:cubicBezTo>
                        <a:pt x="24" y="419"/>
                        <a:pt x="21" y="419"/>
                        <a:pt x="18" y="419"/>
                      </a:cubicBezTo>
                      <a:cubicBezTo>
                        <a:pt x="6" y="467"/>
                        <a:pt x="0" y="517"/>
                        <a:pt x="0" y="569"/>
                      </a:cubicBezTo>
                      <a:cubicBezTo>
                        <a:pt x="0" y="720"/>
                        <a:pt x="56" y="859"/>
                        <a:pt x="149" y="964"/>
                      </a:cubicBezTo>
                      <a:cubicBezTo>
                        <a:pt x="179" y="921"/>
                        <a:pt x="219" y="885"/>
                        <a:pt x="266" y="860"/>
                      </a:cubicBezTo>
                      <a:cubicBezTo>
                        <a:pt x="197" y="783"/>
                        <a:pt x="156" y="681"/>
                        <a:pt x="156" y="569"/>
                      </a:cubicBezTo>
                      <a:cubicBezTo>
                        <a:pt x="156" y="491"/>
                        <a:pt x="176" y="417"/>
                        <a:pt x="212" y="353"/>
                      </a:cubicBezTo>
                      <a:moveTo>
                        <a:pt x="241" y="90"/>
                      </a:moveTo>
                      <a:cubicBezTo>
                        <a:pt x="155" y="154"/>
                        <a:pt x="86" y="241"/>
                        <a:pt x="45" y="341"/>
                      </a:cubicBezTo>
                      <a:cubicBezTo>
                        <a:pt x="94" y="337"/>
                        <a:pt x="142" y="316"/>
                        <a:pt x="180" y="278"/>
                      </a:cubicBezTo>
                      <a:cubicBezTo>
                        <a:pt x="231" y="227"/>
                        <a:pt x="252" y="156"/>
                        <a:pt x="241" y="90"/>
                      </a:cubicBezTo>
                      <a:moveTo>
                        <a:pt x="416" y="0"/>
                      </a:moveTo>
                      <a:cubicBezTo>
                        <a:pt x="379" y="12"/>
                        <a:pt x="344" y="27"/>
                        <a:pt x="310" y="45"/>
                      </a:cubicBezTo>
                      <a:cubicBezTo>
                        <a:pt x="329" y="113"/>
                        <a:pt x="323" y="185"/>
                        <a:pt x="293" y="249"/>
                      </a:cubicBezTo>
                      <a:cubicBezTo>
                        <a:pt x="325" y="220"/>
                        <a:pt x="360" y="194"/>
                        <a:pt x="400" y="175"/>
                      </a:cubicBezTo>
                      <a:cubicBezTo>
                        <a:pt x="400" y="116"/>
                        <a:pt x="406" y="58"/>
                        <a:pt x="41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4" name="Freeform 90"/>
                <p:cNvSpPr>
                  <a:spLocks/>
                </p:cNvSpPr>
                <p:nvPr userDrawn="1"/>
              </p:nvSpPr>
              <p:spPr bwMode="auto">
                <a:xfrm>
                  <a:off x="10464256" y="1320895"/>
                  <a:ext cx="2288315" cy="2088492"/>
                </a:xfrm>
                <a:custGeom>
                  <a:avLst/>
                  <a:gdLst>
                    <a:gd name="T0" fmla="*/ 711 w 1815"/>
                    <a:gd name="T1" fmla="*/ 0 h 1657"/>
                    <a:gd name="T2" fmla="*/ 0 w 1815"/>
                    <a:gd name="T3" fmla="*/ 295 h 1657"/>
                    <a:gd name="T4" fmla="*/ 0 w 1815"/>
                    <a:gd name="T5" fmla="*/ 295 h 1657"/>
                    <a:gd name="T6" fmla="*/ 0 w 1815"/>
                    <a:gd name="T7" fmla="*/ 295 h 1657"/>
                    <a:gd name="T8" fmla="*/ 186 w 1815"/>
                    <a:gd name="T9" fmla="*/ 481 h 1657"/>
                    <a:gd name="T10" fmla="*/ 711 w 1815"/>
                    <a:gd name="T11" fmla="*/ 263 h 1657"/>
                    <a:gd name="T12" fmla="*/ 1236 w 1815"/>
                    <a:gd name="T13" fmla="*/ 481 h 1657"/>
                    <a:gd name="T14" fmla="*/ 1283 w 1815"/>
                    <a:gd name="T15" fmla="*/ 1480 h 1657"/>
                    <a:gd name="T16" fmla="*/ 1479 w 1815"/>
                    <a:gd name="T17" fmla="*/ 1657 h 1657"/>
                    <a:gd name="T18" fmla="*/ 1423 w 1815"/>
                    <a:gd name="T19" fmla="*/ 295 h 1657"/>
                    <a:gd name="T20" fmla="*/ 711 w 1815"/>
                    <a:gd name="T21" fmla="*/ 0 h 1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5" h="1657">
                      <a:moveTo>
                        <a:pt x="711" y="0"/>
                      </a:moveTo>
                      <a:cubicBezTo>
                        <a:pt x="454" y="0"/>
                        <a:pt x="196" y="98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186" y="481"/>
                        <a:pt x="186" y="481"/>
                        <a:pt x="186" y="481"/>
                      </a:cubicBezTo>
                      <a:cubicBezTo>
                        <a:pt x="331" y="336"/>
                        <a:pt x="521" y="263"/>
                        <a:pt x="711" y="263"/>
                      </a:cubicBezTo>
                      <a:cubicBezTo>
                        <a:pt x="901" y="263"/>
                        <a:pt x="1091" y="336"/>
                        <a:pt x="1236" y="481"/>
                      </a:cubicBezTo>
                      <a:cubicBezTo>
                        <a:pt x="1510" y="754"/>
                        <a:pt x="1525" y="1188"/>
                        <a:pt x="1283" y="1480"/>
                      </a:cubicBezTo>
                      <a:cubicBezTo>
                        <a:pt x="1359" y="1527"/>
                        <a:pt x="1425" y="1587"/>
                        <a:pt x="1479" y="1657"/>
                      </a:cubicBezTo>
                      <a:cubicBezTo>
                        <a:pt x="1815" y="1262"/>
                        <a:pt x="1796" y="668"/>
                        <a:pt x="1423" y="295"/>
                      </a:cubicBezTo>
                      <a:cubicBezTo>
                        <a:pt x="1226" y="98"/>
                        <a:pt x="969" y="0"/>
                        <a:pt x="711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95" name="Freeform 93"/>
                <p:cNvSpPr>
                  <a:spLocks noEditPoints="1"/>
                </p:cNvSpPr>
                <p:nvPr userDrawn="1"/>
              </p:nvSpPr>
              <p:spPr bwMode="auto">
                <a:xfrm>
                  <a:off x="10754346" y="3251998"/>
                  <a:ext cx="1503684" cy="536975"/>
                </a:xfrm>
                <a:custGeom>
                  <a:avLst/>
                  <a:gdLst>
                    <a:gd name="T0" fmla="*/ 189 w 1193"/>
                    <a:gd name="T1" fmla="*/ 157 h 426"/>
                    <a:gd name="T2" fmla="*/ 0 w 1193"/>
                    <a:gd name="T3" fmla="*/ 358 h 426"/>
                    <a:gd name="T4" fmla="*/ 155 w 1193"/>
                    <a:gd name="T5" fmla="*/ 426 h 426"/>
                    <a:gd name="T6" fmla="*/ 288 w 1193"/>
                    <a:gd name="T7" fmla="*/ 192 h 426"/>
                    <a:gd name="T8" fmla="*/ 189 w 1193"/>
                    <a:gd name="T9" fmla="*/ 157 h 426"/>
                    <a:gd name="T10" fmla="*/ 1007 w 1193"/>
                    <a:gd name="T11" fmla="*/ 0 h 426"/>
                    <a:gd name="T12" fmla="*/ 907 w 1193"/>
                    <a:gd name="T13" fmla="*/ 84 h 426"/>
                    <a:gd name="T14" fmla="*/ 1112 w 1193"/>
                    <a:gd name="T15" fmla="*/ 259 h 426"/>
                    <a:gd name="T16" fmla="*/ 1193 w 1193"/>
                    <a:gd name="T17" fmla="*/ 186 h 426"/>
                    <a:gd name="T18" fmla="*/ 1193 w 1193"/>
                    <a:gd name="T19" fmla="*/ 186 h 426"/>
                    <a:gd name="T20" fmla="*/ 1193 w 1193"/>
                    <a:gd name="T21" fmla="*/ 186 h 426"/>
                    <a:gd name="T22" fmla="*/ 1007 w 1193"/>
                    <a:gd name="T23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93" h="426">
                      <a:moveTo>
                        <a:pt x="189" y="157"/>
                      </a:moveTo>
                      <a:cubicBezTo>
                        <a:pt x="143" y="238"/>
                        <a:pt x="78" y="307"/>
                        <a:pt x="0" y="358"/>
                      </a:cubicBezTo>
                      <a:cubicBezTo>
                        <a:pt x="50" y="385"/>
                        <a:pt x="102" y="408"/>
                        <a:pt x="155" y="426"/>
                      </a:cubicBezTo>
                      <a:cubicBezTo>
                        <a:pt x="179" y="337"/>
                        <a:pt x="225" y="256"/>
                        <a:pt x="288" y="192"/>
                      </a:cubicBezTo>
                      <a:cubicBezTo>
                        <a:pt x="255" y="183"/>
                        <a:pt x="222" y="171"/>
                        <a:pt x="189" y="157"/>
                      </a:cubicBezTo>
                      <a:moveTo>
                        <a:pt x="1007" y="0"/>
                      </a:moveTo>
                      <a:cubicBezTo>
                        <a:pt x="975" y="31"/>
                        <a:pt x="942" y="59"/>
                        <a:pt x="907" y="84"/>
                      </a:cubicBezTo>
                      <a:cubicBezTo>
                        <a:pt x="989" y="124"/>
                        <a:pt x="1060" y="185"/>
                        <a:pt x="1112" y="259"/>
                      </a:cubicBezTo>
                      <a:cubicBezTo>
                        <a:pt x="1140" y="237"/>
                        <a:pt x="1167" y="212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007" y="0"/>
                        <a:pt x="1007" y="0"/>
                        <a:pt x="100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87" name="Group 86"/>
            <p:cNvGrpSpPr/>
            <p:nvPr userDrawn="1"/>
          </p:nvGrpSpPr>
          <p:grpSpPr>
            <a:xfrm>
              <a:off x="8962882" y="3114843"/>
              <a:ext cx="3392802" cy="4082064"/>
              <a:chOff x="8290897" y="2144102"/>
              <a:chExt cx="4059715" cy="4884464"/>
            </a:xfrm>
            <a:solidFill>
              <a:schemeClr val="tx2">
                <a:lumMod val="20000"/>
                <a:lumOff val="80000"/>
                <a:alpha val="10000"/>
              </a:schemeClr>
            </a:solidFill>
          </p:grpSpPr>
          <p:sp>
            <p:nvSpPr>
              <p:cNvPr id="167" name="Freeform 17"/>
              <p:cNvSpPr>
                <a:spLocks/>
              </p:cNvSpPr>
              <p:nvPr userDrawn="1"/>
            </p:nvSpPr>
            <p:spPr bwMode="auto">
              <a:xfrm>
                <a:off x="9702770" y="3809032"/>
                <a:ext cx="829379" cy="415075"/>
              </a:xfrm>
              <a:custGeom>
                <a:avLst/>
                <a:gdLst>
                  <a:gd name="T0" fmla="*/ 658 w 658"/>
                  <a:gd name="T1" fmla="*/ 0 h 329"/>
                  <a:gd name="T2" fmla="*/ 658 w 658"/>
                  <a:gd name="T3" fmla="*/ 0 h 329"/>
                  <a:gd name="T4" fmla="*/ 658 w 658"/>
                  <a:gd name="T5" fmla="*/ 0 h 329"/>
                  <a:gd name="T6" fmla="*/ 635 w 658"/>
                  <a:gd name="T7" fmla="*/ 0 h 329"/>
                  <a:gd name="T8" fmla="*/ 572 w 658"/>
                  <a:gd name="T9" fmla="*/ 11 h 329"/>
                  <a:gd name="T10" fmla="*/ 329 w 658"/>
                  <a:gd name="T11" fmla="*/ 243 h 329"/>
                  <a:gd name="T12" fmla="*/ 86 w 658"/>
                  <a:gd name="T13" fmla="*/ 0 h 329"/>
                  <a:gd name="T14" fmla="*/ 86 w 658"/>
                  <a:gd name="T15" fmla="*/ 0 h 329"/>
                  <a:gd name="T16" fmla="*/ 86 w 658"/>
                  <a:gd name="T17" fmla="*/ 0 h 329"/>
                  <a:gd name="T18" fmla="*/ 0 w 658"/>
                  <a:gd name="T19" fmla="*/ 0 h 329"/>
                  <a:gd name="T20" fmla="*/ 143 w 658"/>
                  <a:gd name="T21" fmla="*/ 271 h 329"/>
                  <a:gd name="T22" fmla="*/ 198 w 658"/>
                  <a:gd name="T23" fmla="*/ 302 h 329"/>
                  <a:gd name="T24" fmla="*/ 329 w 658"/>
                  <a:gd name="T25" fmla="*/ 329 h 329"/>
                  <a:gd name="T26" fmla="*/ 658 w 658"/>
                  <a:gd name="T27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329">
                    <a:moveTo>
                      <a:pt x="658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14" y="5"/>
                      <a:pt x="593" y="8"/>
                      <a:pt x="572" y="11"/>
                    </a:cubicBezTo>
                    <a:cubicBezTo>
                      <a:pt x="566" y="140"/>
                      <a:pt x="460" y="243"/>
                      <a:pt x="329" y="243"/>
                    </a:cubicBezTo>
                    <a:cubicBezTo>
                      <a:pt x="195" y="243"/>
                      <a:pt x="86" y="134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57" y="212"/>
                      <a:pt x="143" y="271"/>
                    </a:cubicBezTo>
                    <a:cubicBezTo>
                      <a:pt x="162" y="280"/>
                      <a:pt x="180" y="291"/>
                      <a:pt x="198" y="302"/>
                    </a:cubicBezTo>
                    <a:cubicBezTo>
                      <a:pt x="238" y="320"/>
                      <a:pt x="283" y="329"/>
                      <a:pt x="329" y="329"/>
                    </a:cubicBezTo>
                    <a:cubicBezTo>
                      <a:pt x="511" y="329"/>
                      <a:pt x="658" y="182"/>
                      <a:pt x="65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8" name="Freeform 24"/>
              <p:cNvSpPr>
                <a:spLocks noEditPoints="1"/>
              </p:cNvSpPr>
              <p:nvPr userDrawn="1"/>
            </p:nvSpPr>
            <p:spPr bwMode="auto">
              <a:xfrm>
                <a:off x="10576897" y="5000252"/>
                <a:ext cx="753771" cy="232998"/>
              </a:xfrm>
              <a:custGeom>
                <a:avLst/>
                <a:gdLst>
                  <a:gd name="T0" fmla="*/ 153 w 598"/>
                  <a:gd name="T1" fmla="*/ 43 h 185"/>
                  <a:gd name="T2" fmla="*/ 0 w 598"/>
                  <a:gd name="T3" fmla="*/ 109 h 185"/>
                  <a:gd name="T4" fmla="*/ 259 w 598"/>
                  <a:gd name="T5" fmla="*/ 185 h 185"/>
                  <a:gd name="T6" fmla="*/ 266 w 598"/>
                  <a:gd name="T7" fmla="*/ 185 h 185"/>
                  <a:gd name="T8" fmla="*/ 239 w 598"/>
                  <a:gd name="T9" fmla="*/ 59 h 185"/>
                  <a:gd name="T10" fmla="*/ 153 w 598"/>
                  <a:gd name="T11" fmla="*/ 43 h 185"/>
                  <a:gd name="T12" fmla="*/ 456 w 598"/>
                  <a:gd name="T13" fmla="*/ 0 h 185"/>
                  <a:gd name="T14" fmla="*/ 426 w 598"/>
                  <a:gd name="T15" fmla="*/ 18 h 185"/>
                  <a:gd name="T16" fmla="*/ 452 w 598"/>
                  <a:gd name="T17" fmla="*/ 144 h 185"/>
                  <a:gd name="T18" fmla="*/ 598 w 598"/>
                  <a:gd name="T19" fmla="*/ 45 h 185"/>
                  <a:gd name="T20" fmla="*/ 598 w 598"/>
                  <a:gd name="T21" fmla="*/ 44 h 185"/>
                  <a:gd name="T22" fmla="*/ 598 w 598"/>
                  <a:gd name="T23" fmla="*/ 44 h 185"/>
                  <a:gd name="T24" fmla="*/ 563 w 598"/>
                  <a:gd name="T25" fmla="*/ 9 h 185"/>
                  <a:gd name="T26" fmla="*/ 456 w 598"/>
                  <a:gd name="T27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8" h="185">
                    <a:moveTo>
                      <a:pt x="153" y="43"/>
                    </a:moveTo>
                    <a:cubicBezTo>
                      <a:pt x="101" y="60"/>
                      <a:pt x="49" y="82"/>
                      <a:pt x="0" y="109"/>
                    </a:cubicBezTo>
                    <a:cubicBezTo>
                      <a:pt x="79" y="160"/>
                      <a:pt x="169" y="185"/>
                      <a:pt x="259" y="185"/>
                    </a:cubicBezTo>
                    <a:cubicBezTo>
                      <a:pt x="261" y="185"/>
                      <a:pt x="263" y="185"/>
                      <a:pt x="266" y="185"/>
                    </a:cubicBezTo>
                    <a:cubicBezTo>
                      <a:pt x="262" y="142"/>
                      <a:pt x="253" y="100"/>
                      <a:pt x="239" y="59"/>
                    </a:cubicBezTo>
                    <a:cubicBezTo>
                      <a:pt x="210" y="57"/>
                      <a:pt x="181" y="52"/>
                      <a:pt x="153" y="43"/>
                    </a:cubicBezTo>
                    <a:moveTo>
                      <a:pt x="456" y="0"/>
                    </a:moveTo>
                    <a:cubicBezTo>
                      <a:pt x="446" y="6"/>
                      <a:pt x="436" y="12"/>
                      <a:pt x="426" y="18"/>
                    </a:cubicBezTo>
                    <a:cubicBezTo>
                      <a:pt x="438" y="59"/>
                      <a:pt x="447" y="102"/>
                      <a:pt x="452" y="144"/>
                    </a:cubicBezTo>
                    <a:cubicBezTo>
                      <a:pt x="505" y="121"/>
                      <a:pt x="555" y="88"/>
                      <a:pt x="598" y="45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63" y="9"/>
                      <a:pt x="563" y="9"/>
                      <a:pt x="563" y="9"/>
                    </a:cubicBezTo>
                    <a:cubicBezTo>
                      <a:pt x="527" y="4"/>
                      <a:pt x="492" y="1"/>
                      <a:pt x="45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9" name="Freeform 34"/>
              <p:cNvSpPr>
                <a:spLocks/>
              </p:cNvSpPr>
              <p:nvPr userDrawn="1"/>
            </p:nvSpPr>
            <p:spPr bwMode="auto">
              <a:xfrm>
                <a:off x="9972801" y="4383811"/>
                <a:ext cx="252286" cy="256143"/>
              </a:xfrm>
              <a:custGeom>
                <a:avLst/>
                <a:gdLst>
                  <a:gd name="T0" fmla="*/ 134 w 200"/>
                  <a:gd name="T1" fmla="*/ 0 h 203"/>
                  <a:gd name="T2" fmla="*/ 0 w 200"/>
                  <a:gd name="T3" fmla="*/ 27 h 203"/>
                  <a:gd name="T4" fmla="*/ 76 w 200"/>
                  <a:gd name="T5" fmla="*/ 203 h 203"/>
                  <a:gd name="T6" fmla="*/ 200 w 200"/>
                  <a:gd name="T7" fmla="*/ 186 h 203"/>
                  <a:gd name="T8" fmla="*/ 134 w 200"/>
                  <a:gd name="T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203">
                    <a:moveTo>
                      <a:pt x="134" y="0"/>
                    </a:moveTo>
                    <a:cubicBezTo>
                      <a:pt x="89" y="5"/>
                      <a:pt x="44" y="14"/>
                      <a:pt x="0" y="27"/>
                    </a:cubicBezTo>
                    <a:cubicBezTo>
                      <a:pt x="42" y="79"/>
                      <a:pt x="67" y="140"/>
                      <a:pt x="76" y="203"/>
                    </a:cubicBezTo>
                    <a:cubicBezTo>
                      <a:pt x="116" y="193"/>
                      <a:pt x="158" y="187"/>
                      <a:pt x="200" y="186"/>
                    </a:cubicBezTo>
                    <a:cubicBezTo>
                      <a:pt x="191" y="121"/>
                      <a:pt x="169" y="58"/>
                      <a:pt x="13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70" name="Freeform 48"/>
              <p:cNvSpPr>
                <a:spLocks noEditPoints="1"/>
              </p:cNvSpPr>
              <p:nvPr userDrawn="1"/>
            </p:nvSpPr>
            <p:spPr bwMode="auto">
              <a:xfrm>
                <a:off x="9161938" y="5227078"/>
                <a:ext cx="1521428" cy="1440420"/>
              </a:xfrm>
              <a:custGeom>
                <a:avLst/>
                <a:gdLst>
                  <a:gd name="T0" fmla="*/ 1203 w 1207"/>
                  <a:gd name="T1" fmla="*/ 689 h 1143"/>
                  <a:gd name="T2" fmla="*/ 1012 w 1207"/>
                  <a:gd name="T3" fmla="*/ 761 h 1143"/>
                  <a:gd name="T4" fmla="*/ 948 w 1207"/>
                  <a:gd name="T5" fmla="*/ 968 h 1143"/>
                  <a:gd name="T6" fmla="*/ 1058 w 1207"/>
                  <a:gd name="T7" fmla="*/ 1143 h 1143"/>
                  <a:gd name="T8" fmla="*/ 1203 w 1207"/>
                  <a:gd name="T9" fmla="*/ 689 h 1143"/>
                  <a:gd name="T10" fmla="*/ 1058 w 1207"/>
                  <a:gd name="T11" fmla="*/ 277 h 1143"/>
                  <a:gd name="T12" fmla="*/ 948 w 1207"/>
                  <a:gd name="T13" fmla="*/ 452 h 1143"/>
                  <a:gd name="T14" fmla="*/ 996 w 1207"/>
                  <a:gd name="T15" fmla="*/ 569 h 1143"/>
                  <a:gd name="T16" fmla="*/ 1168 w 1207"/>
                  <a:gd name="T17" fmla="*/ 487 h 1143"/>
                  <a:gd name="T18" fmla="*/ 1058 w 1207"/>
                  <a:gd name="T19" fmla="*/ 277 h 1143"/>
                  <a:gd name="T20" fmla="*/ 128 w 1207"/>
                  <a:gd name="T21" fmla="*/ 85 h 1143"/>
                  <a:gd name="T22" fmla="*/ 0 w 1207"/>
                  <a:gd name="T23" fmla="*/ 178 h 1143"/>
                  <a:gd name="T24" fmla="*/ 144 w 1207"/>
                  <a:gd name="T25" fmla="*/ 269 h 1143"/>
                  <a:gd name="T26" fmla="*/ 144 w 1207"/>
                  <a:gd name="T27" fmla="*/ 269 h 1143"/>
                  <a:gd name="T28" fmla="*/ 162 w 1207"/>
                  <a:gd name="T29" fmla="*/ 288 h 1143"/>
                  <a:gd name="T30" fmla="*/ 166 w 1207"/>
                  <a:gd name="T31" fmla="*/ 285 h 1143"/>
                  <a:gd name="T32" fmla="*/ 128 w 1207"/>
                  <a:gd name="T33" fmla="*/ 85 h 1143"/>
                  <a:gd name="T34" fmla="*/ 600 w 1207"/>
                  <a:gd name="T35" fmla="*/ 0 h 1143"/>
                  <a:gd name="T36" fmla="*/ 368 w 1207"/>
                  <a:gd name="T37" fmla="*/ 60 h 1143"/>
                  <a:gd name="T38" fmla="*/ 318 w 1207"/>
                  <a:gd name="T39" fmla="*/ 57 h 1143"/>
                  <a:gd name="T40" fmla="*/ 338 w 1207"/>
                  <a:gd name="T41" fmla="*/ 199 h 1143"/>
                  <a:gd name="T42" fmla="*/ 484 w 1207"/>
                  <a:gd name="T43" fmla="*/ 179 h 1143"/>
                  <a:gd name="T44" fmla="*/ 779 w 1207"/>
                  <a:gd name="T45" fmla="*/ 268 h 1143"/>
                  <a:gd name="T46" fmla="*/ 889 w 1207"/>
                  <a:gd name="T47" fmla="*/ 116 h 1143"/>
                  <a:gd name="T48" fmla="*/ 600 w 1207"/>
                  <a:gd name="T49" fmla="*/ 0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7" h="1143">
                    <a:moveTo>
                      <a:pt x="1203" y="689"/>
                    </a:moveTo>
                    <a:cubicBezTo>
                      <a:pt x="1142" y="722"/>
                      <a:pt x="1078" y="746"/>
                      <a:pt x="1012" y="761"/>
                    </a:cubicBezTo>
                    <a:cubicBezTo>
                      <a:pt x="1005" y="833"/>
                      <a:pt x="984" y="903"/>
                      <a:pt x="948" y="968"/>
                    </a:cubicBezTo>
                    <a:cubicBezTo>
                      <a:pt x="974" y="1030"/>
                      <a:pt x="1011" y="1089"/>
                      <a:pt x="1058" y="1143"/>
                    </a:cubicBezTo>
                    <a:cubicBezTo>
                      <a:pt x="1159" y="1009"/>
                      <a:pt x="1207" y="849"/>
                      <a:pt x="1203" y="689"/>
                    </a:cubicBezTo>
                    <a:moveTo>
                      <a:pt x="1058" y="277"/>
                    </a:moveTo>
                    <a:cubicBezTo>
                      <a:pt x="1011" y="330"/>
                      <a:pt x="975" y="389"/>
                      <a:pt x="948" y="452"/>
                    </a:cubicBezTo>
                    <a:cubicBezTo>
                      <a:pt x="969" y="489"/>
                      <a:pt x="985" y="529"/>
                      <a:pt x="996" y="569"/>
                    </a:cubicBezTo>
                    <a:cubicBezTo>
                      <a:pt x="1057" y="553"/>
                      <a:pt x="1115" y="525"/>
                      <a:pt x="1168" y="487"/>
                    </a:cubicBezTo>
                    <a:cubicBezTo>
                      <a:pt x="1144" y="413"/>
                      <a:pt x="1107" y="341"/>
                      <a:pt x="1058" y="277"/>
                    </a:cubicBezTo>
                    <a:moveTo>
                      <a:pt x="128" y="85"/>
                    </a:moveTo>
                    <a:cubicBezTo>
                      <a:pt x="83" y="110"/>
                      <a:pt x="40" y="142"/>
                      <a:pt x="0" y="178"/>
                    </a:cubicBezTo>
                    <a:cubicBezTo>
                      <a:pt x="53" y="197"/>
                      <a:pt x="102" y="227"/>
                      <a:pt x="144" y="269"/>
                    </a:cubicBezTo>
                    <a:cubicBezTo>
                      <a:pt x="144" y="269"/>
                      <a:pt x="144" y="269"/>
                      <a:pt x="144" y="269"/>
                    </a:cubicBezTo>
                    <a:cubicBezTo>
                      <a:pt x="151" y="275"/>
                      <a:pt x="156" y="282"/>
                      <a:pt x="162" y="288"/>
                    </a:cubicBezTo>
                    <a:cubicBezTo>
                      <a:pt x="163" y="287"/>
                      <a:pt x="164" y="286"/>
                      <a:pt x="166" y="285"/>
                    </a:cubicBezTo>
                    <a:cubicBezTo>
                      <a:pt x="144" y="220"/>
                      <a:pt x="131" y="152"/>
                      <a:pt x="128" y="85"/>
                    </a:cubicBezTo>
                    <a:moveTo>
                      <a:pt x="600" y="0"/>
                    </a:moveTo>
                    <a:cubicBezTo>
                      <a:pt x="528" y="40"/>
                      <a:pt x="448" y="60"/>
                      <a:pt x="368" y="60"/>
                    </a:cubicBezTo>
                    <a:cubicBezTo>
                      <a:pt x="351" y="60"/>
                      <a:pt x="335" y="59"/>
                      <a:pt x="318" y="57"/>
                    </a:cubicBezTo>
                    <a:cubicBezTo>
                      <a:pt x="318" y="105"/>
                      <a:pt x="325" y="153"/>
                      <a:pt x="338" y="199"/>
                    </a:cubicBezTo>
                    <a:cubicBezTo>
                      <a:pt x="386" y="186"/>
                      <a:pt x="435" y="179"/>
                      <a:pt x="484" y="179"/>
                    </a:cubicBezTo>
                    <a:cubicBezTo>
                      <a:pt x="587" y="179"/>
                      <a:pt x="690" y="209"/>
                      <a:pt x="779" y="268"/>
                    </a:cubicBezTo>
                    <a:cubicBezTo>
                      <a:pt x="810" y="215"/>
                      <a:pt x="847" y="163"/>
                      <a:pt x="889" y="116"/>
                    </a:cubicBezTo>
                    <a:cubicBezTo>
                      <a:pt x="801" y="55"/>
                      <a:pt x="702" y="17"/>
                      <a:pt x="60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71" name="Freeform 62"/>
              <p:cNvSpPr>
                <a:spLocks noEditPoints="1"/>
              </p:cNvSpPr>
              <p:nvPr userDrawn="1"/>
            </p:nvSpPr>
            <p:spPr bwMode="auto">
              <a:xfrm>
                <a:off x="8510007" y="5422271"/>
                <a:ext cx="651931" cy="840952"/>
              </a:xfrm>
              <a:custGeom>
                <a:avLst/>
                <a:gdLst>
                  <a:gd name="T0" fmla="*/ 113 w 517"/>
                  <a:gd name="T1" fmla="*/ 487 h 667"/>
                  <a:gd name="T2" fmla="*/ 20 w 517"/>
                  <a:gd name="T3" fmla="*/ 529 h 667"/>
                  <a:gd name="T4" fmla="*/ 109 w 517"/>
                  <a:gd name="T5" fmla="*/ 667 h 667"/>
                  <a:gd name="T6" fmla="*/ 109 w 517"/>
                  <a:gd name="T7" fmla="*/ 666 h 667"/>
                  <a:gd name="T8" fmla="*/ 109 w 517"/>
                  <a:gd name="T9" fmla="*/ 666 h 667"/>
                  <a:gd name="T10" fmla="*/ 181 w 517"/>
                  <a:gd name="T11" fmla="*/ 594 h 667"/>
                  <a:gd name="T12" fmla="*/ 113 w 517"/>
                  <a:gd name="T13" fmla="*/ 487 h 667"/>
                  <a:gd name="T14" fmla="*/ 385 w 517"/>
                  <a:gd name="T15" fmla="*/ 0 h 667"/>
                  <a:gd name="T16" fmla="*/ 109 w 517"/>
                  <a:gd name="T17" fmla="*/ 115 h 667"/>
                  <a:gd name="T18" fmla="*/ 0 w 517"/>
                  <a:gd name="T19" fmla="*/ 327 h 667"/>
                  <a:gd name="T20" fmla="*/ 116 w 517"/>
                  <a:gd name="T21" fmla="*/ 288 h 667"/>
                  <a:gd name="T22" fmla="*/ 181 w 517"/>
                  <a:gd name="T23" fmla="*/ 187 h 667"/>
                  <a:gd name="T24" fmla="*/ 385 w 517"/>
                  <a:gd name="T25" fmla="*/ 102 h 667"/>
                  <a:gd name="T26" fmla="*/ 439 w 517"/>
                  <a:gd name="T27" fmla="*/ 107 h 667"/>
                  <a:gd name="T28" fmla="*/ 493 w 517"/>
                  <a:gd name="T29" fmla="*/ 47 h 667"/>
                  <a:gd name="T30" fmla="*/ 493 w 517"/>
                  <a:gd name="T31" fmla="*/ 46 h 667"/>
                  <a:gd name="T32" fmla="*/ 517 w 517"/>
                  <a:gd name="T33" fmla="*/ 23 h 667"/>
                  <a:gd name="T34" fmla="*/ 385 w 517"/>
                  <a:gd name="T3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7" h="667">
                    <a:moveTo>
                      <a:pt x="113" y="487"/>
                    </a:moveTo>
                    <a:cubicBezTo>
                      <a:pt x="81" y="498"/>
                      <a:pt x="50" y="512"/>
                      <a:pt x="20" y="529"/>
                    </a:cubicBezTo>
                    <a:cubicBezTo>
                      <a:pt x="39" y="579"/>
                      <a:pt x="69" y="626"/>
                      <a:pt x="109" y="667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81" y="594"/>
                      <a:pt x="181" y="594"/>
                      <a:pt x="181" y="594"/>
                    </a:cubicBezTo>
                    <a:cubicBezTo>
                      <a:pt x="150" y="563"/>
                      <a:pt x="127" y="526"/>
                      <a:pt x="113" y="487"/>
                    </a:cubicBezTo>
                    <a:moveTo>
                      <a:pt x="385" y="0"/>
                    </a:moveTo>
                    <a:cubicBezTo>
                      <a:pt x="285" y="0"/>
                      <a:pt x="185" y="38"/>
                      <a:pt x="109" y="115"/>
                    </a:cubicBezTo>
                    <a:cubicBezTo>
                      <a:pt x="49" y="174"/>
                      <a:pt x="13" y="249"/>
                      <a:pt x="0" y="327"/>
                    </a:cubicBezTo>
                    <a:cubicBezTo>
                      <a:pt x="37" y="311"/>
                      <a:pt x="76" y="298"/>
                      <a:pt x="116" y="288"/>
                    </a:cubicBezTo>
                    <a:cubicBezTo>
                      <a:pt x="130" y="251"/>
                      <a:pt x="152" y="216"/>
                      <a:pt x="181" y="187"/>
                    </a:cubicBezTo>
                    <a:cubicBezTo>
                      <a:pt x="238" y="131"/>
                      <a:pt x="311" y="102"/>
                      <a:pt x="385" y="102"/>
                    </a:cubicBezTo>
                    <a:cubicBezTo>
                      <a:pt x="403" y="102"/>
                      <a:pt x="421" y="104"/>
                      <a:pt x="439" y="107"/>
                    </a:cubicBezTo>
                    <a:cubicBezTo>
                      <a:pt x="456" y="86"/>
                      <a:pt x="474" y="66"/>
                      <a:pt x="493" y="47"/>
                    </a:cubicBezTo>
                    <a:cubicBezTo>
                      <a:pt x="493" y="46"/>
                      <a:pt x="493" y="46"/>
                      <a:pt x="493" y="46"/>
                    </a:cubicBezTo>
                    <a:cubicBezTo>
                      <a:pt x="501" y="38"/>
                      <a:pt x="509" y="31"/>
                      <a:pt x="517" y="23"/>
                    </a:cubicBezTo>
                    <a:cubicBezTo>
                      <a:pt x="475" y="8"/>
                      <a:pt x="430" y="0"/>
                      <a:pt x="38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72" name="Freeform 73"/>
              <p:cNvSpPr>
                <a:spLocks/>
              </p:cNvSpPr>
              <p:nvPr userDrawn="1"/>
            </p:nvSpPr>
            <p:spPr bwMode="auto">
              <a:xfrm>
                <a:off x="9215172" y="2144102"/>
                <a:ext cx="669675" cy="634186"/>
              </a:xfrm>
              <a:custGeom>
                <a:avLst/>
                <a:gdLst>
                  <a:gd name="T0" fmla="*/ 323 w 531"/>
                  <a:gd name="T1" fmla="*/ 0 h 503"/>
                  <a:gd name="T2" fmla="*/ 115 w 531"/>
                  <a:gd name="T3" fmla="*/ 87 h 503"/>
                  <a:gd name="T4" fmla="*/ 115 w 531"/>
                  <a:gd name="T5" fmla="*/ 503 h 503"/>
                  <a:gd name="T6" fmla="*/ 115 w 531"/>
                  <a:gd name="T7" fmla="*/ 503 h 503"/>
                  <a:gd name="T8" fmla="*/ 115 w 531"/>
                  <a:gd name="T9" fmla="*/ 503 h 503"/>
                  <a:gd name="T10" fmla="*/ 169 w 531"/>
                  <a:gd name="T11" fmla="*/ 448 h 503"/>
                  <a:gd name="T12" fmla="*/ 169 w 531"/>
                  <a:gd name="T13" fmla="*/ 141 h 503"/>
                  <a:gd name="T14" fmla="*/ 323 w 531"/>
                  <a:gd name="T15" fmla="*/ 77 h 503"/>
                  <a:gd name="T16" fmla="*/ 477 w 531"/>
                  <a:gd name="T17" fmla="*/ 141 h 503"/>
                  <a:gd name="T18" fmla="*/ 477 w 531"/>
                  <a:gd name="T19" fmla="*/ 141 h 503"/>
                  <a:gd name="T20" fmla="*/ 477 w 531"/>
                  <a:gd name="T21" fmla="*/ 141 h 503"/>
                  <a:gd name="T22" fmla="*/ 531 w 531"/>
                  <a:gd name="T23" fmla="*/ 87 h 503"/>
                  <a:gd name="T24" fmla="*/ 323 w 531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1" h="503">
                    <a:moveTo>
                      <a:pt x="323" y="0"/>
                    </a:moveTo>
                    <a:cubicBezTo>
                      <a:pt x="248" y="0"/>
                      <a:pt x="172" y="29"/>
                      <a:pt x="115" y="87"/>
                    </a:cubicBezTo>
                    <a:cubicBezTo>
                      <a:pt x="0" y="202"/>
                      <a:pt x="0" y="388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69" y="448"/>
                      <a:pt x="169" y="448"/>
                      <a:pt x="169" y="448"/>
                    </a:cubicBezTo>
                    <a:cubicBezTo>
                      <a:pt x="85" y="364"/>
                      <a:pt x="85" y="226"/>
                      <a:pt x="169" y="141"/>
                    </a:cubicBezTo>
                    <a:cubicBezTo>
                      <a:pt x="212" y="99"/>
                      <a:pt x="268" y="77"/>
                      <a:pt x="323" y="77"/>
                    </a:cubicBezTo>
                    <a:cubicBezTo>
                      <a:pt x="379" y="77"/>
                      <a:pt x="434" y="99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531" y="87"/>
                      <a:pt x="531" y="87"/>
                      <a:pt x="531" y="87"/>
                    </a:cubicBezTo>
                    <a:cubicBezTo>
                      <a:pt x="474" y="29"/>
                      <a:pt x="399" y="0"/>
                      <a:pt x="32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173" name="Group 172"/>
              <p:cNvGrpSpPr/>
              <p:nvPr userDrawn="1"/>
            </p:nvGrpSpPr>
            <p:grpSpPr>
              <a:xfrm>
                <a:off x="8290897" y="2205052"/>
                <a:ext cx="4059715" cy="4823514"/>
                <a:chOff x="8290897" y="2205052"/>
                <a:chExt cx="4059715" cy="4823514"/>
              </a:xfrm>
              <a:grpFill/>
            </p:grpSpPr>
            <p:sp>
              <p:nvSpPr>
                <p:cNvPr id="174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0324612" y="4998709"/>
                  <a:ext cx="2026000" cy="1916444"/>
                </a:xfrm>
                <a:custGeom>
                  <a:avLst/>
                  <a:gdLst>
                    <a:gd name="T0" fmla="*/ 200 w 1607"/>
                    <a:gd name="T1" fmla="*/ 110 h 1520"/>
                    <a:gd name="T2" fmla="*/ 0 w 1607"/>
                    <a:gd name="T3" fmla="*/ 261 h 1520"/>
                    <a:gd name="T4" fmla="*/ 1 w 1607"/>
                    <a:gd name="T5" fmla="*/ 262 h 1520"/>
                    <a:gd name="T6" fmla="*/ 1 w 1607"/>
                    <a:gd name="T7" fmla="*/ 262 h 1520"/>
                    <a:gd name="T8" fmla="*/ 165 w 1607"/>
                    <a:gd name="T9" fmla="*/ 426 h 1520"/>
                    <a:gd name="T10" fmla="*/ 467 w 1607"/>
                    <a:gd name="T11" fmla="*/ 254 h 1520"/>
                    <a:gd name="T12" fmla="*/ 466 w 1607"/>
                    <a:gd name="T13" fmla="*/ 186 h 1520"/>
                    <a:gd name="T14" fmla="*/ 459 w 1607"/>
                    <a:gd name="T15" fmla="*/ 186 h 1520"/>
                    <a:gd name="T16" fmla="*/ 200 w 1607"/>
                    <a:gd name="T17" fmla="*/ 110 h 1520"/>
                    <a:gd name="T18" fmla="*/ 425 w 1607"/>
                    <a:gd name="T19" fmla="*/ 24 h 1520"/>
                    <a:gd name="T20" fmla="*/ 353 w 1607"/>
                    <a:gd name="T21" fmla="*/ 44 h 1520"/>
                    <a:gd name="T22" fmla="*/ 439 w 1607"/>
                    <a:gd name="T23" fmla="*/ 60 h 1520"/>
                    <a:gd name="T24" fmla="*/ 425 w 1607"/>
                    <a:gd name="T25" fmla="*/ 24 h 1520"/>
                    <a:gd name="T26" fmla="*/ 820 w 1607"/>
                    <a:gd name="T27" fmla="*/ 21 h 1520"/>
                    <a:gd name="T28" fmla="*/ 798 w 1607"/>
                    <a:gd name="T29" fmla="*/ 45 h 1520"/>
                    <a:gd name="T30" fmla="*/ 798 w 1607"/>
                    <a:gd name="T31" fmla="*/ 46 h 1520"/>
                    <a:gd name="T32" fmla="*/ 652 w 1607"/>
                    <a:gd name="T33" fmla="*/ 145 h 1520"/>
                    <a:gd name="T34" fmla="*/ 658 w 1607"/>
                    <a:gd name="T35" fmla="*/ 234 h 1520"/>
                    <a:gd name="T36" fmla="*/ 1094 w 1607"/>
                    <a:gd name="T37" fmla="*/ 426 h 1520"/>
                    <a:gd name="T38" fmla="*/ 1094 w 1607"/>
                    <a:gd name="T39" fmla="*/ 1355 h 1520"/>
                    <a:gd name="T40" fmla="*/ 1095 w 1607"/>
                    <a:gd name="T41" fmla="*/ 1356 h 1520"/>
                    <a:gd name="T42" fmla="*/ 1095 w 1607"/>
                    <a:gd name="T43" fmla="*/ 1355 h 1520"/>
                    <a:gd name="T44" fmla="*/ 1259 w 1607"/>
                    <a:gd name="T45" fmla="*/ 1520 h 1520"/>
                    <a:gd name="T46" fmla="*/ 1259 w 1607"/>
                    <a:gd name="T47" fmla="*/ 261 h 1520"/>
                    <a:gd name="T48" fmla="*/ 820 w 1607"/>
                    <a:gd name="T49" fmla="*/ 21 h 1520"/>
                    <a:gd name="T50" fmla="*/ 630 w 1607"/>
                    <a:gd name="T51" fmla="*/ 0 h 1520"/>
                    <a:gd name="T52" fmla="*/ 620 w 1607"/>
                    <a:gd name="T53" fmla="*/ 0 h 1520"/>
                    <a:gd name="T54" fmla="*/ 626 w 1607"/>
                    <a:gd name="T55" fmla="*/ 19 h 1520"/>
                    <a:gd name="T56" fmla="*/ 656 w 1607"/>
                    <a:gd name="T57" fmla="*/ 1 h 1520"/>
                    <a:gd name="T58" fmla="*/ 630 w 1607"/>
                    <a:gd name="T59" fmla="*/ 0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07" h="1520">
                      <a:moveTo>
                        <a:pt x="200" y="110"/>
                      </a:moveTo>
                      <a:cubicBezTo>
                        <a:pt x="129" y="150"/>
                        <a:pt x="61" y="200"/>
                        <a:pt x="0" y="261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65" y="426"/>
                        <a:pt x="165" y="426"/>
                        <a:pt x="165" y="426"/>
                      </a:cubicBezTo>
                      <a:cubicBezTo>
                        <a:pt x="252" y="339"/>
                        <a:pt x="357" y="282"/>
                        <a:pt x="467" y="254"/>
                      </a:cubicBezTo>
                      <a:cubicBezTo>
                        <a:pt x="468" y="231"/>
                        <a:pt x="468" y="209"/>
                        <a:pt x="466" y="186"/>
                      </a:cubicBezTo>
                      <a:cubicBezTo>
                        <a:pt x="463" y="186"/>
                        <a:pt x="461" y="186"/>
                        <a:pt x="459" y="186"/>
                      </a:cubicBezTo>
                      <a:cubicBezTo>
                        <a:pt x="369" y="186"/>
                        <a:pt x="279" y="161"/>
                        <a:pt x="200" y="110"/>
                      </a:cubicBezTo>
                      <a:moveTo>
                        <a:pt x="425" y="24"/>
                      </a:moveTo>
                      <a:cubicBezTo>
                        <a:pt x="401" y="30"/>
                        <a:pt x="377" y="37"/>
                        <a:pt x="353" y="44"/>
                      </a:cubicBezTo>
                      <a:cubicBezTo>
                        <a:pt x="381" y="53"/>
                        <a:pt x="410" y="58"/>
                        <a:pt x="439" y="60"/>
                      </a:cubicBezTo>
                      <a:cubicBezTo>
                        <a:pt x="435" y="48"/>
                        <a:pt x="430" y="36"/>
                        <a:pt x="425" y="24"/>
                      </a:cubicBezTo>
                      <a:moveTo>
                        <a:pt x="820" y="21"/>
                      </a:moveTo>
                      <a:cubicBezTo>
                        <a:pt x="813" y="29"/>
                        <a:pt x="806" y="37"/>
                        <a:pt x="798" y="45"/>
                      </a:cubicBezTo>
                      <a:cubicBezTo>
                        <a:pt x="798" y="46"/>
                        <a:pt x="798" y="46"/>
                        <a:pt x="798" y="46"/>
                      </a:cubicBezTo>
                      <a:cubicBezTo>
                        <a:pt x="755" y="89"/>
                        <a:pt x="705" y="122"/>
                        <a:pt x="652" y="145"/>
                      </a:cubicBezTo>
                      <a:cubicBezTo>
                        <a:pt x="656" y="175"/>
                        <a:pt x="658" y="205"/>
                        <a:pt x="658" y="234"/>
                      </a:cubicBezTo>
                      <a:cubicBezTo>
                        <a:pt x="816" y="241"/>
                        <a:pt x="973" y="305"/>
                        <a:pt x="1094" y="426"/>
                      </a:cubicBezTo>
                      <a:cubicBezTo>
                        <a:pt x="1351" y="683"/>
                        <a:pt x="1351" y="1099"/>
                        <a:pt x="1094" y="1355"/>
                      </a:cubicBezTo>
                      <a:cubicBezTo>
                        <a:pt x="1095" y="1356"/>
                        <a:pt x="1095" y="1356"/>
                        <a:pt x="1095" y="1356"/>
                      </a:cubicBezTo>
                      <a:cubicBezTo>
                        <a:pt x="1095" y="1355"/>
                        <a:pt x="1095" y="1355"/>
                        <a:pt x="1095" y="1355"/>
                      </a:cubicBezTo>
                      <a:cubicBezTo>
                        <a:pt x="1259" y="1520"/>
                        <a:pt x="1259" y="1520"/>
                        <a:pt x="1259" y="1520"/>
                      </a:cubicBezTo>
                      <a:cubicBezTo>
                        <a:pt x="1607" y="1172"/>
                        <a:pt x="1607" y="609"/>
                        <a:pt x="1259" y="261"/>
                      </a:cubicBezTo>
                      <a:cubicBezTo>
                        <a:pt x="1134" y="136"/>
                        <a:pt x="981" y="56"/>
                        <a:pt x="820" y="21"/>
                      </a:cubicBezTo>
                      <a:moveTo>
                        <a:pt x="630" y="0"/>
                      </a:moveTo>
                      <a:cubicBezTo>
                        <a:pt x="626" y="0"/>
                        <a:pt x="623" y="0"/>
                        <a:pt x="620" y="0"/>
                      </a:cubicBezTo>
                      <a:cubicBezTo>
                        <a:pt x="622" y="7"/>
                        <a:pt x="624" y="13"/>
                        <a:pt x="626" y="19"/>
                      </a:cubicBezTo>
                      <a:cubicBezTo>
                        <a:pt x="636" y="13"/>
                        <a:pt x="646" y="7"/>
                        <a:pt x="656" y="1"/>
                      </a:cubicBezTo>
                      <a:cubicBezTo>
                        <a:pt x="647" y="1"/>
                        <a:pt x="638" y="0"/>
                        <a:pt x="63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75" name="Freeform 26"/>
                <p:cNvSpPr>
                  <a:spLocks noEditPoints="1"/>
                </p:cNvSpPr>
                <p:nvPr userDrawn="1"/>
              </p:nvSpPr>
              <p:spPr bwMode="auto">
                <a:xfrm>
                  <a:off x="10475829" y="4025828"/>
                  <a:ext cx="1032288" cy="999884"/>
                </a:xfrm>
                <a:custGeom>
                  <a:avLst/>
                  <a:gdLst>
                    <a:gd name="T0" fmla="*/ 655 w 819"/>
                    <a:gd name="T1" fmla="*/ 637 h 793"/>
                    <a:gd name="T2" fmla="*/ 589 w 819"/>
                    <a:gd name="T3" fmla="*/ 729 h 793"/>
                    <a:gd name="T4" fmla="*/ 589 w 819"/>
                    <a:gd name="T5" fmla="*/ 729 h 793"/>
                    <a:gd name="T6" fmla="*/ 589 w 819"/>
                    <a:gd name="T7" fmla="*/ 729 h 793"/>
                    <a:gd name="T8" fmla="*/ 643 w 819"/>
                    <a:gd name="T9" fmla="*/ 782 h 793"/>
                    <a:gd name="T10" fmla="*/ 700 w 819"/>
                    <a:gd name="T11" fmla="*/ 793 h 793"/>
                    <a:gd name="T12" fmla="*/ 779 w 819"/>
                    <a:gd name="T13" fmla="*/ 668 h 793"/>
                    <a:gd name="T14" fmla="*/ 655 w 819"/>
                    <a:gd name="T15" fmla="*/ 637 h 793"/>
                    <a:gd name="T16" fmla="*/ 172 w 819"/>
                    <a:gd name="T17" fmla="*/ 29 h 793"/>
                    <a:gd name="T18" fmla="*/ 0 w 819"/>
                    <a:gd name="T19" fmla="*/ 140 h 793"/>
                    <a:gd name="T20" fmla="*/ 0 w 819"/>
                    <a:gd name="T21" fmla="*/ 140 h 793"/>
                    <a:gd name="T22" fmla="*/ 0 w 819"/>
                    <a:gd name="T23" fmla="*/ 140 h 793"/>
                    <a:gd name="T24" fmla="*/ 89 w 819"/>
                    <a:gd name="T25" fmla="*/ 228 h 793"/>
                    <a:gd name="T26" fmla="*/ 196 w 819"/>
                    <a:gd name="T27" fmla="*/ 154 h 793"/>
                    <a:gd name="T28" fmla="*/ 172 w 819"/>
                    <a:gd name="T29" fmla="*/ 29 h 793"/>
                    <a:gd name="T30" fmla="*/ 360 w 819"/>
                    <a:gd name="T31" fmla="*/ 0 h 793"/>
                    <a:gd name="T32" fmla="*/ 388 w 819"/>
                    <a:gd name="T33" fmla="*/ 128 h 793"/>
                    <a:gd name="T34" fmla="*/ 589 w 819"/>
                    <a:gd name="T35" fmla="*/ 228 h 793"/>
                    <a:gd name="T36" fmla="*/ 691 w 819"/>
                    <a:gd name="T37" fmla="*/ 448 h 793"/>
                    <a:gd name="T38" fmla="*/ 818 w 819"/>
                    <a:gd name="T39" fmla="*/ 482 h 793"/>
                    <a:gd name="T40" fmla="*/ 678 w 819"/>
                    <a:gd name="T41" fmla="*/ 140 h 793"/>
                    <a:gd name="T42" fmla="*/ 360 w 819"/>
                    <a:gd name="T43" fmla="*/ 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19" h="793">
                      <a:moveTo>
                        <a:pt x="655" y="637"/>
                      </a:moveTo>
                      <a:cubicBezTo>
                        <a:pt x="638" y="670"/>
                        <a:pt x="616" y="701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643" y="782"/>
                        <a:pt x="643" y="782"/>
                        <a:pt x="643" y="782"/>
                      </a:cubicBezTo>
                      <a:cubicBezTo>
                        <a:pt x="662" y="785"/>
                        <a:pt x="681" y="789"/>
                        <a:pt x="700" y="793"/>
                      </a:cubicBezTo>
                      <a:cubicBezTo>
                        <a:pt x="734" y="755"/>
                        <a:pt x="760" y="713"/>
                        <a:pt x="779" y="668"/>
                      </a:cubicBezTo>
                      <a:cubicBezTo>
                        <a:pt x="736" y="662"/>
                        <a:pt x="695" y="651"/>
                        <a:pt x="655" y="637"/>
                      </a:cubicBezTo>
                      <a:moveTo>
                        <a:pt x="172" y="29"/>
                      </a:moveTo>
                      <a:cubicBezTo>
                        <a:pt x="109" y="52"/>
                        <a:pt x="50" y="89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89" y="228"/>
                        <a:pt x="89" y="228"/>
                        <a:pt x="89" y="228"/>
                      </a:cubicBezTo>
                      <a:cubicBezTo>
                        <a:pt x="121" y="196"/>
                        <a:pt x="157" y="172"/>
                        <a:pt x="196" y="154"/>
                      </a:cubicBezTo>
                      <a:cubicBezTo>
                        <a:pt x="185" y="114"/>
                        <a:pt x="176" y="72"/>
                        <a:pt x="172" y="29"/>
                      </a:cubicBezTo>
                      <a:moveTo>
                        <a:pt x="360" y="0"/>
                      </a:moveTo>
                      <a:cubicBezTo>
                        <a:pt x="364" y="44"/>
                        <a:pt x="373" y="87"/>
                        <a:pt x="388" y="128"/>
                      </a:cubicBezTo>
                      <a:cubicBezTo>
                        <a:pt x="461" y="138"/>
                        <a:pt x="532" y="172"/>
                        <a:pt x="589" y="228"/>
                      </a:cubicBezTo>
                      <a:cubicBezTo>
                        <a:pt x="650" y="290"/>
                        <a:pt x="684" y="368"/>
                        <a:pt x="691" y="448"/>
                      </a:cubicBezTo>
                      <a:cubicBezTo>
                        <a:pt x="731" y="464"/>
                        <a:pt x="774" y="476"/>
                        <a:pt x="818" y="482"/>
                      </a:cubicBezTo>
                      <a:cubicBezTo>
                        <a:pt x="819" y="358"/>
                        <a:pt x="772" y="234"/>
                        <a:pt x="678" y="140"/>
                      </a:cubicBezTo>
                      <a:cubicBezTo>
                        <a:pt x="589" y="51"/>
                        <a:pt x="475" y="5"/>
                        <a:pt x="36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76" name="Freeform 33"/>
                <p:cNvSpPr>
                  <a:spLocks noEditPoints="1"/>
                </p:cNvSpPr>
                <p:nvPr userDrawn="1"/>
              </p:nvSpPr>
              <p:spPr bwMode="auto">
                <a:xfrm>
                  <a:off x="9198971" y="4094493"/>
                  <a:ext cx="1050033" cy="1030745"/>
                </a:xfrm>
                <a:custGeom>
                  <a:avLst/>
                  <a:gdLst>
                    <a:gd name="T0" fmla="*/ 814 w 833"/>
                    <a:gd name="T1" fmla="*/ 416 h 818"/>
                    <a:gd name="T2" fmla="*/ 690 w 833"/>
                    <a:gd name="T3" fmla="*/ 433 h 818"/>
                    <a:gd name="T4" fmla="*/ 589 w 833"/>
                    <a:gd name="T5" fmla="*/ 729 h 818"/>
                    <a:gd name="T6" fmla="*/ 589 w 833"/>
                    <a:gd name="T7" fmla="*/ 730 h 818"/>
                    <a:gd name="T8" fmla="*/ 589 w 833"/>
                    <a:gd name="T9" fmla="*/ 730 h 818"/>
                    <a:gd name="T10" fmla="*/ 678 w 833"/>
                    <a:gd name="T11" fmla="*/ 818 h 818"/>
                    <a:gd name="T12" fmla="*/ 814 w 833"/>
                    <a:gd name="T13" fmla="*/ 416 h 818"/>
                    <a:gd name="T14" fmla="*/ 339 w 833"/>
                    <a:gd name="T15" fmla="*/ 0 h 818"/>
                    <a:gd name="T16" fmla="*/ 0 w 833"/>
                    <a:gd name="T17" fmla="*/ 140 h 818"/>
                    <a:gd name="T18" fmla="*/ 0 w 833"/>
                    <a:gd name="T19" fmla="*/ 141 h 818"/>
                    <a:gd name="T20" fmla="*/ 0 w 833"/>
                    <a:gd name="T21" fmla="*/ 140 h 818"/>
                    <a:gd name="T22" fmla="*/ 89 w 833"/>
                    <a:gd name="T23" fmla="*/ 229 h 818"/>
                    <a:gd name="T24" fmla="*/ 339 w 833"/>
                    <a:gd name="T25" fmla="*/ 125 h 818"/>
                    <a:gd name="T26" fmla="*/ 589 w 833"/>
                    <a:gd name="T27" fmla="*/ 229 h 818"/>
                    <a:gd name="T28" fmla="*/ 614 w 833"/>
                    <a:gd name="T29" fmla="*/ 257 h 818"/>
                    <a:gd name="T30" fmla="*/ 748 w 833"/>
                    <a:gd name="T31" fmla="*/ 230 h 818"/>
                    <a:gd name="T32" fmla="*/ 678 w 833"/>
                    <a:gd name="T33" fmla="*/ 140 h 818"/>
                    <a:gd name="T34" fmla="*/ 598 w 833"/>
                    <a:gd name="T35" fmla="*/ 76 h 818"/>
                    <a:gd name="T36" fmla="*/ 543 w 833"/>
                    <a:gd name="T37" fmla="*/ 45 h 818"/>
                    <a:gd name="T38" fmla="*/ 339 w 833"/>
                    <a:gd name="T39" fmla="*/ 0 h 8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33" h="818">
                      <a:moveTo>
                        <a:pt x="814" y="416"/>
                      </a:moveTo>
                      <a:cubicBezTo>
                        <a:pt x="772" y="417"/>
                        <a:pt x="730" y="423"/>
                        <a:pt x="690" y="433"/>
                      </a:cubicBezTo>
                      <a:cubicBezTo>
                        <a:pt x="703" y="538"/>
                        <a:pt x="670" y="649"/>
                        <a:pt x="589" y="729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678" y="818"/>
                        <a:pt x="678" y="818"/>
                        <a:pt x="678" y="818"/>
                      </a:cubicBezTo>
                      <a:cubicBezTo>
                        <a:pt x="787" y="709"/>
                        <a:pt x="833" y="559"/>
                        <a:pt x="814" y="416"/>
                      </a:cubicBezTo>
                      <a:moveTo>
                        <a:pt x="339" y="0"/>
                      </a:moveTo>
                      <a:cubicBezTo>
                        <a:pt x="216" y="0"/>
                        <a:pt x="93" y="47"/>
                        <a:pt x="0" y="140"/>
                      </a:cubicBezTo>
                      <a:cubicBezTo>
                        <a:pt x="0" y="141"/>
                        <a:pt x="0" y="141"/>
                        <a:pt x="0" y="141"/>
                      </a:cubicBezTo>
                      <a:cubicBezTo>
                        <a:pt x="0" y="141"/>
                        <a:pt x="0" y="140"/>
                        <a:pt x="0" y="140"/>
                      </a:cubicBezTo>
                      <a:cubicBezTo>
                        <a:pt x="89" y="229"/>
                        <a:pt x="89" y="229"/>
                        <a:pt x="89" y="229"/>
                      </a:cubicBezTo>
                      <a:cubicBezTo>
                        <a:pt x="158" y="160"/>
                        <a:pt x="248" y="125"/>
                        <a:pt x="339" y="125"/>
                      </a:cubicBezTo>
                      <a:cubicBezTo>
                        <a:pt x="429" y="125"/>
                        <a:pt x="520" y="160"/>
                        <a:pt x="589" y="229"/>
                      </a:cubicBezTo>
                      <a:cubicBezTo>
                        <a:pt x="598" y="238"/>
                        <a:pt x="606" y="247"/>
                        <a:pt x="614" y="257"/>
                      </a:cubicBezTo>
                      <a:cubicBezTo>
                        <a:pt x="658" y="244"/>
                        <a:pt x="703" y="235"/>
                        <a:pt x="748" y="230"/>
                      </a:cubicBezTo>
                      <a:cubicBezTo>
                        <a:pt x="729" y="198"/>
                        <a:pt x="705" y="168"/>
                        <a:pt x="678" y="140"/>
                      </a:cubicBezTo>
                      <a:cubicBezTo>
                        <a:pt x="653" y="116"/>
                        <a:pt x="626" y="94"/>
                        <a:pt x="598" y="76"/>
                      </a:cubicBezTo>
                      <a:cubicBezTo>
                        <a:pt x="579" y="68"/>
                        <a:pt x="560" y="57"/>
                        <a:pt x="543" y="45"/>
                      </a:cubicBezTo>
                      <a:cubicBezTo>
                        <a:pt x="478" y="15"/>
                        <a:pt x="409" y="0"/>
                        <a:pt x="339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77" name="Freeform 40"/>
                <p:cNvSpPr>
                  <a:spLocks/>
                </p:cNvSpPr>
                <p:nvPr userDrawn="1"/>
              </p:nvSpPr>
              <p:spPr bwMode="auto">
                <a:xfrm>
                  <a:off x="8290897" y="5851234"/>
                  <a:ext cx="184392" cy="280060"/>
                </a:xfrm>
                <a:custGeom>
                  <a:avLst/>
                  <a:gdLst>
                    <a:gd name="T0" fmla="*/ 144 w 146"/>
                    <a:gd name="T1" fmla="*/ 0 h 222"/>
                    <a:gd name="T2" fmla="*/ 59 w 146"/>
                    <a:gd name="T3" fmla="*/ 49 h 222"/>
                    <a:gd name="T4" fmla="*/ 0 w 146"/>
                    <a:gd name="T5" fmla="*/ 166 h 222"/>
                    <a:gd name="T6" fmla="*/ 0 w 146"/>
                    <a:gd name="T7" fmla="*/ 166 h 222"/>
                    <a:gd name="T8" fmla="*/ 0 w 146"/>
                    <a:gd name="T9" fmla="*/ 166 h 222"/>
                    <a:gd name="T10" fmla="*/ 59 w 146"/>
                    <a:gd name="T11" fmla="*/ 222 h 222"/>
                    <a:gd name="T12" fmla="*/ 144 w 146"/>
                    <a:gd name="T13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222">
                      <a:moveTo>
                        <a:pt x="144" y="0"/>
                      </a:moveTo>
                      <a:cubicBezTo>
                        <a:pt x="115" y="15"/>
                        <a:pt x="87" y="31"/>
                        <a:pt x="59" y="49"/>
                      </a:cubicBezTo>
                      <a:cubicBezTo>
                        <a:pt x="52" y="92"/>
                        <a:pt x="32" y="132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59" y="222"/>
                        <a:pt x="59" y="222"/>
                        <a:pt x="59" y="222"/>
                      </a:cubicBezTo>
                      <a:cubicBezTo>
                        <a:pt x="118" y="160"/>
                        <a:pt x="146" y="80"/>
                        <a:pt x="1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78" name="Freeform 44"/>
                <p:cNvSpPr>
                  <a:spLocks/>
                </p:cNvSpPr>
                <p:nvPr userDrawn="1"/>
              </p:nvSpPr>
              <p:spPr bwMode="auto">
                <a:xfrm>
                  <a:off x="8874934" y="5761738"/>
                  <a:ext cx="304749" cy="278517"/>
                </a:xfrm>
                <a:custGeom>
                  <a:avLst/>
                  <a:gdLst>
                    <a:gd name="T0" fmla="*/ 53 w 242"/>
                    <a:gd name="T1" fmla="*/ 0 h 221"/>
                    <a:gd name="T2" fmla="*/ 0 w 242"/>
                    <a:gd name="T3" fmla="*/ 188 h 221"/>
                    <a:gd name="T4" fmla="*/ 186 w 242"/>
                    <a:gd name="T5" fmla="*/ 221 h 221"/>
                    <a:gd name="T6" fmla="*/ 242 w 242"/>
                    <a:gd name="T7" fmla="*/ 39 h 221"/>
                    <a:gd name="T8" fmla="*/ 53 w 242"/>
                    <a:gd name="T9" fmla="*/ 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21">
                      <a:moveTo>
                        <a:pt x="53" y="0"/>
                      </a:moveTo>
                      <a:cubicBezTo>
                        <a:pt x="27" y="60"/>
                        <a:pt x="9" y="124"/>
                        <a:pt x="0" y="188"/>
                      </a:cubicBezTo>
                      <a:cubicBezTo>
                        <a:pt x="66" y="188"/>
                        <a:pt x="128" y="200"/>
                        <a:pt x="186" y="221"/>
                      </a:cubicBezTo>
                      <a:cubicBezTo>
                        <a:pt x="194" y="158"/>
                        <a:pt x="212" y="97"/>
                        <a:pt x="242" y="39"/>
                      </a:cubicBezTo>
                      <a:cubicBezTo>
                        <a:pt x="182" y="18"/>
                        <a:pt x="119" y="5"/>
                        <a:pt x="5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79" name="Freeform 45"/>
                <p:cNvSpPr>
                  <a:spLocks noEditPoints="1"/>
                </p:cNvSpPr>
                <p:nvPr userDrawn="1"/>
              </p:nvSpPr>
              <p:spPr bwMode="auto">
                <a:xfrm>
                  <a:off x="8909652" y="6380493"/>
                  <a:ext cx="1373298" cy="648073"/>
                </a:xfrm>
                <a:custGeom>
                  <a:avLst/>
                  <a:gdLst>
                    <a:gd name="T0" fmla="*/ 979 w 1089"/>
                    <a:gd name="T1" fmla="*/ 236 h 514"/>
                    <a:gd name="T2" fmla="*/ 693 w 1089"/>
                    <a:gd name="T3" fmla="*/ 325 h 514"/>
                    <a:gd name="T4" fmla="*/ 643 w 1089"/>
                    <a:gd name="T5" fmla="*/ 513 h 514"/>
                    <a:gd name="T6" fmla="*/ 685 w 1089"/>
                    <a:gd name="T7" fmla="*/ 514 h 514"/>
                    <a:gd name="T8" fmla="*/ 1089 w 1089"/>
                    <a:gd name="T9" fmla="*/ 389 h 514"/>
                    <a:gd name="T10" fmla="*/ 979 w 1089"/>
                    <a:gd name="T11" fmla="*/ 236 h 514"/>
                    <a:gd name="T12" fmla="*/ 195 w 1089"/>
                    <a:gd name="T13" fmla="*/ 0 h 514"/>
                    <a:gd name="T14" fmla="*/ 68 w 1089"/>
                    <a:gd name="T15" fmla="*/ 21 h 514"/>
                    <a:gd name="T16" fmla="*/ 0 w 1089"/>
                    <a:gd name="T17" fmla="*/ 15 h 514"/>
                    <a:gd name="T18" fmla="*/ 176 w 1089"/>
                    <a:gd name="T19" fmla="*/ 303 h 514"/>
                    <a:gd name="T20" fmla="*/ 451 w 1089"/>
                    <a:gd name="T21" fmla="*/ 475 h 514"/>
                    <a:gd name="T22" fmla="*/ 505 w 1089"/>
                    <a:gd name="T23" fmla="*/ 294 h 514"/>
                    <a:gd name="T24" fmla="*/ 309 w 1089"/>
                    <a:gd name="T25" fmla="*/ 170 h 514"/>
                    <a:gd name="T26" fmla="*/ 195 w 1089"/>
                    <a:gd name="T27" fmla="*/ 0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89" h="514">
                      <a:moveTo>
                        <a:pt x="979" y="236"/>
                      </a:moveTo>
                      <a:cubicBezTo>
                        <a:pt x="892" y="294"/>
                        <a:pt x="793" y="324"/>
                        <a:pt x="693" y="325"/>
                      </a:cubicBezTo>
                      <a:cubicBezTo>
                        <a:pt x="684" y="391"/>
                        <a:pt x="667" y="454"/>
                        <a:pt x="643" y="513"/>
                      </a:cubicBezTo>
                      <a:cubicBezTo>
                        <a:pt x="657" y="513"/>
                        <a:pt x="671" y="514"/>
                        <a:pt x="685" y="514"/>
                      </a:cubicBezTo>
                      <a:cubicBezTo>
                        <a:pt x="826" y="514"/>
                        <a:pt x="968" y="472"/>
                        <a:pt x="1089" y="389"/>
                      </a:cubicBezTo>
                      <a:cubicBezTo>
                        <a:pt x="1047" y="341"/>
                        <a:pt x="1010" y="290"/>
                        <a:pt x="979" y="236"/>
                      </a:cubicBezTo>
                      <a:moveTo>
                        <a:pt x="195" y="0"/>
                      </a:moveTo>
                      <a:cubicBezTo>
                        <a:pt x="154" y="14"/>
                        <a:pt x="111" y="21"/>
                        <a:pt x="68" y="21"/>
                      </a:cubicBezTo>
                      <a:cubicBezTo>
                        <a:pt x="45" y="21"/>
                        <a:pt x="23" y="19"/>
                        <a:pt x="0" y="15"/>
                      </a:cubicBezTo>
                      <a:cubicBezTo>
                        <a:pt x="34" y="120"/>
                        <a:pt x="92" y="219"/>
                        <a:pt x="176" y="303"/>
                      </a:cubicBezTo>
                      <a:cubicBezTo>
                        <a:pt x="256" y="383"/>
                        <a:pt x="350" y="440"/>
                        <a:pt x="451" y="475"/>
                      </a:cubicBezTo>
                      <a:cubicBezTo>
                        <a:pt x="479" y="419"/>
                        <a:pt x="498" y="359"/>
                        <a:pt x="505" y="294"/>
                      </a:cubicBezTo>
                      <a:cubicBezTo>
                        <a:pt x="433" y="269"/>
                        <a:pt x="367" y="227"/>
                        <a:pt x="309" y="170"/>
                      </a:cubicBezTo>
                      <a:cubicBezTo>
                        <a:pt x="259" y="120"/>
                        <a:pt x="221" y="62"/>
                        <a:pt x="195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0" name="Freeform 49"/>
                <p:cNvSpPr>
                  <a:spLocks/>
                </p:cNvSpPr>
                <p:nvPr userDrawn="1"/>
              </p:nvSpPr>
              <p:spPr bwMode="auto">
                <a:xfrm>
                  <a:off x="9323185" y="5274912"/>
                  <a:ext cx="265401" cy="311692"/>
                </a:xfrm>
                <a:custGeom>
                  <a:avLst/>
                  <a:gdLst>
                    <a:gd name="T0" fmla="*/ 98 w 210"/>
                    <a:gd name="T1" fmla="*/ 0 h 247"/>
                    <a:gd name="T2" fmla="*/ 0 w 210"/>
                    <a:gd name="T3" fmla="*/ 47 h 247"/>
                    <a:gd name="T4" fmla="*/ 38 w 210"/>
                    <a:gd name="T5" fmla="*/ 247 h 247"/>
                    <a:gd name="T6" fmla="*/ 210 w 210"/>
                    <a:gd name="T7" fmla="*/ 161 h 247"/>
                    <a:gd name="T8" fmla="*/ 190 w 210"/>
                    <a:gd name="T9" fmla="*/ 19 h 247"/>
                    <a:gd name="T10" fmla="*/ 98 w 210"/>
                    <a:gd name="T11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0" h="247">
                      <a:moveTo>
                        <a:pt x="98" y="0"/>
                      </a:moveTo>
                      <a:cubicBezTo>
                        <a:pt x="65" y="13"/>
                        <a:pt x="32" y="29"/>
                        <a:pt x="0" y="47"/>
                      </a:cubicBezTo>
                      <a:cubicBezTo>
                        <a:pt x="3" y="114"/>
                        <a:pt x="16" y="182"/>
                        <a:pt x="38" y="247"/>
                      </a:cubicBezTo>
                      <a:cubicBezTo>
                        <a:pt x="91" y="207"/>
                        <a:pt x="149" y="179"/>
                        <a:pt x="210" y="161"/>
                      </a:cubicBezTo>
                      <a:cubicBezTo>
                        <a:pt x="197" y="115"/>
                        <a:pt x="190" y="67"/>
                        <a:pt x="190" y="19"/>
                      </a:cubicBezTo>
                      <a:cubicBezTo>
                        <a:pt x="159" y="16"/>
                        <a:pt x="128" y="10"/>
                        <a:pt x="98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1" name="Freeform 72"/>
                <p:cNvSpPr>
                  <a:spLocks noEditPoints="1"/>
                </p:cNvSpPr>
                <p:nvPr userDrawn="1"/>
              </p:nvSpPr>
              <p:spPr bwMode="auto">
                <a:xfrm>
                  <a:off x="9360217" y="2252886"/>
                  <a:ext cx="620298" cy="633414"/>
                </a:xfrm>
                <a:custGeom>
                  <a:avLst/>
                  <a:gdLst>
                    <a:gd name="T0" fmla="*/ 55 w 492"/>
                    <a:gd name="T1" fmla="*/ 362 h 503"/>
                    <a:gd name="T2" fmla="*/ 54 w 492"/>
                    <a:gd name="T3" fmla="*/ 362 h 503"/>
                    <a:gd name="T4" fmla="*/ 54 w 492"/>
                    <a:gd name="T5" fmla="*/ 363 h 503"/>
                    <a:gd name="T6" fmla="*/ 0 w 492"/>
                    <a:gd name="T7" fmla="*/ 417 h 503"/>
                    <a:gd name="T8" fmla="*/ 200 w 492"/>
                    <a:gd name="T9" fmla="*/ 503 h 503"/>
                    <a:gd name="T10" fmla="*/ 227 w 492"/>
                    <a:gd name="T11" fmla="*/ 425 h 503"/>
                    <a:gd name="T12" fmla="*/ 208 w 492"/>
                    <a:gd name="T13" fmla="*/ 426 h 503"/>
                    <a:gd name="T14" fmla="*/ 55 w 492"/>
                    <a:gd name="T15" fmla="*/ 362 h 503"/>
                    <a:gd name="T16" fmla="*/ 475 w 492"/>
                    <a:gd name="T17" fmla="*/ 333 h 503"/>
                    <a:gd name="T18" fmla="*/ 394 w 492"/>
                    <a:gd name="T19" fmla="*/ 437 h 503"/>
                    <a:gd name="T20" fmla="*/ 417 w 492"/>
                    <a:gd name="T21" fmla="*/ 417 h 503"/>
                    <a:gd name="T22" fmla="*/ 475 w 492"/>
                    <a:gd name="T23" fmla="*/ 333 h 503"/>
                    <a:gd name="T24" fmla="*/ 417 w 492"/>
                    <a:gd name="T25" fmla="*/ 0 h 503"/>
                    <a:gd name="T26" fmla="*/ 416 w 492"/>
                    <a:gd name="T27" fmla="*/ 1 h 503"/>
                    <a:gd name="T28" fmla="*/ 416 w 492"/>
                    <a:gd name="T29" fmla="*/ 1 h 503"/>
                    <a:gd name="T30" fmla="*/ 362 w 492"/>
                    <a:gd name="T31" fmla="*/ 55 h 503"/>
                    <a:gd name="T32" fmla="*/ 423 w 492"/>
                    <a:gd name="T33" fmla="*/ 174 h 503"/>
                    <a:gd name="T34" fmla="*/ 492 w 492"/>
                    <a:gd name="T35" fmla="*/ 129 h 503"/>
                    <a:gd name="T36" fmla="*/ 417 w 492"/>
                    <a:gd name="T37" fmla="*/ 0 h 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92" h="503">
                      <a:moveTo>
                        <a:pt x="55" y="362"/>
                      </a:moveTo>
                      <a:cubicBezTo>
                        <a:pt x="54" y="362"/>
                        <a:pt x="54" y="362"/>
                        <a:pt x="54" y="362"/>
                      </a:cubicBezTo>
                      <a:cubicBezTo>
                        <a:pt x="54" y="363"/>
                        <a:pt x="54" y="363"/>
                        <a:pt x="54" y="363"/>
                      </a:cubicBezTo>
                      <a:cubicBezTo>
                        <a:pt x="0" y="417"/>
                        <a:pt x="0" y="417"/>
                        <a:pt x="0" y="417"/>
                      </a:cubicBezTo>
                      <a:cubicBezTo>
                        <a:pt x="56" y="472"/>
                        <a:pt x="128" y="501"/>
                        <a:pt x="200" y="503"/>
                      </a:cubicBezTo>
                      <a:cubicBezTo>
                        <a:pt x="207" y="476"/>
                        <a:pt x="216" y="450"/>
                        <a:pt x="227" y="425"/>
                      </a:cubicBezTo>
                      <a:cubicBezTo>
                        <a:pt x="220" y="426"/>
                        <a:pt x="214" y="426"/>
                        <a:pt x="208" y="426"/>
                      </a:cubicBezTo>
                      <a:cubicBezTo>
                        <a:pt x="153" y="426"/>
                        <a:pt x="97" y="405"/>
                        <a:pt x="55" y="362"/>
                      </a:cubicBezTo>
                      <a:moveTo>
                        <a:pt x="475" y="333"/>
                      </a:moveTo>
                      <a:cubicBezTo>
                        <a:pt x="443" y="364"/>
                        <a:pt x="416" y="399"/>
                        <a:pt x="394" y="437"/>
                      </a:cubicBezTo>
                      <a:cubicBezTo>
                        <a:pt x="402" y="431"/>
                        <a:pt x="409" y="424"/>
                        <a:pt x="417" y="417"/>
                      </a:cubicBezTo>
                      <a:cubicBezTo>
                        <a:pt x="441" y="392"/>
                        <a:pt x="461" y="364"/>
                        <a:pt x="475" y="333"/>
                      </a:cubicBezTo>
                      <a:moveTo>
                        <a:pt x="417" y="0"/>
                      </a:move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362" y="55"/>
                        <a:pt x="362" y="55"/>
                        <a:pt x="362" y="55"/>
                      </a:cubicBezTo>
                      <a:cubicBezTo>
                        <a:pt x="396" y="88"/>
                        <a:pt x="416" y="130"/>
                        <a:pt x="423" y="174"/>
                      </a:cubicBezTo>
                      <a:cubicBezTo>
                        <a:pt x="445" y="157"/>
                        <a:pt x="468" y="142"/>
                        <a:pt x="492" y="129"/>
                      </a:cubicBezTo>
                      <a:cubicBezTo>
                        <a:pt x="479" y="82"/>
                        <a:pt x="454" y="37"/>
                        <a:pt x="41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2" name="Freeform 75"/>
                <p:cNvSpPr>
                  <a:spLocks/>
                </p:cNvSpPr>
                <p:nvPr userDrawn="1"/>
              </p:nvSpPr>
              <p:spPr bwMode="auto">
                <a:xfrm>
                  <a:off x="11074525" y="2205052"/>
                  <a:ext cx="855611" cy="810091"/>
                </a:xfrm>
                <a:custGeom>
                  <a:avLst/>
                  <a:gdLst>
                    <a:gd name="T0" fmla="*/ 532 w 679"/>
                    <a:gd name="T1" fmla="*/ 0 h 643"/>
                    <a:gd name="T2" fmla="*/ 532 w 679"/>
                    <a:gd name="T3" fmla="*/ 0 h 643"/>
                    <a:gd name="T4" fmla="*/ 532 w 679"/>
                    <a:gd name="T5" fmla="*/ 0 h 643"/>
                    <a:gd name="T6" fmla="*/ 463 w 679"/>
                    <a:gd name="T7" fmla="*/ 70 h 643"/>
                    <a:gd name="T8" fmla="*/ 463 w 679"/>
                    <a:gd name="T9" fmla="*/ 463 h 643"/>
                    <a:gd name="T10" fmla="*/ 266 w 679"/>
                    <a:gd name="T11" fmla="*/ 544 h 643"/>
                    <a:gd name="T12" fmla="*/ 69 w 679"/>
                    <a:gd name="T13" fmla="*/ 463 h 643"/>
                    <a:gd name="T14" fmla="*/ 69 w 679"/>
                    <a:gd name="T15" fmla="*/ 463 h 643"/>
                    <a:gd name="T16" fmla="*/ 69 w 679"/>
                    <a:gd name="T17" fmla="*/ 463 h 643"/>
                    <a:gd name="T18" fmla="*/ 0 w 679"/>
                    <a:gd name="T19" fmla="*/ 533 h 643"/>
                    <a:gd name="T20" fmla="*/ 266 w 679"/>
                    <a:gd name="T21" fmla="*/ 643 h 643"/>
                    <a:gd name="T22" fmla="*/ 532 w 679"/>
                    <a:gd name="T23" fmla="*/ 533 h 643"/>
                    <a:gd name="T24" fmla="*/ 532 w 679"/>
                    <a:gd name="T25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643">
                      <a:moveTo>
                        <a:pt x="532" y="0"/>
                      </a:move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463" y="70"/>
                        <a:pt x="463" y="70"/>
                        <a:pt x="463" y="70"/>
                      </a:cubicBezTo>
                      <a:cubicBezTo>
                        <a:pt x="571" y="178"/>
                        <a:pt x="571" y="354"/>
                        <a:pt x="463" y="463"/>
                      </a:cubicBezTo>
                      <a:cubicBezTo>
                        <a:pt x="408" y="517"/>
                        <a:pt x="337" y="544"/>
                        <a:pt x="266" y="544"/>
                      </a:cubicBezTo>
                      <a:cubicBezTo>
                        <a:pt x="195" y="544"/>
                        <a:pt x="124" y="517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73" y="606"/>
                        <a:pt x="170" y="643"/>
                        <a:pt x="266" y="643"/>
                      </a:cubicBezTo>
                      <a:cubicBezTo>
                        <a:pt x="362" y="643"/>
                        <a:pt x="459" y="606"/>
                        <a:pt x="532" y="533"/>
                      </a:cubicBezTo>
                      <a:cubicBezTo>
                        <a:pt x="679" y="386"/>
                        <a:pt x="679" y="147"/>
                        <a:pt x="53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3" name="Freeform 91"/>
                <p:cNvSpPr>
                  <a:spLocks/>
                </p:cNvSpPr>
                <p:nvPr userDrawn="1"/>
              </p:nvSpPr>
              <p:spPr bwMode="auto">
                <a:xfrm>
                  <a:off x="12022717" y="3186419"/>
                  <a:ext cx="306292" cy="300120"/>
                </a:xfrm>
                <a:custGeom>
                  <a:avLst/>
                  <a:gdLst>
                    <a:gd name="T0" fmla="*/ 47 w 243"/>
                    <a:gd name="T1" fmla="*/ 0 h 238"/>
                    <a:gd name="T2" fmla="*/ 0 w 243"/>
                    <a:gd name="T3" fmla="*/ 51 h 238"/>
                    <a:gd name="T4" fmla="*/ 1 w 243"/>
                    <a:gd name="T5" fmla="*/ 52 h 238"/>
                    <a:gd name="T6" fmla="*/ 1 w 243"/>
                    <a:gd name="T7" fmla="*/ 52 h 238"/>
                    <a:gd name="T8" fmla="*/ 187 w 243"/>
                    <a:gd name="T9" fmla="*/ 238 h 238"/>
                    <a:gd name="T10" fmla="*/ 243 w 243"/>
                    <a:gd name="T11" fmla="*/ 177 h 238"/>
                    <a:gd name="T12" fmla="*/ 47 w 243"/>
                    <a:gd name="T13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3" h="238">
                      <a:moveTo>
                        <a:pt x="47" y="0"/>
                      </a:moveTo>
                      <a:cubicBezTo>
                        <a:pt x="33" y="18"/>
                        <a:pt x="17" y="35"/>
                        <a:pt x="0" y="51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87" y="238"/>
                        <a:pt x="187" y="238"/>
                        <a:pt x="187" y="238"/>
                      </a:cubicBezTo>
                      <a:cubicBezTo>
                        <a:pt x="206" y="218"/>
                        <a:pt x="225" y="198"/>
                        <a:pt x="243" y="177"/>
                      </a:cubicBezTo>
                      <a:cubicBezTo>
                        <a:pt x="189" y="107"/>
                        <a:pt x="123" y="47"/>
                        <a:pt x="4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84" name="Freeform 94"/>
                <p:cNvSpPr>
                  <a:spLocks noEditPoints="1"/>
                </p:cNvSpPr>
                <p:nvPr userDrawn="1"/>
              </p:nvSpPr>
              <p:spPr bwMode="auto">
                <a:xfrm>
                  <a:off x="10340814" y="2323094"/>
                  <a:ext cx="544690" cy="1366354"/>
                </a:xfrm>
                <a:custGeom>
                  <a:avLst/>
                  <a:gdLst>
                    <a:gd name="T0" fmla="*/ 381 w 432"/>
                    <a:gd name="T1" fmla="*/ 818 h 1084"/>
                    <a:gd name="T2" fmla="*/ 182 w 432"/>
                    <a:gd name="T3" fmla="*/ 998 h 1084"/>
                    <a:gd name="T4" fmla="*/ 308 w 432"/>
                    <a:gd name="T5" fmla="*/ 1084 h 1084"/>
                    <a:gd name="T6" fmla="*/ 432 w 432"/>
                    <a:gd name="T7" fmla="*/ 851 h 1084"/>
                    <a:gd name="T8" fmla="*/ 381 w 432"/>
                    <a:gd name="T9" fmla="*/ 818 h 1084"/>
                    <a:gd name="T10" fmla="*/ 0 w 432"/>
                    <a:gd name="T11" fmla="*/ 0 h 1084"/>
                    <a:gd name="T12" fmla="*/ 0 w 432"/>
                    <a:gd name="T13" fmla="*/ 0 h 1084"/>
                    <a:gd name="T14" fmla="*/ 0 w 432"/>
                    <a:gd name="T15" fmla="*/ 0 h 1084"/>
                    <a:gd name="T16" fmla="*/ 0 w 432"/>
                    <a:gd name="T17" fmla="*/ 156 h 1084"/>
                    <a:gd name="T18" fmla="*/ 69 w 432"/>
                    <a:gd name="T19" fmla="*/ 161 h 1084"/>
                    <a:gd name="T20" fmla="*/ 96 w 432"/>
                    <a:gd name="T21" fmla="*/ 7 h 1084"/>
                    <a:gd name="T22" fmla="*/ 0 w 432"/>
                    <a:gd name="T23" fmla="*/ 0 h 1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2" h="1084">
                      <a:moveTo>
                        <a:pt x="381" y="818"/>
                      </a:moveTo>
                      <a:cubicBezTo>
                        <a:pt x="335" y="897"/>
                        <a:pt x="265" y="960"/>
                        <a:pt x="182" y="998"/>
                      </a:cubicBezTo>
                      <a:cubicBezTo>
                        <a:pt x="222" y="1030"/>
                        <a:pt x="264" y="1059"/>
                        <a:pt x="308" y="1084"/>
                      </a:cubicBezTo>
                      <a:cubicBezTo>
                        <a:pt x="335" y="998"/>
                        <a:pt x="377" y="920"/>
                        <a:pt x="432" y="851"/>
                      </a:cubicBezTo>
                      <a:cubicBezTo>
                        <a:pt x="414" y="841"/>
                        <a:pt x="398" y="830"/>
                        <a:pt x="381" y="818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6"/>
                        <a:pt x="0" y="156"/>
                        <a:pt x="0" y="156"/>
                      </a:cubicBezTo>
                      <a:cubicBezTo>
                        <a:pt x="24" y="156"/>
                        <a:pt x="46" y="158"/>
                        <a:pt x="69" y="161"/>
                      </a:cubicBezTo>
                      <a:cubicBezTo>
                        <a:pt x="72" y="109"/>
                        <a:pt x="81" y="58"/>
                        <a:pt x="96" y="7"/>
                      </a:cubicBezTo>
                      <a:cubicBezTo>
                        <a:pt x="65" y="2"/>
                        <a:pt x="33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88" name="Group 87"/>
            <p:cNvGrpSpPr/>
            <p:nvPr userDrawn="1"/>
          </p:nvGrpSpPr>
          <p:grpSpPr>
            <a:xfrm>
              <a:off x="8427719" y="2737650"/>
              <a:ext cx="4066591" cy="4639149"/>
              <a:chOff x="7650539" y="1692765"/>
              <a:chExt cx="4865949" cy="5551054"/>
            </a:xfrm>
            <a:solidFill>
              <a:schemeClr val="tx2">
                <a:lumMod val="20000"/>
                <a:lumOff val="80000"/>
                <a:alpha val="15000"/>
              </a:schemeClr>
            </a:solidFill>
          </p:grpSpPr>
          <p:sp>
            <p:nvSpPr>
              <p:cNvPr id="89" name="Freeform 7"/>
              <p:cNvSpPr>
                <a:spLocks noEditPoints="1"/>
              </p:cNvSpPr>
              <p:nvPr userDrawn="1"/>
            </p:nvSpPr>
            <p:spPr bwMode="auto">
              <a:xfrm>
                <a:off x="9591672" y="4647669"/>
                <a:ext cx="1293832" cy="1293060"/>
              </a:xfrm>
              <a:custGeom>
                <a:avLst/>
                <a:gdLst>
                  <a:gd name="T0" fmla="*/ 134 w 1026"/>
                  <a:gd name="T1" fmla="*/ 892 h 1026"/>
                  <a:gd name="T2" fmla="*/ 0 w 1026"/>
                  <a:gd name="T3" fmla="*/ 1026 h 1026"/>
                  <a:gd name="T4" fmla="*/ 0 w 1026"/>
                  <a:gd name="T5" fmla="*/ 1026 h 1026"/>
                  <a:gd name="T6" fmla="*/ 134 w 1026"/>
                  <a:gd name="T7" fmla="*/ 892 h 1026"/>
                  <a:gd name="T8" fmla="*/ 134 w 1026"/>
                  <a:gd name="T9" fmla="*/ 892 h 1026"/>
                  <a:gd name="T10" fmla="*/ 1026 w 1026"/>
                  <a:gd name="T11" fmla="*/ 0 h 1026"/>
                  <a:gd name="T12" fmla="*/ 892 w 1026"/>
                  <a:gd name="T13" fmla="*/ 134 h 1026"/>
                  <a:gd name="T14" fmla="*/ 892 w 1026"/>
                  <a:gd name="T15" fmla="*/ 134 h 1026"/>
                  <a:gd name="T16" fmla="*/ 1026 w 1026"/>
                  <a:gd name="T17" fmla="*/ 0 h 1026"/>
                  <a:gd name="T18" fmla="*/ 1026 w 1026"/>
                  <a:gd name="T19" fmla="*/ 0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6" h="1026">
                    <a:moveTo>
                      <a:pt x="134" y="892"/>
                    </a:moveTo>
                    <a:cubicBezTo>
                      <a:pt x="0" y="1026"/>
                      <a:pt x="0" y="1026"/>
                      <a:pt x="0" y="1026"/>
                    </a:cubicBezTo>
                    <a:cubicBezTo>
                      <a:pt x="0" y="1026"/>
                      <a:pt x="0" y="1026"/>
                      <a:pt x="0" y="1026"/>
                    </a:cubicBezTo>
                    <a:cubicBezTo>
                      <a:pt x="134" y="892"/>
                      <a:pt x="134" y="892"/>
                      <a:pt x="134" y="892"/>
                    </a:cubicBezTo>
                    <a:cubicBezTo>
                      <a:pt x="134" y="892"/>
                      <a:pt x="134" y="892"/>
                      <a:pt x="134" y="892"/>
                    </a:cubicBezTo>
                    <a:moveTo>
                      <a:pt x="1026" y="0"/>
                    </a:moveTo>
                    <a:cubicBezTo>
                      <a:pt x="892" y="134"/>
                      <a:pt x="892" y="134"/>
                      <a:pt x="892" y="134"/>
                    </a:cubicBezTo>
                    <a:cubicBezTo>
                      <a:pt x="892" y="134"/>
                      <a:pt x="892" y="134"/>
                      <a:pt x="892" y="134"/>
                    </a:cubicBezTo>
                    <a:cubicBezTo>
                      <a:pt x="1026" y="0"/>
                      <a:pt x="1026" y="0"/>
                      <a:pt x="1026" y="0"/>
                    </a:cubicBezTo>
                    <a:cubicBezTo>
                      <a:pt x="1026" y="0"/>
                      <a:pt x="1026" y="0"/>
                      <a:pt x="10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0" name="Freeform 9"/>
              <p:cNvSpPr>
                <a:spLocks noEditPoints="1"/>
              </p:cNvSpPr>
              <p:nvPr userDrawn="1"/>
            </p:nvSpPr>
            <p:spPr bwMode="auto">
              <a:xfrm>
                <a:off x="10860043" y="4998709"/>
                <a:ext cx="293948" cy="320179"/>
              </a:xfrm>
              <a:custGeom>
                <a:avLst/>
                <a:gdLst>
                  <a:gd name="T0" fmla="*/ 227 w 233"/>
                  <a:gd name="T1" fmla="*/ 145 h 254"/>
                  <a:gd name="T2" fmla="*/ 41 w 233"/>
                  <a:gd name="T3" fmla="*/ 186 h 254"/>
                  <a:gd name="T4" fmla="*/ 42 w 233"/>
                  <a:gd name="T5" fmla="*/ 254 h 254"/>
                  <a:gd name="T6" fmla="*/ 205 w 233"/>
                  <a:gd name="T7" fmla="*/ 234 h 254"/>
                  <a:gd name="T8" fmla="*/ 233 w 233"/>
                  <a:gd name="T9" fmla="*/ 234 h 254"/>
                  <a:gd name="T10" fmla="*/ 227 w 233"/>
                  <a:gd name="T11" fmla="*/ 145 h 254"/>
                  <a:gd name="T12" fmla="*/ 195 w 233"/>
                  <a:gd name="T13" fmla="*/ 0 h 254"/>
                  <a:gd name="T14" fmla="*/ 0 w 233"/>
                  <a:gd name="T15" fmla="*/ 24 h 254"/>
                  <a:gd name="T16" fmla="*/ 14 w 233"/>
                  <a:gd name="T17" fmla="*/ 60 h 254"/>
                  <a:gd name="T18" fmla="*/ 34 w 233"/>
                  <a:gd name="T19" fmla="*/ 61 h 254"/>
                  <a:gd name="T20" fmla="*/ 201 w 233"/>
                  <a:gd name="T21" fmla="*/ 19 h 254"/>
                  <a:gd name="T22" fmla="*/ 195 w 233"/>
                  <a:gd name="T2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254">
                    <a:moveTo>
                      <a:pt x="227" y="145"/>
                    </a:moveTo>
                    <a:cubicBezTo>
                      <a:pt x="168" y="172"/>
                      <a:pt x="104" y="185"/>
                      <a:pt x="41" y="186"/>
                    </a:cubicBezTo>
                    <a:cubicBezTo>
                      <a:pt x="43" y="209"/>
                      <a:pt x="43" y="231"/>
                      <a:pt x="42" y="254"/>
                    </a:cubicBezTo>
                    <a:cubicBezTo>
                      <a:pt x="96" y="240"/>
                      <a:pt x="150" y="234"/>
                      <a:pt x="205" y="234"/>
                    </a:cubicBezTo>
                    <a:cubicBezTo>
                      <a:pt x="214" y="234"/>
                      <a:pt x="223" y="234"/>
                      <a:pt x="233" y="234"/>
                    </a:cubicBezTo>
                    <a:cubicBezTo>
                      <a:pt x="233" y="205"/>
                      <a:pt x="231" y="175"/>
                      <a:pt x="227" y="145"/>
                    </a:cubicBezTo>
                    <a:moveTo>
                      <a:pt x="195" y="0"/>
                    </a:moveTo>
                    <a:cubicBezTo>
                      <a:pt x="129" y="1"/>
                      <a:pt x="64" y="9"/>
                      <a:pt x="0" y="24"/>
                    </a:cubicBezTo>
                    <a:cubicBezTo>
                      <a:pt x="5" y="36"/>
                      <a:pt x="10" y="48"/>
                      <a:pt x="14" y="60"/>
                    </a:cubicBezTo>
                    <a:cubicBezTo>
                      <a:pt x="21" y="60"/>
                      <a:pt x="27" y="61"/>
                      <a:pt x="34" y="61"/>
                    </a:cubicBezTo>
                    <a:cubicBezTo>
                      <a:pt x="91" y="61"/>
                      <a:pt x="149" y="47"/>
                      <a:pt x="201" y="19"/>
                    </a:cubicBezTo>
                    <a:cubicBezTo>
                      <a:pt x="199" y="13"/>
                      <a:pt x="197" y="7"/>
                      <a:pt x="19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1" name="Freeform 10"/>
              <p:cNvSpPr>
                <a:spLocks noEditPoints="1"/>
              </p:cNvSpPr>
              <p:nvPr userDrawn="1"/>
            </p:nvSpPr>
            <p:spPr bwMode="auto">
              <a:xfrm>
                <a:off x="9998261" y="5329689"/>
                <a:ext cx="1914901" cy="1914130"/>
              </a:xfrm>
              <a:custGeom>
                <a:avLst/>
                <a:gdLst>
                  <a:gd name="T0" fmla="*/ 395 w 1519"/>
                  <a:gd name="T1" fmla="*/ 1062 h 1519"/>
                  <a:gd name="T2" fmla="*/ 330 w 1519"/>
                  <a:gd name="T3" fmla="*/ 1137 h 1519"/>
                  <a:gd name="T4" fmla="*/ 330 w 1519"/>
                  <a:gd name="T5" fmla="*/ 1137 h 1519"/>
                  <a:gd name="T6" fmla="*/ 226 w 1519"/>
                  <a:gd name="T7" fmla="*/ 1223 h 1519"/>
                  <a:gd name="T8" fmla="*/ 260 w 1519"/>
                  <a:gd name="T9" fmla="*/ 1258 h 1519"/>
                  <a:gd name="T10" fmla="*/ 889 w 1519"/>
                  <a:gd name="T11" fmla="*/ 1519 h 1519"/>
                  <a:gd name="T12" fmla="*/ 1519 w 1519"/>
                  <a:gd name="T13" fmla="*/ 1258 h 1519"/>
                  <a:gd name="T14" fmla="*/ 1518 w 1519"/>
                  <a:gd name="T15" fmla="*/ 1258 h 1519"/>
                  <a:gd name="T16" fmla="*/ 1518 w 1519"/>
                  <a:gd name="T17" fmla="*/ 1258 h 1519"/>
                  <a:gd name="T18" fmla="*/ 1354 w 1519"/>
                  <a:gd name="T19" fmla="*/ 1094 h 1519"/>
                  <a:gd name="T20" fmla="*/ 889 w 1519"/>
                  <a:gd name="T21" fmla="*/ 1286 h 1519"/>
                  <a:gd name="T22" fmla="*/ 425 w 1519"/>
                  <a:gd name="T23" fmla="*/ 1093 h 1519"/>
                  <a:gd name="T24" fmla="*/ 395 w 1519"/>
                  <a:gd name="T25" fmla="*/ 1062 h 1519"/>
                  <a:gd name="T26" fmla="*/ 0 w 1519"/>
                  <a:gd name="T27" fmla="*/ 672 h 1519"/>
                  <a:gd name="T28" fmla="*/ 116 w 1519"/>
                  <a:gd name="T29" fmla="*/ 1070 h 1519"/>
                  <a:gd name="T30" fmla="*/ 197 w 1519"/>
                  <a:gd name="T31" fmla="*/ 1004 h 1519"/>
                  <a:gd name="T32" fmla="*/ 196 w 1519"/>
                  <a:gd name="T33" fmla="*/ 1004 h 1519"/>
                  <a:gd name="T34" fmla="*/ 285 w 1519"/>
                  <a:gd name="T35" fmla="*/ 887 h 1519"/>
                  <a:gd name="T36" fmla="*/ 236 w 1519"/>
                  <a:gd name="T37" fmla="*/ 696 h 1519"/>
                  <a:gd name="T38" fmla="*/ 191 w 1519"/>
                  <a:gd name="T39" fmla="*/ 697 h 1519"/>
                  <a:gd name="T40" fmla="*/ 0 w 1519"/>
                  <a:gd name="T41" fmla="*/ 672 h 1519"/>
                  <a:gd name="T42" fmla="*/ 116 w 1519"/>
                  <a:gd name="T43" fmla="*/ 187 h 1519"/>
                  <a:gd name="T44" fmla="*/ 12 w 1519"/>
                  <a:gd name="T45" fmla="*/ 477 h 1519"/>
                  <a:gd name="T46" fmla="*/ 191 w 1519"/>
                  <a:gd name="T47" fmla="*/ 507 h 1519"/>
                  <a:gd name="T48" fmla="*/ 244 w 1519"/>
                  <a:gd name="T49" fmla="*/ 505 h 1519"/>
                  <a:gd name="T50" fmla="*/ 285 w 1519"/>
                  <a:gd name="T51" fmla="*/ 371 h 1519"/>
                  <a:gd name="T52" fmla="*/ 196 w 1519"/>
                  <a:gd name="T53" fmla="*/ 253 h 1519"/>
                  <a:gd name="T54" fmla="*/ 116 w 1519"/>
                  <a:gd name="T55" fmla="*/ 187 h 1519"/>
                  <a:gd name="T56" fmla="*/ 260 w 1519"/>
                  <a:gd name="T57" fmla="*/ 0 h 1519"/>
                  <a:gd name="T58" fmla="*/ 226 w 1519"/>
                  <a:gd name="T59" fmla="*/ 35 h 1519"/>
                  <a:gd name="T60" fmla="*/ 329 w 1519"/>
                  <a:gd name="T61" fmla="*/ 120 h 1519"/>
                  <a:gd name="T62" fmla="*/ 395 w 1519"/>
                  <a:gd name="T63" fmla="*/ 196 h 1519"/>
                  <a:gd name="T64" fmla="*/ 425 w 1519"/>
                  <a:gd name="T65" fmla="*/ 164 h 1519"/>
                  <a:gd name="T66" fmla="*/ 424 w 1519"/>
                  <a:gd name="T67" fmla="*/ 164 h 1519"/>
                  <a:gd name="T68" fmla="*/ 424 w 1519"/>
                  <a:gd name="T69" fmla="*/ 164 h 1519"/>
                  <a:gd name="T70" fmla="*/ 260 w 1519"/>
                  <a:gd name="T71" fmla="*/ 0 h 1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19" h="1519">
                    <a:moveTo>
                      <a:pt x="395" y="1062"/>
                    </a:moveTo>
                    <a:cubicBezTo>
                      <a:pt x="375" y="1088"/>
                      <a:pt x="353" y="1113"/>
                      <a:pt x="330" y="1137"/>
                    </a:cubicBezTo>
                    <a:cubicBezTo>
                      <a:pt x="330" y="1137"/>
                      <a:pt x="330" y="1137"/>
                      <a:pt x="330" y="1137"/>
                    </a:cubicBezTo>
                    <a:cubicBezTo>
                      <a:pt x="298" y="1170"/>
                      <a:pt x="263" y="1198"/>
                      <a:pt x="226" y="1223"/>
                    </a:cubicBezTo>
                    <a:cubicBezTo>
                      <a:pt x="237" y="1235"/>
                      <a:pt x="248" y="1247"/>
                      <a:pt x="260" y="1258"/>
                    </a:cubicBezTo>
                    <a:cubicBezTo>
                      <a:pt x="434" y="1432"/>
                      <a:pt x="661" y="1519"/>
                      <a:pt x="889" y="1519"/>
                    </a:cubicBezTo>
                    <a:cubicBezTo>
                      <a:pt x="1117" y="1519"/>
                      <a:pt x="1345" y="1432"/>
                      <a:pt x="1519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354" y="1094"/>
                      <a:pt x="1354" y="1094"/>
                      <a:pt x="1354" y="1094"/>
                    </a:cubicBezTo>
                    <a:cubicBezTo>
                      <a:pt x="1225" y="1222"/>
                      <a:pt x="1057" y="1286"/>
                      <a:pt x="889" y="1286"/>
                    </a:cubicBezTo>
                    <a:cubicBezTo>
                      <a:pt x="721" y="1286"/>
                      <a:pt x="553" y="1222"/>
                      <a:pt x="425" y="1093"/>
                    </a:cubicBezTo>
                    <a:cubicBezTo>
                      <a:pt x="414" y="1083"/>
                      <a:pt x="404" y="1073"/>
                      <a:pt x="395" y="1062"/>
                    </a:cubicBezTo>
                    <a:moveTo>
                      <a:pt x="0" y="672"/>
                    </a:moveTo>
                    <a:cubicBezTo>
                      <a:pt x="7" y="810"/>
                      <a:pt x="45" y="947"/>
                      <a:pt x="116" y="1070"/>
                    </a:cubicBezTo>
                    <a:cubicBezTo>
                      <a:pt x="144" y="1051"/>
                      <a:pt x="172" y="1029"/>
                      <a:pt x="197" y="1004"/>
                    </a:cubicBezTo>
                    <a:cubicBezTo>
                      <a:pt x="196" y="1004"/>
                      <a:pt x="196" y="1004"/>
                      <a:pt x="196" y="1004"/>
                    </a:cubicBezTo>
                    <a:cubicBezTo>
                      <a:pt x="232" y="968"/>
                      <a:pt x="261" y="929"/>
                      <a:pt x="285" y="887"/>
                    </a:cubicBezTo>
                    <a:cubicBezTo>
                      <a:pt x="259" y="826"/>
                      <a:pt x="242" y="761"/>
                      <a:pt x="236" y="696"/>
                    </a:cubicBezTo>
                    <a:cubicBezTo>
                      <a:pt x="221" y="697"/>
                      <a:pt x="206" y="697"/>
                      <a:pt x="191" y="697"/>
                    </a:cubicBezTo>
                    <a:cubicBezTo>
                      <a:pt x="127" y="697"/>
                      <a:pt x="62" y="689"/>
                      <a:pt x="0" y="672"/>
                    </a:cubicBezTo>
                    <a:moveTo>
                      <a:pt x="116" y="187"/>
                    </a:moveTo>
                    <a:cubicBezTo>
                      <a:pt x="64" y="278"/>
                      <a:pt x="29" y="376"/>
                      <a:pt x="12" y="477"/>
                    </a:cubicBezTo>
                    <a:cubicBezTo>
                      <a:pt x="70" y="497"/>
                      <a:pt x="130" y="507"/>
                      <a:pt x="191" y="507"/>
                    </a:cubicBezTo>
                    <a:cubicBezTo>
                      <a:pt x="209" y="507"/>
                      <a:pt x="226" y="506"/>
                      <a:pt x="244" y="505"/>
                    </a:cubicBezTo>
                    <a:cubicBezTo>
                      <a:pt x="253" y="459"/>
                      <a:pt x="266" y="414"/>
                      <a:pt x="285" y="371"/>
                    </a:cubicBezTo>
                    <a:cubicBezTo>
                      <a:pt x="262" y="329"/>
                      <a:pt x="232" y="289"/>
                      <a:pt x="196" y="253"/>
                    </a:cubicBezTo>
                    <a:cubicBezTo>
                      <a:pt x="171" y="228"/>
                      <a:pt x="144" y="206"/>
                      <a:pt x="116" y="187"/>
                    </a:cubicBezTo>
                    <a:moveTo>
                      <a:pt x="260" y="0"/>
                    </a:moveTo>
                    <a:cubicBezTo>
                      <a:pt x="248" y="11"/>
                      <a:pt x="237" y="23"/>
                      <a:pt x="226" y="35"/>
                    </a:cubicBezTo>
                    <a:cubicBezTo>
                      <a:pt x="263" y="59"/>
                      <a:pt x="297" y="88"/>
                      <a:pt x="329" y="120"/>
                    </a:cubicBezTo>
                    <a:cubicBezTo>
                      <a:pt x="353" y="144"/>
                      <a:pt x="375" y="169"/>
                      <a:pt x="395" y="196"/>
                    </a:cubicBezTo>
                    <a:cubicBezTo>
                      <a:pt x="405" y="185"/>
                      <a:pt x="414" y="175"/>
                      <a:pt x="425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260" y="0"/>
                      <a:pt x="260" y="0"/>
                      <a:pt x="26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2" name="Freeform 11"/>
              <p:cNvSpPr>
                <a:spLocks/>
              </p:cNvSpPr>
              <p:nvPr userDrawn="1"/>
            </p:nvSpPr>
            <p:spPr bwMode="auto">
              <a:xfrm>
                <a:off x="9994403" y="5930700"/>
                <a:ext cx="310921" cy="276974"/>
              </a:xfrm>
              <a:custGeom>
                <a:avLst/>
                <a:gdLst>
                  <a:gd name="T0" fmla="*/ 15 w 247"/>
                  <a:gd name="T1" fmla="*/ 0 h 220"/>
                  <a:gd name="T2" fmla="*/ 3 w 247"/>
                  <a:gd name="T3" fmla="*/ 195 h 220"/>
                  <a:gd name="T4" fmla="*/ 194 w 247"/>
                  <a:gd name="T5" fmla="*/ 220 h 220"/>
                  <a:gd name="T6" fmla="*/ 239 w 247"/>
                  <a:gd name="T7" fmla="*/ 219 h 220"/>
                  <a:gd name="T8" fmla="*/ 247 w 247"/>
                  <a:gd name="T9" fmla="*/ 28 h 220"/>
                  <a:gd name="T10" fmla="*/ 194 w 247"/>
                  <a:gd name="T11" fmla="*/ 30 h 220"/>
                  <a:gd name="T12" fmla="*/ 15 w 247"/>
                  <a:gd name="T1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220">
                    <a:moveTo>
                      <a:pt x="15" y="0"/>
                    </a:moveTo>
                    <a:cubicBezTo>
                      <a:pt x="4" y="64"/>
                      <a:pt x="0" y="130"/>
                      <a:pt x="3" y="195"/>
                    </a:cubicBezTo>
                    <a:cubicBezTo>
                      <a:pt x="65" y="212"/>
                      <a:pt x="130" y="220"/>
                      <a:pt x="194" y="220"/>
                    </a:cubicBezTo>
                    <a:cubicBezTo>
                      <a:pt x="209" y="220"/>
                      <a:pt x="224" y="220"/>
                      <a:pt x="239" y="219"/>
                    </a:cubicBezTo>
                    <a:cubicBezTo>
                      <a:pt x="232" y="155"/>
                      <a:pt x="235" y="91"/>
                      <a:pt x="247" y="28"/>
                    </a:cubicBezTo>
                    <a:cubicBezTo>
                      <a:pt x="229" y="29"/>
                      <a:pt x="212" y="30"/>
                      <a:pt x="194" y="30"/>
                    </a:cubicBezTo>
                    <a:cubicBezTo>
                      <a:pt x="133" y="30"/>
                      <a:pt x="73" y="20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3" name="Freeform 12"/>
              <p:cNvSpPr>
                <a:spLocks noEditPoints="1"/>
              </p:cNvSpPr>
              <p:nvPr userDrawn="1"/>
            </p:nvSpPr>
            <p:spPr bwMode="auto">
              <a:xfrm>
                <a:off x="10325383" y="5329689"/>
                <a:ext cx="1586236" cy="1585464"/>
              </a:xfrm>
              <a:custGeom>
                <a:avLst/>
                <a:gdLst>
                  <a:gd name="T0" fmla="*/ 1094 w 1258"/>
                  <a:gd name="T1" fmla="*/ 1093 h 1258"/>
                  <a:gd name="T2" fmla="*/ 1094 w 1258"/>
                  <a:gd name="T3" fmla="*/ 1094 h 1258"/>
                  <a:gd name="T4" fmla="*/ 1258 w 1258"/>
                  <a:gd name="T5" fmla="*/ 1258 h 1258"/>
                  <a:gd name="T6" fmla="*/ 1258 w 1258"/>
                  <a:gd name="T7" fmla="*/ 1258 h 1258"/>
                  <a:gd name="T8" fmla="*/ 1094 w 1258"/>
                  <a:gd name="T9" fmla="*/ 1093 h 1258"/>
                  <a:gd name="T10" fmla="*/ 0 w 1258"/>
                  <a:gd name="T11" fmla="*/ 0 h 1258"/>
                  <a:gd name="T12" fmla="*/ 0 w 1258"/>
                  <a:gd name="T13" fmla="*/ 0 h 1258"/>
                  <a:gd name="T14" fmla="*/ 164 w 1258"/>
                  <a:gd name="T15" fmla="*/ 164 h 1258"/>
                  <a:gd name="T16" fmla="*/ 164 w 1258"/>
                  <a:gd name="T17" fmla="*/ 164 h 1258"/>
                  <a:gd name="T18" fmla="*/ 0 w 1258"/>
                  <a:gd name="T19" fmla="*/ 0 h 1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8" h="1258">
                    <a:moveTo>
                      <a:pt x="1094" y="1093"/>
                    </a:moveTo>
                    <a:cubicBezTo>
                      <a:pt x="1094" y="1093"/>
                      <a:pt x="1094" y="1093"/>
                      <a:pt x="1094" y="1094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094" y="1093"/>
                      <a:pt x="1094" y="1093"/>
                      <a:pt x="1094" y="109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4" name="Freeform 13"/>
              <p:cNvSpPr>
                <a:spLocks noEditPoints="1"/>
              </p:cNvSpPr>
              <p:nvPr userDrawn="1"/>
            </p:nvSpPr>
            <p:spPr bwMode="auto">
              <a:xfrm>
                <a:off x="7959145" y="5759423"/>
                <a:ext cx="1830806" cy="915017"/>
              </a:xfrm>
              <a:custGeom>
                <a:avLst/>
                <a:gdLst>
                  <a:gd name="T0" fmla="*/ 1208 w 1452"/>
                  <a:gd name="T1" fmla="*/ 183 h 726"/>
                  <a:gd name="T2" fmla="*/ 1126 w 1452"/>
                  <a:gd name="T3" fmla="*/ 369 h 726"/>
                  <a:gd name="T4" fmla="*/ 1262 w 1452"/>
                  <a:gd name="T5" fmla="*/ 726 h 726"/>
                  <a:gd name="T6" fmla="*/ 1262 w 1452"/>
                  <a:gd name="T7" fmla="*/ 726 h 726"/>
                  <a:gd name="T8" fmla="*/ 1262 w 1452"/>
                  <a:gd name="T9" fmla="*/ 726 h 726"/>
                  <a:gd name="T10" fmla="*/ 1452 w 1452"/>
                  <a:gd name="T11" fmla="*/ 726 h 726"/>
                  <a:gd name="T12" fmla="*/ 1208 w 1452"/>
                  <a:gd name="T13" fmla="*/ 183 h 726"/>
                  <a:gd name="T14" fmla="*/ 322 w 1452"/>
                  <a:gd name="T15" fmla="*/ 122 h 726"/>
                  <a:gd name="T16" fmla="*/ 133 w 1452"/>
                  <a:gd name="T17" fmla="*/ 307 h 726"/>
                  <a:gd name="T18" fmla="*/ 263 w 1452"/>
                  <a:gd name="T19" fmla="*/ 239 h 726"/>
                  <a:gd name="T20" fmla="*/ 263 w 1452"/>
                  <a:gd name="T21" fmla="*/ 239 h 726"/>
                  <a:gd name="T22" fmla="*/ 322 w 1452"/>
                  <a:gd name="T23" fmla="*/ 122 h 726"/>
                  <a:gd name="T24" fmla="*/ 437 w 1452"/>
                  <a:gd name="T25" fmla="*/ 60 h 726"/>
                  <a:gd name="T26" fmla="*/ 407 w 1452"/>
                  <a:gd name="T27" fmla="*/ 73 h 726"/>
                  <a:gd name="T28" fmla="*/ 322 w 1452"/>
                  <a:gd name="T29" fmla="*/ 295 h 726"/>
                  <a:gd name="T30" fmla="*/ 322 w 1452"/>
                  <a:gd name="T31" fmla="*/ 295 h 726"/>
                  <a:gd name="T32" fmla="*/ 97 w 1452"/>
                  <a:gd name="T33" fmla="*/ 391 h 726"/>
                  <a:gd name="T34" fmla="*/ 82 w 1452"/>
                  <a:gd name="T35" fmla="*/ 390 h 726"/>
                  <a:gd name="T36" fmla="*/ 0 w 1452"/>
                  <a:gd name="T37" fmla="*/ 726 h 726"/>
                  <a:gd name="T38" fmla="*/ 1 w 1452"/>
                  <a:gd name="T39" fmla="*/ 726 h 726"/>
                  <a:gd name="T40" fmla="*/ 1 w 1452"/>
                  <a:gd name="T41" fmla="*/ 726 h 726"/>
                  <a:gd name="T42" fmla="*/ 190 w 1452"/>
                  <a:gd name="T43" fmla="*/ 726 h 726"/>
                  <a:gd name="T44" fmla="*/ 457 w 1452"/>
                  <a:gd name="T45" fmla="*/ 262 h 726"/>
                  <a:gd name="T46" fmla="*/ 437 w 1452"/>
                  <a:gd name="T47" fmla="*/ 60 h 726"/>
                  <a:gd name="T48" fmla="*/ 968 w 1452"/>
                  <a:gd name="T49" fmla="*/ 41 h 726"/>
                  <a:gd name="T50" fmla="*/ 912 w 1452"/>
                  <a:gd name="T51" fmla="*/ 223 h 726"/>
                  <a:gd name="T52" fmla="*/ 1051 w 1452"/>
                  <a:gd name="T53" fmla="*/ 299 h 726"/>
                  <a:gd name="T54" fmla="*/ 1110 w 1452"/>
                  <a:gd name="T55" fmla="*/ 110 h 726"/>
                  <a:gd name="T56" fmla="*/ 968 w 1452"/>
                  <a:gd name="T57" fmla="*/ 41 h 726"/>
                  <a:gd name="T58" fmla="*/ 726 w 1452"/>
                  <a:gd name="T59" fmla="*/ 0 h 726"/>
                  <a:gd name="T60" fmla="*/ 726 w 1452"/>
                  <a:gd name="T61" fmla="*/ 0 h 726"/>
                  <a:gd name="T62" fmla="*/ 553 w 1452"/>
                  <a:gd name="T63" fmla="*/ 21 h 726"/>
                  <a:gd name="T64" fmla="*/ 550 w 1452"/>
                  <a:gd name="T65" fmla="*/ 220 h 726"/>
                  <a:gd name="T66" fmla="*/ 726 w 1452"/>
                  <a:gd name="T67" fmla="*/ 190 h 726"/>
                  <a:gd name="T68" fmla="*/ 726 w 1452"/>
                  <a:gd name="T69" fmla="*/ 190 h 726"/>
                  <a:gd name="T70" fmla="*/ 779 w 1452"/>
                  <a:gd name="T71" fmla="*/ 2 h 726"/>
                  <a:gd name="T72" fmla="*/ 726 w 1452"/>
                  <a:gd name="T7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52" h="726">
                    <a:moveTo>
                      <a:pt x="1208" y="183"/>
                    </a:moveTo>
                    <a:cubicBezTo>
                      <a:pt x="1198" y="250"/>
                      <a:pt x="1170" y="314"/>
                      <a:pt x="1126" y="369"/>
                    </a:cubicBezTo>
                    <a:cubicBezTo>
                      <a:pt x="1210" y="464"/>
                      <a:pt x="1262" y="589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10"/>
                      <a:pt x="1358" y="316"/>
                      <a:pt x="1208" y="183"/>
                    </a:cubicBezTo>
                    <a:moveTo>
                      <a:pt x="322" y="122"/>
                    </a:moveTo>
                    <a:cubicBezTo>
                      <a:pt x="249" y="172"/>
                      <a:pt x="185" y="234"/>
                      <a:pt x="133" y="307"/>
                    </a:cubicBezTo>
                    <a:cubicBezTo>
                      <a:pt x="181" y="299"/>
                      <a:pt x="227" y="276"/>
                      <a:pt x="263" y="239"/>
                    </a:cubicBezTo>
                    <a:cubicBezTo>
                      <a:pt x="263" y="239"/>
                      <a:pt x="263" y="239"/>
                      <a:pt x="263" y="239"/>
                    </a:cubicBezTo>
                    <a:cubicBezTo>
                      <a:pt x="295" y="205"/>
                      <a:pt x="315" y="165"/>
                      <a:pt x="322" y="122"/>
                    </a:cubicBezTo>
                    <a:moveTo>
                      <a:pt x="437" y="60"/>
                    </a:moveTo>
                    <a:cubicBezTo>
                      <a:pt x="427" y="64"/>
                      <a:pt x="417" y="69"/>
                      <a:pt x="407" y="73"/>
                    </a:cubicBezTo>
                    <a:cubicBezTo>
                      <a:pt x="409" y="153"/>
                      <a:pt x="381" y="233"/>
                      <a:pt x="322" y="295"/>
                    </a:cubicBezTo>
                    <a:cubicBezTo>
                      <a:pt x="322" y="295"/>
                      <a:pt x="322" y="295"/>
                      <a:pt x="322" y="295"/>
                    </a:cubicBezTo>
                    <a:cubicBezTo>
                      <a:pt x="261" y="359"/>
                      <a:pt x="179" y="391"/>
                      <a:pt x="97" y="391"/>
                    </a:cubicBezTo>
                    <a:cubicBezTo>
                      <a:pt x="92" y="391"/>
                      <a:pt x="87" y="391"/>
                      <a:pt x="82" y="390"/>
                    </a:cubicBezTo>
                    <a:cubicBezTo>
                      <a:pt x="30" y="491"/>
                      <a:pt x="0" y="605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528"/>
                      <a:pt x="298" y="355"/>
                      <a:pt x="457" y="262"/>
                    </a:cubicBezTo>
                    <a:cubicBezTo>
                      <a:pt x="433" y="198"/>
                      <a:pt x="426" y="127"/>
                      <a:pt x="437" y="60"/>
                    </a:cubicBezTo>
                    <a:moveTo>
                      <a:pt x="968" y="41"/>
                    </a:moveTo>
                    <a:cubicBezTo>
                      <a:pt x="938" y="99"/>
                      <a:pt x="920" y="160"/>
                      <a:pt x="912" y="223"/>
                    </a:cubicBezTo>
                    <a:cubicBezTo>
                      <a:pt x="962" y="242"/>
                      <a:pt x="1009" y="268"/>
                      <a:pt x="1051" y="299"/>
                    </a:cubicBezTo>
                    <a:cubicBezTo>
                      <a:pt x="1093" y="244"/>
                      <a:pt x="1113" y="176"/>
                      <a:pt x="1110" y="110"/>
                    </a:cubicBezTo>
                    <a:cubicBezTo>
                      <a:pt x="1066" y="82"/>
                      <a:pt x="1018" y="59"/>
                      <a:pt x="968" y="41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666" y="0"/>
                      <a:pt x="608" y="7"/>
                      <a:pt x="553" y="21"/>
                    </a:cubicBezTo>
                    <a:cubicBezTo>
                      <a:pt x="529" y="85"/>
                      <a:pt x="528" y="155"/>
                      <a:pt x="550" y="220"/>
                    </a:cubicBezTo>
                    <a:cubicBezTo>
                      <a:pt x="605" y="200"/>
                      <a:pt x="665" y="190"/>
                      <a:pt x="726" y="190"/>
                    </a:cubicBezTo>
                    <a:cubicBezTo>
                      <a:pt x="726" y="190"/>
                      <a:pt x="726" y="190"/>
                      <a:pt x="726" y="190"/>
                    </a:cubicBezTo>
                    <a:cubicBezTo>
                      <a:pt x="735" y="126"/>
                      <a:pt x="753" y="62"/>
                      <a:pt x="779" y="2"/>
                    </a:cubicBezTo>
                    <a:cubicBezTo>
                      <a:pt x="761" y="1"/>
                      <a:pt x="744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5" name="Freeform 15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0"/>
              </a:xfrm>
              <a:custGeom>
                <a:avLst/>
                <a:gdLst>
                  <a:gd name="T0" fmla="*/ 1451 w 1451"/>
                  <a:gd name="T1" fmla="*/ 1261 w 1451"/>
                  <a:gd name="T2" fmla="*/ 1261 w 1451"/>
                  <a:gd name="T3" fmla="*/ 1451 w 1451"/>
                  <a:gd name="T4" fmla="*/ 1451 w 1451"/>
                  <a:gd name="T5" fmla="*/ 189 w 1451"/>
                  <a:gd name="T6" fmla="*/ 0 w 1451"/>
                  <a:gd name="T7" fmla="*/ 0 w 1451"/>
                  <a:gd name="T8" fmla="*/ 189 w 1451"/>
                  <a:gd name="T9" fmla="*/ 189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6" name="Freeform 16"/>
              <p:cNvSpPr>
                <a:spLocks noEditPoints="1"/>
              </p:cNvSpPr>
              <p:nvPr userDrawn="1"/>
            </p:nvSpPr>
            <p:spPr bwMode="auto">
              <a:xfrm>
                <a:off x="9702770" y="3395500"/>
                <a:ext cx="829379" cy="413532"/>
              </a:xfrm>
              <a:custGeom>
                <a:avLst/>
                <a:gdLst>
                  <a:gd name="T0" fmla="*/ 658 w 658"/>
                  <a:gd name="T1" fmla="*/ 323 h 328"/>
                  <a:gd name="T2" fmla="*/ 635 w 658"/>
                  <a:gd name="T3" fmla="*/ 328 h 328"/>
                  <a:gd name="T4" fmla="*/ 658 w 658"/>
                  <a:gd name="T5" fmla="*/ 328 h 328"/>
                  <a:gd name="T6" fmla="*/ 658 w 658"/>
                  <a:gd name="T7" fmla="*/ 323 h 328"/>
                  <a:gd name="T8" fmla="*/ 59 w 658"/>
                  <a:gd name="T9" fmla="*/ 141 h 328"/>
                  <a:gd name="T10" fmla="*/ 0 w 658"/>
                  <a:gd name="T11" fmla="*/ 328 h 328"/>
                  <a:gd name="T12" fmla="*/ 0 w 658"/>
                  <a:gd name="T13" fmla="*/ 328 h 328"/>
                  <a:gd name="T14" fmla="*/ 0 w 658"/>
                  <a:gd name="T15" fmla="*/ 328 h 328"/>
                  <a:gd name="T16" fmla="*/ 86 w 658"/>
                  <a:gd name="T17" fmla="*/ 328 h 328"/>
                  <a:gd name="T18" fmla="*/ 121 w 658"/>
                  <a:gd name="T19" fmla="*/ 202 h 328"/>
                  <a:gd name="T20" fmla="*/ 59 w 658"/>
                  <a:gd name="T21" fmla="*/ 141 h 328"/>
                  <a:gd name="T22" fmla="*/ 329 w 658"/>
                  <a:gd name="T23" fmla="*/ 0 h 328"/>
                  <a:gd name="T24" fmla="*/ 329 w 658"/>
                  <a:gd name="T25" fmla="*/ 0 h 328"/>
                  <a:gd name="T26" fmla="*/ 176 w 658"/>
                  <a:gd name="T27" fmla="*/ 37 h 328"/>
                  <a:gd name="T28" fmla="*/ 245 w 658"/>
                  <a:gd name="T29" fmla="*/ 101 h 328"/>
                  <a:gd name="T30" fmla="*/ 329 w 658"/>
                  <a:gd name="T31" fmla="*/ 86 h 328"/>
                  <a:gd name="T32" fmla="*/ 525 w 658"/>
                  <a:gd name="T33" fmla="*/ 186 h 328"/>
                  <a:gd name="T34" fmla="*/ 618 w 658"/>
                  <a:gd name="T35" fmla="*/ 172 h 328"/>
                  <a:gd name="T36" fmla="*/ 329 w 658"/>
                  <a:gd name="T37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8" h="328">
                    <a:moveTo>
                      <a:pt x="658" y="323"/>
                    </a:moveTo>
                    <a:cubicBezTo>
                      <a:pt x="650" y="325"/>
                      <a:pt x="643" y="327"/>
                      <a:pt x="635" y="328"/>
                    </a:cubicBezTo>
                    <a:cubicBezTo>
                      <a:pt x="658" y="328"/>
                      <a:pt x="658" y="328"/>
                      <a:pt x="658" y="328"/>
                    </a:cubicBezTo>
                    <a:cubicBezTo>
                      <a:pt x="658" y="327"/>
                      <a:pt x="658" y="325"/>
                      <a:pt x="658" y="323"/>
                    </a:cubicBezTo>
                    <a:moveTo>
                      <a:pt x="59" y="141"/>
                    </a:moveTo>
                    <a:cubicBezTo>
                      <a:pt x="22" y="194"/>
                      <a:pt x="0" y="259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86" y="328"/>
                      <a:pt x="86" y="328"/>
                      <a:pt x="86" y="328"/>
                    </a:cubicBezTo>
                    <a:cubicBezTo>
                      <a:pt x="86" y="282"/>
                      <a:pt x="99" y="239"/>
                      <a:pt x="121" y="202"/>
                    </a:cubicBezTo>
                    <a:cubicBezTo>
                      <a:pt x="99" y="183"/>
                      <a:pt x="78" y="163"/>
                      <a:pt x="59" y="141"/>
                    </a:cubicBezTo>
                    <a:moveTo>
                      <a:pt x="329" y="0"/>
                    </a:moveTo>
                    <a:cubicBezTo>
                      <a:pt x="329" y="0"/>
                      <a:pt x="329" y="0"/>
                      <a:pt x="329" y="0"/>
                    </a:cubicBezTo>
                    <a:cubicBezTo>
                      <a:pt x="274" y="0"/>
                      <a:pt x="222" y="13"/>
                      <a:pt x="176" y="37"/>
                    </a:cubicBezTo>
                    <a:cubicBezTo>
                      <a:pt x="197" y="61"/>
                      <a:pt x="220" y="82"/>
                      <a:pt x="245" y="101"/>
                    </a:cubicBezTo>
                    <a:cubicBezTo>
                      <a:pt x="271" y="91"/>
                      <a:pt x="299" y="86"/>
                      <a:pt x="329" y="86"/>
                    </a:cubicBezTo>
                    <a:cubicBezTo>
                      <a:pt x="410" y="86"/>
                      <a:pt x="481" y="125"/>
                      <a:pt x="525" y="186"/>
                    </a:cubicBezTo>
                    <a:cubicBezTo>
                      <a:pt x="557" y="184"/>
                      <a:pt x="588" y="180"/>
                      <a:pt x="618" y="172"/>
                    </a:cubicBezTo>
                    <a:cubicBezTo>
                      <a:pt x="562" y="69"/>
                      <a:pt x="454" y="0"/>
                      <a:pt x="32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7" name="Freeform 18"/>
              <p:cNvSpPr>
                <a:spLocks noEditPoints="1"/>
              </p:cNvSpPr>
              <p:nvPr userDrawn="1"/>
            </p:nvSpPr>
            <p:spPr bwMode="auto">
              <a:xfrm>
                <a:off x="9702770" y="3809032"/>
                <a:ext cx="829379" cy="0"/>
              </a:xfrm>
              <a:custGeom>
                <a:avLst/>
                <a:gdLst>
                  <a:gd name="T0" fmla="*/ 658 w 658"/>
                  <a:gd name="T1" fmla="*/ 635 w 658"/>
                  <a:gd name="T2" fmla="*/ 635 w 658"/>
                  <a:gd name="T3" fmla="*/ 658 w 658"/>
                  <a:gd name="T4" fmla="*/ 658 w 658"/>
                  <a:gd name="T5" fmla="*/ 86 w 658"/>
                  <a:gd name="T6" fmla="*/ 0 w 658"/>
                  <a:gd name="T7" fmla="*/ 0 w 658"/>
                  <a:gd name="T8" fmla="*/ 86 w 658"/>
                  <a:gd name="T9" fmla="*/ 86 w 65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658">
                    <a:moveTo>
                      <a:pt x="65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moveTo>
                      <a:pt x="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8" name="Freeform 19"/>
              <p:cNvSpPr>
                <a:spLocks noEditPoints="1"/>
              </p:cNvSpPr>
              <p:nvPr userDrawn="1"/>
            </p:nvSpPr>
            <p:spPr bwMode="auto">
              <a:xfrm>
                <a:off x="10686453" y="3050633"/>
                <a:ext cx="1830035" cy="915017"/>
              </a:xfrm>
              <a:custGeom>
                <a:avLst/>
                <a:gdLst>
                  <a:gd name="T0" fmla="*/ 54 w 1452"/>
                  <a:gd name="T1" fmla="*/ 518 h 726"/>
                  <a:gd name="T2" fmla="*/ 25 w 1452"/>
                  <a:gd name="T3" fmla="*/ 536 h 726"/>
                  <a:gd name="T4" fmla="*/ 0 w 1452"/>
                  <a:gd name="T5" fmla="*/ 726 h 726"/>
                  <a:gd name="T6" fmla="*/ 1 w 1452"/>
                  <a:gd name="T7" fmla="*/ 726 h 726"/>
                  <a:gd name="T8" fmla="*/ 1 w 1452"/>
                  <a:gd name="T9" fmla="*/ 726 h 726"/>
                  <a:gd name="T10" fmla="*/ 190 w 1452"/>
                  <a:gd name="T11" fmla="*/ 726 h 726"/>
                  <a:gd name="T12" fmla="*/ 209 w 1452"/>
                  <a:gd name="T13" fmla="*/ 586 h 726"/>
                  <a:gd name="T14" fmla="*/ 54 w 1452"/>
                  <a:gd name="T15" fmla="*/ 518 h 726"/>
                  <a:gd name="T16" fmla="*/ 1303 w 1452"/>
                  <a:gd name="T17" fmla="*/ 285 h 726"/>
                  <a:gd name="T18" fmla="*/ 1247 w 1452"/>
                  <a:gd name="T19" fmla="*/ 346 h 726"/>
                  <a:gd name="T20" fmla="*/ 1247 w 1452"/>
                  <a:gd name="T21" fmla="*/ 346 h 726"/>
                  <a:gd name="T22" fmla="*/ 1166 w 1452"/>
                  <a:gd name="T23" fmla="*/ 419 h 726"/>
                  <a:gd name="T24" fmla="*/ 1262 w 1452"/>
                  <a:gd name="T25" fmla="*/ 726 h 726"/>
                  <a:gd name="T26" fmla="*/ 1262 w 1452"/>
                  <a:gd name="T27" fmla="*/ 726 h 726"/>
                  <a:gd name="T28" fmla="*/ 1262 w 1452"/>
                  <a:gd name="T29" fmla="*/ 726 h 726"/>
                  <a:gd name="T30" fmla="*/ 1452 w 1452"/>
                  <a:gd name="T31" fmla="*/ 726 h 726"/>
                  <a:gd name="T32" fmla="*/ 1303 w 1452"/>
                  <a:gd name="T33" fmla="*/ 285 h 726"/>
                  <a:gd name="T34" fmla="*/ 726 w 1452"/>
                  <a:gd name="T35" fmla="*/ 0 h 726"/>
                  <a:gd name="T36" fmla="*/ 726 w 1452"/>
                  <a:gd name="T37" fmla="*/ 0 h 726"/>
                  <a:gd name="T38" fmla="*/ 313 w 1452"/>
                  <a:gd name="T39" fmla="*/ 129 h 726"/>
                  <a:gd name="T40" fmla="*/ 243 w 1452"/>
                  <a:gd name="T41" fmla="*/ 317 h 726"/>
                  <a:gd name="T42" fmla="*/ 342 w 1452"/>
                  <a:gd name="T43" fmla="*/ 352 h 726"/>
                  <a:gd name="T44" fmla="*/ 726 w 1452"/>
                  <a:gd name="T45" fmla="*/ 190 h 726"/>
                  <a:gd name="T46" fmla="*/ 961 w 1452"/>
                  <a:gd name="T47" fmla="*/ 244 h 726"/>
                  <a:gd name="T48" fmla="*/ 1061 w 1452"/>
                  <a:gd name="T49" fmla="*/ 160 h 726"/>
                  <a:gd name="T50" fmla="*/ 1060 w 1452"/>
                  <a:gd name="T51" fmla="*/ 159 h 726"/>
                  <a:gd name="T52" fmla="*/ 1107 w 1452"/>
                  <a:gd name="T53" fmla="*/ 108 h 726"/>
                  <a:gd name="T54" fmla="*/ 726 w 1452"/>
                  <a:gd name="T5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2" h="726">
                    <a:moveTo>
                      <a:pt x="54" y="518"/>
                    </a:moveTo>
                    <a:cubicBezTo>
                      <a:pt x="45" y="525"/>
                      <a:pt x="35" y="531"/>
                      <a:pt x="25" y="536"/>
                    </a:cubicBezTo>
                    <a:cubicBezTo>
                      <a:pt x="9" y="597"/>
                      <a:pt x="0" y="660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677"/>
                      <a:pt x="197" y="631"/>
                      <a:pt x="209" y="586"/>
                    </a:cubicBezTo>
                    <a:cubicBezTo>
                      <a:pt x="156" y="568"/>
                      <a:pt x="104" y="545"/>
                      <a:pt x="54" y="518"/>
                    </a:cubicBezTo>
                    <a:moveTo>
                      <a:pt x="1303" y="285"/>
                    </a:moveTo>
                    <a:cubicBezTo>
                      <a:pt x="1285" y="306"/>
                      <a:pt x="1266" y="326"/>
                      <a:pt x="1247" y="346"/>
                    </a:cubicBezTo>
                    <a:cubicBezTo>
                      <a:pt x="1247" y="346"/>
                      <a:pt x="1247" y="346"/>
                      <a:pt x="1247" y="346"/>
                    </a:cubicBezTo>
                    <a:cubicBezTo>
                      <a:pt x="1221" y="372"/>
                      <a:pt x="1194" y="397"/>
                      <a:pt x="1166" y="419"/>
                    </a:cubicBezTo>
                    <a:cubicBezTo>
                      <a:pt x="1226" y="506"/>
                      <a:pt x="1262" y="612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60"/>
                      <a:pt x="1396" y="407"/>
                      <a:pt x="1303" y="285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573" y="0"/>
                      <a:pt x="430" y="47"/>
                      <a:pt x="313" y="129"/>
                    </a:cubicBezTo>
                    <a:cubicBezTo>
                      <a:pt x="301" y="196"/>
                      <a:pt x="277" y="260"/>
                      <a:pt x="243" y="317"/>
                    </a:cubicBezTo>
                    <a:cubicBezTo>
                      <a:pt x="276" y="331"/>
                      <a:pt x="309" y="343"/>
                      <a:pt x="342" y="352"/>
                    </a:cubicBezTo>
                    <a:cubicBezTo>
                      <a:pt x="440" y="252"/>
                      <a:pt x="576" y="190"/>
                      <a:pt x="726" y="190"/>
                    </a:cubicBezTo>
                    <a:cubicBezTo>
                      <a:pt x="810" y="190"/>
                      <a:pt x="890" y="209"/>
                      <a:pt x="961" y="244"/>
                    </a:cubicBezTo>
                    <a:cubicBezTo>
                      <a:pt x="996" y="219"/>
                      <a:pt x="1029" y="191"/>
                      <a:pt x="1061" y="160"/>
                    </a:cubicBezTo>
                    <a:cubicBezTo>
                      <a:pt x="1060" y="159"/>
                      <a:pt x="1060" y="159"/>
                      <a:pt x="1060" y="159"/>
                    </a:cubicBezTo>
                    <a:cubicBezTo>
                      <a:pt x="1077" y="143"/>
                      <a:pt x="1093" y="126"/>
                      <a:pt x="1107" y="108"/>
                    </a:cubicBezTo>
                    <a:cubicBezTo>
                      <a:pt x="996" y="39"/>
                      <a:pt x="866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9" name="Freeform 21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0"/>
              </a:xfrm>
              <a:custGeom>
                <a:avLst/>
                <a:gdLst>
                  <a:gd name="T0" fmla="*/ 189 w 1451"/>
                  <a:gd name="T1" fmla="*/ 0 w 1451"/>
                  <a:gd name="T2" fmla="*/ 0 w 1451"/>
                  <a:gd name="T3" fmla="*/ 189 w 1451"/>
                  <a:gd name="T4" fmla="*/ 189 w 1451"/>
                  <a:gd name="T5" fmla="*/ 1451 w 1451"/>
                  <a:gd name="T6" fmla="*/ 1261 w 1451"/>
                  <a:gd name="T7" fmla="*/ 1261 w 1451"/>
                  <a:gd name="T8" fmla="*/ 1451 w 1451"/>
                  <a:gd name="T9" fmla="*/ 1451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0" name="Freeform 22"/>
              <p:cNvSpPr>
                <a:spLocks noEditPoints="1"/>
              </p:cNvSpPr>
              <p:nvPr userDrawn="1"/>
            </p:nvSpPr>
            <p:spPr bwMode="auto">
              <a:xfrm>
                <a:off x="10296837" y="4202505"/>
                <a:ext cx="989855" cy="935077"/>
              </a:xfrm>
              <a:custGeom>
                <a:avLst/>
                <a:gdLst>
                  <a:gd name="T0" fmla="*/ 731 w 785"/>
                  <a:gd name="T1" fmla="*/ 589 h 742"/>
                  <a:gd name="T2" fmla="*/ 678 w 785"/>
                  <a:gd name="T3" fmla="*/ 633 h 742"/>
                  <a:gd name="T4" fmla="*/ 785 w 785"/>
                  <a:gd name="T5" fmla="*/ 642 h 742"/>
                  <a:gd name="T6" fmla="*/ 731 w 785"/>
                  <a:gd name="T7" fmla="*/ 589 h 742"/>
                  <a:gd name="T8" fmla="*/ 2 w 785"/>
                  <a:gd name="T9" fmla="*/ 332 h 742"/>
                  <a:gd name="T10" fmla="*/ 142 w 785"/>
                  <a:gd name="T11" fmla="*/ 678 h 742"/>
                  <a:gd name="T12" fmla="*/ 222 w 785"/>
                  <a:gd name="T13" fmla="*/ 742 h 742"/>
                  <a:gd name="T14" fmla="*/ 375 w 785"/>
                  <a:gd name="T15" fmla="*/ 676 h 742"/>
                  <a:gd name="T16" fmla="*/ 231 w 785"/>
                  <a:gd name="T17" fmla="*/ 589 h 742"/>
                  <a:gd name="T18" fmla="*/ 128 w 785"/>
                  <a:gd name="T19" fmla="*/ 359 h 742"/>
                  <a:gd name="T20" fmla="*/ 2 w 785"/>
                  <a:gd name="T21" fmla="*/ 332 h 742"/>
                  <a:gd name="T22" fmla="*/ 142 w 785"/>
                  <a:gd name="T23" fmla="*/ 0 h 742"/>
                  <a:gd name="T24" fmla="*/ 42 w 785"/>
                  <a:gd name="T25" fmla="*/ 145 h 742"/>
                  <a:gd name="T26" fmla="*/ 169 w 785"/>
                  <a:gd name="T27" fmla="*/ 172 h 742"/>
                  <a:gd name="T28" fmla="*/ 231 w 785"/>
                  <a:gd name="T29" fmla="*/ 89 h 742"/>
                  <a:gd name="T30" fmla="*/ 231 w 785"/>
                  <a:gd name="T31" fmla="*/ 88 h 742"/>
                  <a:gd name="T32" fmla="*/ 231 w 785"/>
                  <a:gd name="T33" fmla="*/ 88 h 742"/>
                  <a:gd name="T34" fmla="*/ 142 w 785"/>
                  <a:gd name="T35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5" h="742">
                    <a:moveTo>
                      <a:pt x="731" y="589"/>
                    </a:moveTo>
                    <a:cubicBezTo>
                      <a:pt x="715" y="606"/>
                      <a:pt x="697" y="620"/>
                      <a:pt x="678" y="633"/>
                    </a:cubicBezTo>
                    <a:cubicBezTo>
                      <a:pt x="714" y="634"/>
                      <a:pt x="749" y="637"/>
                      <a:pt x="785" y="642"/>
                    </a:cubicBezTo>
                    <a:cubicBezTo>
                      <a:pt x="731" y="589"/>
                      <a:pt x="731" y="589"/>
                      <a:pt x="731" y="589"/>
                    </a:cubicBezTo>
                    <a:moveTo>
                      <a:pt x="2" y="332"/>
                    </a:moveTo>
                    <a:cubicBezTo>
                      <a:pt x="0" y="457"/>
                      <a:pt x="47" y="582"/>
                      <a:pt x="142" y="678"/>
                    </a:cubicBezTo>
                    <a:cubicBezTo>
                      <a:pt x="167" y="703"/>
                      <a:pt x="194" y="724"/>
                      <a:pt x="222" y="742"/>
                    </a:cubicBezTo>
                    <a:cubicBezTo>
                      <a:pt x="271" y="715"/>
                      <a:pt x="323" y="693"/>
                      <a:pt x="375" y="676"/>
                    </a:cubicBezTo>
                    <a:cubicBezTo>
                      <a:pt x="322" y="660"/>
                      <a:pt x="273" y="631"/>
                      <a:pt x="231" y="589"/>
                    </a:cubicBezTo>
                    <a:cubicBezTo>
                      <a:pt x="167" y="525"/>
                      <a:pt x="133" y="443"/>
                      <a:pt x="128" y="359"/>
                    </a:cubicBezTo>
                    <a:cubicBezTo>
                      <a:pt x="87" y="345"/>
                      <a:pt x="44" y="336"/>
                      <a:pt x="2" y="332"/>
                    </a:cubicBezTo>
                    <a:moveTo>
                      <a:pt x="142" y="0"/>
                    </a:moveTo>
                    <a:cubicBezTo>
                      <a:pt x="99" y="43"/>
                      <a:pt x="65" y="93"/>
                      <a:pt x="42" y="145"/>
                    </a:cubicBezTo>
                    <a:cubicBezTo>
                      <a:pt x="85" y="151"/>
                      <a:pt x="127" y="160"/>
                      <a:pt x="169" y="172"/>
                    </a:cubicBezTo>
                    <a:cubicBezTo>
                      <a:pt x="185" y="142"/>
                      <a:pt x="205" y="114"/>
                      <a:pt x="231" y="89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142" y="0"/>
                      <a:pt x="142" y="0"/>
                      <a:pt x="14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1" name="Freeform 23"/>
              <p:cNvSpPr>
                <a:spLocks/>
              </p:cNvSpPr>
              <p:nvPr userDrawn="1"/>
            </p:nvSpPr>
            <p:spPr bwMode="auto">
              <a:xfrm>
                <a:off x="10299152" y="4385354"/>
                <a:ext cx="210624" cy="269259"/>
              </a:xfrm>
              <a:custGeom>
                <a:avLst/>
                <a:gdLst>
                  <a:gd name="T0" fmla="*/ 40 w 167"/>
                  <a:gd name="T1" fmla="*/ 0 h 214"/>
                  <a:gd name="T2" fmla="*/ 0 w 167"/>
                  <a:gd name="T3" fmla="*/ 187 h 214"/>
                  <a:gd name="T4" fmla="*/ 126 w 167"/>
                  <a:gd name="T5" fmla="*/ 214 h 214"/>
                  <a:gd name="T6" fmla="*/ 167 w 167"/>
                  <a:gd name="T7" fmla="*/ 27 h 214"/>
                  <a:gd name="T8" fmla="*/ 40 w 167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214">
                    <a:moveTo>
                      <a:pt x="40" y="0"/>
                    </a:moveTo>
                    <a:cubicBezTo>
                      <a:pt x="14" y="60"/>
                      <a:pt x="1" y="123"/>
                      <a:pt x="0" y="187"/>
                    </a:cubicBezTo>
                    <a:cubicBezTo>
                      <a:pt x="42" y="191"/>
                      <a:pt x="85" y="200"/>
                      <a:pt x="126" y="214"/>
                    </a:cubicBezTo>
                    <a:cubicBezTo>
                      <a:pt x="122" y="150"/>
                      <a:pt x="136" y="85"/>
                      <a:pt x="167" y="27"/>
                    </a:cubicBezTo>
                    <a:cubicBezTo>
                      <a:pt x="125" y="15"/>
                      <a:pt x="83" y="6"/>
                      <a:pt x="4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2" name="Freeform 27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71751" cy="43977"/>
              </a:xfrm>
              <a:custGeom>
                <a:avLst/>
                <a:gdLst>
                  <a:gd name="T0" fmla="*/ 0 w 57"/>
                  <a:gd name="T1" fmla="*/ 0 h 35"/>
                  <a:gd name="T2" fmla="*/ 35 w 57"/>
                  <a:gd name="T3" fmla="*/ 35 h 35"/>
                  <a:gd name="T4" fmla="*/ 57 w 57"/>
                  <a:gd name="T5" fmla="*/ 11 h 35"/>
                  <a:gd name="T6" fmla="*/ 0 w 5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43" y="27"/>
                      <a:pt x="50" y="19"/>
                      <a:pt x="57" y="11"/>
                    </a:cubicBezTo>
                    <a:cubicBezTo>
                      <a:pt x="38" y="7"/>
                      <a:pt x="19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3" name="Freeform 28"/>
              <p:cNvSpPr>
                <a:spLocks noEditPoints="1"/>
              </p:cNvSpPr>
              <p:nvPr userDrawn="1"/>
            </p:nvSpPr>
            <p:spPr bwMode="auto">
              <a:xfrm>
                <a:off x="10692625" y="4025057"/>
                <a:ext cx="813949" cy="843267"/>
              </a:xfrm>
              <a:custGeom>
                <a:avLst/>
                <a:gdLst>
                  <a:gd name="T0" fmla="*/ 519 w 646"/>
                  <a:gd name="T1" fmla="*/ 449 h 669"/>
                  <a:gd name="T2" fmla="*/ 483 w 646"/>
                  <a:gd name="T3" fmla="*/ 638 h 669"/>
                  <a:gd name="T4" fmla="*/ 607 w 646"/>
                  <a:gd name="T5" fmla="*/ 669 h 669"/>
                  <a:gd name="T6" fmla="*/ 646 w 646"/>
                  <a:gd name="T7" fmla="*/ 483 h 669"/>
                  <a:gd name="T8" fmla="*/ 519 w 646"/>
                  <a:gd name="T9" fmla="*/ 449 h 669"/>
                  <a:gd name="T10" fmla="*/ 167 w 646"/>
                  <a:gd name="T11" fmla="*/ 0 h 669"/>
                  <a:gd name="T12" fmla="*/ 0 w 646"/>
                  <a:gd name="T13" fmla="*/ 30 h 669"/>
                  <a:gd name="T14" fmla="*/ 24 w 646"/>
                  <a:gd name="T15" fmla="*/ 155 h 669"/>
                  <a:gd name="T16" fmla="*/ 167 w 646"/>
                  <a:gd name="T17" fmla="*/ 126 h 669"/>
                  <a:gd name="T18" fmla="*/ 216 w 646"/>
                  <a:gd name="T19" fmla="*/ 129 h 669"/>
                  <a:gd name="T20" fmla="*/ 188 w 646"/>
                  <a:gd name="T21" fmla="*/ 1 h 669"/>
                  <a:gd name="T22" fmla="*/ 167 w 646"/>
                  <a:gd name="T23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6" h="669">
                    <a:moveTo>
                      <a:pt x="519" y="449"/>
                    </a:moveTo>
                    <a:cubicBezTo>
                      <a:pt x="525" y="513"/>
                      <a:pt x="513" y="579"/>
                      <a:pt x="483" y="638"/>
                    </a:cubicBezTo>
                    <a:cubicBezTo>
                      <a:pt x="523" y="652"/>
                      <a:pt x="564" y="663"/>
                      <a:pt x="607" y="669"/>
                    </a:cubicBezTo>
                    <a:cubicBezTo>
                      <a:pt x="633" y="610"/>
                      <a:pt x="646" y="547"/>
                      <a:pt x="646" y="483"/>
                    </a:cubicBezTo>
                    <a:cubicBezTo>
                      <a:pt x="602" y="477"/>
                      <a:pt x="559" y="465"/>
                      <a:pt x="519" y="449"/>
                    </a:cubicBezTo>
                    <a:moveTo>
                      <a:pt x="167" y="0"/>
                    </a:moveTo>
                    <a:cubicBezTo>
                      <a:pt x="110" y="0"/>
                      <a:pt x="54" y="10"/>
                      <a:pt x="0" y="30"/>
                    </a:cubicBezTo>
                    <a:cubicBezTo>
                      <a:pt x="4" y="73"/>
                      <a:pt x="13" y="115"/>
                      <a:pt x="24" y="155"/>
                    </a:cubicBezTo>
                    <a:cubicBezTo>
                      <a:pt x="70" y="136"/>
                      <a:pt x="118" y="126"/>
                      <a:pt x="167" y="126"/>
                    </a:cubicBezTo>
                    <a:cubicBezTo>
                      <a:pt x="183" y="126"/>
                      <a:pt x="199" y="127"/>
                      <a:pt x="216" y="129"/>
                    </a:cubicBezTo>
                    <a:cubicBezTo>
                      <a:pt x="201" y="88"/>
                      <a:pt x="192" y="45"/>
                      <a:pt x="188" y="1"/>
                    </a:cubicBezTo>
                    <a:cubicBezTo>
                      <a:pt x="181" y="0"/>
                      <a:pt x="174" y="0"/>
                      <a:pt x="16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4" name="Freeform 29"/>
              <p:cNvSpPr>
                <a:spLocks noEditPoints="1"/>
              </p:cNvSpPr>
              <p:nvPr userDrawn="1"/>
            </p:nvSpPr>
            <p:spPr bwMode="auto">
              <a:xfrm>
                <a:off x="10475829" y="4202505"/>
                <a:ext cx="810863" cy="809320"/>
              </a:xfrm>
              <a:custGeom>
                <a:avLst/>
                <a:gdLst>
                  <a:gd name="T0" fmla="*/ 589 w 643"/>
                  <a:gd name="T1" fmla="*/ 589 h 642"/>
                  <a:gd name="T2" fmla="*/ 589 w 643"/>
                  <a:gd name="T3" fmla="*/ 589 h 642"/>
                  <a:gd name="T4" fmla="*/ 643 w 643"/>
                  <a:gd name="T5" fmla="*/ 642 h 642"/>
                  <a:gd name="T6" fmla="*/ 643 w 643"/>
                  <a:gd name="T7" fmla="*/ 642 h 642"/>
                  <a:gd name="T8" fmla="*/ 589 w 643"/>
                  <a:gd name="T9" fmla="*/ 589 h 642"/>
                  <a:gd name="T10" fmla="*/ 0 w 643"/>
                  <a:gd name="T11" fmla="*/ 0 h 642"/>
                  <a:gd name="T12" fmla="*/ 0 w 643"/>
                  <a:gd name="T13" fmla="*/ 0 h 642"/>
                  <a:gd name="T14" fmla="*/ 89 w 643"/>
                  <a:gd name="T15" fmla="*/ 88 h 642"/>
                  <a:gd name="T16" fmla="*/ 89 w 643"/>
                  <a:gd name="T17" fmla="*/ 88 h 642"/>
                  <a:gd name="T18" fmla="*/ 0 w 643"/>
                  <a:gd name="T19" fmla="*/ 0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3" h="642">
                    <a:moveTo>
                      <a:pt x="589" y="589"/>
                    </a:moveTo>
                    <a:cubicBezTo>
                      <a:pt x="589" y="589"/>
                      <a:pt x="589" y="589"/>
                      <a:pt x="589" y="589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589" y="589"/>
                      <a:pt x="589" y="589"/>
                      <a:pt x="589" y="58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5" name="Freeform 30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43977" cy="43977"/>
              </a:xfrm>
              <a:custGeom>
                <a:avLst/>
                <a:gdLst>
                  <a:gd name="T0" fmla="*/ 0 w 35"/>
                  <a:gd name="T1" fmla="*/ 0 h 35"/>
                  <a:gd name="T2" fmla="*/ 35 w 35"/>
                  <a:gd name="T3" fmla="*/ 35 h 35"/>
                  <a:gd name="T4" fmla="*/ 35 w 35"/>
                  <a:gd name="T5" fmla="*/ 35 h 35"/>
                  <a:gd name="T6" fmla="*/ 0 w 35"/>
                  <a:gd name="T7" fmla="*/ 0 h 35"/>
                  <a:gd name="T8" fmla="*/ 0 w 35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6" name="Freeform 31"/>
              <p:cNvSpPr>
                <a:spLocks noEditPoints="1"/>
              </p:cNvSpPr>
              <p:nvPr userDrawn="1"/>
            </p:nvSpPr>
            <p:spPr bwMode="auto">
              <a:xfrm>
                <a:off x="8962887" y="4271942"/>
                <a:ext cx="1090152" cy="968252"/>
              </a:xfrm>
              <a:custGeom>
                <a:avLst/>
                <a:gdLst>
                  <a:gd name="T0" fmla="*/ 776 w 865"/>
                  <a:gd name="T1" fmla="*/ 589 h 768"/>
                  <a:gd name="T2" fmla="*/ 526 w 865"/>
                  <a:gd name="T3" fmla="*/ 692 h 768"/>
                  <a:gd name="T4" fmla="*/ 490 w 865"/>
                  <a:gd name="T5" fmla="*/ 690 h 768"/>
                  <a:gd name="T6" fmla="*/ 478 w 865"/>
                  <a:gd name="T7" fmla="*/ 768 h 768"/>
                  <a:gd name="T8" fmla="*/ 642 w 865"/>
                  <a:gd name="T9" fmla="*/ 749 h 768"/>
                  <a:gd name="T10" fmla="*/ 758 w 865"/>
                  <a:gd name="T11" fmla="*/ 758 h 768"/>
                  <a:gd name="T12" fmla="*/ 865 w 865"/>
                  <a:gd name="T13" fmla="*/ 677 h 768"/>
                  <a:gd name="T14" fmla="*/ 865 w 865"/>
                  <a:gd name="T15" fmla="*/ 677 h 768"/>
                  <a:gd name="T16" fmla="*/ 865 w 865"/>
                  <a:gd name="T17" fmla="*/ 677 h 768"/>
                  <a:gd name="T18" fmla="*/ 776 w 865"/>
                  <a:gd name="T19" fmla="*/ 589 h 768"/>
                  <a:gd name="T20" fmla="*/ 187 w 865"/>
                  <a:gd name="T21" fmla="*/ 0 h 768"/>
                  <a:gd name="T22" fmla="*/ 187 w 865"/>
                  <a:gd name="T23" fmla="*/ 677 h 768"/>
                  <a:gd name="T24" fmla="*/ 288 w 865"/>
                  <a:gd name="T25" fmla="*/ 755 h 768"/>
                  <a:gd name="T26" fmla="*/ 311 w 865"/>
                  <a:gd name="T27" fmla="*/ 620 h 768"/>
                  <a:gd name="T28" fmla="*/ 276 w 865"/>
                  <a:gd name="T29" fmla="*/ 589 h 768"/>
                  <a:gd name="T30" fmla="*/ 276 w 865"/>
                  <a:gd name="T31" fmla="*/ 88 h 768"/>
                  <a:gd name="T32" fmla="*/ 276 w 865"/>
                  <a:gd name="T33" fmla="*/ 88 h 768"/>
                  <a:gd name="T34" fmla="*/ 276 w 865"/>
                  <a:gd name="T35" fmla="*/ 88 h 768"/>
                  <a:gd name="T36" fmla="*/ 187 w 865"/>
                  <a:gd name="T37" fmla="*/ 0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5" h="768">
                    <a:moveTo>
                      <a:pt x="776" y="589"/>
                    </a:moveTo>
                    <a:cubicBezTo>
                      <a:pt x="707" y="658"/>
                      <a:pt x="617" y="692"/>
                      <a:pt x="526" y="692"/>
                    </a:cubicBezTo>
                    <a:cubicBezTo>
                      <a:pt x="514" y="692"/>
                      <a:pt x="502" y="692"/>
                      <a:pt x="490" y="690"/>
                    </a:cubicBezTo>
                    <a:cubicBezTo>
                      <a:pt x="484" y="716"/>
                      <a:pt x="480" y="742"/>
                      <a:pt x="478" y="768"/>
                    </a:cubicBezTo>
                    <a:cubicBezTo>
                      <a:pt x="532" y="755"/>
                      <a:pt x="587" y="749"/>
                      <a:pt x="642" y="749"/>
                    </a:cubicBezTo>
                    <a:cubicBezTo>
                      <a:pt x="681" y="749"/>
                      <a:pt x="720" y="752"/>
                      <a:pt x="758" y="758"/>
                    </a:cubicBezTo>
                    <a:cubicBezTo>
                      <a:pt x="796" y="737"/>
                      <a:pt x="832" y="710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776" y="589"/>
                      <a:pt x="776" y="589"/>
                      <a:pt x="776" y="589"/>
                    </a:cubicBezTo>
                    <a:moveTo>
                      <a:pt x="187" y="0"/>
                    </a:moveTo>
                    <a:cubicBezTo>
                      <a:pt x="0" y="187"/>
                      <a:pt x="0" y="490"/>
                      <a:pt x="187" y="677"/>
                    </a:cubicBezTo>
                    <a:cubicBezTo>
                      <a:pt x="218" y="708"/>
                      <a:pt x="252" y="734"/>
                      <a:pt x="288" y="755"/>
                    </a:cubicBezTo>
                    <a:cubicBezTo>
                      <a:pt x="291" y="709"/>
                      <a:pt x="299" y="664"/>
                      <a:pt x="311" y="620"/>
                    </a:cubicBezTo>
                    <a:cubicBezTo>
                      <a:pt x="299" y="610"/>
                      <a:pt x="287" y="600"/>
                      <a:pt x="276" y="589"/>
                    </a:cubicBezTo>
                    <a:cubicBezTo>
                      <a:pt x="138" y="450"/>
                      <a:pt x="138" y="226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187" y="0"/>
                      <a:pt x="187" y="0"/>
                      <a:pt x="18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7" name="Freeform 35"/>
              <p:cNvSpPr>
                <a:spLocks/>
              </p:cNvSpPr>
              <p:nvPr userDrawn="1"/>
            </p:nvSpPr>
            <p:spPr bwMode="auto">
              <a:xfrm>
                <a:off x="9883305" y="4150814"/>
                <a:ext cx="69436" cy="39348"/>
              </a:xfrm>
              <a:custGeom>
                <a:avLst/>
                <a:gdLst>
                  <a:gd name="T0" fmla="*/ 0 w 55"/>
                  <a:gd name="T1" fmla="*/ 0 h 31"/>
                  <a:gd name="T2" fmla="*/ 55 w 55"/>
                  <a:gd name="T3" fmla="*/ 31 h 31"/>
                  <a:gd name="T4" fmla="*/ 0 w 55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1">
                    <a:moveTo>
                      <a:pt x="0" y="0"/>
                    </a:moveTo>
                    <a:cubicBezTo>
                      <a:pt x="17" y="12"/>
                      <a:pt x="36" y="23"/>
                      <a:pt x="55" y="31"/>
                    </a:cubicBezTo>
                    <a:cubicBezTo>
                      <a:pt x="37" y="20"/>
                      <a:pt x="19" y="9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8" name="Freeform 36"/>
              <p:cNvSpPr>
                <a:spLocks noEditPoints="1"/>
              </p:cNvSpPr>
              <p:nvPr userDrawn="1"/>
            </p:nvSpPr>
            <p:spPr bwMode="auto">
              <a:xfrm>
                <a:off x="9198971" y="4270399"/>
                <a:ext cx="854068" cy="854839"/>
              </a:xfrm>
              <a:custGeom>
                <a:avLst/>
                <a:gdLst>
                  <a:gd name="T0" fmla="*/ 589 w 678"/>
                  <a:gd name="T1" fmla="*/ 590 h 678"/>
                  <a:gd name="T2" fmla="*/ 589 w 678"/>
                  <a:gd name="T3" fmla="*/ 590 h 678"/>
                  <a:gd name="T4" fmla="*/ 678 w 678"/>
                  <a:gd name="T5" fmla="*/ 678 h 678"/>
                  <a:gd name="T6" fmla="*/ 678 w 678"/>
                  <a:gd name="T7" fmla="*/ 678 h 678"/>
                  <a:gd name="T8" fmla="*/ 589 w 678"/>
                  <a:gd name="T9" fmla="*/ 590 h 678"/>
                  <a:gd name="T10" fmla="*/ 0 w 678"/>
                  <a:gd name="T11" fmla="*/ 0 h 678"/>
                  <a:gd name="T12" fmla="*/ 0 w 678"/>
                  <a:gd name="T13" fmla="*/ 1 h 678"/>
                  <a:gd name="T14" fmla="*/ 89 w 678"/>
                  <a:gd name="T15" fmla="*/ 89 h 678"/>
                  <a:gd name="T16" fmla="*/ 89 w 678"/>
                  <a:gd name="T17" fmla="*/ 89 h 678"/>
                  <a:gd name="T18" fmla="*/ 0 w 678"/>
                  <a:gd name="T19" fmla="*/ 0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8" h="678">
                    <a:moveTo>
                      <a:pt x="589" y="590"/>
                    </a:moveTo>
                    <a:cubicBezTo>
                      <a:pt x="589" y="590"/>
                      <a:pt x="589" y="590"/>
                      <a:pt x="589" y="590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589" y="590"/>
                      <a:pt x="589" y="590"/>
                      <a:pt x="589" y="590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9" name="Freeform 37"/>
              <p:cNvSpPr>
                <a:spLocks/>
              </p:cNvSpPr>
              <p:nvPr userDrawn="1"/>
            </p:nvSpPr>
            <p:spPr bwMode="auto">
              <a:xfrm>
                <a:off x="7650539" y="5590461"/>
                <a:ext cx="476797" cy="660417"/>
              </a:xfrm>
              <a:custGeom>
                <a:avLst/>
                <a:gdLst>
                  <a:gd name="T0" fmla="*/ 118 w 378"/>
                  <a:gd name="T1" fmla="*/ 0 h 524"/>
                  <a:gd name="T2" fmla="*/ 128 w 378"/>
                  <a:gd name="T3" fmla="*/ 439 h 524"/>
                  <a:gd name="T4" fmla="*/ 327 w 378"/>
                  <a:gd name="T5" fmla="*/ 524 h 524"/>
                  <a:gd name="T6" fmla="*/ 378 w 378"/>
                  <a:gd name="T7" fmla="*/ 441 h 524"/>
                  <a:gd name="T8" fmla="*/ 342 w 378"/>
                  <a:gd name="T9" fmla="*/ 444 h 524"/>
                  <a:gd name="T10" fmla="*/ 184 w 378"/>
                  <a:gd name="T11" fmla="*/ 380 h 524"/>
                  <a:gd name="T12" fmla="*/ 177 w 378"/>
                  <a:gd name="T13" fmla="*/ 56 h 524"/>
                  <a:gd name="T14" fmla="*/ 177 w 378"/>
                  <a:gd name="T15" fmla="*/ 56 h 524"/>
                  <a:gd name="T16" fmla="*/ 177 w 378"/>
                  <a:gd name="T17" fmla="*/ 56 h 524"/>
                  <a:gd name="T18" fmla="*/ 118 w 378"/>
                  <a:gd name="T1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8" h="524">
                    <a:moveTo>
                      <a:pt x="118" y="0"/>
                    </a:moveTo>
                    <a:cubicBezTo>
                      <a:pt x="0" y="124"/>
                      <a:pt x="4" y="321"/>
                      <a:pt x="128" y="439"/>
                    </a:cubicBezTo>
                    <a:cubicBezTo>
                      <a:pt x="184" y="492"/>
                      <a:pt x="255" y="521"/>
                      <a:pt x="327" y="524"/>
                    </a:cubicBezTo>
                    <a:cubicBezTo>
                      <a:pt x="342" y="495"/>
                      <a:pt x="360" y="467"/>
                      <a:pt x="378" y="441"/>
                    </a:cubicBezTo>
                    <a:cubicBezTo>
                      <a:pt x="367" y="443"/>
                      <a:pt x="355" y="444"/>
                      <a:pt x="342" y="444"/>
                    </a:cubicBezTo>
                    <a:cubicBezTo>
                      <a:pt x="286" y="444"/>
                      <a:pt x="229" y="422"/>
                      <a:pt x="184" y="380"/>
                    </a:cubicBezTo>
                    <a:cubicBezTo>
                      <a:pt x="93" y="293"/>
                      <a:pt x="90" y="148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0" name="Freeform 38"/>
              <p:cNvSpPr>
                <a:spLocks/>
              </p:cNvSpPr>
              <p:nvPr userDrawn="1"/>
            </p:nvSpPr>
            <p:spPr bwMode="auto">
              <a:xfrm>
                <a:off x="8062528" y="6060314"/>
                <a:ext cx="303206" cy="191336"/>
              </a:xfrm>
              <a:custGeom>
                <a:avLst/>
                <a:gdLst>
                  <a:gd name="T0" fmla="*/ 181 w 240"/>
                  <a:gd name="T1" fmla="*/ 0 h 152"/>
                  <a:gd name="T2" fmla="*/ 51 w 240"/>
                  <a:gd name="T3" fmla="*/ 68 h 152"/>
                  <a:gd name="T4" fmla="*/ 0 w 240"/>
                  <a:gd name="T5" fmla="*/ 151 h 152"/>
                  <a:gd name="T6" fmla="*/ 15 w 240"/>
                  <a:gd name="T7" fmla="*/ 152 h 152"/>
                  <a:gd name="T8" fmla="*/ 240 w 240"/>
                  <a:gd name="T9" fmla="*/ 56 h 152"/>
                  <a:gd name="T10" fmla="*/ 240 w 240"/>
                  <a:gd name="T11" fmla="*/ 56 h 152"/>
                  <a:gd name="T12" fmla="*/ 240 w 240"/>
                  <a:gd name="T13" fmla="*/ 56 h 152"/>
                  <a:gd name="T14" fmla="*/ 181 w 240"/>
                  <a:gd name="T1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52">
                    <a:moveTo>
                      <a:pt x="181" y="0"/>
                    </a:moveTo>
                    <a:cubicBezTo>
                      <a:pt x="145" y="37"/>
                      <a:pt x="99" y="60"/>
                      <a:pt x="51" y="68"/>
                    </a:cubicBezTo>
                    <a:cubicBezTo>
                      <a:pt x="33" y="94"/>
                      <a:pt x="15" y="122"/>
                      <a:pt x="0" y="151"/>
                    </a:cubicBezTo>
                    <a:cubicBezTo>
                      <a:pt x="5" y="152"/>
                      <a:pt x="10" y="152"/>
                      <a:pt x="15" y="152"/>
                    </a:cubicBezTo>
                    <a:cubicBezTo>
                      <a:pt x="97" y="152"/>
                      <a:pt x="179" y="120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181" y="0"/>
                      <a:pt x="181" y="0"/>
                      <a:pt x="1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1" name="Freeform 39"/>
              <p:cNvSpPr>
                <a:spLocks/>
              </p:cNvSpPr>
              <p:nvPr userDrawn="1"/>
            </p:nvSpPr>
            <p:spPr bwMode="auto">
              <a:xfrm>
                <a:off x="7799442" y="5469334"/>
                <a:ext cx="672761" cy="443622"/>
              </a:xfrm>
              <a:custGeom>
                <a:avLst/>
                <a:gdLst>
                  <a:gd name="T0" fmla="*/ 224 w 534"/>
                  <a:gd name="T1" fmla="*/ 0 h 352"/>
                  <a:gd name="T2" fmla="*/ 0 w 534"/>
                  <a:gd name="T3" fmla="*/ 96 h 352"/>
                  <a:gd name="T4" fmla="*/ 0 w 534"/>
                  <a:gd name="T5" fmla="*/ 96 h 352"/>
                  <a:gd name="T6" fmla="*/ 0 w 534"/>
                  <a:gd name="T7" fmla="*/ 96 h 352"/>
                  <a:gd name="T8" fmla="*/ 59 w 534"/>
                  <a:gd name="T9" fmla="*/ 152 h 352"/>
                  <a:gd name="T10" fmla="*/ 224 w 534"/>
                  <a:gd name="T11" fmla="*/ 81 h 352"/>
                  <a:gd name="T12" fmla="*/ 382 w 534"/>
                  <a:gd name="T13" fmla="*/ 145 h 352"/>
                  <a:gd name="T14" fmla="*/ 449 w 534"/>
                  <a:gd name="T15" fmla="*/ 352 h 352"/>
                  <a:gd name="T16" fmla="*/ 534 w 534"/>
                  <a:gd name="T17" fmla="*/ 303 h 352"/>
                  <a:gd name="T18" fmla="*/ 439 w 534"/>
                  <a:gd name="T19" fmla="*/ 86 h 352"/>
                  <a:gd name="T20" fmla="*/ 224 w 534"/>
                  <a:gd name="T21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4" h="352">
                    <a:moveTo>
                      <a:pt x="224" y="0"/>
                    </a:moveTo>
                    <a:cubicBezTo>
                      <a:pt x="143" y="0"/>
                      <a:pt x="61" y="32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9" y="152"/>
                      <a:pt x="59" y="152"/>
                      <a:pt x="59" y="152"/>
                    </a:cubicBezTo>
                    <a:cubicBezTo>
                      <a:pt x="104" y="105"/>
                      <a:pt x="164" y="81"/>
                      <a:pt x="224" y="81"/>
                    </a:cubicBezTo>
                    <a:cubicBezTo>
                      <a:pt x="281" y="81"/>
                      <a:pt x="338" y="103"/>
                      <a:pt x="382" y="145"/>
                    </a:cubicBezTo>
                    <a:cubicBezTo>
                      <a:pt x="441" y="200"/>
                      <a:pt x="463" y="279"/>
                      <a:pt x="449" y="352"/>
                    </a:cubicBezTo>
                    <a:cubicBezTo>
                      <a:pt x="477" y="334"/>
                      <a:pt x="505" y="318"/>
                      <a:pt x="534" y="303"/>
                    </a:cubicBezTo>
                    <a:cubicBezTo>
                      <a:pt x="533" y="224"/>
                      <a:pt x="501" y="145"/>
                      <a:pt x="439" y="86"/>
                    </a:cubicBezTo>
                    <a:cubicBezTo>
                      <a:pt x="379" y="29"/>
                      <a:pt x="301" y="0"/>
                      <a:pt x="2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2" name="Freeform 41"/>
              <p:cNvSpPr>
                <a:spLocks/>
              </p:cNvSpPr>
              <p:nvPr userDrawn="1"/>
            </p:nvSpPr>
            <p:spPr bwMode="auto">
              <a:xfrm>
                <a:off x="7799442" y="5590461"/>
                <a:ext cx="74065" cy="70208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3" name="Freeform 42"/>
              <p:cNvSpPr>
                <a:spLocks/>
              </p:cNvSpPr>
              <p:nvPr userDrawn="1"/>
            </p:nvSpPr>
            <p:spPr bwMode="auto">
              <a:xfrm>
                <a:off x="8290897" y="6060314"/>
                <a:ext cx="74837" cy="70979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4" name="Freeform 43"/>
              <p:cNvSpPr>
                <a:spLocks noEditPoints="1"/>
              </p:cNvSpPr>
              <p:nvPr userDrawn="1"/>
            </p:nvSpPr>
            <p:spPr bwMode="auto">
              <a:xfrm>
                <a:off x="8863361" y="5557286"/>
                <a:ext cx="408132" cy="721367"/>
              </a:xfrm>
              <a:custGeom>
                <a:avLst/>
                <a:gdLst>
                  <a:gd name="T0" fmla="*/ 9 w 324"/>
                  <a:gd name="T1" fmla="*/ 350 h 572"/>
                  <a:gd name="T2" fmla="*/ 11 w 324"/>
                  <a:gd name="T3" fmla="*/ 556 h 572"/>
                  <a:gd name="T4" fmla="*/ 105 w 324"/>
                  <a:gd name="T5" fmla="*/ 572 h 572"/>
                  <a:gd name="T6" fmla="*/ 202 w 324"/>
                  <a:gd name="T7" fmla="*/ 555 h 572"/>
                  <a:gd name="T8" fmla="*/ 195 w 324"/>
                  <a:gd name="T9" fmla="*/ 383 h 572"/>
                  <a:gd name="T10" fmla="*/ 9 w 324"/>
                  <a:gd name="T11" fmla="*/ 350 h 572"/>
                  <a:gd name="T12" fmla="*/ 159 w 324"/>
                  <a:gd name="T13" fmla="*/ 0 h 572"/>
                  <a:gd name="T14" fmla="*/ 62 w 324"/>
                  <a:gd name="T15" fmla="*/ 162 h 572"/>
                  <a:gd name="T16" fmla="*/ 251 w 324"/>
                  <a:gd name="T17" fmla="*/ 201 h 572"/>
                  <a:gd name="T18" fmla="*/ 324 w 324"/>
                  <a:gd name="T19" fmla="*/ 96 h 572"/>
                  <a:gd name="T20" fmla="*/ 309 w 324"/>
                  <a:gd name="T21" fmla="*/ 80 h 572"/>
                  <a:gd name="T22" fmla="*/ 309 w 324"/>
                  <a:gd name="T23" fmla="*/ 80 h 572"/>
                  <a:gd name="T24" fmla="*/ 159 w 324"/>
                  <a:gd name="T25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572">
                    <a:moveTo>
                      <a:pt x="9" y="350"/>
                    </a:moveTo>
                    <a:cubicBezTo>
                      <a:pt x="0" y="418"/>
                      <a:pt x="0" y="488"/>
                      <a:pt x="11" y="556"/>
                    </a:cubicBezTo>
                    <a:cubicBezTo>
                      <a:pt x="41" y="566"/>
                      <a:pt x="73" y="572"/>
                      <a:pt x="105" y="572"/>
                    </a:cubicBezTo>
                    <a:cubicBezTo>
                      <a:pt x="138" y="572"/>
                      <a:pt x="171" y="566"/>
                      <a:pt x="202" y="555"/>
                    </a:cubicBezTo>
                    <a:cubicBezTo>
                      <a:pt x="190" y="498"/>
                      <a:pt x="188" y="440"/>
                      <a:pt x="195" y="383"/>
                    </a:cubicBezTo>
                    <a:cubicBezTo>
                      <a:pt x="137" y="362"/>
                      <a:pt x="75" y="350"/>
                      <a:pt x="9" y="350"/>
                    </a:cubicBezTo>
                    <a:moveTo>
                      <a:pt x="159" y="0"/>
                    </a:moveTo>
                    <a:cubicBezTo>
                      <a:pt x="119" y="51"/>
                      <a:pt x="86" y="105"/>
                      <a:pt x="62" y="162"/>
                    </a:cubicBezTo>
                    <a:cubicBezTo>
                      <a:pt x="128" y="167"/>
                      <a:pt x="191" y="180"/>
                      <a:pt x="251" y="201"/>
                    </a:cubicBezTo>
                    <a:cubicBezTo>
                      <a:pt x="271" y="164"/>
                      <a:pt x="295" y="129"/>
                      <a:pt x="324" y="96"/>
                    </a:cubicBezTo>
                    <a:cubicBezTo>
                      <a:pt x="320" y="90"/>
                      <a:pt x="314" y="85"/>
                      <a:pt x="309" y="80"/>
                    </a:cubicBezTo>
                    <a:cubicBezTo>
                      <a:pt x="309" y="80"/>
                      <a:pt x="309" y="80"/>
                      <a:pt x="309" y="80"/>
                    </a:cubicBezTo>
                    <a:cubicBezTo>
                      <a:pt x="266" y="37"/>
                      <a:pt x="214" y="11"/>
                      <a:pt x="1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5" name="Freeform 46"/>
              <p:cNvSpPr>
                <a:spLocks/>
              </p:cNvSpPr>
              <p:nvPr userDrawn="1"/>
            </p:nvSpPr>
            <p:spPr bwMode="auto">
              <a:xfrm>
                <a:off x="10144077" y="6594974"/>
                <a:ext cx="270030" cy="275431"/>
              </a:xfrm>
              <a:custGeom>
                <a:avLst/>
                <a:gdLst>
                  <a:gd name="T0" fmla="*/ 81 w 214"/>
                  <a:gd name="T1" fmla="*/ 0 h 219"/>
                  <a:gd name="T2" fmla="*/ 0 w 214"/>
                  <a:gd name="T3" fmla="*/ 66 h 219"/>
                  <a:gd name="T4" fmla="*/ 110 w 214"/>
                  <a:gd name="T5" fmla="*/ 219 h 219"/>
                  <a:gd name="T6" fmla="*/ 214 w 214"/>
                  <a:gd name="T7" fmla="*/ 133 h 219"/>
                  <a:gd name="T8" fmla="*/ 214 w 214"/>
                  <a:gd name="T9" fmla="*/ 133 h 219"/>
                  <a:gd name="T10" fmla="*/ 213 w 214"/>
                  <a:gd name="T11" fmla="*/ 133 h 219"/>
                  <a:gd name="T12" fmla="*/ 81 w 214"/>
                  <a:gd name="T1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" h="219">
                    <a:moveTo>
                      <a:pt x="81" y="0"/>
                    </a:moveTo>
                    <a:cubicBezTo>
                      <a:pt x="56" y="25"/>
                      <a:pt x="28" y="47"/>
                      <a:pt x="0" y="66"/>
                    </a:cubicBezTo>
                    <a:cubicBezTo>
                      <a:pt x="31" y="120"/>
                      <a:pt x="68" y="171"/>
                      <a:pt x="110" y="219"/>
                    </a:cubicBezTo>
                    <a:cubicBezTo>
                      <a:pt x="147" y="194"/>
                      <a:pt x="182" y="166"/>
                      <a:pt x="214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81" y="0"/>
                      <a:pt x="81" y="0"/>
                      <a:pt x="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6" name="Freeform 47"/>
              <p:cNvSpPr>
                <a:spLocks/>
              </p:cNvSpPr>
              <p:nvPr userDrawn="1"/>
            </p:nvSpPr>
            <p:spPr bwMode="auto">
              <a:xfrm>
                <a:off x="9478259" y="6750820"/>
                <a:ext cx="305520" cy="276203"/>
              </a:xfrm>
              <a:custGeom>
                <a:avLst/>
                <a:gdLst>
                  <a:gd name="T0" fmla="*/ 54 w 242"/>
                  <a:gd name="T1" fmla="*/ 0 h 219"/>
                  <a:gd name="T2" fmla="*/ 0 w 242"/>
                  <a:gd name="T3" fmla="*/ 181 h 219"/>
                  <a:gd name="T4" fmla="*/ 192 w 242"/>
                  <a:gd name="T5" fmla="*/ 219 h 219"/>
                  <a:gd name="T6" fmla="*/ 242 w 242"/>
                  <a:gd name="T7" fmla="*/ 31 h 219"/>
                  <a:gd name="T8" fmla="*/ 234 w 242"/>
                  <a:gd name="T9" fmla="*/ 31 h 219"/>
                  <a:gd name="T10" fmla="*/ 54 w 242"/>
                  <a:gd name="T1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219">
                    <a:moveTo>
                      <a:pt x="54" y="0"/>
                    </a:moveTo>
                    <a:cubicBezTo>
                      <a:pt x="47" y="65"/>
                      <a:pt x="28" y="125"/>
                      <a:pt x="0" y="181"/>
                    </a:cubicBezTo>
                    <a:cubicBezTo>
                      <a:pt x="62" y="202"/>
                      <a:pt x="127" y="215"/>
                      <a:pt x="192" y="219"/>
                    </a:cubicBezTo>
                    <a:cubicBezTo>
                      <a:pt x="216" y="160"/>
                      <a:pt x="233" y="97"/>
                      <a:pt x="242" y="31"/>
                    </a:cubicBezTo>
                    <a:cubicBezTo>
                      <a:pt x="239" y="31"/>
                      <a:pt x="236" y="31"/>
                      <a:pt x="234" y="31"/>
                    </a:cubicBezTo>
                    <a:cubicBezTo>
                      <a:pt x="173" y="31"/>
                      <a:pt x="112" y="21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7" name="Freeform 50"/>
              <p:cNvSpPr>
                <a:spLocks/>
              </p:cNvSpPr>
              <p:nvPr userDrawn="1"/>
            </p:nvSpPr>
            <p:spPr bwMode="auto">
              <a:xfrm>
                <a:off x="10417965" y="5841204"/>
                <a:ext cx="260772" cy="344868"/>
              </a:xfrm>
              <a:custGeom>
                <a:avLst/>
                <a:gdLst>
                  <a:gd name="T0" fmla="*/ 172 w 207"/>
                  <a:gd name="T1" fmla="*/ 0 h 274"/>
                  <a:gd name="T2" fmla="*/ 0 w 207"/>
                  <a:gd name="T3" fmla="*/ 82 h 274"/>
                  <a:gd name="T4" fmla="*/ 16 w 207"/>
                  <a:gd name="T5" fmla="*/ 274 h 274"/>
                  <a:gd name="T6" fmla="*/ 207 w 207"/>
                  <a:gd name="T7" fmla="*/ 202 h 274"/>
                  <a:gd name="T8" fmla="*/ 172 w 207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74">
                    <a:moveTo>
                      <a:pt x="172" y="0"/>
                    </a:moveTo>
                    <a:cubicBezTo>
                      <a:pt x="119" y="38"/>
                      <a:pt x="61" y="66"/>
                      <a:pt x="0" y="82"/>
                    </a:cubicBezTo>
                    <a:cubicBezTo>
                      <a:pt x="17" y="145"/>
                      <a:pt x="22" y="210"/>
                      <a:pt x="16" y="274"/>
                    </a:cubicBezTo>
                    <a:cubicBezTo>
                      <a:pt x="82" y="259"/>
                      <a:pt x="146" y="235"/>
                      <a:pt x="207" y="202"/>
                    </a:cubicBezTo>
                    <a:cubicBezTo>
                      <a:pt x="205" y="134"/>
                      <a:pt x="193" y="66"/>
                      <a:pt x="1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8" name="Freeform 51"/>
              <p:cNvSpPr>
                <a:spLocks noEditPoints="1"/>
              </p:cNvSpPr>
              <p:nvPr userDrawn="1"/>
            </p:nvSpPr>
            <p:spPr bwMode="auto">
              <a:xfrm>
                <a:off x="10144077" y="5373666"/>
                <a:ext cx="351811" cy="1388728"/>
              </a:xfrm>
              <a:custGeom>
                <a:avLst/>
                <a:gdLst>
                  <a:gd name="T0" fmla="*/ 169 w 279"/>
                  <a:gd name="T1" fmla="*/ 852 h 1102"/>
                  <a:gd name="T2" fmla="*/ 80 w 279"/>
                  <a:gd name="T3" fmla="*/ 969 h 1102"/>
                  <a:gd name="T4" fmla="*/ 81 w 279"/>
                  <a:gd name="T5" fmla="*/ 969 h 1102"/>
                  <a:gd name="T6" fmla="*/ 81 w 279"/>
                  <a:gd name="T7" fmla="*/ 969 h 1102"/>
                  <a:gd name="T8" fmla="*/ 214 w 279"/>
                  <a:gd name="T9" fmla="*/ 1102 h 1102"/>
                  <a:gd name="T10" fmla="*/ 279 w 279"/>
                  <a:gd name="T11" fmla="*/ 1027 h 1102"/>
                  <a:gd name="T12" fmla="*/ 169 w 279"/>
                  <a:gd name="T13" fmla="*/ 852 h 1102"/>
                  <a:gd name="T14" fmla="*/ 110 w 279"/>
                  <a:gd name="T15" fmla="*/ 0 h 1102"/>
                  <a:gd name="T16" fmla="*/ 0 w 279"/>
                  <a:gd name="T17" fmla="*/ 152 h 1102"/>
                  <a:gd name="T18" fmla="*/ 80 w 279"/>
                  <a:gd name="T19" fmla="*/ 218 h 1102"/>
                  <a:gd name="T20" fmla="*/ 169 w 279"/>
                  <a:gd name="T21" fmla="*/ 336 h 1102"/>
                  <a:gd name="T22" fmla="*/ 279 w 279"/>
                  <a:gd name="T23" fmla="*/ 161 h 1102"/>
                  <a:gd name="T24" fmla="*/ 213 w 279"/>
                  <a:gd name="T25" fmla="*/ 85 h 1102"/>
                  <a:gd name="T26" fmla="*/ 110 w 279"/>
                  <a:gd name="T27" fmla="*/ 0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9" h="1102">
                    <a:moveTo>
                      <a:pt x="169" y="852"/>
                    </a:moveTo>
                    <a:cubicBezTo>
                      <a:pt x="145" y="894"/>
                      <a:pt x="116" y="933"/>
                      <a:pt x="80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214" y="1102"/>
                      <a:pt x="214" y="1102"/>
                      <a:pt x="214" y="1102"/>
                    </a:cubicBezTo>
                    <a:cubicBezTo>
                      <a:pt x="237" y="1078"/>
                      <a:pt x="259" y="1053"/>
                      <a:pt x="279" y="1027"/>
                    </a:cubicBezTo>
                    <a:cubicBezTo>
                      <a:pt x="232" y="973"/>
                      <a:pt x="195" y="914"/>
                      <a:pt x="169" y="852"/>
                    </a:cubicBezTo>
                    <a:moveTo>
                      <a:pt x="110" y="0"/>
                    </a:moveTo>
                    <a:cubicBezTo>
                      <a:pt x="68" y="47"/>
                      <a:pt x="31" y="99"/>
                      <a:pt x="0" y="152"/>
                    </a:cubicBezTo>
                    <a:cubicBezTo>
                      <a:pt x="28" y="171"/>
                      <a:pt x="55" y="193"/>
                      <a:pt x="80" y="218"/>
                    </a:cubicBezTo>
                    <a:cubicBezTo>
                      <a:pt x="116" y="254"/>
                      <a:pt x="146" y="294"/>
                      <a:pt x="169" y="336"/>
                    </a:cubicBezTo>
                    <a:cubicBezTo>
                      <a:pt x="196" y="273"/>
                      <a:pt x="232" y="214"/>
                      <a:pt x="279" y="161"/>
                    </a:cubicBezTo>
                    <a:cubicBezTo>
                      <a:pt x="259" y="134"/>
                      <a:pt x="237" y="109"/>
                      <a:pt x="213" y="85"/>
                    </a:cubicBezTo>
                    <a:cubicBezTo>
                      <a:pt x="181" y="53"/>
                      <a:pt x="147" y="24"/>
                      <a:pt x="1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9" name="Freeform 52"/>
              <p:cNvSpPr>
                <a:spLocks/>
              </p:cNvSpPr>
              <p:nvPr userDrawn="1"/>
            </p:nvSpPr>
            <p:spPr bwMode="auto">
              <a:xfrm>
                <a:off x="9563126" y="5215505"/>
                <a:ext cx="355669" cy="87181"/>
              </a:xfrm>
              <a:custGeom>
                <a:avLst/>
                <a:gdLst>
                  <a:gd name="T0" fmla="*/ 166 w 282"/>
                  <a:gd name="T1" fmla="*/ 0 h 69"/>
                  <a:gd name="T2" fmla="*/ 2 w 282"/>
                  <a:gd name="T3" fmla="*/ 19 h 69"/>
                  <a:gd name="T4" fmla="*/ 0 w 282"/>
                  <a:gd name="T5" fmla="*/ 66 h 69"/>
                  <a:gd name="T6" fmla="*/ 50 w 282"/>
                  <a:gd name="T7" fmla="*/ 69 h 69"/>
                  <a:gd name="T8" fmla="*/ 282 w 282"/>
                  <a:gd name="T9" fmla="*/ 9 h 69"/>
                  <a:gd name="T10" fmla="*/ 166 w 282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2" h="69">
                    <a:moveTo>
                      <a:pt x="166" y="0"/>
                    </a:moveTo>
                    <a:cubicBezTo>
                      <a:pt x="111" y="0"/>
                      <a:pt x="56" y="6"/>
                      <a:pt x="2" y="19"/>
                    </a:cubicBezTo>
                    <a:cubicBezTo>
                      <a:pt x="0" y="34"/>
                      <a:pt x="0" y="50"/>
                      <a:pt x="0" y="66"/>
                    </a:cubicBezTo>
                    <a:cubicBezTo>
                      <a:pt x="17" y="68"/>
                      <a:pt x="33" y="69"/>
                      <a:pt x="50" y="69"/>
                    </a:cubicBezTo>
                    <a:cubicBezTo>
                      <a:pt x="130" y="69"/>
                      <a:pt x="210" y="49"/>
                      <a:pt x="282" y="9"/>
                    </a:cubicBezTo>
                    <a:cubicBezTo>
                      <a:pt x="244" y="3"/>
                      <a:pt x="205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0" name="Freeform 53"/>
              <p:cNvSpPr>
                <a:spLocks/>
              </p:cNvSpPr>
              <p:nvPr userDrawn="1"/>
            </p:nvSpPr>
            <p:spPr bwMode="auto">
              <a:xfrm>
                <a:off x="9447399" y="5240193"/>
                <a:ext cx="118042" cy="58635"/>
              </a:xfrm>
              <a:custGeom>
                <a:avLst/>
                <a:gdLst>
                  <a:gd name="T0" fmla="*/ 94 w 94"/>
                  <a:gd name="T1" fmla="*/ 0 h 47"/>
                  <a:gd name="T2" fmla="*/ 0 w 94"/>
                  <a:gd name="T3" fmla="*/ 28 h 47"/>
                  <a:gd name="T4" fmla="*/ 92 w 94"/>
                  <a:gd name="T5" fmla="*/ 47 h 47"/>
                  <a:gd name="T6" fmla="*/ 94 w 94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47">
                    <a:moveTo>
                      <a:pt x="94" y="0"/>
                    </a:moveTo>
                    <a:cubicBezTo>
                      <a:pt x="62" y="7"/>
                      <a:pt x="31" y="17"/>
                      <a:pt x="0" y="28"/>
                    </a:cubicBezTo>
                    <a:cubicBezTo>
                      <a:pt x="30" y="38"/>
                      <a:pt x="61" y="44"/>
                      <a:pt x="92" y="47"/>
                    </a:cubicBezTo>
                    <a:cubicBezTo>
                      <a:pt x="92" y="31"/>
                      <a:pt x="92" y="15"/>
                      <a:pt x="9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1" name="Freeform 54"/>
              <p:cNvSpPr>
                <a:spLocks/>
              </p:cNvSpPr>
              <p:nvPr userDrawn="1"/>
            </p:nvSpPr>
            <p:spPr bwMode="auto">
              <a:xfrm>
                <a:off x="10245917" y="6594974"/>
                <a:ext cx="168190" cy="167419"/>
              </a:xfrm>
              <a:custGeom>
                <a:avLst/>
                <a:gdLst>
                  <a:gd name="T0" fmla="*/ 0 w 133"/>
                  <a:gd name="T1" fmla="*/ 0 h 133"/>
                  <a:gd name="T2" fmla="*/ 0 w 133"/>
                  <a:gd name="T3" fmla="*/ 0 h 133"/>
                  <a:gd name="T4" fmla="*/ 132 w 133"/>
                  <a:gd name="T5" fmla="*/ 133 h 133"/>
                  <a:gd name="T6" fmla="*/ 133 w 133"/>
                  <a:gd name="T7" fmla="*/ 133 h 133"/>
                  <a:gd name="T8" fmla="*/ 0 w 13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2" y="133"/>
                      <a:pt x="132" y="133"/>
                      <a:pt x="132" y="133"/>
                    </a:cubicBezTo>
                    <a:cubicBezTo>
                      <a:pt x="132" y="133"/>
                      <a:pt x="132" y="133"/>
                      <a:pt x="133" y="1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2" name="Freeform 55"/>
              <p:cNvSpPr>
                <a:spLocks noEditPoints="1"/>
              </p:cNvSpPr>
              <p:nvPr userDrawn="1"/>
            </p:nvSpPr>
            <p:spPr bwMode="auto">
              <a:xfrm>
                <a:off x="9117961" y="5590461"/>
                <a:ext cx="374185" cy="790032"/>
              </a:xfrm>
              <a:custGeom>
                <a:avLst/>
                <a:gdLst>
                  <a:gd name="T0" fmla="*/ 132 w 297"/>
                  <a:gd name="T1" fmla="*/ 433 h 627"/>
                  <a:gd name="T2" fmla="*/ 107 w 297"/>
                  <a:gd name="T3" fmla="*/ 461 h 627"/>
                  <a:gd name="T4" fmla="*/ 0 w 297"/>
                  <a:gd name="T5" fmla="*/ 529 h 627"/>
                  <a:gd name="T6" fmla="*/ 30 w 297"/>
                  <a:gd name="T7" fmla="*/ 627 h 627"/>
                  <a:gd name="T8" fmla="*/ 179 w 297"/>
                  <a:gd name="T9" fmla="*/ 533 h 627"/>
                  <a:gd name="T10" fmla="*/ 207 w 297"/>
                  <a:gd name="T11" fmla="*/ 503 h 627"/>
                  <a:gd name="T12" fmla="*/ 132 w 297"/>
                  <a:gd name="T13" fmla="*/ 433 h 627"/>
                  <a:gd name="T14" fmla="*/ 197 w 297"/>
                  <a:gd name="T15" fmla="*/ 0 h 627"/>
                  <a:gd name="T16" fmla="*/ 144 w 297"/>
                  <a:gd name="T17" fmla="*/ 46 h 627"/>
                  <a:gd name="T18" fmla="*/ 144 w 297"/>
                  <a:gd name="T19" fmla="*/ 47 h 627"/>
                  <a:gd name="T20" fmla="*/ 122 w 297"/>
                  <a:gd name="T21" fmla="*/ 70 h 627"/>
                  <a:gd name="T22" fmla="*/ 191 w 297"/>
                  <a:gd name="T23" fmla="*/ 244 h 627"/>
                  <a:gd name="T24" fmla="*/ 289 w 297"/>
                  <a:gd name="T25" fmla="*/ 317 h 627"/>
                  <a:gd name="T26" fmla="*/ 283 w 297"/>
                  <a:gd name="T27" fmla="*/ 165 h 627"/>
                  <a:gd name="T28" fmla="*/ 205 w 297"/>
                  <a:gd name="T29" fmla="*/ 10 h 627"/>
                  <a:gd name="T30" fmla="*/ 197 w 297"/>
                  <a:gd name="T3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627">
                    <a:moveTo>
                      <a:pt x="132" y="433"/>
                    </a:moveTo>
                    <a:cubicBezTo>
                      <a:pt x="124" y="443"/>
                      <a:pt x="116" y="452"/>
                      <a:pt x="107" y="461"/>
                    </a:cubicBezTo>
                    <a:cubicBezTo>
                      <a:pt x="76" y="492"/>
                      <a:pt x="39" y="515"/>
                      <a:pt x="0" y="529"/>
                    </a:cubicBezTo>
                    <a:cubicBezTo>
                      <a:pt x="7" y="562"/>
                      <a:pt x="17" y="595"/>
                      <a:pt x="30" y="627"/>
                    </a:cubicBezTo>
                    <a:cubicBezTo>
                      <a:pt x="85" y="608"/>
                      <a:pt x="136" y="577"/>
                      <a:pt x="179" y="533"/>
                    </a:cubicBezTo>
                    <a:cubicBezTo>
                      <a:pt x="189" y="524"/>
                      <a:pt x="198" y="514"/>
                      <a:pt x="207" y="503"/>
                    </a:cubicBezTo>
                    <a:cubicBezTo>
                      <a:pt x="184" y="478"/>
                      <a:pt x="159" y="454"/>
                      <a:pt x="132" y="433"/>
                    </a:cubicBezTo>
                    <a:moveTo>
                      <a:pt x="197" y="0"/>
                    </a:moveTo>
                    <a:cubicBezTo>
                      <a:pt x="179" y="14"/>
                      <a:pt x="161" y="29"/>
                      <a:pt x="144" y="46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37" y="54"/>
                      <a:pt x="129" y="62"/>
                      <a:pt x="122" y="70"/>
                    </a:cubicBezTo>
                    <a:cubicBezTo>
                      <a:pt x="165" y="120"/>
                      <a:pt x="188" y="182"/>
                      <a:pt x="191" y="244"/>
                    </a:cubicBezTo>
                    <a:cubicBezTo>
                      <a:pt x="226" y="266"/>
                      <a:pt x="259" y="290"/>
                      <a:pt x="289" y="317"/>
                    </a:cubicBezTo>
                    <a:cubicBezTo>
                      <a:pt x="297" y="267"/>
                      <a:pt x="295" y="215"/>
                      <a:pt x="283" y="165"/>
                    </a:cubicBezTo>
                    <a:cubicBezTo>
                      <a:pt x="250" y="116"/>
                      <a:pt x="224" y="64"/>
                      <a:pt x="205" y="10"/>
                    </a:cubicBezTo>
                    <a:cubicBezTo>
                      <a:pt x="202" y="6"/>
                      <a:pt x="200" y="3"/>
                      <a:pt x="1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3" name="Freeform 56"/>
              <p:cNvSpPr>
                <a:spLocks/>
              </p:cNvSpPr>
              <p:nvPr userDrawn="1"/>
            </p:nvSpPr>
            <p:spPr bwMode="auto">
              <a:xfrm>
                <a:off x="9376419" y="5602806"/>
                <a:ext cx="97983" cy="195194"/>
              </a:xfrm>
              <a:custGeom>
                <a:avLst/>
                <a:gdLst>
                  <a:gd name="T0" fmla="*/ 0 w 78"/>
                  <a:gd name="T1" fmla="*/ 0 h 155"/>
                  <a:gd name="T2" fmla="*/ 78 w 78"/>
                  <a:gd name="T3" fmla="*/ 155 h 155"/>
                  <a:gd name="T4" fmla="*/ 0 w 7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155">
                    <a:moveTo>
                      <a:pt x="0" y="0"/>
                    </a:moveTo>
                    <a:cubicBezTo>
                      <a:pt x="19" y="54"/>
                      <a:pt x="45" y="106"/>
                      <a:pt x="78" y="155"/>
                    </a:cubicBezTo>
                    <a:cubicBezTo>
                      <a:pt x="64" y="99"/>
                      <a:pt x="38" y="46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4" name="Freeform 57"/>
              <p:cNvSpPr>
                <a:spLocks/>
              </p:cNvSpPr>
              <p:nvPr userDrawn="1"/>
            </p:nvSpPr>
            <p:spPr bwMode="auto">
              <a:xfrm>
                <a:off x="9284609" y="5897524"/>
                <a:ext cx="197508" cy="326351"/>
              </a:xfrm>
              <a:custGeom>
                <a:avLst/>
                <a:gdLst>
                  <a:gd name="T0" fmla="*/ 59 w 157"/>
                  <a:gd name="T1" fmla="*/ 0 h 259"/>
                  <a:gd name="T2" fmla="*/ 0 w 157"/>
                  <a:gd name="T3" fmla="*/ 189 h 259"/>
                  <a:gd name="T4" fmla="*/ 75 w 157"/>
                  <a:gd name="T5" fmla="*/ 259 h 259"/>
                  <a:gd name="T6" fmla="*/ 157 w 157"/>
                  <a:gd name="T7" fmla="*/ 73 h 259"/>
                  <a:gd name="T8" fmla="*/ 59 w 157"/>
                  <a:gd name="T9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59">
                    <a:moveTo>
                      <a:pt x="59" y="0"/>
                    </a:moveTo>
                    <a:cubicBezTo>
                      <a:pt x="62" y="66"/>
                      <a:pt x="42" y="134"/>
                      <a:pt x="0" y="189"/>
                    </a:cubicBezTo>
                    <a:cubicBezTo>
                      <a:pt x="27" y="210"/>
                      <a:pt x="52" y="234"/>
                      <a:pt x="75" y="259"/>
                    </a:cubicBezTo>
                    <a:cubicBezTo>
                      <a:pt x="119" y="204"/>
                      <a:pt x="147" y="140"/>
                      <a:pt x="157" y="73"/>
                    </a:cubicBezTo>
                    <a:cubicBezTo>
                      <a:pt x="127" y="46"/>
                      <a:pt x="94" y="22"/>
                      <a:pt x="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5" name="Freeform 58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261544" cy="227597"/>
              </a:xfrm>
              <a:custGeom>
                <a:avLst/>
                <a:gdLst>
                  <a:gd name="T0" fmla="*/ 73 w 208"/>
                  <a:gd name="T1" fmla="*/ 0 h 181"/>
                  <a:gd name="T2" fmla="*/ 72 w 208"/>
                  <a:gd name="T3" fmla="*/ 0 h 181"/>
                  <a:gd name="T4" fmla="*/ 72 w 208"/>
                  <a:gd name="T5" fmla="*/ 0 h 181"/>
                  <a:gd name="T6" fmla="*/ 0 w 208"/>
                  <a:gd name="T7" fmla="*/ 72 h 181"/>
                  <a:gd name="T8" fmla="*/ 208 w 208"/>
                  <a:gd name="T9" fmla="*/ 181 h 181"/>
                  <a:gd name="T10" fmla="*/ 182 w 208"/>
                  <a:gd name="T11" fmla="*/ 69 h 181"/>
                  <a:gd name="T12" fmla="*/ 73 w 208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1">
                    <a:moveTo>
                      <a:pt x="73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59" y="131"/>
                      <a:pt x="132" y="167"/>
                      <a:pt x="208" y="181"/>
                    </a:cubicBezTo>
                    <a:cubicBezTo>
                      <a:pt x="196" y="144"/>
                      <a:pt x="187" y="106"/>
                      <a:pt x="182" y="69"/>
                    </a:cubicBezTo>
                    <a:cubicBezTo>
                      <a:pt x="142" y="55"/>
                      <a:pt x="104" y="32"/>
                      <a:pt x="7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6" name="Freeform 60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85638" cy="81781"/>
              </a:xfrm>
              <a:custGeom>
                <a:avLst/>
                <a:gdLst>
                  <a:gd name="T0" fmla="*/ 50 w 68"/>
                  <a:gd name="T1" fmla="*/ 0 h 65"/>
                  <a:gd name="T2" fmla="*/ 50 w 68"/>
                  <a:gd name="T3" fmla="*/ 0 h 65"/>
                  <a:gd name="T4" fmla="*/ 50 w 68"/>
                  <a:gd name="T5" fmla="*/ 1 h 65"/>
                  <a:gd name="T6" fmla="*/ 0 w 68"/>
                  <a:gd name="T7" fmla="*/ 51 h 65"/>
                  <a:gd name="T8" fmla="*/ 15 w 68"/>
                  <a:gd name="T9" fmla="*/ 65 h 65"/>
                  <a:gd name="T10" fmla="*/ 68 w 68"/>
                  <a:gd name="T11" fmla="*/ 19 h 65"/>
                  <a:gd name="T12" fmla="*/ 50 w 68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5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32" y="48"/>
                      <a:pt x="50" y="33"/>
                      <a:pt x="68" y="19"/>
                    </a:cubicBezTo>
                    <a:cubicBezTo>
                      <a:pt x="62" y="13"/>
                      <a:pt x="57" y="6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7" name="Freeform 61"/>
              <p:cNvSpPr>
                <a:spLocks/>
              </p:cNvSpPr>
              <p:nvPr userDrawn="1"/>
            </p:nvSpPr>
            <p:spPr bwMode="auto">
              <a:xfrm>
                <a:off x="9280751" y="5630580"/>
                <a:ext cx="18516" cy="17745"/>
              </a:xfrm>
              <a:custGeom>
                <a:avLst/>
                <a:gdLst>
                  <a:gd name="T0" fmla="*/ 0 w 15"/>
                  <a:gd name="T1" fmla="*/ 0 h 14"/>
                  <a:gd name="T2" fmla="*/ 0 w 15"/>
                  <a:gd name="T3" fmla="*/ 0 h 14"/>
                  <a:gd name="T4" fmla="*/ 15 w 15"/>
                  <a:gd name="T5" fmla="*/ 14 h 14"/>
                  <a:gd name="T6" fmla="*/ 15 w 15"/>
                  <a:gd name="T7" fmla="*/ 14 h 14"/>
                  <a:gd name="T8" fmla="*/ 0 w 1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8" name="Freeform 63"/>
              <p:cNvSpPr>
                <a:spLocks/>
              </p:cNvSpPr>
              <p:nvPr userDrawn="1"/>
            </p:nvSpPr>
            <p:spPr bwMode="auto">
              <a:xfrm>
                <a:off x="8496892" y="5785655"/>
                <a:ext cx="159704" cy="303977"/>
              </a:xfrm>
              <a:custGeom>
                <a:avLst/>
                <a:gdLst>
                  <a:gd name="T0" fmla="*/ 127 w 127"/>
                  <a:gd name="T1" fmla="*/ 0 h 241"/>
                  <a:gd name="T2" fmla="*/ 11 w 127"/>
                  <a:gd name="T3" fmla="*/ 39 h 241"/>
                  <a:gd name="T4" fmla="*/ 31 w 127"/>
                  <a:gd name="T5" fmla="*/ 241 h 241"/>
                  <a:gd name="T6" fmla="*/ 124 w 127"/>
                  <a:gd name="T7" fmla="*/ 199 h 241"/>
                  <a:gd name="T8" fmla="*/ 127 w 127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241">
                    <a:moveTo>
                      <a:pt x="127" y="0"/>
                    </a:moveTo>
                    <a:cubicBezTo>
                      <a:pt x="87" y="10"/>
                      <a:pt x="48" y="23"/>
                      <a:pt x="11" y="39"/>
                    </a:cubicBezTo>
                    <a:cubicBezTo>
                      <a:pt x="0" y="106"/>
                      <a:pt x="7" y="177"/>
                      <a:pt x="31" y="241"/>
                    </a:cubicBezTo>
                    <a:cubicBezTo>
                      <a:pt x="61" y="224"/>
                      <a:pt x="92" y="210"/>
                      <a:pt x="124" y="199"/>
                    </a:cubicBezTo>
                    <a:cubicBezTo>
                      <a:pt x="102" y="134"/>
                      <a:pt x="103" y="64"/>
                      <a:pt x="1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9" name="Freeform 64"/>
              <p:cNvSpPr>
                <a:spLocks/>
              </p:cNvSpPr>
              <p:nvPr userDrawn="1"/>
            </p:nvSpPr>
            <p:spPr bwMode="auto">
              <a:xfrm>
                <a:off x="9063955" y="5481678"/>
                <a:ext cx="216796" cy="176677"/>
              </a:xfrm>
              <a:custGeom>
                <a:avLst/>
                <a:gdLst>
                  <a:gd name="T0" fmla="*/ 54 w 172"/>
                  <a:gd name="T1" fmla="*/ 0 h 140"/>
                  <a:gd name="T2" fmla="*/ 0 w 172"/>
                  <a:gd name="T3" fmla="*/ 60 h 140"/>
                  <a:gd name="T4" fmla="*/ 150 w 172"/>
                  <a:gd name="T5" fmla="*/ 140 h 140"/>
                  <a:gd name="T6" fmla="*/ 150 w 172"/>
                  <a:gd name="T7" fmla="*/ 140 h 140"/>
                  <a:gd name="T8" fmla="*/ 150 w 172"/>
                  <a:gd name="T9" fmla="*/ 140 h 140"/>
                  <a:gd name="T10" fmla="*/ 172 w 172"/>
                  <a:gd name="T11" fmla="*/ 118 h 140"/>
                  <a:gd name="T12" fmla="*/ 54 w 172"/>
                  <a:gd name="T1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140">
                    <a:moveTo>
                      <a:pt x="54" y="0"/>
                    </a:moveTo>
                    <a:cubicBezTo>
                      <a:pt x="35" y="19"/>
                      <a:pt x="17" y="39"/>
                      <a:pt x="0" y="60"/>
                    </a:cubicBezTo>
                    <a:cubicBezTo>
                      <a:pt x="55" y="71"/>
                      <a:pt x="107" y="97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72" y="118"/>
                      <a:pt x="172" y="118"/>
                      <a:pt x="172" y="118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0" name="Freeform 65"/>
              <p:cNvSpPr>
                <a:spLocks/>
              </p:cNvSpPr>
              <p:nvPr userDrawn="1"/>
            </p:nvSpPr>
            <p:spPr bwMode="auto">
              <a:xfrm>
                <a:off x="9131849" y="5451589"/>
                <a:ext cx="212167" cy="178992"/>
              </a:xfrm>
              <a:custGeom>
                <a:avLst/>
                <a:gdLst>
                  <a:gd name="T0" fmla="*/ 24 w 168"/>
                  <a:gd name="T1" fmla="*/ 0 h 142"/>
                  <a:gd name="T2" fmla="*/ 0 w 168"/>
                  <a:gd name="T3" fmla="*/ 23 h 142"/>
                  <a:gd name="T4" fmla="*/ 0 w 168"/>
                  <a:gd name="T5" fmla="*/ 24 h 142"/>
                  <a:gd name="T6" fmla="*/ 0 w 168"/>
                  <a:gd name="T7" fmla="*/ 24 h 142"/>
                  <a:gd name="T8" fmla="*/ 118 w 168"/>
                  <a:gd name="T9" fmla="*/ 142 h 142"/>
                  <a:gd name="T10" fmla="*/ 168 w 168"/>
                  <a:gd name="T11" fmla="*/ 91 h 142"/>
                  <a:gd name="T12" fmla="*/ 24 w 168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42">
                    <a:moveTo>
                      <a:pt x="24" y="0"/>
                    </a:moveTo>
                    <a:cubicBezTo>
                      <a:pt x="16" y="8"/>
                      <a:pt x="8" y="15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8" y="142"/>
                      <a:pt x="118" y="142"/>
                      <a:pt x="118" y="142"/>
                    </a:cubicBezTo>
                    <a:cubicBezTo>
                      <a:pt x="168" y="91"/>
                      <a:pt x="168" y="91"/>
                      <a:pt x="168" y="91"/>
                    </a:cubicBezTo>
                    <a:cubicBezTo>
                      <a:pt x="126" y="49"/>
                      <a:pt x="77" y="19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1" name="Freeform 66"/>
              <p:cNvSpPr>
                <a:spLocks/>
              </p:cNvSpPr>
              <p:nvPr userDrawn="1"/>
            </p:nvSpPr>
            <p:spPr bwMode="auto">
              <a:xfrm>
                <a:off x="9131849" y="5481678"/>
                <a:ext cx="148903" cy="148903"/>
              </a:xfrm>
              <a:custGeom>
                <a:avLst/>
                <a:gdLst>
                  <a:gd name="T0" fmla="*/ 0 w 118"/>
                  <a:gd name="T1" fmla="*/ 0 h 118"/>
                  <a:gd name="T2" fmla="*/ 0 w 118"/>
                  <a:gd name="T3" fmla="*/ 0 h 118"/>
                  <a:gd name="T4" fmla="*/ 118 w 118"/>
                  <a:gd name="T5" fmla="*/ 118 h 118"/>
                  <a:gd name="T6" fmla="*/ 118 w 118"/>
                  <a:gd name="T7" fmla="*/ 118 h 118"/>
                  <a:gd name="T8" fmla="*/ 0 w 118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2" name="Freeform 67"/>
              <p:cNvSpPr>
                <a:spLocks/>
              </p:cNvSpPr>
              <p:nvPr userDrawn="1"/>
            </p:nvSpPr>
            <p:spPr bwMode="auto">
              <a:xfrm>
                <a:off x="9252977" y="5630580"/>
                <a:ext cx="27775" cy="27775"/>
              </a:xfrm>
              <a:custGeom>
                <a:avLst/>
                <a:gdLst>
                  <a:gd name="T0" fmla="*/ 22 w 22"/>
                  <a:gd name="T1" fmla="*/ 0 h 22"/>
                  <a:gd name="T2" fmla="*/ 0 w 22"/>
                  <a:gd name="T3" fmla="*/ 22 h 22"/>
                  <a:gd name="T4" fmla="*/ 0 w 22"/>
                  <a:gd name="T5" fmla="*/ 22 h 22"/>
                  <a:gd name="T6" fmla="*/ 22 w 22"/>
                  <a:gd name="T7" fmla="*/ 0 h 22"/>
                  <a:gd name="T8" fmla="*/ 22 w 2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3" name="Freeform 68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63264" cy="64036"/>
              </a:xfrm>
              <a:custGeom>
                <a:avLst/>
                <a:gdLst>
                  <a:gd name="T0" fmla="*/ 50 w 50"/>
                  <a:gd name="T1" fmla="*/ 0 h 51"/>
                  <a:gd name="T2" fmla="*/ 0 w 50"/>
                  <a:gd name="T3" fmla="*/ 51 h 51"/>
                  <a:gd name="T4" fmla="*/ 0 w 50"/>
                  <a:gd name="T5" fmla="*/ 51 h 51"/>
                  <a:gd name="T6" fmla="*/ 50 w 50"/>
                  <a:gd name="T7" fmla="*/ 1 h 51"/>
                  <a:gd name="T8" fmla="*/ 50 w 50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4" name="Rectangle 69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5" name="Rectangle 70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6" name="Freeform 71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90268" cy="90268"/>
              </a:xfrm>
              <a:custGeom>
                <a:avLst/>
                <a:gdLst>
                  <a:gd name="T0" fmla="*/ 72 w 72"/>
                  <a:gd name="T1" fmla="*/ 0 h 72"/>
                  <a:gd name="T2" fmla="*/ 0 w 72"/>
                  <a:gd name="T3" fmla="*/ 72 h 72"/>
                  <a:gd name="T4" fmla="*/ 0 w 72"/>
                  <a:gd name="T5" fmla="*/ 72 h 72"/>
                  <a:gd name="T6" fmla="*/ 72 w 72"/>
                  <a:gd name="T7" fmla="*/ 0 h 72"/>
                  <a:gd name="T8" fmla="*/ 72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72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7" name="Freeform 74"/>
              <p:cNvSpPr>
                <a:spLocks noEditPoints="1"/>
              </p:cNvSpPr>
              <p:nvPr userDrawn="1"/>
            </p:nvSpPr>
            <p:spPr bwMode="auto">
              <a:xfrm>
                <a:off x="9360217" y="2253657"/>
                <a:ext cx="524631" cy="524630"/>
              </a:xfrm>
              <a:custGeom>
                <a:avLst/>
                <a:gdLst>
                  <a:gd name="T0" fmla="*/ 54 w 416"/>
                  <a:gd name="T1" fmla="*/ 361 h 416"/>
                  <a:gd name="T2" fmla="*/ 0 w 416"/>
                  <a:gd name="T3" fmla="*/ 416 h 416"/>
                  <a:gd name="T4" fmla="*/ 0 w 416"/>
                  <a:gd name="T5" fmla="*/ 416 h 416"/>
                  <a:gd name="T6" fmla="*/ 54 w 416"/>
                  <a:gd name="T7" fmla="*/ 362 h 416"/>
                  <a:gd name="T8" fmla="*/ 54 w 416"/>
                  <a:gd name="T9" fmla="*/ 361 h 416"/>
                  <a:gd name="T10" fmla="*/ 416 w 416"/>
                  <a:gd name="T11" fmla="*/ 0 h 416"/>
                  <a:gd name="T12" fmla="*/ 362 w 416"/>
                  <a:gd name="T13" fmla="*/ 54 h 416"/>
                  <a:gd name="T14" fmla="*/ 362 w 416"/>
                  <a:gd name="T15" fmla="*/ 54 h 416"/>
                  <a:gd name="T16" fmla="*/ 416 w 416"/>
                  <a:gd name="T17" fmla="*/ 0 h 416"/>
                  <a:gd name="T18" fmla="*/ 416 w 41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6" h="416">
                    <a:moveTo>
                      <a:pt x="54" y="361"/>
                    </a:moveTo>
                    <a:cubicBezTo>
                      <a:pt x="0" y="416"/>
                      <a:pt x="0" y="416"/>
                      <a:pt x="0" y="416"/>
                    </a:cubicBezTo>
                    <a:cubicBezTo>
                      <a:pt x="0" y="416"/>
                      <a:pt x="0" y="416"/>
                      <a:pt x="0" y="416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54" y="362"/>
                      <a:pt x="54" y="362"/>
                      <a:pt x="54" y="361"/>
                    </a:cubicBezTo>
                    <a:moveTo>
                      <a:pt x="416" y="0"/>
                    </a:moveTo>
                    <a:cubicBezTo>
                      <a:pt x="362" y="54"/>
                      <a:pt x="362" y="54"/>
                      <a:pt x="362" y="54"/>
                    </a:cubicBezTo>
                    <a:cubicBezTo>
                      <a:pt x="362" y="54"/>
                      <a:pt x="362" y="54"/>
                      <a:pt x="362" y="54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8" name="Freeform 76"/>
              <p:cNvSpPr>
                <a:spLocks/>
              </p:cNvSpPr>
              <p:nvPr userDrawn="1"/>
            </p:nvSpPr>
            <p:spPr bwMode="auto">
              <a:xfrm>
                <a:off x="10915592" y="2066179"/>
                <a:ext cx="829379" cy="810091"/>
              </a:xfrm>
              <a:custGeom>
                <a:avLst/>
                <a:gdLst>
                  <a:gd name="T0" fmla="*/ 392 w 658"/>
                  <a:gd name="T1" fmla="*/ 0 h 643"/>
                  <a:gd name="T2" fmla="*/ 125 w 658"/>
                  <a:gd name="T3" fmla="*/ 110 h 643"/>
                  <a:gd name="T4" fmla="*/ 21 w 658"/>
                  <a:gd name="T5" fmla="*/ 441 h 643"/>
                  <a:gd name="T6" fmla="*/ 118 w 658"/>
                  <a:gd name="T7" fmla="*/ 635 h 643"/>
                  <a:gd name="T8" fmla="*/ 125 w 658"/>
                  <a:gd name="T9" fmla="*/ 643 h 643"/>
                  <a:gd name="T10" fmla="*/ 126 w 658"/>
                  <a:gd name="T11" fmla="*/ 643 h 643"/>
                  <a:gd name="T12" fmla="*/ 126 w 658"/>
                  <a:gd name="T13" fmla="*/ 643 h 643"/>
                  <a:gd name="T14" fmla="*/ 195 w 658"/>
                  <a:gd name="T15" fmla="*/ 573 h 643"/>
                  <a:gd name="T16" fmla="*/ 195 w 658"/>
                  <a:gd name="T17" fmla="*/ 180 h 643"/>
                  <a:gd name="T18" fmla="*/ 392 w 658"/>
                  <a:gd name="T19" fmla="*/ 98 h 643"/>
                  <a:gd name="T20" fmla="*/ 588 w 658"/>
                  <a:gd name="T21" fmla="*/ 180 h 643"/>
                  <a:gd name="T22" fmla="*/ 589 w 658"/>
                  <a:gd name="T23" fmla="*/ 180 h 643"/>
                  <a:gd name="T24" fmla="*/ 589 w 658"/>
                  <a:gd name="T25" fmla="*/ 180 h 643"/>
                  <a:gd name="T26" fmla="*/ 658 w 658"/>
                  <a:gd name="T27" fmla="*/ 110 h 643"/>
                  <a:gd name="T28" fmla="*/ 392 w 658"/>
                  <a:gd name="T29" fmla="*/ 0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8" h="643">
                    <a:moveTo>
                      <a:pt x="392" y="0"/>
                    </a:moveTo>
                    <a:cubicBezTo>
                      <a:pt x="295" y="0"/>
                      <a:pt x="199" y="37"/>
                      <a:pt x="125" y="110"/>
                    </a:cubicBezTo>
                    <a:cubicBezTo>
                      <a:pt x="35" y="200"/>
                      <a:pt x="0" y="325"/>
                      <a:pt x="21" y="441"/>
                    </a:cubicBezTo>
                    <a:cubicBezTo>
                      <a:pt x="64" y="499"/>
                      <a:pt x="97" y="564"/>
                      <a:pt x="118" y="635"/>
                    </a:cubicBezTo>
                    <a:cubicBezTo>
                      <a:pt x="120" y="638"/>
                      <a:pt x="123" y="640"/>
                      <a:pt x="125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95" y="573"/>
                      <a:pt x="195" y="573"/>
                      <a:pt x="195" y="573"/>
                    </a:cubicBezTo>
                    <a:cubicBezTo>
                      <a:pt x="87" y="465"/>
                      <a:pt x="87" y="288"/>
                      <a:pt x="195" y="180"/>
                    </a:cubicBezTo>
                    <a:cubicBezTo>
                      <a:pt x="249" y="126"/>
                      <a:pt x="321" y="98"/>
                      <a:pt x="392" y="98"/>
                    </a:cubicBezTo>
                    <a:cubicBezTo>
                      <a:pt x="463" y="98"/>
                      <a:pt x="534" y="126"/>
                      <a:pt x="588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658" y="110"/>
                      <a:pt x="658" y="110"/>
                      <a:pt x="658" y="110"/>
                    </a:cubicBezTo>
                    <a:cubicBezTo>
                      <a:pt x="585" y="37"/>
                      <a:pt x="488" y="0"/>
                      <a:pt x="3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9" name="Freeform 77"/>
              <p:cNvSpPr>
                <a:spLocks noEditPoints="1"/>
              </p:cNvSpPr>
              <p:nvPr userDrawn="1"/>
            </p:nvSpPr>
            <p:spPr bwMode="auto">
              <a:xfrm>
                <a:off x="11074525" y="2205052"/>
                <a:ext cx="670447" cy="671218"/>
              </a:xfrm>
              <a:custGeom>
                <a:avLst/>
                <a:gdLst>
                  <a:gd name="T0" fmla="*/ 69 w 532"/>
                  <a:gd name="T1" fmla="*/ 463 h 533"/>
                  <a:gd name="T2" fmla="*/ 0 w 532"/>
                  <a:gd name="T3" fmla="*/ 533 h 533"/>
                  <a:gd name="T4" fmla="*/ 0 w 532"/>
                  <a:gd name="T5" fmla="*/ 533 h 533"/>
                  <a:gd name="T6" fmla="*/ 69 w 532"/>
                  <a:gd name="T7" fmla="*/ 463 h 533"/>
                  <a:gd name="T8" fmla="*/ 69 w 532"/>
                  <a:gd name="T9" fmla="*/ 463 h 533"/>
                  <a:gd name="T10" fmla="*/ 532 w 532"/>
                  <a:gd name="T11" fmla="*/ 0 h 533"/>
                  <a:gd name="T12" fmla="*/ 463 w 532"/>
                  <a:gd name="T13" fmla="*/ 70 h 533"/>
                  <a:gd name="T14" fmla="*/ 463 w 532"/>
                  <a:gd name="T15" fmla="*/ 70 h 533"/>
                  <a:gd name="T16" fmla="*/ 532 w 532"/>
                  <a:gd name="T17" fmla="*/ 0 h 533"/>
                  <a:gd name="T18" fmla="*/ 532 w 532"/>
                  <a:gd name="T1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533">
                    <a:moveTo>
                      <a:pt x="69" y="463"/>
                    </a:move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69" y="463"/>
                      <a:pt x="69" y="463"/>
                      <a:pt x="69" y="463"/>
                    </a:cubicBezTo>
                    <a:cubicBezTo>
                      <a:pt x="69" y="463"/>
                      <a:pt x="69" y="463"/>
                      <a:pt x="69" y="463"/>
                    </a:cubicBezTo>
                    <a:moveTo>
                      <a:pt x="532" y="0"/>
                    </a:moveTo>
                    <a:cubicBezTo>
                      <a:pt x="463" y="70"/>
                      <a:pt x="463" y="70"/>
                      <a:pt x="463" y="70"/>
                    </a:cubicBezTo>
                    <a:cubicBezTo>
                      <a:pt x="463" y="70"/>
                      <a:pt x="463" y="70"/>
                      <a:pt x="463" y="7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32" y="0"/>
                      <a:pt x="532" y="0"/>
                      <a:pt x="53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0" name="Freeform 78"/>
              <p:cNvSpPr>
                <a:spLocks/>
              </p:cNvSpPr>
              <p:nvPr userDrawn="1"/>
            </p:nvSpPr>
            <p:spPr bwMode="auto">
              <a:xfrm>
                <a:off x="10427995" y="2332352"/>
                <a:ext cx="665818" cy="1063148"/>
              </a:xfrm>
              <a:custGeom>
                <a:avLst/>
                <a:gdLst>
                  <a:gd name="T0" fmla="*/ 27 w 528"/>
                  <a:gd name="T1" fmla="*/ 0 h 844"/>
                  <a:gd name="T2" fmla="*/ 0 w 528"/>
                  <a:gd name="T3" fmla="*/ 154 h 844"/>
                  <a:gd name="T4" fmla="*/ 372 w 528"/>
                  <a:gd name="T5" fmla="*/ 590 h 844"/>
                  <a:gd name="T6" fmla="*/ 312 w 528"/>
                  <a:gd name="T7" fmla="*/ 811 h 844"/>
                  <a:gd name="T8" fmla="*/ 363 w 528"/>
                  <a:gd name="T9" fmla="*/ 844 h 844"/>
                  <a:gd name="T10" fmla="*/ 518 w 528"/>
                  <a:gd name="T11" fmla="*/ 699 h 844"/>
                  <a:gd name="T12" fmla="*/ 528 w 528"/>
                  <a:gd name="T13" fmla="*/ 590 h 844"/>
                  <a:gd name="T14" fmla="*/ 505 w 528"/>
                  <a:gd name="T15" fmla="*/ 424 h 844"/>
                  <a:gd name="T16" fmla="*/ 408 w 528"/>
                  <a:gd name="T17" fmla="*/ 230 h 844"/>
                  <a:gd name="T18" fmla="*/ 27 w 528"/>
                  <a:gd name="T19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8" h="844">
                    <a:moveTo>
                      <a:pt x="27" y="0"/>
                    </a:moveTo>
                    <a:cubicBezTo>
                      <a:pt x="12" y="51"/>
                      <a:pt x="3" y="102"/>
                      <a:pt x="0" y="154"/>
                    </a:cubicBezTo>
                    <a:cubicBezTo>
                      <a:pt x="210" y="187"/>
                      <a:pt x="372" y="370"/>
                      <a:pt x="372" y="590"/>
                    </a:cubicBezTo>
                    <a:cubicBezTo>
                      <a:pt x="372" y="670"/>
                      <a:pt x="350" y="746"/>
                      <a:pt x="312" y="811"/>
                    </a:cubicBezTo>
                    <a:cubicBezTo>
                      <a:pt x="329" y="823"/>
                      <a:pt x="345" y="834"/>
                      <a:pt x="363" y="844"/>
                    </a:cubicBezTo>
                    <a:cubicBezTo>
                      <a:pt x="407" y="788"/>
                      <a:pt x="459" y="739"/>
                      <a:pt x="518" y="699"/>
                    </a:cubicBezTo>
                    <a:cubicBezTo>
                      <a:pt x="525" y="663"/>
                      <a:pt x="528" y="627"/>
                      <a:pt x="528" y="590"/>
                    </a:cubicBezTo>
                    <a:cubicBezTo>
                      <a:pt x="528" y="532"/>
                      <a:pt x="520" y="477"/>
                      <a:pt x="505" y="424"/>
                    </a:cubicBezTo>
                    <a:cubicBezTo>
                      <a:pt x="452" y="368"/>
                      <a:pt x="420" y="301"/>
                      <a:pt x="408" y="230"/>
                    </a:cubicBezTo>
                    <a:cubicBezTo>
                      <a:pt x="317" y="110"/>
                      <a:pt x="182" y="25"/>
                      <a:pt x="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1" name="Freeform 79"/>
              <p:cNvSpPr>
                <a:spLocks/>
              </p:cNvSpPr>
              <p:nvPr userDrawn="1"/>
            </p:nvSpPr>
            <p:spPr bwMode="auto">
              <a:xfrm>
                <a:off x="10885504" y="3213423"/>
                <a:ext cx="195194" cy="236855"/>
              </a:xfrm>
              <a:custGeom>
                <a:avLst/>
                <a:gdLst>
                  <a:gd name="T0" fmla="*/ 155 w 155"/>
                  <a:gd name="T1" fmla="*/ 0 h 188"/>
                  <a:gd name="T2" fmla="*/ 0 w 155"/>
                  <a:gd name="T3" fmla="*/ 145 h 188"/>
                  <a:gd name="T4" fmla="*/ 85 w 155"/>
                  <a:gd name="T5" fmla="*/ 188 h 188"/>
                  <a:gd name="T6" fmla="*/ 155 w 155"/>
                  <a:gd name="T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188">
                    <a:moveTo>
                      <a:pt x="155" y="0"/>
                    </a:moveTo>
                    <a:cubicBezTo>
                      <a:pt x="96" y="40"/>
                      <a:pt x="44" y="89"/>
                      <a:pt x="0" y="145"/>
                    </a:cubicBezTo>
                    <a:cubicBezTo>
                      <a:pt x="27" y="161"/>
                      <a:pt x="56" y="176"/>
                      <a:pt x="85" y="188"/>
                    </a:cubicBezTo>
                    <a:cubicBezTo>
                      <a:pt x="119" y="131"/>
                      <a:pt x="143" y="67"/>
                      <a:pt x="15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2" name="Freeform 80"/>
              <p:cNvSpPr>
                <a:spLocks/>
              </p:cNvSpPr>
              <p:nvPr userDrawn="1"/>
            </p:nvSpPr>
            <p:spPr bwMode="auto">
              <a:xfrm>
                <a:off x="10941824" y="2621670"/>
                <a:ext cx="122671" cy="244571"/>
              </a:xfrm>
              <a:custGeom>
                <a:avLst/>
                <a:gdLst>
                  <a:gd name="T0" fmla="*/ 0 w 97"/>
                  <a:gd name="T1" fmla="*/ 0 h 194"/>
                  <a:gd name="T2" fmla="*/ 97 w 97"/>
                  <a:gd name="T3" fmla="*/ 194 h 194"/>
                  <a:gd name="T4" fmla="*/ 0 w 97"/>
                  <a:gd name="T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194">
                    <a:moveTo>
                      <a:pt x="0" y="0"/>
                    </a:moveTo>
                    <a:cubicBezTo>
                      <a:pt x="12" y="71"/>
                      <a:pt x="44" y="138"/>
                      <a:pt x="97" y="194"/>
                    </a:cubicBezTo>
                    <a:cubicBezTo>
                      <a:pt x="76" y="123"/>
                      <a:pt x="43" y="58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3" name="Freeform 81"/>
              <p:cNvSpPr>
                <a:spLocks noEditPoints="1"/>
              </p:cNvSpPr>
              <p:nvPr userDrawn="1"/>
            </p:nvSpPr>
            <p:spPr bwMode="auto">
              <a:xfrm>
                <a:off x="10340814" y="3581435"/>
                <a:ext cx="388073" cy="245342"/>
              </a:xfrm>
              <a:custGeom>
                <a:avLst/>
                <a:gdLst>
                  <a:gd name="T0" fmla="*/ 19 w 308"/>
                  <a:gd name="T1" fmla="*/ 39 h 195"/>
                  <a:gd name="T2" fmla="*/ 0 w 308"/>
                  <a:gd name="T3" fmla="*/ 39 h 195"/>
                  <a:gd name="T4" fmla="*/ 0 w 308"/>
                  <a:gd name="T5" fmla="*/ 39 h 195"/>
                  <a:gd name="T6" fmla="*/ 0 w 308"/>
                  <a:gd name="T7" fmla="*/ 39 h 195"/>
                  <a:gd name="T8" fmla="*/ 0 w 308"/>
                  <a:gd name="T9" fmla="*/ 195 h 195"/>
                  <a:gd name="T10" fmla="*/ 66 w 308"/>
                  <a:gd name="T11" fmla="*/ 192 h 195"/>
                  <a:gd name="T12" fmla="*/ 66 w 308"/>
                  <a:gd name="T13" fmla="*/ 181 h 195"/>
                  <a:gd name="T14" fmla="*/ 66 w 308"/>
                  <a:gd name="T15" fmla="*/ 181 h 195"/>
                  <a:gd name="T16" fmla="*/ 19 w 308"/>
                  <a:gd name="T17" fmla="*/ 39 h 195"/>
                  <a:gd name="T18" fmla="*/ 182 w 308"/>
                  <a:gd name="T19" fmla="*/ 0 h 195"/>
                  <a:gd name="T20" fmla="*/ 112 w 308"/>
                  <a:gd name="T21" fmla="*/ 25 h 195"/>
                  <a:gd name="T22" fmla="*/ 152 w 308"/>
                  <a:gd name="T23" fmla="*/ 176 h 195"/>
                  <a:gd name="T24" fmla="*/ 299 w 308"/>
                  <a:gd name="T25" fmla="*/ 115 h 195"/>
                  <a:gd name="T26" fmla="*/ 308 w 308"/>
                  <a:gd name="T27" fmla="*/ 86 h 195"/>
                  <a:gd name="T28" fmla="*/ 182 w 308"/>
                  <a:gd name="T2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8" h="195">
                    <a:moveTo>
                      <a:pt x="19" y="39"/>
                    </a:moveTo>
                    <a:cubicBezTo>
                      <a:pt x="13" y="39"/>
                      <a:pt x="7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22" y="195"/>
                      <a:pt x="44" y="194"/>
                      <a:pt x="66" y="192"/>
                    </a:cubicBezTo>
                    <a:cubicBezTo>
                      <a:pt x="66" y="188"/>
                      <a:pt x="66" y="185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28"/>
                      <a:pt x="48" y="79"/>
                      <a:pt x="19" y="39"/>
                    </a:cubicBezTo>
                    <a:moveTo>
                      <a:pt x="182" y="0"/>
                    </a:moveTo>
                    <a:cubicBezTo>
                      <a:pt x="160" y="10"/>
                      <a:pt x="136" y="18"/>
                      <a:pt x="112" y="25"/>
                    </a:cubicBezTo>
                    <a:cubicBezTo>
                      <a:pt x="137" y="70"/>
                      <a:pt x="151" y="121"/>
                      <a:pt x="152" y="176"/>
                    </a:cubicBezTo>
                    <a:cubicBezTo>
                      <a:pt x="204" y="162"/>
                      <a:pt x="253" y="142"/>
                      <a:pt x="299" y="115"/>
                    </a:cubicBezTo>
                    <a:cubicBezTo>
                      <a:pt x="302" y="105"/>
                      <a:pt x="305" y="96"/>
                      <a:pt x="308" y="86"/>
                    </a:cubicBezTo>
                    <a:cubicBezTo>
                      <a:pt x="264" y="61"/>
                      <a:pt x="222" y="32"/>
                      <a:pt x="18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4" name="Freeform 82"/>
              <p:cNvSpPr>
                <a:spLocks/>
              </p:cNvSpPr>
              <p:nvPr userDrawn="1"/>
            </p:nvSpPr>
            <p:spPr bwMode="auto">
              <a:xfrm>
                <a:off x="10364730" y="3612296"/>
                <a:ext cx="167419" cy="196737"/>
              </a:xfrm>
              <a:custGeom>
                <a:avLst/>
                <a:gdLst>
                  <a:gd name="T0" fmla="*/ 93 w 133"/>
                  <a:gd name="T1" fmla="*/ 0 h 156"/>
                  <a:gd name="T2" fmla="*/ 0 w 133"/>
                  <a:gd name="T3" fmla="*/ 14 h 156"/>
                  <a:gd name="T4" fmla="*/ 47 w 133"/>
                  <a:gd name="T5" fmla="*/ 156 h 156"/>
                  <a:gd name="T6" fmla="*/ 47 w 133"/>
                  <a:gd name="T7" fmla="*/ 156 h 156"/>
                  <a:gd name="T8" fmla="*/ 47 w 133"/>
                  <a:gd name="T9" fmla="*/ 156 h 156"/>
                  <a:gd name="T10" fmla="*/ 110 w 133"/>
                  <a:gd name="T11" fmla="*/ 156 h 156"/>
                  <a:gd name="T12" fmla="*/ 133 w 133"/>
                  <a:gd name="T13" fmla="*/ 151 h 156"/>
                  <a:gd name="T14" fmla="*/ 93 w 133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" h="156">
                    <a:moveTo>
                      <a:pt x="93" y="0"/>
                    </a:moveTo>
                    <a:cubicBezTo>
                      <a:pt x="63" y="8"/>
                      <a:pt x="32" y="12"/>
                      <a:pt x="0" y="14"/>
                    </a:cubicBezTo>
                    <a:cubicBezTo>
                      <a:pt x="29" y="54"/>
                      <a:pt x="47" y="103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110" y="156"/>
                      <a:pt x="110" y="156"/>
                      <a:pt x="110" y="156"/>
                    </a:cubicBezTo>
                    <a:cubicBezTo>
                      <a:pt x="118" y="155"/>
                      <a:pt x="125" y="153"/>
                      <a:pt x="133" y="151"/>
                    </a:cubicBezTo>
                    <a:cubicBezTo>
                      <a:pt x="132" y="96"/>
                      <a:pt x="118" y="45"/>
                      <a:pt x="9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5" name="Freeform 83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13887"/>
              </a:xfrm>
              <a:custGeom>
                <a:avLst/>
                <a:gdLst>
                  <a:gd name="T0" fmla="*/ 63 w 63"/>
                  <a:gd name="T1" fmla="*/ 0 h 11"/>
                  <a:gd name="T2" fmla="*/ 0 w 63"/>
                  <a:gd name="T3" fmla="*/ 0 h 11"/>
                  <a:gd name="T4" fmla="*/ 0 w 63"/>
                  <a:gd name="T5" fmla="*/ 11 h 11"/>
                  <a:gd name="T6" fmla="*/ 63 w 63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1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21" y="8"/>
                      <a:pt x="42" y="5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6" name="Freeform 84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0"/>
              </a:xfrm>
              <a:custGeom>
                <a:avLst/>
                <a:gdLst>
                  <a:gd name="T0" fmla="*/ 63 w 63"/>
                  <a:gd name="T1" fmla="*/ 0 w 63"/>
                  <a:gd name="T2" fmla="*/ 0 w 63"/>
                  <a:gd name="T3" fmla="*/ 63 w 63"/>
                  <a:gd name="T4" fmla="*/ 63 w 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7" name="Freeform 85"/>
              <p:cNvSpPr>
                <a:spLocks/>
              </p:cNvSpPr>
              <p:nvPr userDrawn="1"/>
            </p:nvSpPr>
            <p:spPr bwMode="auto">
              <a:xfrm>
                <a:off x="10718084" y="3689447"/>
                <a:ext cx="36261" cy="36261"/>
              </a:xfrm>
              <a:custGeom>
                <a:avLst/>
                <a:gdLst>
                  <a:gd name="T0" fmla="*/ 9 w 29"/>
                  <a:gd name="T1" fmla="*/ 0 h 29"/>
                  <a:gd name="T2" fmla="*/ 0 w 29"/>
                  <a:gd name="T3" fmla="*/ 29 h 29"/>
                  <a:gd name="T4" fmla="*/ 29 w 29"/>
                  <a:gd name="T5" fmla="*/ 11 h 29"/>
                  <a:gd name="T6" fmla="*/ 9 w 2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9" y="0"/>
                    </a:moveTo>
                    <a:cubicBezTo>
                      <a:pt x="6" y="10"/>
                      <a:pt x="3" y="19"/>
                      <a:pt x="0" y="29"/>
                    </a:cubicBezTo>
                    <a:cubicBezTo>
                      <a:pt x="10" y="24"/>
                      <a:pt x="20" y="18"/>
                      <a:pt x="29" y="11"/>
                    </a:cubicBezTo>
                    <a:cubicBezTo>
                      <a:pt x="22" y="8"/>
                      <a:pt x="15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8" name="Freeform 87"/>
              <p:cNvSpPr>
                <a:spLocks/>
              </p:cNvSpPr>
              <p:nvPr userDrawn="1"/>
            </p:nvSpPr>
            <p:spPr bwMode="auto">
              <a:xfrm>
                <a:off x="9777607" y="3442562"/>
                <a:ext cx="234541" cy="207538"/>
              </a:xfrm>
              <a:custGeom>
                <a:avLst/>
                <a:gdLst>
                  <a:gd name="T0" fmla="*/ 117 w 186"/>
                  <a:gd name="T1" fmla="*/ 0 h 165"/>
                  <a:gd name="T2" fmla="*/ 0 w 186"/>
                  <a:gd name="T3" fmla="*/ 104 h 165"/>
                  <a:gd name="T4" fmla="*/ 62 w 186"/>
                  <a:gd name="T5" fmla="*/ 165 h 165"/>
                  <a:gd name="T6" fmla="*/ 186 w 186"/>
                  <a:gd name="T7" fmla="*/ 64 h 165"/>
                  <a:gd name="T8" fmla="*/ 117 w 186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65">
                    <a:moveTo>
                      <a:pt x="117" y="0"/>
                    </a:moveTo>
                    <a:cubicBezTo>
                      <a:pt x="70" y="25"/>
                      <a:pt x="30" y="61"/>
                      <a:pt x="0" y="104"/>
                    </a:cubicBezTo>
                    <a:cubicBezTo>
                      <a:pt x="19" y="126"/>
                      <a:pt x="40" y="146"/>
                      <a:pt x="62" y="165"/>
                    </a:cubicBezTo>
                    <a:cubicBezTo>
                      <a:pt x="91" y="119"/>
                      <a:pt x="134" y="83"/>
                      <a:pt x="186" y="64"/>
                    </a:cubicBezTo>
                    <a:cubicBezTo>
                      <a:pt x="161" y="45"/>
                      <a:pt x="138" y="24"/>
                      <a:pt x="1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9" name="Freeform 88"/>
              <p:cNvSpPr>
                <a:spLocks/>
              </p:cNvSpPr>
              <p:nvPr userDrawn="1"/>
            </p:nvSpPr>
            <p:spPr bwMode="auto">
              <a:xfrm>
                <a:off x="9612503" y="2414904"/>
                <a:ext cx="391930" cy="471396"/>
              </a:xfrm>
              <a:custGeom>
                <a:avLst/>
                <a:gdLst>
                  <a:gd name="T0" fmla="*/ 292 w 311"/>
                  <a:gd name="T1" fmla="*/ 0 h 374"/>
                  <a:gd name="T2" fmla="*/ 223 w 311"/>
                  <a:gd name="T3" fmla="*/ 45 h 374"/>
                  <a:gd name="T4" fmla="*/ 162 w 311"/>
                  <a:gd name="T5" fmla="*/ 233 h 374"/>
                  <a:gd name="T6" fmla="*/ 27 w 311"/>
                  <a:gd name="T7" fmla="*/ 296 h 374"/>
                  <a:gd name="T8" fmla="*/ 0 w 311"/>
                  <a:gd name="T9" fmla="*/ 374 h 374"/>
                  <a:gd name="T10" fmla="*/ 8 w 311"/>
                  <a:gd name="T11" fmla="*/ 374 h 374"/>
                  <a:gd name="T12" fmla="*/ 194 w 311"/>
                  <a:gd name="T13" fmla="*/ 308 h 374"/>
                  <a:gd name="T14" fmla="*/ 275 w 311"/>
                  <a:gd name="T15" fmla="*/ 204 h 374"/>
                  <a:gd name="T16" fmla="*/ 292 w 311"/>
                  <a:gd name="T17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1" h="374">
                    <a:moveTo>
                      <a:pt x="292" y="0"/>
                    </a:moveTo>
                    <a:cubicBezTo>
                      <a:pt x="268" y="13"/>
                      <a:pt x="245" y="28"/>
                      <a:pt x="223" y="45"/>
                    </a:cubicBezTo>
                    <a:cubicBezTo>
                      <a:pt x="234" y="111"/>
                      <a:pt x="213" y="182"/>
                      <a:pt x="162" y="233"/>
                    </a:cubicBezTo>
                    <a:cubicBezTo>
                      <a:pt x="124" y="271"/>
                      <a:pt x="76" y="292"/>
                      <a:pt x="27" y="296"/>
                    </a:cubicBezTo>
                    <a:cubicBezTo>
                      <a:pt x="16" y="321"/>
                      <a:pt x="7" y="347"/>
                      <a:pt x="0" y="374"/>
                    </a:cubicBezTo>
                    <a:cubicBezTo>
                      <a:pt x="3" y="374"/>
                      <a:pt x="6" y="374"/>
                      <a:pt x="8" y="374"/>
                    </a:cubicBezTo>
                    <a:cubicBezTo>
                      <a:pt x="74" y="374"/>
                      <a:pt x="140" y="352"/>
                      <a:pt x="194" y="308"/>
                    </a:cubicBezTo>
                    <a:cubicBezTo>
                      <a:pt x="216" y="270"/>
                      <a:pt x="243" y="235"/>
                      <a:pt x="275" y="204"/>
                    </a:cubicBezTo>
                    <a:cubicBezTo>
                      <a:pt x="305" y="140"/>
                      <a:pt x="311" y="68"/>
                      <a:pt x="2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0" name="Freeform 89"/>
              <p:cNvSpPr>
                <a:spLocks/>
              </p:cNvSpPr>
              <p:nvPr userDrawn="1"/>
            </p:nvSpPr>
            <p:spPr bwMode="auto">
              <a:xfrm>
                <a:off x="10340814" y="3630041"/>
                <a:ext cx="0" cy="196737"/>
              </a:xfrm>
              <a:custGeom>
                <a:avLst/>
                <a:gdLst>
                  <a:gd name="T0" fmla="*/ 0 h 156"/>
                  <a:gd name="T1" fmla="*/ 156 h 156"/>
                  <a:gd name="T2" fmla="*/ 156 h 156"/>
                  <a:gd name="T3" fmla="*/ 0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1" name="Freeform 92"/>
              <p:cNvSpPr>
                <a:spLocks noEditPoints="1"/>
              </p:cNvSpPr>
              <p:nvPr userDrawn="1"/>
            </p:nvSpPr>
            <p:spPr bwMode="auto">
              <a:xfrm>
                <a:off x="10090071" y="1692765"/>
                <a:ext cx="2066118" cy="2165644"/>
              </a:xfrm>
              <a:custGeom>
                <a:avLst/>
                <a:gdLst>
                  <a:gd name="T0" fmla="*/ 1434 w 1639"/>
                  <a:gd name="T1" fmla="*/ 1321 h 1718"/>
                  <a:gd name="T2" fmla="*/ 1009 w 1639"/>
                  <a:gd name="T3" fmla="*/ 1454 h 1718"/>
                  <a:gd name="T4" fmla="*/ 815 w 1639"/>
                  <a:gd name="T5" fmla="*/ 1429 h 1718"/>
                  <a:gd name="T6" fmla="*/ 682 w 1639"/>
                  <a:gd name="T7" fmla="*/ 1663 h 1718"/>
                  <a:gd name="T8" fmla="*/ 1009 w 1639"/>
                  <a:gd name="T9" fmla="*/ 1718 h 1718"/>
                  <a:gd name="T10" fmla="*/ 1639 w 1639"/>
                  <a:gd name="T11" fmla="*/ 1496 h 1718"/>
                  <a:gd name="T12" fmla="*/ 1434 w 1639"/>
                  <a:gd name="T13" fmla="*/ 1321 h 1718"/>
                  <a:gd name="T14" fmla="*/ 199 w 1639"/>
                  <a:gd name="T15" fmla="*/ 656 h 1718"/>
                  <a:gd name="T16" fmla="*/ 199 w 1639"/>
                  <a:gd name="T17" fmla="*/ 657 h 1718"/>
                  <a:gd name="T18" fmla="*/ 3 w 1639"/>
                  <a:gd name="T19" fmla="*/ 703 h 1718"/>
                  <a:gd name="T20" fmla="*/ 297 w 1639"/>
                  <a:gd name="T21" fmla="*/ 1423 h 1718"/>
                  <a:gd name="T22" fmla="*/ 381 w 1639"/>
                  <a:gd name="T23" fmla="*/ 1498 h 1718"/>
                  <a:gd name="T24" fmla="*/ 580 w 1639"/>
                  <a:gd name="T25" fmla="*/ 1318 h 1718"/>
                  <a:gd name="T26" fmla="*/ 484 w 1639"/>
                  <a:gd name="T27" fmla="*/ 1237 h 1718"/>
                  <a:gd name="T28" fmla="*/ 268 w 1639"/>
                  <a:gd name="T29" fmla="*/ 661 h 1718"/>
                  <a:gd name="T30" fmla="*/ 199 w 1639"/>
                  <a:gd name="T31" fmla="*/ 656 h 1718"/>
                  <a:gd name="T32" fmla="*/ 297 w 1639"/>
                  <a:gd name="T33" fmla="*/ 0 h 1718"/>
                  <a:gd name="T34" fmla="*/ 19 w 1639"/>
                  <a:gd name="T35" fmla="*/ 528 h 1718"/>
                  <a:gd name="T36" fmla="*/ 199 w 1639"/>
                  <a:gd name="T37" fmla="*/ 500 h 1718"/>
                  <a:gd name="T38" fmla="*/ 199 w 1639"/>
                  <a:gd name="T39" fmla="*/ 500 h 1718"/>
                  <a:gd name="T40" fmla="*/ 295 w 1639"/>
                  <a:gd name="T41" fmla="*/ 507 h 1718"/>
                  <a:gd name="T42" fmla="*/ 484 w 1639"/>
                  <a:gd name="T43" fmla="*/ 186 h 1718"/>
                  <a:gd name="T44" fmla="*/ 483 w 1639"/>
                  <a:gd name="T45" fmla="*/ 186 h 1718"/>
                  <a:gd name="T46" fmla="*/ 483 w 1639"/>
                  <a:gd name="T47" fmla="*/ 186 h 1718"/>
                  <a:gd name="T48" fmla="*/ 297 w 1639"/>
                  <a:gd name="T49" fmla="*/ 0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1718">
                    <a:moveTo>
                      <a:pt x="1434" y="1321"/>
                    </a:moveTo>
                    <a:cubicBezTo>
                      <a:pt x="1306" y="1410"/>
                      <a:pt x="1158" y="1454"/>
                      <a:pt x="1009" y="1454"/>
                    </a:cubicBezTo>
                    <a:cubicBezTo>
                      <a:pt x="944" y="1454"/>
                      <a:pt x="879" y="1446"/>
                      <a:pt x="815" y="1429"/>
                    </a:cubicBezTo>
                    <a:cubicBezTo>
                      <a:pt x="752" y="1493"/>
                      <a:pt x="706" y="1574"/>
                      <a:pt x="682" y="1663"/>
                    </a:cubicBezTo>
                    <a:cubicBezTo>
                      <a:pt x="787" y="1700"/>
                      <a:pt x="898" y="1718"/>
                      <a:pt x="1009" y="1718"/>
                    </a:cubicBezTo>
                    <a:cubicBezTo>
                      <a:pt x="1232" y="1718"/>
                      <a:pt x="1455" y="1644"/>
                      <a:pt x="1639" y="1496"/>
                    </a:cubicBezTo>
                    <a:cubicBezTo>
                      <a:pt x="1587" y="1422"/>
                      <a:pt x="1516" y="1361"/>
                      <a:pt x="1434" y="1321"/>
                    </a:cubicBezTo>
                    <a:moveTo>
                      <a:pt x="199" y="656"/>
                    </a:moveTo>
                    <a:cubicBezTo>
                      <a:pt x="199" y="657"/>
                      <a:pt x="199" y="657"/>
                      <a:pt x="199" y="657"/>
                    </a:cubicBezTo>
                    <a:cubicBezTo>
                      <a:pt x="129" y="657"/>
                      <a:pt x="62" y="673"/>
                      <a:pt x="3" y="703"/>
                    </a:cubicBezTo>
                    <a:cubicBezTo>
                      <a:pt x="0" y="963"/>
                      <a:pt x="99" y="1224"/>
                      <a:pt x="297" y="1423"/>
                    </a:cubicBezTo>
                    <a:cubicBezTo>
                      <a:pt x="324" y="1450"/>
                      <a:pt x="352" y="1475"/>
                      <a:pt x="381" y="1498"/>
                    </a:cubicBezTo>
                    <a:cubicBezTo>
                      <a:pt x="464" y="1460"/>
                      <a:pt x="534" y="1397"/>
                      <a:pt x="580" y="1318"/>
                    </a:cubicBezTo>
                    <a:cubicBezTo>
                      <a:pt x="546" y="1294"/>
                      <a:pt x="514" y="1267"/>
                      <a:pt x="484" y="1237"/>
                    </a:cubicBezTo>
                    <a:cubicBezTo>
                      <a:pt x="326" y="1079"/>
                      <a:pt x="254" y="868"/>
                      <a:pt x="268" y="661"/>
                    </a:cubicBezTo>
                    <a:cubicBezTo>
                      <a:pt x="245" y="658"/>
                      <a:pt x="223" y="656"/>
                      <a:pt x="199" y="656"/>
                    </a:cubicBezTo>
                    <a:moveTo>
                      <a:pt x="297" y="0"/>
                    </a:moveTo>
                    <a:cubicBezTo>
                      <a:pt x="148" y="150"/>
                      <a:pt x="55" y="335"/>
                      <a:pt x="19" y="528"/>
                    </a:cubicBezTo>
                    <a:cubicBezTo>
                      <a:pt x="76" y="510"/>
                      <a:pt x="137" y="500"/>
                      <a:pt x="199" y="500"/>
                    </a:cubicBezTo>
                    <a:cubicBezTo>
                      <a:pt x="199" y="500"/>
                      <a:pt x="199" y="500"/>
                      <a:pt x="199" y="500"/>
                    </a:cubicBezTo>
                    <a:cubicBezTo>
                      <a:pt x="232" y="500"/>
                      <a:pt x="264" y="502"/>
                      <a:pt x="295" y="507"/>
                    </a:cubicBezTo>
                    <a:cubicBezTo>
                      <a:pt x="328" y="390"/>
                      <a:pt x="391" y="279"/>
                      <a:pt x="484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297" y="0"/>
                      <a:pt x="297" y="0"/>
                      <a:pt x="2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2" name="Freeform 95"/>
              <p:cNvSpPr>
                <a:spLocks/>
              </p:cNvSpPr>
              <p:nvPr userDrawn="1"/>
            </p:nvSpPr>
            <p:spPr bwMode="auto">
              <a:xfrm>
                <a:off x="10728886" y="3395500"/>
                <a:ext cx="263858" cy="307835"/>
              </a:xfrm>
              <a:custGeom>
                <a:avLst/>
                <a:gdLst>
                  <a:gd name="T0" fmla="*/ 124 w 209"/>
                  <a:gd name="T1" fmla="*/ 0 h 244"/>
                  <a:gd name="T2" fmla="*/ 0 w 209"/>
                  <a:gd name="T3" fmla="*/ 233 h 244"/>
                  <a:gd name="T4" fmla="*/ 20 w 209"/>
                  <a:gd name="T5" fmla="*/ 244 h 244"/>
                  <a:gd name="T6" fmla="*/ 209 w 209"/>
                  <a:gd name="T7" fmla="*/ 43 h 244"/>
                  <a:gd name="T8" fmla="*/ 124 w 209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44">
                    <a:moveTo>
                      <a:pt x="124" y="0"/>
                    </a:moveTo>
                    <a:cubicBezTo>
                      <a:pt x="69" y="69"/>
                      <a:pt x="27" y="147"/>
                      <a:pt x="0" y="233"/>
                    </a:cubicBezTo>
                    <a:cubicBezTo>
                      <a:pt x="6" y="237"/>
                      <a:pt x="13" y="241"/>
                      <a:pt x="20" y="244"/>
                    </a:cubicBezTo>
                    <a:cubicBezTo>
                      <a:pt x="98" y="193"/>
                      <a:pt x="163" y="124"/>
                      <a:pt x="209" y="43"/>
                    </a:cubicBezTo>
                    <a:cubicBezTo>
                      <a:pt x="180" y="31"/>
                      <a:pt x="151" y="16"/>
                      <a:pt x="1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3" name="Freeform 96"/>
              <p:cNvSpPr>
                <a:spLocks/>
              </p:cNvSpPr>
              <p:nvPr userDrawn="1"/>
            </p:nvSpPr>
            <p:spPr bwMode="auto">
              <a:xfrm>
                <a:off x="10093929" y="2323094"/>
                <a:ext cx="246885" cy="256143"/>
              </a:xfrm>
              <a:custGeom>
                <a:avLst/>
                <a:gdLst>
                  <a:gd name="T0" fmla="*/ 196 w 196"/>
                  <a:gd name="T1" fmla="*/ 0 h 203"/>
                  <a:gd name="T2" fmla="*/ 16 w 196"/>
                  <a:gd name="T3" fmla="*/ 28 h 203"/>
                  <a:gd name="T4" fmla="*/ 0 w 196"/>
                  <a:gd name="T5" fmla="*/ 203 h 203"/>
                  <a:gd name="T6" fmla="*/ 196 w 196"/>
                  <a:gd name="T7" fmla="*/ 157 h 203"/>
                  <a:gd name="T8" fmla="*/ 196 w 196"/>
                  <a:gd name="T9" fmla="*/ 156 h 203"/>
                  <a:gd name="T10" fmla="*/ 196 w 196"/>
                  <a:gd name="T11" fmla="*/ 156 h 203"/>
                  <a:gd name="T12" fmla="*/ 196 w 196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203">
                    <a:moveTo>
                      <a:pt x="196" y="0"/>
                    </a:moveTo>
                    <a:cubicBezTo>
                      <a:pt x="134" y="0"/>
                      <a:pt x="73" y="10"/>
                      <a:pt x="16" y="28"/>
                    </a:cubicBezTo>
                    <a:cubicBezTo>
                      <a:pt x="6" y="86"/>
                      <a:pt x="0" y="144"/>
                      <a:pt x="0" y="203"/>
                    </a:cubicBezTo>
                    <a:cubicBezTo>
                      <a:pt x="59" y="173"/>
                      <a:pt x="126" y="157"/>
                      <a:pt x="196" y="157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0"/>
                      <a:pt x="196" y="0"/>
                      <a:pt x="19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4" name="Freeform 97"/>
              <p:cNvSpPr>
                <a:spLocks/>
              </p:cNvSpPr>
              <p:nvPr userDrawn="1"/>
            </p:nvSpPr>
            <p:spPr bwMode="auto">
              <a:xfrm>
                <a:off x="10340814" y="2323094"/>
                <a:ext cx="0" cy="196737"/>
              </a:xfrm>
              <a:custGeom>
                <a:avLst/>
                <a:gdLst>
                  <a:gd name="T0" fmla="*/ 0 h 156"/>
                  <a:gd name="T1" fmla="*/ 0 h 156"/>
                  <a:gd name="T2" fmla="*/ 156 h 156"/>
                  <a:gd name="T3" fmla="*/ 156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5" name="Freeform 98"/>
              <p:cNvSpPr>
                <a:spLocks/>
              </p:cNvSpPr>
              <p:nvPr userDrawn="1"/>
            </p:nvSpPr>
            <p:spPr bwMode="auto">
              <a:xfrm>
                <a:off x="10464256" y="1692765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66" name="Freeform 99"/>
              <p:cNvSpPr>
                <a:spLocks/>
              </p:cNvSpPr>
              <p:nvPr userDrawn="1"/>
            </p:nvSpPr>
            <p:spPr bwMode="auto">
              <a:xfrm>
                <a:off x="12023489" y="3251998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95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 rot="7200000">
            <a:off x="-1072093" y="4460423"/>
            <a:ext cx="3363389" cy="2837800"/>
            <a:chOff x="-367043" y="1588"/>
            <a:chExt cx="7669080" cy="6470651"/>
          </a:xfrm>
        </p:grpSpPr>
        <p:sp>
          <p:nvSpPr>
            <p:cNvPr id="196" name="Freeform 112"/>
            <p:cNvSpPr>
              <a:spLocks/>
            </p:cNvSpPr>
            <p:nvPr userDrawn="1"/>
          </p:nvSpPr>
          <p:spPr bwMode="auto">
            <a:xfrm>
              <a:off x="5135099" y="3117851"/>
              <a:ext cx="2166938" cy="2165350"/>
            </a:xfrm>
            <a:custGeom>
              <a:avLst/>
              <a:gdLst>
                <a:gd name="T0" fmla="*/ 0 w 490"/>
                <a:gd name="T1" fmla="*/ 245 h 490"/>
                <a:gd name="T2" fmla="*/ 245 w 490"/>
                <a:gd name="T3" fmla="*/ 0 h 490"/>
                <a:gd name="T4" fmla="*/ 490 w 490"/>
                <a:gd name="T5" fmla="*/ 245 h 490"/>
                <a:gd name="T6" fmla="*/ 245 w 490"/>
                <a:gd name="T7" fmla="*/ 490 h 490"/>
                <a:gd name="T8" fmla="*/ 0 w 490"/>
                <a:gd name="T9" fmla="*/ 24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490">
                  <a:moveTo>
                    <a:pt x="0" y="245"/>
                  </a:moveTo>
                  <a:cubicBezTo>
                    <a:pt x="0" y="110"/>
                    <a:pt x="110" y="0"/>
                    <a:pt x="245" y="0"/>
                  </a:cubicBezTo>
                  <a:cubicBezTo>
                    <a:pt x="380" y="0"/>
                    <a:pt x="490" y="109"/>
                    <a:pt x="490" y="245"/>
                  </a:cubicBezTo>
                  <a:cubicBezTo>
                    <a:pt x="490" y="380"/>
                    <a:pt x="381" y="490"/>
                    <a:pt x="245" y="490"/>
                  </a:cubicBezTo>
                  <a:cubicBezTo>
                    <a:pt x="110" y="490"/>
                    <a:pt x="0" y="380"/>
                    <a:pt x="0" y="24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97" name="Freeform 113"/>
            <p:cNvSpPr>
              <a:spLocks/>
            </p:cNvSpPr>
            <p:nvPr userDrawn="1"/>
          </p:nvSpPr>
          <p:spPr bwMode="auto">
            <a:xfrm>
              <a:off x="3909866" y="1220788"/>
              <a:ext cx="1193800" cy="1193800"/>
            </a:xfrm>
            <a:custGeom>
              <a:avLst/>
              <a:gdLst>
                <a:gd name="T0" fmla="*/ 0 w 270"/>
                <a:gd name="T1" fmla="*/ 135 h 270"/>
                <a:gd name="T2" fmla="*/ 134 w 270"/>
                <a:gd name="T3" fmla="*/ 0 h 270"/>
                <a:gd name="T4" fmla="*/ 270 w 270"/>
                <a:gd name="T5" fmla="*/ 135 h 270"/>
                <a:gd name="T6" fmla="*/ 135 w 270"/>
                <a:gd name="T7" fmla="*/ 270 h 270"/>
                <a:gd name="T8" fmla="*/ 0 w 270"/>
                <a:gd name="T9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cubicBezTo>
                    <a:pt x="0" y="60"/>
                    <a:pt x="60" y="0"/>
                    <a:pt x="134" y="0"/>
                  </a:cubicBezTo>
                  <a:cubicBezTo>
                    <a:pt x="209" y="0"/>
                    <a:pt x="270" y="60"/>
                    <a:pt x="270" y="135"/>
                  </a:cubicBezTo>
                  <a:cubicBezTo>
                    <a:pt x="270" y="209"/>
                    <a:pt x="209" y="270"/>
                    <a:pt x="135" y="270"/>
                  </a:cubicBezTo>
                  <a:cubicBezTo>
                    <a:pt x="60" y="270"/>
                    <a:pt x="0" y="209"/>
                    <a:pt x="0" y="13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98" name="Oval 114"/>
            <p:cNvSpPr>
              <a:spLocks noChangeArrowheads="1"/>
            </p:cNvSpPr>
            <p:nvPr userDrawn="1"/>
          </p:nvSpPr>
          <p:spPr bwMode="auto">
            <a:xfrm>
              <a:off x="2331256" y="809626"/>
              <a:ext cx="920750" cy="920750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199" name="Oval 115"/>
            <p:cNvSpPr>
              <a:spLocks noChangeArrowheads="1"/>
            </p:cNvSpPr>
            <p:nvPr userDrawn="1"/>
          </p:nvSpPr>
          <p:spPr bwMode="auto">
            <a:xfrm>
              <a:off x="1667681" y="3789363"/>
              <a:ext cx="430213" cy="42862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0" name="Freeform 116"/>
            <p:cNvSpPr>
              <a:spLocks/>
            </p:cNvSpPr>
            <p:nvPr userDrawn="1"/>
          </p:nvSpPr>
          <p:spPr bwMode="auto">
            <a:xfrm>
              <a:off x="1823256" y="1631951"/>
              <a:ext cx="561975" cy="566738"/>
            </a:xfrm>
            <a:custGeom>
              <a:avLst/>
              <a:gdLst>
                <a:gd name="T0" fmla="*/ 0 w 127"/>
                <a:gd name="T1" fmla="*/ 64 h 128"/>
                <a:gd name="T2" fmla="*/ 64 w 127"/>
                <a:gd name="T3" fmla="*/ 0 h 128"/>
                <a:gd name="T4" fmla="*/ 127 w 127"/>
                <a:gd name="T5" fmla="*/ 64 h 128"/>
                <a:gd name="T6" fmla="*/ 64 w 127"/>
                <a:gd name="T7" fmla="*/ 128 h 128"/>
                <a:gd name="T8" fmla="*/ 0 w 127"/>
                <a:gd name="T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cubicBezTo>
                    <a:pt x="0" y="29"/>
                    <a:pt x="28" y="1"/>
                    <a:pt x="64" y="0"/>
                  </a:cubicBezTo>
                  <a:cubicBezTo>
                    <a:pt x="99" y="0"/>
                    <a:pt x="127" y="29"/>
                    <a:pt x="127" y="64"/>
                  </a:cubicBezTo>
                  <a:cubicBezTo>
                    <a:pt x="127" y="99"/>
                    <a:pt x="99" y="128"/>
                    <a:pt x="64" y="128"/>
                  </a:cubicBezTo>
                  <a:cubicBezTo>
                    <a:pt x="29" y="128"/>
                    <a:pt x="0" y="99"/>
                    <a:pt x="0" y="6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1" name="Freeform 117"/>
            <p:cNvSpPr>
              <a:spLocks/>
            </p:cNvSpPr>
            <p:nvPr userDrawn="1"/>
          </p:nvSpPr>
          <p:spPr bwMode="auto">
            <a:xfrm>
              <a:off x="2354434" y="4968876"/>
              <a:ext cx="1314450" cy="1308100"/>
            </a:xfrm>
            <a:custGeom>
              <a:avLst/>
              <a:gdLst>
                <a:gd name="T0" fmla="*/ 0 w 297"/>
                <a:gd name="T1" fmla="*/ 148 h 296"/>
                <a:gd name="T2" fmla="*/ 148 w 297"/>
                <a:gd name="T3" fmla="*/ 0 h 296"/>
                <a:gd name="T4" fmla="*/ 297 w 297"/>
                <a:gd name="T5" fmla="*/ 148 h 296"/>
                <a:gd name="T6" fmla="*/ 149 w 297"/>
                <a:gd name="T7" fmla="*/ 296 h 296"/>
                <a:gd name="T8" fmla="*/ 0 w 297"/>
                <a:gd name="T9" fmla="*/ 14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96">
                  <a:moveTo>
                    <a:pt x="0" y="148"/>
                  </a:moveTo>
                  <a:cubicBezTo>
                    <a:pt x="0" y="66"/>
                    <a:pt x="67" y="0"/>
                    <a:pt x="148" y="0"/>
                  </a:cubicBezTo>
                  <a:cubicBezTo>
                    <a:pt x="230" y="0"/>
                    <a:pt x="297" y="66"/>
                    <a:pt x="297" y="148"/>
                  </a:cubicBezTo>
                  <a:cubicBezTo>
                    <a:pt x="297" y="230"/>
                    <a:pt x="230" y="296"/>
                    <a:pt x="149" y="296"/>
                  </a:cubicBezTo>
                  <a:cubicBezTo>
                    <a:pt x="67" y="296"/>
                    <a:pt x="0" y="230"/>
                    <a:pt x="0" y="14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2" name="Oval 118"/>
            <p:cNvSpPr>
              <a:spLocks noChangeArrowheads="1"/>
            </p:cNvSpPr>
            <p:nvPr userDrawn="1"/>
          </p:nvSpPr>
          <p:spPr bwMode="auto">
            <a:xfrm>
              <a:off x="2021694" y="2998788"/>
              <a:ext cx="279400" cy="28257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3" name="Oval 119"/>
            <p:cNvSpPr>
              <a:spLocks noChangeArrowheads="1"/>
            </p:cNvSpPr>
            <p:nvPr userDrawn="1"/>
          </p:nvSpPr>
          <p:spPr bwMode="auto">
            <a:xfrm>
              <a:off x="2451589" y="3987801"/>
              <a:ext cx="473075" cy="47307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4" name="Freeform 120"/>
            <p:cNvSpPr>
              <a:spLocks/>
            </p:cNvSpPr>
            <p:nvPr userDrawn="1"/>
          </p:nvSpPr>
          <p:spPr bwMode="auto">
            <a:xfrm>
              <a:off x="3856844" y="2414588"/>
              <a:ext cx="1606550" cy="1600200"/>
            </a:xfrm>
            <a:custGeom>
              <a:avLst/>
              <a:gdLst>
                <a:gd name="T0" fmla="*/ 0 w 363"/>
                <a:gd name="T1" fmla="*/ 181 h 362"/>
                <a:gd name="T2" fmla="*/ 181 w 363"/>
                <a:gd name="T3" fmla="*/ 0 h 362"/>
                <a:gd name="T4" fmla="*/ 362 w 363"/>
                <a:gd name="T5" fmla="*/ 181 h 362"/>
                <a:gd name="T6" fmla="*/ 181 w 363"/>
                <a:gd name="T7" fmla="*/ 362 h 362"/>
                <a:gd name="T8" fmla="*/ 0 w 363"/>
                <a:gd name="T9" fmla="*/ 18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62">
                  <a:moveTo>
                    <a:pt x="0" y="181"/>
                  </a:move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2" y="81"/>
                    <a:pt x="362" y="181"/>
                  </a:cubicBezTo>
                  <a:cubicBezTo>
                    <a:pt x="363" y="281"/>
                    <a:pt x="282" y="362"/>
                    <a:pt x="181" y="362"/>
                  </a:cubicBezTo>
                  <a:cubicBezTo>
                    <a:pt x="81" y="362"/>
                    <a:pt x="0" y="281"/>
                    <a:pt x="0" y="18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5" name="Freeform 121"/>
            <p:cNvSpPr>
              <a:spLocks/>
            </p:cNvSpPr>
            <p:nvPr userDrawn="1"/>
          </p:nvSpPr>
          <p:spPr bwMode="auto">
            <a:xfrm>
              <a:off x="5135099" y="1624013"/>
              <a:ext cx="1587500" cy="1590675"/>
            </a:xfrm>
            <a:custGeom>
              <a:avLst/>
              <a:gdLst>
                <a:gd name="T0" fmla="*/ 0 w 359"/>
                <a:gd name="T1" fmla="*/ 180 h 360"/>
                <a:gd name="T2" fmla="*/ 179 w 359"/>
                <a:gd name="T3" fmla="*/ 0 h 360"/>
                <a:gd name="T4" fmla="*/ 359 w 359"/>
                <a:gd name="T5" fmla="*/ 180 h 360"/>
                <a:gd name="T6" fmla="*/ 180 w 359"/>
                <a:gd name="T7" fmla="*/ 360 h 360"/>
                <a:gd name="T8" fmla="*/ 0 w 359"/>
                <a:gd name="T9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360">
                  <a:moveTo>
                    <a:pt x="0" y="180"/>
                  </a:moveTo>
                  <a:cubicBezTo>
                    <a:pt x="0" y="81"/>
                    <a:pt x="80" y="0"/>
                    <a:pt x="179" y="0"/>
                  </a:cubicBezTo>
                  <a:cubicBezTo>
                    <a:pt x="279" y="0"/>
                    <a:pt x="359" y="80"/>
                    <a:pt x="359" y="180"/>
                  </a:cubicBezTo>
                  <a:cubicBezTo>
                    <a:pt x="359" y="279"/>
                    <a:pt x="279" y="359"/>
                    <a:pt x="180" y="360"/>
                  </a:cubicBezTo>
                  <a:cubicBezTo>
                    <a:pt x="80" y="360"/>
                    <a:pt x="0" y="279"/>
                    <a:pt x="0" y="18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6" name="Freeform 122"/>
            <p:cNvSpPr>
              <a:spLocks/>
            </p:cNvSpPr>
            <p:nvPr userDrawn="1"/>
          </p:nvSpPr>
          <p:spPr bwMode="auto">
            <a:xfrm>
              <a:off x="2464289" y="2635251"/>
              <a:ext cx="1158875" cy="1158875"/>
            </a:xfrm>
            <a:custGeom>
              <a:avLst/>
              <a:gdLst>
                <a:gd name="T0" fmla="*/ 0 w 262"/>
                <a:gd name="T1" fmla="*/ 131 h 262"/>
                <a:gd name="T2" fmla="*/ 131 w 262"/>
                <a:gd name="T3" fmla="*/ 0 h 262"/>
                <a:gd name="T4" fmla="*/ 262 w 262"/>
                <a:gd name="T5" fmla="*/ 131 h 262"/>
                <a:gd name="T6" fmla="*/ 131 w 262"/>
                <a:gd name="T7" fmla="*/ 262 h 262"/>
                <a:gd name="T8" fmla="*/ 0 w 262"/>
                <a:gd name="T9" fmla="*/ 13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262">
                  <a:moveTo>
                    <a:pt x="0" y="131"/>
                  </a:moveTo>
                  <a:cubicBezTo>
                    <a:pt x="0" y="59"/>
                    <a:pt x="59" y="0"/>
                    <a:pt x="131" y="0"/>
                  </a:cubicBezTo>
                  <a:cubicBezTo>
                    <a:pt x="203" y="0"/>
                    <a:pt x="262" y="58"/>
                    <a:pt x="262" y="131"/>
                  </a:cubicBezTo>
                  <a:cubicBezTo>
                    <a:pt x="262" y="203"/>
                    <a:pt x="204" y="262"/>
                    <a:pt x="131" y="262"/>
                  </a:cubicBezTo>
                  <a:cubicBezTo>
                    <a:pt x="59" y="262"/>
                    <a:pt x="0" y="204"/>
                    <a:pt x="0" y="13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7" name="Freeform 123"/>
            <p:cNvSpPr>
              <a:spLocks/>
            </p:cNvSpPr>
            <p:nvPr userDrawn="1"/>
          </p:nvSpPr>
          <p:spPr bwMode="auto">
            <a:xfrm>
              <a:off x="3079286" y="41276"/>
              <a:ext cx="1449388" cy="1449388"/>
            </a:xfrm>
            <a:custGeom>
              <a:avLst/>
              <a:gdLst>
                <a:gd name="T0" fmla="*/ 0 w 328"/>
                <a:gd name="T1" fmla="*/ 164 h 328"/>
                <a:gd name="T2" fmla="*/ 164 w 328"/>
                <a:gd name="T3" fmla="*/ 0 h 328"/>
                <a:gd name="T4" fmla="*/ 328 w 328"/>
                <a:gd name="T5" fmla="*/ 164 h 328"/>
                <a:gd name="T6" fmla="*/ 164 w 328"/>
                <a:gd name="T7" fmla="*/ 328 h 328"/>
                <a:gd name="T8" fmla="*/ 0 w 328"/>
                <a:gd name="T9" fmla="*/ 16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0" y="164"/>
                  </a:moveTo>
                  <a:cubicBezTo>
                    <a:pt x="0" y="74"/>
                    <a:pt x="73" y="0"/>
                    <a:pt x="164" y="0"/>
                  </a:cubicBezTo>
                  <a:cubicBezTo>
                    <a:pt x="254" y="0"/>
                    <a:pt x="328" y="74"/>
                    <a:pt x="328" y="164"/>
                  </a:cubicBezTo>
                  <a:cubicBezTo>
                    <a:pt x="328" y="255"/>
                    <a:pt x="255" y="328"/>
                    <a:pt x="164" y="328"/>
                  </a:cubicBezTo>
                  <a:cubicBezTo>
                    <a:pt x="73" y="328"/>
                    <a:pt x="0" y="255"/>
                    <a:pt x="0" y="16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8" name="Freeform 124"/>
            <p:cNvSpPr>
              <a:spLocks/>
            </p:cNvSpPr>
            <p:nvPr userDrawn="1"/>
          </p:nvSpPr>
          <p:spPr bwMode="auto">
            <a:xfrm>
              <a:off x="1545126" y="871538"/>
              <a:ext cx="415925" cy="420688"/>
            </a:xfrm>
            <a:custGeom>
              <a:avLst/>
              <a:gdLst>
                <a:gd name="T0" fmla="*/ 0 w 94"/>
                <a:gd name="T1" fmla="*/ 48 h 95"/>
                <a:gd name="T2" fmla="*/ 47 w 94"/>
                <a:gd name="T3" fmla="*/ 0 h 95"/>
                <a:gd name="T4" fmla="*/ 94 w 94"/>
                <a:gd name="T5" fmla="*/ 48 h 95"/>
                <a:gd name="T6" fmla="*/ 47 w 94"/>
                <a:gd name="T7" fmla="*/ 95 h 95"/>
                <a:gd name="T8" fmla="*/ 0 w 94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5">
                  <a:moveTo>
                    <a:pt x="0" y="48"/>
                  </a:moveTo>
                  <a:cubicBezTo>
                    <a:pt x="0" y="22"/>
                    <a:pt x="21" y="0"/>
                    <a:pt x="47" y="0"/>
                  </a:cubicBezTo>
                  <a:cubicBezTo>
                    <a:pt x="73" y="0"/>
                    <a:pt x="94" y="21"/>
                    <a:pt x="94" y="48"/>
                  </a:cubicBezTo>
                  <a:cubicBezTo>
                    <a:pt x="94" y="74"/>
                    <a:pt x="73" y="95"/>
                    <a:pt x="47" y="95"/>
                  </a:cubicBezTo>
                  <a:cubicBezTo>
                    <a:pt x="21" y="95"/>
                    <a:pt x="0" y="74"/>
                    <a:pt x="0" y="4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09" name="Freeform 125"/>
            <p:cNvSpPr>
              <a:spLocks/>
            </p:cNvSpPr>
            <p:nvPr userDrawn="1"/>
          </p:nvSpPr>
          <p:spPr bwMode="auto">
            <a:xfrm>
              <a:off x="2669711" y="1463676"/>
              <a:ext cx="1362075" cy="1366838"/>
            </a:xfrm>
            <a:custGeom>
              <a:avLst/>
              <a:gdLst>
                <a:gd name="T0" fmla="*/ 0 w 308"/>
                <a:gd name="T1" fmla="*/ 155 h 309"/>
                <a:gd name="T2" fmla="*/ 154 w 308"/>
                <a:gd name="T3" fmla="*/ 0 h 309"/>
                <a:gd name="T4" fmla="*/ 308 w 308"/>
                <a:gd name="T5" fmla="*/ 154 h 309"/>
                <a:gd name="T6" fmla="*/ 154 w 308"/>
                <a:gd name="T7" fmla="*/ 309 h 309"/>
                <a:gd name="T8" fmla="*/ 0 w 308"/>
                <a:gd name="T9" fmla="*/ 15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309">
                  <a:moveTo>
                    <a:pt x="0" y="155"/>
                  </a:moveTo>
                  <a:cubicBezTo>
                    <a:pt x="0" y="70"/>
                    <a:pt x="69" y="1"/>
                    <a:pt x="154" y="0"/>
                  </a:cubicBezTo>
                  <a:cubicBezTo>
                    <a:pt x="239" y="0"/>
                    <a:pt x="308" y="69"/>
                    <a:pt x="308" y="154"/>
                  </a:cubicBezTo>
                  <a:cubicBezTo>
                    <a:pt x="308" y="240"/>
                    <a:pt x="239" y="309"/>
                    <a:pt x="154" y="309"/>
                  </a:cubicBezTo>
                  <a:cubicBezTo>
                    <a:pt x="69" y="309"/>
                    <a:pt x="0" y="240"/>
                    <a:pt x="0" y="15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0" name="Freeform 126"/>
            <p:cNvSpPr>
              <a:spLocks/>
            </p:cNvSpPr>
            <p:nvPr userDrawn="1"/>
          </p:nvSpPr>
          <p:spPr bwMode="auto">
            <a:xfrm>
              <a:off x="4892211" y="4849813"/>
              <a:ext cx="1352550" cy="1357313"/>
            </a:xfrm>
            <a:custGeom>
              <a:avLst/>
              <a:gdLst>
                <a:gd name="T0" fmla="*/ 0 w 306"/>
                <a:gd name="T1" fmla="*/ 154 h 307"/>
                <a:gd name="T2" fmla="*/ 153 w 306"/>
                <a:gd name="T3" fmla="*/ 0 h 307"/>
                <a:gd name="T4" fmla="*/ 306 w 306"/>
                <a:gd name="T5" fmla="*/ 153 h 307"/>
                <a:gd name="T6" fmla="*/ 153 w 306"/>
                <a:gd name="T7" fmla="*/ 307 h 307"/>
                <a:gd name="T8" fmla="*/ 0 w 306"/>
                <a:gd name="T9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307">
                  <a:moveTo>
                    <a:pt x="0" y="154"/>
                  </a:moveTo>
                  <a:cubicBezTo>
                    <a:pt x="0" y="69"/>
                    <a:pt x="68" y="1"/>
                    <a:pt x="153" y="0"/>
                  </a:cubicBezTo>
                  <a:cubicBezTo>
                    <a:pt x="237" y="0"/>
                    <a:pt x="306" y="69"/>
                    <a:pt x="306" y="153"/>
                  </a:cubicBezTo>
                  <a:cubicBezTo>
                    <a:pt x="306" y="238"/>
                    <a:pt x="238" y="307"/>
                    <a:pt x="153" y="307"/>
                  </a:cubicBezTo>
                  <a:cubicBezTo>
                    <a:pt x="69" y="307"/>
                    <a:pt x="0" y="238"/>
                    <a:pt x="0" y="15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1" name="Freeform 128"/>
            <p:cNvSpPr>
              <a:spLocks/>
            </p:cNvSpPr>
            <p:nvPr userDrawn="1"/>
          </p:nvSpPr>
          <p:spPr bwMode="auto">
            <a:xfrm>
              <a:off x="5635161" y="5803901"/>
              <a:ext cx="666750" cy="668338"/>
            </a:xfrm>
            <a:custGeom>
              <a:avLst/>
              <a:gdLst>
                <a:gd name="T0" fmla="*/ 0 w 151"/>
                <a:gd name="T1" fmla="*/ 75 h 151"/>
                <a:gd name="T2" fmla="*/ 76 w 151"/>
                <a:gd name="T3" fmla="*/ 0 h 151"/>
                <a:gd name="T4" fmla="*/ 151 w 151"/>
                <a:gd name="T5" fmla="*/ 75 h 151"/>
                <a:gd name="T6" fmla="*/ 76 w 151"/>
                <a:gd name="T7" fmla="*/ 151 h 151"/>
                <a:gd name="T8" fmla="*/ 0 w 151"/>
                <a:gd name="T9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5"/>
                  </a:moveTo>
                  <a:cubicBezTo>
                    <a:pt x="0" y="33"/>
                    <a:pt x="34" y="0"/>
                    <a:pt x="76" y="0"/>
                  </a:cubicBezTo>
                  <a:cubicBezTo>
                    <a:pt x="117" y="0"/>
                    <a:pt x="151" y="33"/>
                    <a:pt x="151" y="75"/>
                  </a:cubicBezTo>
                  <a:cubicBezTo>
                    <a:pt x="151" y="117"/>
                    <a:pt x="118" y="151"/>
                    <a:pt x="76" y="151"/>
                  </a:cubicBezTo>
                  <a:cubicBezTo>
                    <a:pt x="34" y="151"/>
                    <a:pt x="0" y="117"/>
                    <a:pt x="0" y="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2" name="Freeform 129"/>
            <p:cNvSpPr>
              <a:spLocks/>
            </p:cNvSpPr>
            <p:nvPr userDrawn="1"/>
          </p:nvSpPr>
          <p:spPr bwMode="auto">
            <a:xfrm>
              <a:off x="2995149" y="3727451"/>
              <a:ext cx="1976438" cy="1974850"/>
            </a:xfrm>
            <a:custGeom>
              <a:avLst/>
              <a:gdLst>
                <a:gd name="T0" fmla="*/ 1 w 447"/>
                <a:gd name="T1" fmla="*/ 224 h 447"/>
                <a:gd name="T2" fmla="*/ 224 w 447"/>
                <a:gd name="T3" fmla="*/ 0 h 447"/>
                <a:gd name="T4" fmla="*/ 447 w 447"/>
                <a:gd name="T5" fmla="*/ 224 h 447"/>
                <a:gd name="T6" fmla="*/ 224 w 447"/>
                <a:gd name="T7" fmla="*/ 447 h 447"/>
                <a:gd name="T8" fmla="*/ 1 w 447"/>
                <a:gd name="T9" fmla="*/ 22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47">
                  <a:moveTo>
                    <a:pt x="1" y="224"/>
                  </a:moveTo>
                  <a:cubicBezTo>
                    <a:pt x="0" y="101"/>
                    <a:pt x="100" y="1"/>
                    <a:pt x="224" y="0"/>
                  </a:cubicBezTo>
                  <a:cubicBezTo>
                    <a:pt x="347" y="0"/>
                    <a:pt x="447" y="100"/>
                    <a:pt x="447" y="224"/>
                  </a:cubicBezTo>
                  <a:cubicBezTo>
                    <a:pt x="447" y="347"/>
                    <a:pt x="347" y="447"/>
                    <a:pt x="224" y="447"/>
                  </a:cubicBezTo>
                  <a:cubicBezTo>
                    <a:pt x="101" y="447"/>
                    <a:pt x="1" y="347"/>
                    <a:pt x="1" y="22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3" name="Freeform 130"/>
            <p:cNvSpPr>
              <a:spLocks/>
            </p:cNvSpPr>
            <p:nvPr userDrawn="1"/>
          </p:nvSpPr>
          <p:spPr bwMode="auto">
            <a:xfrm>
              <a:off x="4498511" y="2759076"/>
              <a:ext cx="1941513" cy="1939925"/>
            </a:xfrm>
            <a:custGeom>
              <a:avLst/>
              <a:gdLst>
                <a:gd name="T0" fmla="*/ 0 w 439"/>
                <a:gd name="T1" fmla="*/ 220 h 439"/>
                <a:gd name="T2" fmla="*/ 219 w 439"/>
                <a:gd name="T3" fmla="*/ 0 h 439"/>
                <a:gd name="T4" fmla="*/ 439 w 439"/>
                <a:gd name="T5" fmla="*/ 219 h 439"/>
                <a:gd name="T6" fmla="*/ 220 w 439"/>
                <a:gd name="T7" fmla="*/ 439 h 439"/>
                <a:gd name="T8" fmla="*/ 0 w 439"/>
                <a:gd name="T9" fmla="*/ 2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439">
                  <a:moveTo>
                    <a:pt x="0" y="220"/>
                  </a:moveTo>
                  <a:cubicBezTo>
                    <a:pt x="0" y="99"/>
                    <a:pt x="98" y="0"/>
                    <a:pt x="219" y="0"/>
                  </a:cubicBezTo>
                  <a:cubicBezTo>
                    <a:pt x="341" y="0"/>
                    <a:pt x="439" y="98"/>
                    <a:pt x="439" y="219"/>
                  </a:cubicBezTo>
                  <a:cubicBezTo>
                    <a:pt x="439" y="341"/>
                    <a:pt x="341" y="439"/>
                    <a:pt x="220" y="439"/>
                  </a:cubicBezTo>
                  <a:cubicBezTo>
                    <a:pt x="99" y="439"/>
                    <a:pt x="0" y="341"/>
                    <a:pt x="0" y="22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4" name="Freeform 131"/>
            <p:cNvSpPr>
              <a:spLocks/>
            </p:cNvSpPr>
            <p:nvPr userDrawn="1"/>
          </p:nvSpPr>
          <p:spPr bwMode="auto">
            <a:xfrm>
              <a:off x="3228511" y="747713"/>
              <a:ext cx="1193800" cy="1193800"/>
            </a:xfrm>
            <a:custGeom>
              <a:avLst/>
              <a:gdLst>
                <a:gd name="T0" fmla="*/ 0 w 270"/>
                <a:gd name="T1" fmla="*/ 136 h 270"/>
                <a:gd name="T2" fmla="*/ 135 w 270"/>
                <a:gd name="T3" fmla="*/ 0 h 270"/>
                <a:gd name="T4" fmla="*/ 270 w 270"/>
                <a:gd name="T5" fmla="*/ 135 h 270"/>
                <a:gd name="T6" fmla="*/ 135 w 270"/>
                <a:gd name="T7" fmla="*/ 270 h 270"/>
                <a:gd name="T8" fmla="*/ 0 w 270"/>
                <a:gd name="T9" fmla="*/ 13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70">
                  <a:moveTo>
                    <a:pt x="0" y="136"/>
                  </a:moveTo>
                  <a:cubicBezTo>
                    <a:pt x="0" y="61"/>
                    <a:pt x="60" y="0"/>
                    <a:pt x="135" y="0"/>
                  </a:cubicBezTo>
                  <a:cubicBezTo>
                    <a:pt x="210" y="0"/>
                    <a:pt x="270" y="61"/>
                    <a:pt x="270" y="135"/>
                  </a:cubicBezTo>
                  <a:cubicBezTo>
                    <a:pt x="270" y="210"/>
                    <a:pt x="210" y="270"/>
                    <a:pt x="135" y="270"/>
                  </a:cubicBezTo>
                  <a:cubicBezTo>
                    <a:pt x="61" y="270"/>
                    <a:pt x="0" y="210"/>
                    <a:pt x="0" y="13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5" name="Freeform 132"/>
            <p:cNvSpPr>
              <a:spLocks/>
            </p:cNvSpPr>
            <p:nvPr userDrawn="1"/>
          </p:nvSpPr>
          <p:spPr bwMode="auto">
            <a:xfrm>
              <a:off x="1766106" y="4699001"/>
              <a:ext cx="565150" cy="566738"/>
            </a:xfrm>
            <a:custGeom>
              <a:avLst/>
              <a:gdLst>
                <a:gd name="T0" fmla="*/ 0 w 128"/>
                <a:gd name="T1" fmla="*/ 64 h 128"/>
                <a:gd name="T2" fmla="*/ 64 w 128"/>
                <a:gd name="T3" fmla="*/ 0 h 128"/>
                <a:gd name="T4" fmla="*/ 128 w 128"/>
                <a:gd name="T5" fmla="*/ 64 h 128"/>
                <a:gd name="T6" fmla="*/ 64 w 128"/>
                <a:gd name="T7" fmla="*/ 128 h 128"/>
                <a:gd name="T8" fmla="*/ 0 w 128"/>
                <a:gd name="T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7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ubicBezTo>
                    <a:pt x="29" y="128"/>
                    <a:pt x="0" y="99"/>
                    <a:pt x="0" y="6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6" name="Oval 133"/>
            <p:cNvSpPr>
              <a:spLocks noChangeArrowheads="1"/>
            </p:cNvSpPr>
            <p:nvPr userDrawn="1"/>
          </p:nvSpPr>
          <p:spPr bwMode="auto">
            <a:xfrm>
              <a:off x="1716894" y="4089401"/>
              <a:ext cx="260350" cy="260350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7" name="Freeform 134"/>
            <p:cNvSpPr>
              <a:spLocks/>
            </p:cNvSpPr>
            <p:nvPr userDrawn="1"/>
          </p:nvSpPr>
          <p:spPr bwMode="auto">
            <a:xfrm>
              <a:off x="4749336" y="73026"/>
              <a:ext cx="871538" cy="874713"/>
            </a:xfrm>
            <a:custGeom>
              <a:avLst/>
              <a:gdLst>
                <a:gd name="T0" fmla="*/ 0 w 197"/>
                <a:gd name="T1" fmla="*/ 99 h 198"/>
                <a:gd name="T2" fmla="*/ 98 w 197"/>
                <a:gd name="T3" fmla="*/ 0 h 198"/>
                <a:gd name="T4" fmla="*/ 197 w 197"/>
                <a:gd name="T5" fmla="*/ 99 h 198"/>
                <a:gd name="T6" fmla="*/ 99 w 197"/>
                <a:gd name="T7" fmla="*/ 198 h 198"/>
                <a:gd name="T8" fmla="*/ 0 w 197"/>
                <a:gd name="T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8">
                  <a:moveTo>
                    <a:pt x="0" y="99"/>
                  </a:moveTo>
                  <a:cubicBezTo>
                    <a:pt x="0" y="45"/>
                    <a:pt x="44" y="0"/>
                    <a:pt x="98" y="0"/>
                  </a:cubicBezTo>
                  <a:cubicBezTo>
                    <a:pt x="153" y="0"/>
                    <a:pt x="197" y="45"/>
                    <a:pt x="197" y="99"/>
                  </a:cubicBezTo>
                  <a:cubicBezTo>
                    <a:pt x="197" y="154"/>
                    <a:pt x="153" y="198"/>
                    <a:pt x="99" y="198"/>
                  </a:cubicBezTo>
                  <a:cubicBezTo>
                    <a:pt x="44" y="198"/>
                    <a:pt x="0" y="154"/>
                    <a:pt x="0" y="9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8" name="Oval 135"/>
            <p:cNvSpPr>
              <a:spLocks noChangeArrowheads="1"/>
            </p:cNvSpPr>
            <p:nvPr userDrawn="1"/>
          </p:nvSpPr>
          <p:spPr bwMode="auto">
            <a:xfrm>
              <a:off x="3176124" y="1849438"/>
              <a:ext cx="1600200" cy="1600200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19" name="Oval 136"/>
            <p:cNvSpPr>
              <a:spLocks noChangeArrowheads="1"/>
            </p:cNvSpPr>
            <p:nvPr userDrawn="1"/>
          </p:nvSpPr>
          <p:spPr bwMode="auto">
            <a:xfrm>
              <a:off x="1280014" y="4513263"/>
              <a:ext cx="233363" cy="239713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0" name="Freeform 137"/>
            <p:cNvSpPr>
              <a:spLocks/>
            </p:cNvSpPr>
            <p:nvPr userDrawn="1"/>
          </p:nvSpPr>
          <p:spPr bwMode="auto">
            <a:xfrm>
              <a:off x="4909674" y="358776"/>
              <a:ext cx="1592263" cy="1587500"/>
            </a:xfrm>
            <a:custGeom>
              <a:avLst/>
              <a:gdLst>
                <a:gd name="T0" fmla="*/ 0 w 360"/>
                <a:gd name="T1" fmla="*/ 180 h 359"/>
                <a:gd name="T2" fmla="*/ 180 w 360"/>
                <a:gd name="T3" fmla="*/ 0 h 359"/>
                <a:gd name="T4" fmla="*/ 360 w 360"/>
                <a:gd name="T5" fmla="*/ 179 h 359"/>
                <a:gd name="T6" fmla="*/ 180 w 360"/>
                <a:gd name="T7" fmla="*/ 359 h 359"/>
                <a:gd name="T8" fmla="*/ 0 w 360"/>
                <a:gd name="T9" fmla="*/ 18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9">
                  <a:moveTo>
                    <a:pt x="0" y="180"/>
                  </a:moveTo>
                  <a:cubicBezTo>
                    <a:pt x="0" y="80"/>
                    <a:pt x="81" y="0"/>
                    <a:pt x="180" y="0"/>
                  </a:cubicBezTo>
                  <a:cubicBezTo>
                    <a:pt x="279" y="0"/>
                    <a:pt x="360" y="80"/>
                    <a:pt x="360" y="179"/>
                  </a:cubicBezTo>
                  <a:cubicBezTo>
                    <a:pt x="360" y="279"/>
                    <a:pt x="280" y="359"/>
                    <a:pt x="180" y="359"/>
                  </a:cubicBezTo>
                  <a:cubicBezTo>
                    <a:pt x="81" y="359"/>
                    <a:pt x="1" y="279"/>
                    <a:pt x="0" y="18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1" name="Freeform 138"/>
            <p:cNvSpPr>
              <a:spLocks/>
            </p:cNvSpPr>
            <p:nvPr userDrawn="1"/>
          </p:nvSpPr>
          <p:spPr bwMode="auto">
            <a:xfrm>
              <a:off x="1249866" y="2762250"/>
              <a:ext cx="973138" cy="973138"/>
            </a:xfrm>
            <a:custGeom>
              <a:avLst/>
              <a:gdLst>
                <a:gd name="T0" fmla="*/ 1 w 220"/>
                <a:gd name="T1" fmla="*/ 110 h 220"/>
                <a:gd name="T2" fmla="*/ 110 w 220"/>
                <a:gd name="T3" fmla="*/ 0 h 220"/>
                <a:gd name="T4" fmla="*/ 220 w 220"/>
                <a:gd name="T5" fmla="*/ 110 h 220"/>
                <a:gd name="T6" fmla="*/ 111 w 220"/>
                <a:gd name="T7" fmla="*/ 220 h 220"/>
                <a:gd name="T8" fmla="*/ 1 w 220"/>
                <a:gd name="T9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20">
                  <a:moveTo>
                    <a:pt x="1" y="110"/>
                  </a:moveTo>
                  <a:cubicBezTo>
                    <a:pt x="0" y="49"/>
                    <a:pt x="50" y="0"/>
                    <a:pt x="110" y="0"/>
                  </a:cubicBezTo>
                  <a:cubicBezTo>
                    <a:pt x="171" y="0"/>
                    <a:pt x="220" y="49"/>
                    <a:pt x="220" y="110"/>
                  </a:cubicBezTo>
                  <a:cubicBezTo>
                    <a:pt x="220" y="171"/>
                    <a:pt x="171" y="220"/>
                    <a:pt x="111" y="220"/>
                  </a:cubicBezTo>
                  <a:cubicBezTo>
                    <a:pt x="50" y="220"/>
                    <a:pt x="1" y="171"/>
                    <a:pt x="1" y="11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2" name="Freeform 139"/>
            <p:cNvSpPr>
              <a:spLocks/>
            </p:cNvSpPr>
            <p:nvPr userDrawn="1"/>
          </p:nvSpPr>
          <p:spPr bwMode="auto">
            <a:xfrm>
              <a:off x="2296331" y="1588"/>
              <a:ext cx="1022350" cy="1020763"/>
            </a:xfrm>
            <a:custGeom>
              <a:avLst/>
              <a:gdLst>
                <a:gd name="T0" fmla="*/ 0 w 231"/>
                <a:gd name="T1" fmla="*/ 116 h 231"/>
                <a:gd name="T2" fmla="*/ 116 w 231"/>
                <a:gd name="T3" fmla="*/ 0 h 231"/>
                <a:gd name="T4" fmla="*/ 231 w 231"/>
                <a:gd name="T5" fmla="*/ 116 h 231"/>
                <a:gd name="T6" fmla="*/ 116 w 231"/>
                <a:gd name="T7" fmla="*/ 231 h 231"/>
                <a:gd name="T8" fmla="*/ 0 w 231"/>
                <a:gd name="T9" fmla="*/ 11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31">
                  <a:moveTo>
                    <a:pt x="0" y="116"/>
                  </a:moveTo>
                  <a:cubicBezTo>
                    <a:pt x="0" y="52"/>
                    <a:pt x="52" y="1"/>
                    <a:pt x="116" y="0"/>
                  </a:cubicBezTo>
                  <a:cubicBezTo>
                    <a:pt x="179" y="0"/>
                    <a:pt x="231" y="52"/>
                    <a:pt x="231" y="116"/>
                  </a:cubicBezTo>
                  <a:cubicBezTo>
                    <a:pt x="231" y="179"/>
                    <a:pt x="179" y="231"/>
                    <a:pt x="116" y="231"/>
                  </a:cubicBezTo>
                  <a:cubicBezTo>
                    <a:pt x="52" y="231"/>
                    <a:pt x="1" y="179"/>
                    <a:pt x="0" y="11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3" name="Freeform 140"/>
            <p:cNvSpPr>
              <a:spLocks/>
            </p:cNvSpPr>
            <p:nvPr userDrawn="1"/>
          </p:nvSpPr>
          <p:spPr bwMode="auto">
            <a:xfrm>
              <a:off x="1421301" y="2184401"/>
              <a:ext cx="309563" cy="309563"/>
            </a:xfrm>
            <a:custGeom>
              <a:avLst/>
              <a:gdLst>
                <a:gd name="T0" fmla="*/ 0 w 70"/>
                <a:gd name="T1" fmla="*/ 35 h 70"/>
                <a:gd name="T2" fmla="*/ 35 w 70"/>
                <a:gd name="T3" fmla="*/ 0 h 70"/>
                <a:gd name="T4" fmla="*/ 70 w 70"/>
                <a:gd name="T5" fmla="*/ 35 h 70"/>
                <a:gd name="T6" fmla="*/ 35 w 70"/>
                <a:gd name="T7" fmla="*/ 70 h 70"/>
                <a:gd name="T8" fmla="*/ 0 w 70"/>
                <a:gd name="T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0">
                  <a:moveTo>
                    <a:pt x="0" y="35"/>
                  </a:moveTo>
                  <a:cubicBezTo>
                    <a:pt x="0" y="16"/>
                    <a:pt x="15" y="0"/>
                    <a:pt x="35" y="0"/>
                  </a:cubicBezTo>
                  <a:cubicBezTo>
                    <a:pt x="54" y="0"/>
                    <a:pt x="70" y="16"/>
                    <a:pt x="70" y="35"/>
                  </a:cubicBezTo>
                  <a:cubicBezTo>
                    <a:pt x="70" y="54"/>
                    <a:pt x="54" y="70"/>
                    <a:pt x="35" y="70"/>
                  </a:cubicBezTo>
                  <a:cubicBezTo>
                    <a:pt x="16" y="70"/>
                    <a:pt x="0" y="54"/>
                    <a:pt x="0" y="3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4" name="Freeform 141"/>
            <p:cNvSpPr>
              <a:spLocks/>
            </p:cNvSpPr>
            <p:nvPr userDrawn="1"/>
          </p:nvSpPr>
          <p:spPr bwMode="auto">
            <a:xfrm>
              <a:off x="2028996" y="1535113"/>
              <a:ext cx="1366838" cy="1362075"/>
            </a:xfrm>
            <a:custGeom>
              <a:avLst/>
              <a:gdLst>
                <a:gd name="T0" fmla="*/ 0 w 309"/>
                <a:gd name="T1" fmla="*/ 154 h 308"/>
                <a:gd name="T2" fmla="*/ 154 w 309"/>
                <a:gd name="T3" fmla="*/ 0 h 308"/>
                <a:gd name="T4" fmla="*/ 309 w 309"/>
                <a:gd name="T5" fmla="*/ 154 h 308"/>
                <a:gd name="T6" fmla="*/ 155 w 309"/>
                <a:gd name="T7" fmla="*/ 308 h 308"/>
                <a:gd name="T8" fmla="*/ 0 w 309"/>
                <a:gd name="T9" fmla="*/ 15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8">
                  <a:moveTo>
                    <a:pt x="0" y="154"/>
                  </a:moveTo>
                  <a:cubicBezTo>
                    <a:pt x="0" y="69"/>
                    <a:pt x="69" y="0"/>
                    <a:pt x="154" y="0"/>
                  </a:cubicBezTo>
                  <a:cubicBezTo>
                    <a:pt x="240" y="0"/>
                    <a:pt x="309" y="69"/>
                    <a:pt x="309" y="154"/>
                  </a:cubicBezTo>
                  <a:cubicBezTo>
                    <a:pt x="309" y="239"/>
                    <a:pt x="240" y="308"/>
                    <a:pt x="155" y="308"/>
                  </a:cubicBezTo>
                  <a:cubicBezTo>
                    <a:pt x="70" y="308"/>
                    <a:pt x="1" y="239"/>
                    <a:pt x="0" y="15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5" name="Freeform 142"/>
            <p:cNvSpPr>
              <a:spLocks/>
            </p:cNvSpPr>
            <p:nvPr userDrawn="1"/>
          </p:nvSpPr>
          <p:spPr bwMode="auto">
            <a:xfrm>
              <a:off x="3900341" y="4527551"/>
              <a:ext cx="1044575" cy="1042988"/>
            </a:xfrm>
            <a:custGeom>
              <a:avLst/>
              <a:gdLst>
                <a:gd name="T0" fmla="*/ 0 w 236"/>
                <a:gd name="T1" fmla="*/ 119 h 236"/>
                <a:gd name="T2" fmla="*/ 118 w 236"/>
                <a:gd name="T3" fmla="*/ 0 h 236"/>
                <a:gd name="T4" fmla="*/ 236 w 236"/>
                <a:gd name="T5" fmla="*/ 118 h 236"/>
                <a:gd name="T6" fmla="*/ 118 w 236"/>
                <a:gd name="T7" fmla="*/ 236 h 236"/>
                <a:gd name="T8" fmla="*/ 0 w 236"/>
                <a:gd name="T9" fmla="*/ 11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0" y="119"/>
                  </a:moveTo>
                  <a:cubicBezTo>
                    <a:pt x="0" y="53"/>
                    <a:pt x="53" y="0"/>
                    <a:pt x="118" y="0"/>
                  </a:cubicBezTo>
                  <a:cubicBezTo>
                    <a:pt x="183" y="0"/>
                    <a:pt x="236" y="53"/>
                    <a:pt x="236" y="118"/>
                  </a:cubicBezTo>
                  <a:cubicBezTo>
                    <a:pt x="236" y="183"/>
                    <a:pt x="183" y="236"/>
                    <a:pt x="118" y="236"/>
                  </a:cubicBezTo>
                  <a:cubicBezTo>
                    <a:pt x="53" y="236"/>
                    <a:pt x="0" y="184"/>
                    <a:pt x="0" y="11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6" name="Oval 143"/>
            <p:cNvSpPr>
              <a:spLocks noChangeArrowheads="1"/>
            </p:cNvSpPr>
            <p:nvPr userDrawn="1"/>
          </p:nvSpPr>
          <p:spPr bwMode="auto">
            <a:xfrm>
              <a:off x="4502321" y="5937251"/>
              <a:ext cx="446088" cy="44608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7" name="Freeform 144"/>
            <p:cNvSpPr>
              <a:spLocks/>
            </p:cNvSpPr>
            <p:nvPr userDrawn="1"/>
          </p:nvSpPr>
          <p:spPr bwMode="auto">
            <a:xfrm>
              <a:off x="4887449" y="5332413"/>
              <a:ext cx="668338" cy="666750"/>
            </a:xfrm>
            <a:custGeom>
              <a:avLst/>
              <a:gdLst>
                <a:gd name="T0" fmla="*/ 0 w 151"/>
                <a:gd name="T1" fmla="*/ 76 h 151"/>
                <a:gd name="T2" fmla="*/ 75 w 151"/>
                <a:gd name="T3" fmla="*/ 0 h 151"/>
                <a:gd name="T4" fmla="*/ 151 w 151"/>
                <a:gd name="T5" fmla="*/ 76 h 151"/>
                <a:gd name="T6" fmla="*/ 75 w 151"/>
                <a:gd name="T7" fmla="*/ 151 h 151"/>
                <a:gd name="T8" fmla="*/ 0 w 151"/>
                <a:gd name="T9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1">
                  <a:moveTo>
                    <a:pt x="0" y="76"/>
                  </a:moveTo>
                  <a:cubicBezTo>
                    <a:pt x="0" y="34"/>
                    <a:pt x="33" y="0"/>
                    <a:pt x="75" y="0"/>
                  </a:cubicBezTo>
                  <a:cubicBezTo>
                    <a:pt x="117" y="0"/>
                    <a:pt x="151" y="34"/>
                    <a:pt x="151" y="76"/>
                  </a:cubicBezTo>
                  <a:cubicBezTo>
                    <a:pt x="151" y="118"/>
                    <a:pt x="117" y="151"/>
                    <a:pt x="75" y="151"/>
                  </a:cubicBezTo>
                  <a:cubicBezTo>
                    <a:pt x="34" y="151"/>
                    <a:pt x="0" y="118"/>
                    <a:pt x="0" y="7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8" name="Freeform 145"/>
            <p:cNvSpPr>
              <a:spLocks/>
            </p:cNvSpPr>
            <p:nvPr userDrawn="1"/>
          </p:nvSpPr>
          <p:spPr bwMode="auto">
            <a:xfrm>
              <a:off x="2547474" y="3457576"/>
              <a:ext cx="1579563" cy="1577975"/>
            </a:xfrm>
            <a:custGeom>
              <a:avLst/>
              <a:gdLst>
                <a:gd name="T0" fmla="*/ 0 w 357"/>
                <a:gd name="T1" fmla="*/ 179 h 357"/>
                <a:gd name="T2" fmla="*/ 178 w 357"/>
                <a:gd name="T3" fmla="*/ 0 h 357"/>
                <a:gd name="T4" fmla="*/ 357 w 357"/>
                <a:gd name="T5" fmla="*/ 178 h 357"/>
                <a:gd name="T6" fmla="*/ 179 w 357"/>
                <a:gd name="T7" fmla="*/ 357 h 357"/>
                <a:gd name="T8" fmla="*/ 0 w 357"/>
                <a:gd name="T9" fmla="*/ 17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357">
                  <a:moveTo>
                    <a:pt x="0" y="179"/>
                  </a:moveTo>
                  <a:cubicBezTo>
                    <a:pt x="0" y="80"/>
                    <a:pt x="80" y="0"/>
                    <a:pt x="178" y="0"/>
                  </a:cubicBezTo>
                  <a:cubicBezTo>
                    <a:pt x="277" y="0"/>
                    <a:pt x="357" y="80"/>
                    <a:pt x="357" y="178"/>
                  </a:cubicBezTo>
                  <a:cubicBezTo>
                    <a:pt x="357" y="277"/>
                    <a:pt x="277" y="357"/>
                    <a:pt x="179" y="357"/>
                  </a:cubicBezTo>
                  <a:cubicBezTo>
                    <a:pt x="80" y="357"/>
                    <a:pt x="0" y="277"/>
                    <a:pt x="0" y="1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29" name="Oval 114"/>
            <p:cNvSpPr>
              <a:spLocks noChangeArrowheads="1"/>
            </p:cNvSpPr>
            <p:nvPr userDrawn="1"/>
          </p:nvSpPr>
          <p:spPr bwMode="auto">
            <a:xfrm>
              <a:off x="442068" y="1792827"/>
              <a:ext cx="656686" cy="656686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0" name="Oval 115"/>
            <p:cNvSpPr>
              <a:spLocks noChangeArrowheads="1"/>
            </p:cNvSpPr>
            <p:nvPr userDrawn="1"/>
          </p:nvSpPr>
          <p:spPr bwMode="auto">
            <a:xfrm>
              <a:off x="431075" y="4552050"/>
              <a:ext cx="306832" cy="305699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1" name="Freeform 116"/>
            <p:cNvSpPr>
              <a:spLocks/>
            </p:cNvSpPr>
            <p:nvPr userDrawn="1"/>
          </p:nvSpPr>
          <p:spPr bwMode="auto">
            <a:xfrm>
              <a:off x="-168826" y="2513624"/>
              <a:ext cx="400805" cy="404202"/>
            </a:xfrm>
            <a:custGeom>
              <a:avLst/>
              <a:gdLst>
                <a:gd name="T0" fmla="*/ 0 w 127"/>
                <a:gd name="T1" fmla="*/ 64 h 128"/>
                <a:gd name="T2" fmla="*/ 64 w 127"/>
                <a:gd name="T3" fmla="*/ 0 h 128"/>
                <a:gd name="T4" fmla="*/ 127 w 127"/>
                <a:gd name="T5" fmla="*/ 64 h 128"/>
                <a:gd name="T6" fmla="*/ 64 w 127"/>
                <a:gd name="T7" fmla="*/ 128 h 128"/>
                <a:gd name="T8" fmla="*/ 0 w 127"/>
                <a:gd name="T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cubicBezTo>
                    <a:pt x="0" y="29"/>
                    <a:pt x="28" y="1"/>
                    <a:pt x="64" y="0"/>
                  </a:cubicBezTo>
                  <a:cubicBezTo>
                    <a:pt x="99" y="0"/>
                    <a:pt x="127" y="29"/>
                    <a:pt x="127" y="64"/>
                  </a:cubicBezTo>
                  <a:cubicBezTo>
                    <a:pt x="127" y="99"/>
                    <a:pt x="99" y="128"/>
                    <a:pt x="64" y="128"/>
                  </a:cubicBezTo>
                  <a:cubicBezTo>
                    <a:pt x="29" y="128"/>
                    <a:pt x="0" y="99"/>
                    <a:pt x="0" y="6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2" name="Freeform 117"/>
            <p:cNvSpPr>
              <a:spLocks/>
            </p:cNvSpPr>
            <p:nvPr userDrawn="1"/>
          </p:nvSpPr>
          <p:spPr bwMode="auto">
            <a:xfrm>
              <a:off x="682885" y="947739"/>
              <a:ext cx="802131" cy="798256"/>
            </a:xfrm>
            <a:custGeom>
              <a:avLst/>
              <a:gdLst>
                <a:gd name="T0" fmla="*/ 0 w 297"/>
                <a:gd name="T1" fmla="*/ 148 h 296"/>
                <a:gd name="T2" fmla="*/ 148 w 297"/>
                <a:gd name="T3" fmla="*/ 0 h 296"/>
                <a:gd name="T4" fmla="*/ 297 w 297"/>
                <a:gd name="T5" fmla="*/ 148 h 296"/>
                <a:gd name="T6" fmla="*/ 149 w 297"/>
                <a:gd name="T7" fmla="*/ 296 h 296"/>
                <a:gd name="T8" fmla="*/ 0 w 297"/>
                <a:gd name="T9" fmla="*/ 14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96">
                  <a:moveTo>
                    <a:pt x="0" y="148"/>
                  </a:moveTo>
                  <a:cubicBezTo>
                    <a:pt x="0" y="66"/>
                    <a:pt x="67" y="0"/>
                    <a:pt x="148" y="0"/>
                  </a:cubicBezTo>
                  <a:cubicBezTo>
                    <a:pt x="230" y="0"/>
                    <a:pt x="297" y="66"/>
                    <a:pt x="297" y="148"/>
                  </a:cubicBezTo>
                  <a:cubicBezTo>
                    <a:pt x="297" y="230"/>
                    <a:pt x="230" y="296"/>
                    <a:pt x="149" y="296"/>
                  </a:cubicBezTo>
                  <a:cubicBezTo>
                    <a:pt x="67" y="296"/>
                    <a:pt x="0" y="230"/>
                    <a:pt x="0" y="14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3" name="Oval 118"/>
            <p:cNvSpPr>
              <a:spLocks noChangeArrowheads="1"/>
            </p:cNvSpPr>
            <p:nvPr userDrawn="1"/>
          </p:nvSpPr>
          <p:spPr bwMode="auto">
            <a:xfrm>
              <a:off x="-104309" y="3449638"/>
              <a:ext cx="199271" cy="20153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4" name="Oval 119"/>
            <p:cNvSpPr>
              <a:spLocks noChangeArrowheads="1"/>
            </p:cNvSpPr>
            <p:nvPr userDrawn="1"/>
          </p:nvSpPr>
          <p:spPr bwMode="auto">
            <a:xfrm>
              <a:off x="1196796" y="4763236"/>
              <a:ext cx="337401" cy="337401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5" name="Freeform 122"/>
            <p:cNvSpPr>
              <a:spLocks/>
            </p:cNvSpPr>
            <p:nvPr userDrawn="1"/>
          </p:nvSpPr>
          <p:spPr bwMode="auto">
            <a:xfrm>
              <a:off x="704353" y="3686744"/>
              <a:ext cx="826519" cy="826519"/>
            </a:xfrm>
            <a:custGeom>
              <a:avLst/>
              <a:gdLst>
                <a:gd name="T0" fmla="*/ 0 w 262"/>
                <a:gd name="T1" fmla="*/ 131 h 262"/>
                <a:gd name="T2" fmla="*/ 131 w 262"/>
                <a:gd name="T3" fmla="*/ 0 h 262"/>
                <a:gd name="T4" fmla="*/ 262 w 262"/>
                <a:gd name="T5" fmla="*/ 131 h 262"/>
                <a:gd name="T6" fmla="*/ 131 w 262"/>
                <a:gd name="T7" fmla="*/ 262 h 262"/>
                <a:gd name="T8" fmla="*/ 0 w 262"/>
                <a:gd name="T9" fmla="*/ 13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262">
                  <a:moveTo>
                    <a:pt x="0" y="131"/>
                  </a:moveTo>
                  <a:cubicBezTo>
                    <a:pt x="0" y="59"/>
                    <a:pt x="59" y="0"/>
                    <a:pt x="131" y="0"/>
                  </a:cubicBezTo>
                  <a:cubicBezTo>
                    <a:pt x="203" y="0"/>
                    <a:pt x="262" y="58"/>
                    <a:pt x="262" y="131"/>
                  </a:cubicBezTo>
                  <a:cubicBezTo>
                    <a:pt x="262" y="203"/>
                    <a:pt x="204" y="262"/>
                    <a:pt x="131" y="262"/>
                  </a:cubicBezTo>
                  <a:cubicBezTo>
                    <a:pt x="59" y="262"/>
                    <a:pt x="0" y="204"/>
                    <a:pt x="0" y="13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6" name="Freeform 124"/>
            <p:cNvSpPr>
              <a:spLocks/>
            </p:cNvSpPr>
            <p:nvPr userDrawn="1"/>
          </p:nvSpPr>
          <p:spPr bwMode="auto">
            <a:xfrm>
              <a:off x="-341570" y="1971151"/>
              <a:ext cx="296641" cy="300038"/>
            </a:xfrm>
            <a:custGeom>
              <a:avLst/>
              <a:gdLst>
                <a:gd name="T0" fmla="*/ 0 w 94"/>
                <a:gd name="T1" fmla="*/ 48 h 95"/>
                <a:gd name="T2" fmla="*/ 47 w 94"/>
                <a:gd name="T3" fmla="*/ 0 h 95"/>
                <a:gd name="T4" fmla="*/ 94 w 94"/>
                <a:gd name="T5" fmla="*/ 48 h 95"/>
                <a:gd name="T6" fmla="*/ 47 w 94"/>
                <a:gd name="T7" fmla="*/ 95 h 95"/>
                <a:gd name="T8" fmla="*/ 0 w 94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5">
                  <a:moveTo>
                    <a:pt x="0" y="48"/>
                  </a:moveTo>
                  <a:cubicBezTo>
                    <a:pt x="0" y="22"/>
                    <a:pt x="21" y="0"/>
                    <a:pt x="47" y="0"/>
                  </a:cubicBezTo>
                  <a:cubicBezTo>
                    <a:pt x="73" y="0"/>
                    <a:pt x="94" y="21"/>
                    <a:pt x="94" y="48"/>
                  </a:cubicBezTo>
                  <a:cubicBezTo>
                    <a:pt x="94" y="74"/>
                    <a:pt x="73" y="95"/>
                    <a:pt x="47" y="95"/>
                  </a:cubicBezTo>
                  <a:cubicBezTo>
                    <a:pt x="21" y="95"/>
                    <a:pt x="0" y="74"/>
                    <a:pt x="0" y="4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7" name="Oval 133"/>
            <p:cNvSpPr>
              <a:spLocks noChangeArrowheads="1"/>
            </p:cNvSpPr>
            <p:nvPr userDrawn="1"/>
          </p:nvSpPr>
          <p:spPr bwMode="auto">
            <a:xfrm>
              <a:off x="431573" y="4803828"/>
              <a:ext cx="185684" cy="185684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8" name="Freeform 138"/>
            <p:cNvSpPr>
              <a:spLocks/>
            </p:cNvSpPr>
            <p:nvPr userDrawn="1"/>
          </p:nvSpPr>
          <p:spPr bwMode="auto">
            <a:xfrm>
              <a:off x="-367043" y="3733353"/>
              <a:ext cx="694050" cy="694050"/>
            </a:xfrm>
            <a:custGeom>
              <a:avLst/>
              <a:gdLst>
                <a:gd name="T0" fmla="*/ 1 w 220"/>
                <a:gd name="T1" fmla="*/ 110 h 220"/>
                <a:gd name="T2" fmla="*/ 110 w 220"/>
                <a:gd name="T3" fmla="*/ 0 h 220"/>
                <a:gd name="T4" fmla="*/ 220 w 220"/>
                <a:gd name="T5" fmla="*/ 110 h 220"/>
                <a:gd name="T6" fmla="*/ 111 w 220"/>
                <a:gd name="T7" fmla="*/ 220 h 220"/>
                <a:gd name="T8" fmla="*/ 1 w 220"/>
                <a:gd name="T9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20">
                  <a:moveTo>
                    <a:pt x="1" y="110"/>
                  </a:moveTo>
                  <a:cubicBezTo>
                    <a:pt x="0" y="49"/>
                    <a:pt x="50" y="0"/>
                    <a:pt x="110" y="0"/>
                  </a:cubicBezTo>
                  <a:cubicBezTo>
                    <a:pt x="171" y="0"/>
                    <a:pt x="220" y="49"/>
                    <a:pt x="220" y="110"/>
                  </a:cubicBezTo>
                  <a:cubicBezTo>
                    <a:pt x="220" y="171"/>
                    <a:pt x="171" y="220"/>
                    <a:pt x="111" y="220"/>
                  </a:cubicBezTo>
                  <a:cubicBezTo>
                    <a:pt x="50" y="220"/>
                    <a:pt x="1" y="171"/>
                    <a:pt x="1" y="11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39" name="Freeform 141"/>
            <p:cNvSpPr>
              <a:spLocks/>
            </p:cNvSpPr>
            <p:nvPr userDrawn="1"/>
          </p:nvSpPr>
          <p:spPr bwMode="auto">
            <a:xfrm>
              <a:off x="277902" y="2644882"/>
              <a:ext cx="974840" cy="971443"/>
            </a:xfrm>
            <a:custGeom>
              <a:avLst/>
              <a:gdLst>
                <a:gd name="T0" fmla="*/ 0 w 309"/>
                <a:gd name="T1" fmla="*/ 154 h 308"/>
                <a:gd name="T2" fmla="*/ 154 w 309"/>
                <a:gd name="T3" fmla="*/ 0 h 308"/>
                <a:gd name="T4" fmla="*/ 309 w 309"/>
                <a:gd name="T5" fmla="*/ 154 h 308"/>
                <a:gd name="T6" fmla="*/ 155 w 309"/>
                <a:gd name="T7" fmla="*/ 308 h 308"/>
                <a:gd name="T8" fmla="*/ 0 w 309"/>
                <a:gd name="T9" fmla="*/ 15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8">
                  <a:moveTo>
                    <a:pt x="0" y="154"/>
                  </a:moveTo>
                  <a:cubicBezTo>
                    <a:pt x="0" y="69"/>
                    <a:pt x="69" y="0"/>
                    <a:pt x="154" y="0"/>
                  </a:cubicBezTo>
                  <a:cubicBezTo>
                    <a:pt x="240" y="0"/>
                    <a:pt x="309" y="69"/>
                    <a:pt x="309" y="154"/>
                  </a:cubicBezTo>
                  <a:cubicBezTo>
                    <a:pt x="309" y="239"/>
                    <a:pt x="240" y="308"/>
                    <a:pt x="155" y="308"/>
                  </a:cubicBezTo>
                  <a:cubicBezTo>
                    <a:pt x="70" y="308"/>
                    <a:pt x="1" y="239"/>
                    <a:pt x="0" y="15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0" name="Oval 115"/>
            <p:cNvSpPr>
              <a:spLocks noChangeArrowheads="1"/>
            </p:cNvSpPr>
            <p:nvPr userDrawn="1"/>
          </p:nvSpPr>
          <p:spPr bwMode="auto">
            <a:xfrm>
              <a:off x="1544588" y="4371526"/>
              <a:ext cx="306832" cy="305699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1" name="Freeform 116"/>
            <p:cNvSpPr>
              <a:spLocks/>
            </p:cNvSpPr>
            <p:nvPr userDrawn="1"/>
          </p:nvSpPr>
          <p:spPr bwMode="auto">
            <a:xfrm>
              <a:off x="771068" y="2243155"/>
              <a:ext cx="400805" cy="404202"/>
            </a:xfrm>
            <a:custGeom>
              <a:avLst/>
              <a:gdLst>
                <a:gd name="T0" fmla="*/ 0 w 127"/>
                <a:gd name="T1" fmla="*/ 64 h 128"/>
                <a:gd name="T2" fmla="*/ 64 w 127"/>
                <a:gd name="T3" fmla="*/ 0 h 128"/>
                <a:gd name="T4" fmla="*/ 127 w 127"/>
                <a:gd name="T5" fmla="*/ 64 h 128"/>
                <a:gd name="T6" fmla="*/ 64 w 127"/>
                <a:gd name="T7" fmla="*/ 128 h 128"/>
                <a:gd name="T8" fmla="*/ 0 w 127"/>
                <a:gd name="T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cubicBezTo>
                    <a:pt x="0" y="29"/>
                    <a:pt x="28" y="1"/>
                    <a:pt x="64" y="0"/>
                  </a:cubicBezTo>
                  <a:cubicBezTo>
                    <a:pt x="99" y="0"/>
                    <a:pt x="127" y="29"/>
                    <a:pt x="127" y="64"/>
                  </a:cubicBezTo>
                  <a:cubicBezTo>
                    <a:pt x="127" y="99"/>
                    <a:pt x="99" y="128"/>
                    <a:pt x="64" y="128"/>
                  </a:cubicBezTo>
                  <a:cubicBezTo>
                    <a:pt x="29" y="128"/>
                    <a:pt x="0" y="99"/>
                    <a:pt x="0" y="6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2" name="Oval 118"/>
            <p:cNvSpPr>
              <a:spLocks noChangeArrowheads="1"/>
            </p:cNvSpPr>
            <p:nvPr userDrawn="1"/>
          </p:nvSpPr>
          <p:spPr bwMode="auto">
            <a:xfrm>
              <a:off x="835585" y="3179169"/>
              <a:ext cx="199271" cy="20153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3" name="Oval 133"/>
            <p:cNvSpPr>
              <a:spLocks noChangeArrowheads="1"/>
            </p:cNvSpPr>
            <p:nvPr userDrawn="1"/>
          </p:nvSpPr>
          <p:spPr bwMode="auto">
            <a:xfrm>
              <a:off x="151477" y="2285548"/>
              <a:ext cx="185684" cy="185684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4" name="Freeform 138"/>
            <p:cNvSpPr>
              <a:spLocks/>
            </p:cNvSpPr>
            <p:nvPr userDrawn="1"/>
          </p:nvSpPr>
          <p:spPr bwMode="auto">
            <a:xfrm>
              <a:off x="572851" y="3462884"/>
              <a:ext cx="694050" cy="694050"/>
            </a:xfrm>
            <a:custGeom>
              <a:avLst/>
              <a:gdLst>
                <a:gd name="T0" fmla="*/ 1 w 220"/>
                <a:gd name="T1" fmla="*/ 110 h 220"/>
                <a:gd name="T2" fmla="*/ 110 w 220"/>
                <a:gd name="T3" fmla="*/ 0 h 220"/>
                <a:gd name="T4" fmla="*/ 220 w 220"/>
                <a:gd name="T5" fmla="*/ 110 h 220"/>
                <a:gd name="T6" fmla="*/ 111 w 220"/>
                <a:gd name="T7" fmla="*/ 220 h 220"/>
                <a:gd name="T8" fmla="*/ 1 w 220"/>
                <a:gd name="T9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20">
                  <a:moveTo>
                    <a:pt x="1" y="110"/>
                  </a:moveTo>
                  <a:cubicBezTo>
                    <a:pt x="0" y="49"/>
                    <a:pt x="50" y="0"/>
                    <a:pt x="110" y="0"/>
                  </a:cubicBezTo>
                  <a:cubicBezTo>
                    <a:pt x="171" y="0"/>
                    <a:pt x="220" y="49"/>
                    <a:pt x="220" y="110"/>
                  </a:cubicBezTo>
                  <a:cubicBezTo>
                    <a:pt x="220" y="171"/>
                    <a:pt x="171" y="220"/>
                    <a:pt x="111" y="220"/>
                  </a:cubicBezTo>
                  <a:cubicBezTo>
                    <a:pt x="50" y="220"/>
                    <a:pt x="1" y="171"/>
                    <a:pt x="1" y="11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sp>
          <p:nvSpPr>
            <p:cNvPr id="245" name="Freeform 141"/>
            <p:cNvSpPr>
              <a:spLocks/>
            </p:cNvSpPr>
            <p:nvPr userDrawn="1"/>
          </p:nvSpPr>
          <p:spPr bwMode="auto">
            <a:xfrm>
              <a:off x="1126356" y="2374413"/>
              <a:ext cx="974840" cy="971443"/>
            </a:xfrm>
            <a:custGeom>
              <a:avLst/>
              <a:gdLst>
                <a:gd name="T0" fmla="*/ 0 w 309"/>
                <a:gd name="T1" fmla="*/ 154 h 308"/>
                <a:gd name="T2" fmla="*/ 154 w 309"/>
                <a:gd name="T3" fmla="*/ 0 h 308"/>
                <a:gd name="T4" fmla="*/ 309 w 309"/>
                <a:gd name="T5" fmla="*/ 154 h 308"/>
                <a:gd name="T6" fmla="*/ 155 w 309"/>
                <a:gd name="T7" fmla="*/ 308 h 308"/>
                <a:gd name="T8" fmla="*/ 0 w 309"/>
                <a:gd name="T9" fmla="*/ 15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308">
                  <a:moveTo>
                    <a:pt x="0" y="154"/>
                  </a:moveTo>
                  <a:cubicBezTo>
                    <a:pt x="0" y="69"/>
                    <a:pt x="69" y="0"/>
                    <a:pt x="154" y="0"/>
                  </a:cubicBezTo>
                  <a:cubicBezTo>
                    <a:pt x="240" y="0"/>
                    <a:pt x="309" y="69"/>
                    <a:pt x="309" y="154"/>
                  </a:cubicBezTo>
                  <a:cubicBezTo>
                    <a:pt x="309" y="239"/>
                    <a:pt x="240" y="308"/>
                    <a:pt x="155" y="308"/>
                  </a:cubicBezTo>
                  <a:cubicBezTo>
                    <a:pt x="70" y="308"/>
                    <a:pt x="1" y="239"/>
                    <a:pt x="0" y="15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1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36287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3"/>
          <p:cNvSpPr>
            <a:spLocks/>
          </p:cNvSpPr>
          <p:nvPr userDrawn="1"/>
        </p:nvSpPr>
        <p:spPr bwMode="auto">
          <a:xfrm rot="10800000">
            <a:off x="8671820" y="4276942"/>
            <a:ext cx="1048920" cy="1048919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4"/>
          <p:cNvSpPr>
            <a:spLocks noChangeArrowheads="1"/>
          </p:cNvSpPr>
          <p:nvPr userDrawn="1"/>
        </p:nvSpPr>
        <p:spPr bwMode="auto">
          <a:xfrm rot="10800000">
            <a:off x="10432667" y="4878117"/>
            <a:ext cx="809007" cy="809007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Oval 115"/>
          <p:cNvSpPr>
            <a:spLocks noChangeArrowheads="1"/>
          </p:cNvSpPr>
          <p:nvPr userDrawn="1"/>
        </p:nvSpPr>
        <p:spPr bwMode="auto">
          <a:xfrm rot="10800000">
            <a:off x="11446714" y="2692404"/>
            <a:ext cx="378002" cy="376607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16"/>
          <p:cNvSpPr>
            <a:spLocks/>
          </p:cNvSpPr>
          <p:nvPr userDrawn="1"/>
        </p:nvSpPr>
        <p:spPr bwMode="auto">
          <a:xfrm rot="10800000">
            <a:off x="11194250" y="4466638"/>
            <a:ext cx="493773" cy="49795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Freeform 117"/>
          <p:cNvSpPr>
            <a:spLocks/>
          </p:cNvSpPr>
          <p:nvPr userDrawn="1"/>
        </p:nvSpPr>
        <p:spPr bwMode="auto">
          <a:xfrm rot="10800000">
            <a:off x="10066382" y="883295"/>
            <a:ext cx="1154927" cy="1149348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Oval 118"/>
          <p:cNvSpPr>
            <a:spLocks noChangeArrowheads="1"/>
          </p:cNvSpPr>
          <p:nvPr userDrawn="1"/>
        </p:nvSpPr>
        <p:spPr bwMode="auto">
          <a:xfrm rot="10800000">
            <a:off x="11268175" y="3515358"/>
            <a:ext cx="245492" cy="24828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Oval 119"/>
          <p:cNvSpPr>
            <a:spLocks noChangeArrowheads="1"/>
          </p:cNvSpPr>
          <p:nvPr userDrawn="1"/>
        </p:nvSpPr>
        <p:spPr bwMode="auto">
          <a:xfrm rot="10800000">
            <a:off x="10720282" y="2478992"/>
            <a:ext cx="415662" cy="415662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0"/>
          <p:cNvSpPr>
            <a:spLocks/>
          </p:cNvSpPr>
          <p:nvPr userDrawn="1"/>
        </p:nvSpPr>
        <p:spPr bwMode="auto">
          <a:xfrm rot="10800000">
            <a:off x="8569997" y="2870942"/>
            <a:ext cx="1411578" cy="1405998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 rot="10800000">
            <a:off x="10106553" y="3064825"/>
            <a:ext cx="1018233" cy="1018233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 rot="10800000">
            <a:off x="9310937" y="5088737"/>
            <a:ext cx="1273489" cy="1273489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 rot="10800000">
            <a:off x="11566950" y="5263093"/>
            <a:ext cx="365448" cy="369633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 rot="10800000">
            <a:off x="9613617" y="3911493"/>
            <a:ext cx="1196773" cy="1200957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 rot="10800000">
            <a:off x="7883457" y="944668"/>
            <a:ext cx="1188404" cy="1192588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 rot="10800000">
            <a:off x="8151265" y="378363"/>
            <a:ext cx="391950" cy="391950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 rot="10800000">
            <a:off x="7833244" y="711729"/>
            <a:ext cx="585833" cy="58722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 rot="10800000">
            <a:off x="8787870" y="1388228"/>
            <a:ext cx="1736576" cy="1735181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 rot="10800000">
            <a:off x="7711891" y="2269766"/>
            <a:ext cx="1705890" cy="1704494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 rot="10800000">
            <a:off x="9404390" y="4692604"/>
            <a:ext cx="1048920" cy="1048919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 rot="10800000">
            <a:off x="11241674" y="1771807"/>
            <a:ext cx="496563" cy="49795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 rot="10800000">
            <a:off x="11552722" y="2576630"/>
            <a:ext cx="228754" cy="228754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 rot="10800000">
            <a:off x="8431630" y="5565773"/>
            <a:ext cx="765767" cy="768557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 rot="10800000">
            <a:off x="8959437" y="3367505"/>
            <a:ext cx="1405999" cy="1405998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 rot="10800000">
            <a:off x="11960294" y="2222342"/>
            <a:ext cx="205042" cy="21062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 rot="10800000">
            <a:off x="7657493" y="4688418"/>
            <a:ext cx="1399025" cy="139484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 rot="10800000">
            <a:off x="11336789" y="3116435"/>
            <a:ext cx="855037" cy="855037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 rot="10800000">
            <a:off x="10374084" y="5500215"/>
            <a:ext cx="898277" cy="896882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 rot="10800000">
            <a:off x="11769201" y="4207198"/>
            <a:ext cx="271994" cy="271994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 rot="10800000">
            <a:off x="10306293" y="3852910"/>
            <a:ext cx="1200958" cy="119677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 rot="10800000">
            <a:off x="8811305" y="1503998"/>
            <a:ext cx="917805" cy="916410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 rot="10800000">
            <a:off x="8808235" y="789840"/>
            <a:ext cx="391950" cy="391950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 rot="10800000">
            <a:off x="8488817" y="1127393"/>
            <a:ext cx="587228" cy="585833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 rot="10800000">
            <a:off x="9663830" y="1974061"/>
            <a:ext cx="1387866" cy="1386471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Freeform 117"/>
          <p:cNvSpPr>
            <a:spLocks/>
          </p:cNvSpPr>
          <p:nvPr userDrawn="1"/>
        </p:nvSpPr>
        <p:spPr bwMode="auto">
          <a:xfrm rot="10800000">
            <a:off x="12065556" y="4864394"/>
            <a:ext cx="704784" cy="701379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9"/>
          <p:cNvSpPr>
            <a:spLocks noChangeArrowheads="1"/>
          </p:cNvSpPr>
          <p:nvPr userDrawn="1"/>
        </p:nvSpPr>
        <p:spPr bwMode="auto">
          <a:xfrm rot="10800000">
            <a:off x="11942001" y="1916873"/>
            <a:ext cx="296454" cy="296454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Freeform 122"/>
          <p:cNvSpPr>
            <a:spLocks/>
          </p:cNvSpPr>
          <p:nvPr userDrawn="1"/>
        </p:nvSpPr>
        <p:spPr bwMode="auto">
          <a:xfrm rot="10800000">
            <a:off x="12025265" y="2432962"/>
            <a:ext cx="726212" cy="726212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Oval 115"/>
          <p:cNvSpPr>
            <a:spLocks noChangeArrowheads="1"/>
          </p:cNvSpPr>
          <p:nvPr userDrawn="1"/>
        </p:nvSpPr>
        <p:spPr bwMode="auto">
          <a:xfrm rot="10800000">
            <a:off x="11663277" y="2288900"/>
            <a:ext cx="269595" cy="2685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Freeform 138"/>
          <p:cNvSpPr>
            <a:spLocks/>
          </p:cNvSpPr>
          <p:nvPr userDrawn="1"/>
        </p:nvSpPr>
        <p:spPr bwMode="auto">
          <a:xfrm rot="10800000">
            <a:off x="12257200" y="2746047"/>
            <a:ext cx="609820" cy="60982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Freeform 141"/>
          <p:cNvSpPr>
            <a:spLocks/>
          </p:cNvSpPr>
          <p:nvPr userDrawn="1"/>
        </p:nvSpPr>
        <p:spPr bwMode="auto">
          <a:xfrm rot="10800000">
            <a:off x="11443814" y="3458692"/>
            <a:ext cx="856533" cy="853548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13"/>
          <p:cNvSpPr>
            <a:spLocks/>
          </p:cNvSpPr>
          <p:nvPr userDrawn="1"/>
        </p:nvSpPr>
        <p:spPr bwMode="auto">
          <a:xfrm>
            <a:off x="2806632" y="1451351"/>
            <a:ext cx="1047972" cy="1047972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Oval 114"/>
          <p:cNvSpPr>
            <a:spLocks noChangeArrowheads="1"/>
          </p:cNvSpPr>
          <p:nvPr userDrawn="1"/>
        </p:nvSpPr>
        <p:spPr bwMode="auto">
          <a:xfrm>
            <a:off x="1287073" y="1090414"/>
            <a:ext cx="808276" cy="80827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Oval 115"/>
          <p:cNvSpPr>
            <a:spLocks noChangeArrowheads="1"/>
          </p:cNvSpPr>
          <p:nvPr userDrawn="1"/>
        </p:nvSpPr>
        <p:spPr bwMode="auto">
          <a:xfrm>
            <a:off x="704557" y="3706163"/>
            <a:ext cx="377661" cy="37626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Freeform 116"/>
          <p:cNvSpPr>
            <a:spLocks/>
          </p:cNvSpPr>
          <p:nvPr userDrawn="1"/>
        </p:nvSpPr>
        <p:spPr bwMode="auto">
          <a:xfrm>
            <a:off x="841128" y="1812289"/>
            <a:ext cx="493327" cy="49750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17"/>
          <p:cNvSpPr>
            <a:spLocks/>
          </p:cNvSpPr>
          <p:nvPr userDrawn="1"/>
        </p:nvSpPr>
        <p:spPr bwMode="auto">
          <a:xfrm>
            <a:off x="1307420" y="4741593"/>
            <a:ext cx="1153884" cy="114831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8"/>
          <p:cNvSpPr>
            <a:spLocks noChangeArrowheads="1"/>
          </p:cNvSpPr>
          <p:nvPr userDrawn="1"/>
        </p:nvSpPr>
        <p:spPr bwMode="auto">
          <a:xfrm>
            <a:off x="1015325" y="3012161"/>
            <a:ext cx="245270" cy="248057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19"/>
          <p:cNvSpPr>
            <a:spLocks noChangeArrowheads="1"/>
          </p:cNvSpPr>
          <p:nvPr userDrawn="1"/>
        </p:nvSpPr>
        <p:spPr bwMode="auto">
          <a:xfrm>
            <a:off x="1392708" y="3880362"/>
            <a:ext cx="415287" cy="415287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20"/>
          <p:cNvSpPr>
            <a:spLocks/>
          </p:cNvSpPr>
          <p:nvPr userDrawn="1"/>
        </p:nvSpPr>
        <p:spPr bwMode="auto">
          <a:xfrm>
            <a:off x="2546034" y="2499323"/>
            <a:ext cx="1410303" cy="1404728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Freeform 122"/>
          <p:cNvSpPr>
            <a:spLocks/>
          </p:cNvSpPr>
          <p:nvPr userDrawn="1"/>
        </p:nvSpPr>
        <p:spPr bwMode="auto">
          <a:xfrm>
            <a:off x="1403856" y="2693032"/>
            <a:ext cx="1017313" cy="1017313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5" name="Freeform 123"/>
          <p:cNvSpPr>
            <a:spLocks/>
          </p:cNvSpPr>
          <p:nvPr userDrawn="1"/>
        </p:nvSpPr>
        <p:spPr bwMode="auto">
          <a:xfrm>
            <a:off x="1978454" y="415923"/>
            <a:ext cx="1272339" cy="1272339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596972" y="1144765"/>
            <a:ext cx="365118" cy="369299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1717969" y="1664569"/>
            <a:ext cx="1195691" cy="1199872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3605400" y="4637075"/>
            <a:ext cx="1187330" cy="1191511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9" name="Oval 127"/>
          <p:cNvSpPr>
            <a:spLocks noChangeArrowheads="1"/>
          </p:cNvSpPr>
          <p:nvPr userDrawn="1"/>
        </p:nvSpPr>
        <p:spPr bwMode="auto">
          <a:xfrm>
            <a:off x="4133567" y="6002782"/>
            <a:ext cx="391596" cy="39159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0" name="Freeform 128"/>
          <p:cNvSpPr>
            <a:spLocks/>
          </p:cNvSpPr>
          <p:nvPr userDrawn="1"/>
        </p:nvSpPr>
        <p:spPr bwMode="auto">
          <a:xfrm>
            <a:off x="4257597" y="5474617"/>
            <a:ext cx="585303" cy="586697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2003653" y="3651815"/>
            <a:ext cx="1735007" cy="1733613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2" name="Freeform 130"/>
          <p:cNvSpPr>
            <a:spLocks/>
          </p:cNvSpPr>
          <p:nvPr userDrawn="1"/>
        </p:nvSpPr>
        <p:spPr bwMode="auto">
          <a:xfrm>
            <a:off x="3259793" y="2801730"/>
            <a:ext cx="1704348" cy="1702954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3" name="Freeform 131"/>
          <p:cNvSpPr>
            <a:spLocks/>
          </p:cNvSpPr>
          <p:nvPr userDrawn="1"/>
        </p:nvSpPr>
        <p:spPr bwMode="auto">
          <a:xfrm>
            <a:off x="2074724" y="1036064"/>
            <a:ext cx="1047972" cy="1047972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790958" y="4504684"/>
            <a:ext cx="496114" cy="49750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5" name="Oval 133"/>
          <p:cNvSpPr>
            <a:spLocks noChangeArrowheads="1"/>
          </p:cNvSpPr>
          <p:nvPr userDrawn="1"/>
        </p:nvSpPr>
        <p:spPr bwMode="auto">
          <a:xfrm>
            <a:off x="747759" y="3969551"/>
            <a:ext cx="228547" cy="228547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3364228" y="443795"/>
            <a:ext cx="765076" cy="76786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7" name="Oval 135"/>
          <p:cNvSpPr>
            <a:spLocks noChangeArrowheads="1"/>
          </p:cNvSpPr>
          <p:nvPr userDrawn="1"/>
        </p:nvSpPr>
        <p:spPr bwMode="auto">
          <a:xfrm>
            <a:off x="2162520" y="2003209"/>
            <a:ext cx="1404728" cy="1404728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8" name="Oval 136"/>
          <p:cNvSpPr>
            <a:spLocks noChangeArrowheads="1"/>
          </p:cNvSpPr>
          <p:nvPr userDrawn="1"/>
        </p:nvSpPr>
        <p:spPr bwMode="auto">
          <a:xfrm>
            <a:off x="364246" y="4341636"/>
            <a:ext cx="204857" cy="210431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3620731" y="694638"/>
            <a:ext cx="1397761" cy="139358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0" name="Freeform 138"/>
          <p:cNvSpPr>
            <a:spLocks/>
          </p:cNvSpPr>
          <p:nvPr userDrawn="1"/>
        </p:nvSpPr>
        <p:spPr bwMode="auto">
          <a:xfrm>
            <a:off x="337781" y="2804517"/>
            <a:ext cx="854265" cy="854265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1" name="Freeform 139"/>
          <p:cNvSpPr>
            <a:spLocks/>
          </p:cNvSpPr>
          <p:nvPr userDrawn="1"/>
        </p:nvSpPr>
        <p:spPr bwMode="auto">
          <a:xfrm>
            <a:off x="1291140" y="381082"/>
            <a:ext cx="897465" cy="896072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2" name="Freeform 140"/>
          <p:cNvSpPr>
            <a:spLocks/>
          </p:cNvSpPr>
          <p:nvPr userDrawn="1"/>
        </p:nvSpPr>
        <p:spPr bwMode="auto">
          <a:xfrm>
            <a:off x="488273" y="2297254"/>
            <a:ext cx="271748" cy="271748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3" name="Freeform 141"/>
          <p:cNvSpPr>
            <a:spLocks/>
          </p:cNvSpPr>
          <p:nvPr userDrawn="1"/>
        </p:nvSpPr>
        <p:spPr bwMode="auto">
          <a:xfrm>
            <a:off x="1021736" y="1727281"/>
            <a:ext cx="1199873" cy="1195691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4" name="Freeform 142"/>
          <p:cNvSpPr>
            <a:spLocks/>
          </p:cNvSpPr>
          <p:nvPr userDrawn="1"/>
        </p:nvSpPr>
        <p:spPr bwMode="auto">
          <a:xfrm>
            <a:off x="2798272" y="4354178"/>
            <a:ext cx="916975" cy="915582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5" name="Oval 143"/>
          <p:cNvSpPr>
            <a:spLocks noChangeArrowheads="1"/>
          </p:cNvSpPr>
          <p:nvPr userDrawn="1"/>
        </p:nvSpPr>
        <p:spPr bwMode="auto">
          <a:xfrm>
            <a:off x="3326716" y="5591676"/>
            <a:ext cx="391596" cy="391596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6" name="Freeform 144"/>
          <p:cNvSpPr>
            <a:spLocks/>
          </p:cNvSpPr>
          <p:nvPr userDrawn="1"/>
        </p:nvSpPr>
        <p:spPr bwMode="auto">
          <a:xfrm>
            <a:off x="3450746" y="5060723"/>
            <a:ext cx="586697" cy="585303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7" name="Freeform 145"/>
          <p:cNvSpPr>
            <a:spLocks/>
          </p:cNvSpPr>
          <p:nvPr userDrawn="1"/>
        </p:nvSpPr>
        <p:spPr bwMode="auto">
          <a:xfrm>
            <a:off x="1476879" y="3414905"/>
            <a:ext cx="1386612" cy="1385218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8" name="Oval 114"/>
          <p:cNvSpPr>
            <a:spLocks noChangeArrowheads="1"/>
          </p:cNvSpPr>
          <p:nvPr userDrawn="1"/>
        </p:nvSpPr>
        <p:spPr bwMode="auto">
          <a:xfrm>
            <a:off x="-451612" y="1953514"/>
            <a:ext cx="576469" cy="57646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9" name="Freeform 117"/>
          <p:cNvSpPr>
            <a:spLocks/>
          </p:cNvSpPr>
          <p:nvPr userDrawn="1"/>
        </p:nvSpPr>
        <p:spPr bwMode="auto">
          <a:xfrm>
            <a:off x="-240212" y="1211657"/>
            <a:ext cx="704147" cy="700745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0" name="Oval 119"/>
          <p:cNvSpPr>
            <a:spLocks noChangeArrowheads="1"/>
          </p:cNvSpPr>
          <p:nvPr userDrawn="1"/>
        </p:nvSpPr>
        <p:spPr bwMode="auto">
          <a:xfrm>
            <a:off x="291192" y="4561073"/>
            <a:ext cx="296186" cy="296186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1" name="Freeform 122"/>
          <p:cNvSpPr>
            <a:spLocks/>
          </p:cNvSpPr>
          <p:nvPr userDrawn="1"/>
        </p:nvSpPr>
        <p:spPr bwMode="auto">
          <a:xfrm>
            <a:off x="-221367" y="3616079"/>
            <a:ext cx="725556" cy="725556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2" name="Freeform 141"/>
          <p:cNvSpPr>
            <a:spLocks/>
          </p:cNvSpPr>
          <p:nvPr userDrawn="1"/>
        </p:nvSpPr>
        <p:spPr bwMode="auto">
          <a:xfrm>
            <a:off x="-595725" y="2701486"/>
            <a:ext cx="855759" cy="852777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3" name="Oval 115"/>
          <p:cNvSpPr>
            <a:spLocks noChangeArrowheads="1"/>
          </p:cNvSpPr>
          <p:nvPr userDrawn="1"/>
        </p:nvSpPr>
        <p:spPr bwMode="auto">
          <a:xfrm>
            <a:off x="596501" y="4217212"/>
            <a:ext cx="269351" cy="268356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4" name="Freeform 116"/>
          <p:cNvSpPr>
            <a:spLocks/>
          </p:cNvSpPr>
          <p:nvPr userDrawn="1"/>
        </p:nvSpPr>
        <p:spPr bwMode="auto">
          <a:xfrm>
            <a:off x="-162801" y="2348832"/>
            <a:ext cx="351845" cy="354827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5" name="Oval 118"/>
          <p:cNvSpPr>
            <a:spLocks noChangeArrowheads="1"/>
          </p:cNvSpPr>
          <p:nvPr userDrawn="1"/>
        </p:nvSpPr>
        <p:spPr bwMode="auto">
          <a:xfrm>
            <a:off x="-106165" y="3170508"/>
            <a:ext cx="174929" cy="176917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6" name="Freeform 138"/>
          <p:cNvSpPr>
            <a:spLocks/>
          </p:cNvSpPr>
          <p:nvPr userDrawn="1"/>
        </p:nvSpPr>
        <p:spPr bwMode="auto">
          <a:xfrm>
            <a:off x="-336805" y="3419566"/>
            <a:ext cx="609269" cy="609269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7" name="Freeform 141"/>
          <p:cNvSpPr>
            <a:spLocks/>
          </p:cNvSpPr>
          <p:nvPr userDrawn="1"/>
        </p:nvSpPr>
        <p:spPr bwMode="auto">
          <a:xfrm>
            <a:off x="229358" y="2464056"/>
            <a:ext cx="855759" cy="852777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0" name="Freeform 89"/>
          <p:cNvSpPr/>
          <p:nvPr userDrawn="1"/>
        </p:nvSpPr>
        <p:spPr>
          <a:xfrm>
            <a:off x="2036389" y="0"/>
            <a:ext cx="8119222" cy="6865896"/>
          </a:xfrm>
          <a:custGeom>
            <a:avLst/>
            <a:gdLst>
              <a:gd name="connsiteX0" fmla="*/ 1893065 w 8119222"/>
              <a:gd name="connsiteY0" fmla="*/ 0 h 6865896"/>
              <a:gd name="connsiteX1" fmla="*/ 6226158 w 8119222"/>
              <a:gd name="connsiteY1" fmla="*/ 0 h 6865896"/>
              <a:gd name="connsiteX2" fmla="*/ 6329378 w 8119222"/>
              <a:gd name="connsiteY2" fmla="*/ 62708 h 6865896"/>
              <a:gd name="connsiteX3" fmla="*/ 8119222 w 8119222"/>
              <a:gd name="connsiteY3" fmla="*/ 3429001 h 6865896"/>
              <a:gd name="connsiteX4" fmla="*/ 6329378 w 8119222"/>
              <a:gd name="connsiteY4" fmla="*/ 6795294 h 6865896"/>
              <a:gd name="connsiteX5" fmla="*/ 6219250 w 8119222"/>
              <a:gd name="connsiteY5" fmla="*/ 6865896 h 6865896"/>
              <a:gd name="connsiteX6" fmla="*/ 1899973 w 8119222"/>
              <a:gd name="connsiteY6" fmla="*/ 6865896 h 6865896"/>
              <a:gd name="connsiteX7" fmla="*/ 1789844 w 8119222"/>
              <a:gd name="connsiteY7" fmla="*/ 6795294 h 6865896"/>
              <a:gd name="connsiteX8" fmla="*/ 0 w 8119222"/>
              <a:gd name="connsiteY8" fmla="*/ 3429001 h 6865896"/>
              <a:gd name="connsiteX9" fmla="*/ 1789844 w 8119222"/>
              <a:gd name="connsiteY9" fmla="*/ 62708 h 686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9222" h="6865896">
                <a:moveTo>
                  <a:pt x="1893065" y="0"/>
                </a:moveTo>
                <a:lnTo>
                  <a:pt x="6226158" y="0"/>
                </a:lnTo>
                <a:lnTo>
                  <a:pt x="6329378" y="62708"/>
                </a:lnTo>
                <a:cubicBezTo>
                  <a:pt x="7409242" y="792250"/>
                  <a:pt x="8119222" y="2027713"/>
                  <a:pt x="8119222" y="3429001"/>
                </a:cubicBezTo>
                <a:cubicBezTo>
                  <a:pt x="8119222" y="4830289"/>
                  <a:pt x="7409242" y="6065753"/>
                  <a:pt x="6329378" y="6795294"/>
                </a:cubicBezTo>
                <a:lnTo>
                  <a:pt x="6219250" y="6865896"/>
                </a:lnTo>
                <a:lnTo>
                  <a:pt x="1899973" y="6865896"/>
                </a:lnTo>
                <a:lnTo>
                  <a:pt x="1789844" y="6795294"/>
                </a:lnTo>
                <a:cubicBezTo>
                  <a:pt x="709981" y="6065753"/>
                  <a:pt x="0" y="4830289"/>
                  <a:pt x="0" y="3429001"/>
                </a:cubicBezTo>
                <a:cubicBezTo>
                  <a:pt x="0" y="2027713"/>
                  <a:pt x="709981" y="792250"/>
                  <a:pt x="1789844" y="627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E70DD-71B2-4EEC-99D8-3EB84E98E1C7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210356" y="978152"/>
            <a:ext cx="1764000" cy="1764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56241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112"/>
          <p:cNvSpPr>
            <a:spLocks/>
          </p:cNvSpPr>
          <p:nvPr userDrawn="1"/>
        </p:nvSpPr>
        <p:spPr bwMode="auto">
          <a:xfrm rot="10800000">
            <a:off x="4258367" y="1570038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3"/>
          <p:cNvSpPr>
            <a:spLocks/>
          </p:cNvSpPr>
          <p:nvPr userDrawn="1"/>
        </p:nvSpPr>
        <p:spPr bwMode="auto">
          <a:xfrm rot="10800000">
            <a:off x="6212898" y="4438651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4"/>
          <p:cNvSpPr>
            <a:spLocks noChangeArrowheads="1"/>
          </p:cNvSpPr>
          <p:nvPr userDrawn="1"/>
        </p:nvSpPr>
        <p:spPr bwMode="auto">
          <a:xfrm rot="10800000">
            <a:off x="8216958" y="5122863"/>
            <a:ext cx="920750" cy="920750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5"/>
          <p:cNvSpPr>
            <a:spLocks noChangeArrowheads="1"/>
          </p:cNvSpPr>
          <p:nvPr userDrawn="1"/>
        </p:nvSpPr>
        <p:spPr bwMode="auto">
          <a:xfrm rot="10800000">
            <a:off x="9371071" y="2635252"/>
            <a:ext cx="430213" cy="428625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16"/>
          <p:cNvSpPr>
            <a:spLocks/>
          </p:cNvSpPr>
          <p:nvPr userDrawn="1"/>
        </p:nvSpPr>
        <p:spPr bwMode="auto">
          <a:xfrm rot="10800000">
            <a:off x="9083734" y="4654550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17"/>
          <p:cNvSpPr>
            <a:spLocks/>
          </p:cNvSpPr>
          <p:nvPr userDrawn="1"/>
        </p:nvSpPr>
        <p:spPr bwMode="auto">
          <a:xfrm rot="10800000">
            <a:off x="7800080" y="576263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Oval 118"/>
          <p:cNvSpPr>
            <a:spLocks noChangeArrowheads="1"/>
          </p:cNvSpPr>
          <p:nvPr userDrawn="1"/>
        </p:nvSpPr>
        <p:spPr bwMode="auto">
          <a:xfrm rot="10800000">
            <a:off x="9167870" y="3571877"/>
            <a:ext cx="279400" cy="28257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Oval 119"/>
          <p:cNvSpPr>
            <a:spLocks noChangeArrowheads="1"/>
          </p:cNvSpPr>
          <p:nvPr userDrawn="1"/>
        </p:nvSpPr>
        <p:spPr bwMode="auto">
          <a:xfrm rot="10800000">
            <a:off x="8544301" y="2392364"/>
            <a:ext cx="473075" cy="473075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0"/>
          <p:cNvSpPr>
            <a:spLocks/>
          </p:cNvSpPr>
          <p:nvPr userDrawn="1"/>
        </p:nvSpPr>
        <p:spPr bwMode="auto">
          <a:xfrm rot="10800000">
            <a:off x="6097010" y="2838451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1"/>
          <p:cNvSpPr>
            <a:spLocks/>
          </p:cNvSpPr>
          <p:nvPr userDrawn="1"/>
        </p:nvSpPr>
        <p:spPr bwMode="auto">
          <a:xfrm rot="10800000">
            <a:off x="4837805" y="3638552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 rot="10800000">
            <a:off x="7845801" y="3059114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 rot="10800000">
            <a:off x="6940290" y="5362575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 rot="10800000">
            <a:off x="9507914" y="5561013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 rot="10800000">
            <a:off x="7284779" y="4022725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 rot="10800000">
            <a:off x="5315643" y="6461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 rot="10800000">
            <a:off x="5620442" y="1588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 rot="10800000">
            <a:off x="5258493" y="381000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 rot="10800000">
            <a:off x="6344977" y="1150938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 rot="10800000">
            <a:off x="5120381" y="2154239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 rot="10800000">
            <a:off x="7046653" y="4911726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 rot="10800000">
            <a:off x="9137708" y="1587500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 rot="10800000">
            <a:off x="9491720" y="2503488"/>
            <a:ext cx="260350" cy="260350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 rot="10800000">
            <a:off x="5939530" y="5905501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 rot="10800000">
            <a:off x="6540240" y="3403601"/>
            <a:ext cx="1600200" cy="1600200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 rot="10800000">
            <a:off x="9955588" y="2100264"/>
            <a:ext cx="233363" cy="239713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 rot="10800000">
            <a:off x="5058468" y="4906963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 rot="10800000">
            <a:off x="9245960" y="3117851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 rot="10800000">
            <a:off x="8150283" y="58308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 rot="10800000">
            <a:off x="9738101" y="4359276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 rot="10800000">
            <a:off x="8073130" y="3956052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 rot="10800000">
            <a:off x="6371648" y="1282700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 rot="10800000">
            <a:off x="6368155" y="469900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 rot="10800000">
            <a:off x="6004617" y="854076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 rot="10800000">
            <a:off x="7341928" y="1817689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Oval 114"/>
          <p:cNvSpPr>
            <a:spLocks noChangeArrowheads="1"/>
          </p:cNvSpPr>
          <p:nvPr userDrawn="1"/>
        </p:nvSpPr>
        <p:spPr bwMode="auto">
          <a:xfrm rot="10800000">
            <a:off x="10461650" y="4403726"/>
            <a:ext cx="656686" cy="65668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5"/>
          <p:cNvSpPr>
            <a:spLocks noChangeArrowheads="1"/>
          </p:cNvSpPr>
          <p:nvPr userDrawn="1"/>
        </p:nvSpPr>
        <p:spPr bwMode="auto">
          <a:xfrm rot="10800000">
            <a:off x="10822497" y="1995491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Freeform 116"/>
          <p:cNvSpPr>
            <a:spLocks/>
          </p:cNvSpPr>
          <p:nvPr userDrawn="1"/>
        </p:nvSpPr>
        <p:spPr bwMode="auto">
          <a:xfrm rot="10800000">
            <a:off x="11328426" y="3935413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17"/>
          <p:cNvSpPr>
            <a:spLocks/>
          </p:cNvSpPr>
          <p:nvPr userDrawn="1"/>
        </p:nvSpPr>
        <p:spPr bwMode="auto">
          <a:xfrm rot="10800000">
            <a:off x="10075389" y="5107244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Oval 118"/>
          <p:cNvSpPr>
            <a:spLocks noChangeArrowheads="1"/>
          </p:cNvSpPr>
          <p:nvPr userDrawn="1"/>
        </p:nvSpPr>
        <p:spPr bwMode="auto">
          <a:xfrm rot="10800000">
            <a:off x="11465443" y="3202067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19"/>
          <p:cNvSpPr>
            <a:spLocks noChangeArrowheads="1"/>
          </p:cNvSpPr>
          <p:nvPr userDrawn="1"/>
        </p:nvSpPr>
        <p:spPr bwMode="auto">
          <a:xfrm rot="10800000">
            <a:off x="9934768" y="1752603"/>
            <a:ext cx="337401" cy="337401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22"/>
          <p:cNvSpPr>
            <a:spLocks/>
          </p:cNvSpPr>
          <p:nvPr userDrawn="1"/>
        </p:nvSpPr>
        <p:spPr bwMode="auto">
          <a:xfrm rot="10800000">
            <a:off x="10029533" y="2339977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24"/>
          <p:cNvSpPr>
            <a:spLocks/>
          </p:cNvSpPr>
          <p:nvPr userDrawn="1"/>
        </p:nvSpPr>
        <p:spPr bwMode="auto">
          <a:xfrm rot="10800000">
            <a:off x="11605334" y="4582050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Oval 133"/>
          <p:cNvSpPr>
            <a:spLocks noChangeArrowheads="1"/>
          </p:cNvSpPr>
          <p:nvPr userDrawn="1"/>
        </p:nvSpPr>
        <p:spPr bwMode="auto">
          <a:xfrm rot="10800000">
            <a:off x="10943147" y="1863727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Freeform 138"/>
          <p:cNvSpPr>
            <a:spLocks/>
          </p:cNvSpPr>
          <p:nvPr userDrawn="1"/>
        </p:nvSpPr>
        <p:spPr bwMode="auto">
          <a:xfrm rot="10800000">
            <a:off x="11233397" y="2425836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40"/>
          <p:cNvSpPr>
            <a:spLocks/>
          </p:cNvSpPr>
          <p:nvPr userDrawn="1"/>
        </p:nvSpPr>
        <p:spPr bwMode="auto">
          <a:xfrm rot="10800000">
            <a:off x="11982793" y="3640139"/>
            <a:ext cx="220783" cy="22078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Freeform 141"/>
          <p:cNvSpPr>
            <a:spLocks/>
          </p:cNvSpPr>
          <p:nvPr userDrawn="1"/>
        </p:nvSpPr>
        <p:spPr bwMode="auto">
          <a:xfrm rot="10800000">
            <a:off x="10307662" y="3236915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15"/>
          <p:cNvSpPr>
            <a:spLocks noChangeArrowheads="1"/>
          </p:cNvSpPr>
          <p:nvPr userDrawn="1"/>
        </p:nvSpPr>
        <p:spPr bwMode="auto">
          <a:xfrm rot="10800000">
            <a:off x="9617544" y="2176015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16"/>
          <p:cNvSpPr>
            <a:spLocks/>
          </p:cNvSpPr>
          <p:nvPr userDrawn="1"/>
        </p:nvSpPr>
        <p:spPr bwMode="auto">
          <a:xfrm rot="10800000">
            <a:off x="10388532" y="4205882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Oval 118"/>
          <p:cNvSpPr>
            <a:spLocks noChangeArrowheads="1"/>
          </p:cNvSpPr>
          <p:nvPr userDrawn="1"/>
        </p:nvSpPr>
        <p:spPr bwMode="auto">
          <a:xfrm rot="10800000">
            <a:off x="10525549" y="3472536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5" name="Oval 133"/>
          <p:cNvSpPr>
            <a:spLocks noChangeArrowheads="1"/>
          </p:cNvSpPr>
          <p:nvPr userDrawn="1"/>
        </p:nvSpPr>
        <p:spPr bwMode="auto">
          <a:xfrm rot="10800000">
            <a:off x="11223243" y="4382007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6" name="Freeform 138"/>
          <p:cNvSpPr>
            <a:spLocks/>
          </p:cNvSpPr>
          <p:nvPr userDrawn="1"/>
        </p:nvSpPr>
        <p:spPr bwMode="auto">
          <a:xfrm rot="10800000">
            <a:off x="10293503" y="2696305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7" name="Freeform 141"/>
          <p:cNvSpPr>
            <a:spLocks/>
          </p:cNvSpPr>
          <p:nvPr userDrawn="1"/>
        </p:nvSpPr>
        <p:spPr bwMode="auto">
          <a:xfrm rot="10800000">
            <a:off x="9367768" y="350738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8" name="Oval 57"/>
          <p:cNvSpPr/>
          <p:nvPr userDrawn="1"/>
        </p:nvSpPr>
        <p:spPr>
          <a:xfrm>
            <a:off x="21911" y="1"/>
            <a:ext cx="6845777" cy="6845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40225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414733" cy="6858000"/>
          </a:xfrm>
          <a:custGeom>
            <a:avLst/>
            <a:gdLst>
              <a:gd name="connsiteX0" fmla="*/ 0 w 8414733"/>
              <a:gd name="connsiteY0" fmla="*/ 0 h 6858000"/>
              <a:gd name="connsiteX1" fmla="*/ 8414733 w 8414733"/>
              <a:gd name="connsiteY1" fmla="*/ 0 h 6858000"/>
              <a:gd name="connsiteX2" fmla="*/ 8413488 w 8414733"/>
              <a:gd name="connsiteY2" fmla="*/ 222 h 6858000"/>
              <a:gd name="connsiteX3" fmla="*/ 5618953 w 8414733"/>
              <a:gd name="connsiteY3" fmla="*/ 3429001 h 6858000"/>
              <a:gd name="connsiteX4" fmla="*/ 8413488 w 8414733"/>
              <a:gd name="connsiteY4" fmla="*/ 6857780 h 6858000"/>
              <a:gd name="connsiteX5" fmla="*/ 8414722 w 8414733"/>
              <a:gd name="connsiteY5" fmla="*/ 6858000 h 6858000"/>
              <a:gd name="connsiteX6" fmla="*/ 0 w 84147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4733" h="6858000">
                <a:moveTo>
                  <a:pt x="0" y="0"/>
                </a:moveTo>
                <a:lnTo>
                  <a:pt x="8414733" y="0"/>
                </a:lnTo>
                <a:lnTo>
                  <a:pt x="8413488" y="222"/>
                </a:lnTo>
                <a:cubicBezTo>
                  <a:pt x="6818650" y="326573"/>
                  <a:pt x="5618953" y="1737685"/>
                  <a:pt x="5618953" y="3429001"/>
                </a:cubicBezTo>
                <a:cubicBezTo>
                  <a:pt x="5618953" y="5120318"/>
                  <a:pt x="6818650" y="6531429"/>
                  <a:pt x="8413488" y="6857780"/>
                </a:cubicBezTo>
                <a:lnTo>
                  <a:pt x="84147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7" name="Group 66"/>
          <p:cNvGrpSpPr/>
          <p:nvPr userDrawn="1"/>
        </p:nvGrpSpPr>
        <p:grpSpPr>
          <a:xfrm>
            <a:off x="9611346" y="3881120"/>
            <a:ext cx="3080265" cy="3784538"/>
            <a:chOff x="8427719" y="2426869"/>
            <a:chExt cx="4263891" cy="5238789"/>
          </a:xfrm>
        </p:grpSpPr>
        <p:grpSp>
          <p:nvGrpSpPr>
            <p:cNvPr id="68" name="Group 67"/>
            <p:cNvGrpSpPr/>
            <p:nvPr userDrawn="1"/>
          </p:nvGrpSpPr>
          <p:grpSpPr>
            <a:xfrm>
              <a:off x="8686918" y="2426869"/>
              <a:ext cx="4004692" cy="5238789"/>
              <a:chOff x="7960688" y="1320895"/>
              <a:chExt cx="4791883" cy="6268563"/>
            </a:xfrm>
            <a:solidFill>
              <a:schemeClr val="tx2">
                <a:lumMod val="20000"/>
                <a:lumOff val="80000"/>
                <a:alpha val="20000"/>
              </a:schemeClr>
            </a:solidFill>
          </p:grpSpPr>
          <p:sp>
            <p:nvSpPr>
              <p:cNvPr id="157" name="Freeform 14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915017"/>
              </a:xfrm>
              <a:custGeom>
                <a:avLst/>
                <a:gdLst>
                  <a:gd name="T0" fmla="*/ 190 w 1451"/>
                  <a:gd name="T1" fmla="*/ 0 h 726"/>
                  <a:gd name="T2" fmla="*/ 189 w 1451"/>
                  <a:gd name="T3" fmla="*/ 0 h 726"/>
                  <a:gd name="T4" fmla="*/ 189 w 1451"/>
                  <a:gd name="T5" fmla="*/ 0 h 726"/>
                  <a:gd name="T6" fmla="*/ 0 w 1451"/>
                  <a:gd name="T7" fmla="*/ 0 h 726"/>
                  <a:gd name="T8" fmla="*/ 726 w 1451"/>
                  <a:gd name="T9" fmla="*/ 726 h 726"/>
                  <a:gd name="T10" fmla="*/ 1396 w 1451"/>
                  <a:gd name="T11" fmla="*/ 280 h 726"/>
                  <a:gd name="T12" fmla="*/ 1204 w 1451"/>
                  <a:gd name="T13" fmla="*/ 242 h 726"/>
                  <a:gd name="T14" fmla="*/ 726 w 1451"/>
                  <a:gd name="T15" fmla="*/ 535 h 726"/>
                  <a:gd name="T16" fmla="*/ 190 w 1451"/>
                  <a:gd name="T17" fmla="*/ 0 h 726"/>
                  <a:gd name="T18" fmla="*/ 1451 w 1451"/>
                  <a:gd name="T19" fmla="*/ 0 h 726"/>
                  <a:gd name="T20" fmla="*/ 1451 w 1451"/>
                  <a:gd name="T21" fmla="*/ 0 h 726"/>
                  <a:gd name="T22" fmla="*/ 1451 w 1451"/>
                  <a:gd name="T23" fmla="*/ 0 h 726"/>
                  <a:gd name="T24" fmla="*/ 1261 w 1451"/>
                  <a:gd name="T25" fmla="*/ 0 h 726"/>
                  <a:gd name="T26" fmla="*/ 1258 w 1451"/>
                  <a:gd name="T27" fmla="*/ 61 h 726"/>
                  <a:gd name="T28" fmla="*/ 1438 w 1451"/>
                  <a:gd name="T29" fmla="*/ 92 h 726"/>
                  <a:gd name="T30" fmla="*/ 1446 w 1451"/>
                  <a:gd name="T31" fmla="*/ 92 h 726"/>
                  <a:gd name="T32" fmla="*/ 1451 w 1451"/>
                  <a:gd name="T3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51" h="726"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1"/>
                      <a:pt x="325" y="726"/>
                      <a:pt x="726" y="726"/>
                    </a:cubicBezTo>
                    <a:cubicBezTo>
                      <a:pt x="1027" y="726"/>
                      <a:pt x="1286" y="542"/>
                      <a:pt x="1396" y="280"/>
                    </a:cubicBezTo>
                    <a:cubicBezTo>
                      <a:pt x="1331" y="276"/>
                      <a:pt x="1266" y="263"/>
                      <a:pt x="1204" y="242"/>
                    </a:cubicBezTo>
                    <a:cubicBezTo>
                      <a:pt x="1115" y="416"/>
                      <a:pt x="934" y="535"/>
                      <a:pt x="726" y="535"/>
                    </a:cubicBezTo>
                    <a:cubicBezTo>
                      <a:pt x="430" y="535"/>
                      <a:pt x="190" y="29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1"/>
                      <a:pt x="1260" y="41"/>
                      <a:pt x="1258" y="61"/>
                    </a:cubicBezTo>
                    <a:cubicBezTo>
                      <a:pt x="1316" y="82"/>
                      <a:pt x="1377" y="92"/>
                      <a:pt x="1438" y="92"/>
                    </a:cubicBezTo>
                    <a:cubicBezTo>
                      <a:pt x="1440" y="92"/>
                      <a:pt x="1443" y="92"/>
                      <a:pt x="1446" y="92"/>
                    </a:cubicBezTo>
                    <a:cubicBezTo>
                      <a:pt x="1449" y="62"/>
                      <a:pt x="1451" y="31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58" name="Freeform 20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913474"/>
              </a:xfrm>
              <a:custGeom>
                <a:avLst/>
                <a:gdLst>
                  <a:gd name="T0" fmla="*/ 171 w 1451"/>
                  <a:gd name="T1" fmla="*/ 173 h 725"/>
                  <a:gd name="T2" fmla="*/ 28 w 1451"/>
                  <a:gd name="T3" fmla="*/ 202 h 725"/>
                  <a:gd name="T4" fmla="*/ 487 w 1451"/>
                  <a:gd name="T5" fmla="*/ 685 h 725"/>
                  <a:gd name="T6" fmla="*/ 523 w 1451"/>
                  <a:gd name="T7" fmla="*/ 496 h 725"/>
                  <a:gd name="T8" fmla="*/ 220 w 1451"/>
                  <a:gd name="T9" fmla="*/ 176 h 725"/>
                  <a:gd name="T10" fmla="*/ 171 w 1451"/>
                  <a:gd name="T11" fmla="*/ 173 h 725"/>
                  <a:gd name="T12" fmla="*/ 190 w 1451"/>
                  <a:gd name="T13" fmla="*/ 0 h 725"/>
                  <a:gd name="T14" fmla="*/ 189 w 1451"/>
                  <a:gd name="T15" fmla="*/ 0 h 725"/>
                  <a:gd name="T16" fmla="*/ 189 w 1451"/>
                  <a:gd name="T17" fmla="*/ 0 h 725"/>
                  <a:gd name="T18" fmla="*/ 0 w 1451"/>
                  <a:gd name="T19" fmla="*/ 0 h 725"/>
                  <a:gd name="T20" fmla="*/ 4 w 1451"/>
                  <a:gd name="T21" fmla="*/ 77 h 725"/>
                  <a:gd name="T22" fmla="*/ 171 w 1451"/>
                  <a:gd name="T23" fmla="*/ 47 h 725"/>
                  <a:gd name="T24" fmla="*/ 192 w 1451"/>
                  <a:gd name="T25" fmla="*/ 48 h 725"/>
                  <a:gd name="T26" fmla="*/ 190 w 1451"/>
                  <a:gd name="T27" fmla="*/ 0 h 725"/>
                  <a:gd name="T28" fmla="*/ 1451 w 1451"/>
                  <a:gd name="T29" fmla="*/ 0 h 725"/>
                  <a:gd name="T30" fmla="*/ 1451 w 1451"/>
                  <a:gd name="T31" fmla="*/ 0 h 725"/>
                  <a:gd name="T32" fmla="*/ 1451 w 1451"/>
                  <a:gd name="T33" fmla="*/ 0 h 725"/>
                  <a:gd name="T34" fmla="*/ 1261 w 1451"/>
                  <a:gd name="T35" fmla="*/ 0 h 725"/>
                  <a:gd name="T36" fmla="*/ 726 w 1451"/>
                  <a:gd name="T37" fmla="*/ 535 h 725"/>
                  <a:gd name="T38" fmla="*/ 650 w 1451"/>
                  <a:gd name="T39" fmla="*/ 530 h 725"/>
                  <a:gd name="T40" fmla="*/ 611 w 1451"/>
                  <a:gd name="T41" fmla="*/ 716 h 725"/>
                  <a:gd name="T42" fmla="*/ 726 w 1451"/>
                  <a:gd name="T43" fmla="*/ 725 h 725"/>
                  <a:gd name="T44" fmla="*/ 1451 w 1451"/>
                  <a:gd name="T45" fmla="*/ 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51" h="725">
                    <a:moveTo>
                      <a:pt x="171" y="173"/>
                    </a:moveTo>
                    <a:cubicBezTo>
                      <a:pt x="122" y="173"/>
                      <a:pt x="74" y="183"/>
                      <a:pt x="28" y="202"/>
                    </a:cubicBezTo>
                    <a:cubicBezTo>
                      <a:pt x="94" y="428"/>
                      <a:pt x="266" y="609"/>
                      <a:pt x="487" y="685"/>
                    </a:cubicBezTo>
                    <a:cubicBezTo>
                      <a:pt x="517" y="626"/>
                      <a:pt x="529" y="560"/>
                      <a:pt x="523" y="496"/>
                    </a:cubicBezTo>
                    <a:cubicBezTo>
                      <a:pt x="382" y="438"/>
                      <a:pt x="270" y="321"/>
                      <a:pt x="220" y="176"/>
                    </a:cubicBezTo>
                    <a:cubicBezTo>
                      <a:pt x="203" y="174"/>
                      <a:pt x="187" y="173"/>
                      <a:pt x="171" y="173"/>
                    </a:cubicBezTo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1" y="52"/>
                      <a:pt x="4" y="77"/>
                    </a:cubicBezTo>
                    <a:cubicBezTo>
                      <a:pt x="58" y="57"/>
                      <a:pt x="114" y="47"/>
                      <a:pt x="171" y="47"/>
                    </a:cubicBezTo>
                    <a:cubicBezTo>
                      <a:pt x="178" y="47"/>
                      <a:pt x="185" y="47"/>
                      <a:pt x="192" y="48"/>
                    </a:cubicBezTo>
                    <a:cubicBezTo>
                      <a:pt x="190" y="32"/>
                      <a:pt x="190" y="1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95"/>
                      <a:pt x="1021" y="535"/>
                      <a:pt x="726" y="535"/>
                    </a:cubicBezTo>
                    <a:cubicBezTo>
                      <a:pt x="700" y="535"/>
                      <a:pt x="675" y="533"/>
                      <a:pt x="650" y="530"/>
                    </a:cubicBezTo>
                    <a:cubicBezTo>
                      <a:pt x="650" y="594"/>
                      <a:pt x="637" y="657"/>
                      <a:pt x="611" y="716"/>
                    </a:cubicBezTo>
                    <a:cubicBezTo>
                      <a:pt x="648" y="722"/>
                      <a:pt x="687" y="725"/>
                      <a:pt x="726" y="725"/>
                    </a:cubicBezTo>
                    <a:cubicBezTo>
                      <a:pt x="1126" y="725"/>
                      <a:pt x="1451" y="40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159" name="Group 158"/>
              <p:cNvGrpSpPr/>
              <p:nvPr userDrawn="1"/>
            </p:nvGrpSpPr>
            <p:grpSpPr>
              <a:xfrm>
                <a:off x="8877249" y="1320895"/>
                <a:ext cx="3875322" cy="5085830"/>
                <a:chOff x="8877249" y="1320895"/>
                <a:chExt cx="3875322" cy="5085830"/>
              </a:xfrm>
              <a:grpFill/>
            </p:grpSpPr>
            <p:sp>
              <p:nvSpPr>
                <p:cNvPr id="160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9322413" y="4379182"/>
                  <a:ext cx="1563090" cy="1561547"/>
                </a:xfrm>
                <a:custGeom>
                  <a:avLst/>
                  <a:gdLst>
                    <a:gd name="T0" fmla="*/ 211 w 1240"/>
                    <a:gd name="T1" fmla="*/ 872 h 1239"/>
                    <a:gd name="T2" fmla="*/ 39 w 1240"/>
                    <a:gd name="T3" fmla="*/ 958 h 1239"/>
                    <a:gd name="T4" fmla="*/ 43 w 1240"/>
                    <a:gd name="T5" fmla="*/ 971 h 1239"/>
                    <a:gd name="T6" fmla="*/ 121 w 1240"/>
                    <a:gd name="T7" fmla="*/ 1126 h 1239"/>
                    <a:gd name="T8" fmla="*/ 213 w 1240"/>
                    <a:gd name="T9" fmla="*/ 1239 h 1239"/>
                    <a:gd name="T10" fmla="*/ 214 w 1240"/>
                    <a:gd name="T11" fmla="*/ 1239 h 1239"/>
                    <a:gd name="T12" fmla="*/ 214 w 1240"/>
                    <a:gd name="T13" fmla="*/ 1239 h 1239"/>
                    <a:gd name="T14" fmla="*/ 348 w 1240"/>
                    <a:gd name="T15" fmla="*/ 1105 h 1239"/>
                    <a:gd name="T16" fmla="*/ 211 w 1240"/>
                    <a:gd name="T17" fmla="*/ 872 h 1239"/>
                    <a:gd name="T18" fmla="*/ 3 w 1240"/>
                    <a:gd name="T19" fmla="*/ 670 h 1239"/>
                    <a:gd name="T20" fmla="*/ 1 w 1240"/>
                    <a:gd name="T21" fmla="*/ 758 h 1239"/>
                    <a:gd name="T22" fmla="*/ 99 w 1240"/>
                    <a:gd name="T23" fmla="*/ 711 h 1239"/>
                    <a:gd name="T24" fmla="*/ 3 w 1240"/>
                    <a:gd name="T25" fmla="*/ 670 h 1239"/>
                    <a:gd name="T26" fmla="*/ 942 w 1240"/>
                    <a:gd name="T27" fmla="*/ 32 h 1239"/>
                    <a:gd name="T28" fmla="*/ 901 w 1240"/>
                    <a:gd name="T29" fmla="*/ 219 h 1239"/>
                    <a:gd name="T30" fmla="*/ 1105 w 1240"/>
                    <a:gd name="T31" fmla="*/ 347 h 1239"/>
                    <a:gd name="T32" fmla="*/ 1106 w 1240"/>
                    <a:gd name="T33" fmla="*/ 347 h 1239"/>
                    <a:gd name="T34" fmla="*/ 1106 w 1240"/>
                    <a:gd name="T35" fmla="*/ 347 h 1239"/>
                    <a:gd name="T36" fmla="*/ 1240 w 1240"/>
                    <a:gd name="T37" fmla="*/ 213 h 1239"/>
                    <a:gd name="T38" fmla="*/ 942 w 1240"/>
                    <a:gd name="T39" fmla="*/ 32 h 1239"/>
                    <a:gd name="T40" fmla="*/ 516 w 1240"/>
                    <a:gd name="T41" fmla="*/ 31 h 1239"/>
                    <a:gd name="T42" fmla="*/ 213 w 1240"/>
                    <a:gd name="T43" fmla="*/ 213 h 1239"/>
                    <a:gd name="T44" fmla="*/ 26 w 1240"/>
                    <a:gd name="T45" fmla="*/ 535 h 1239"/>
                    <a:gd name="T46" fmla="*/ 205 w 1240"/>
                    <a:gd name="T47" fmla="*/ 605 h 1239"/>
                    <a:gd name="T48" fmla="*/ 348 w 1240"/>
                    <a:gd name="T49" fmla="*/ 347 h 1239"/>
                    <a:gd name="T50" fmla="*/ 592 w 1240"/>
                    <a:gd name="T51" fmla="*/ 207 h 1239"/>
                    <a:gd name="T52" fmla="*/ 516 w 1240"/>
                    <a:gd name="T53" fmla="*/ 31 h 1239"/>
                    <a:gd name="T54" fmla="*/ 727 w 1240"/>
                    <a:gd name="T55" fmla="*/ 0 h 1239"/>
                    <a:gd name="T56" fmla="*/ 650 w 1240"/>
                    <a:gd name="T57" fmla="*/ 4 h 1239"/>
                    <a:gd name="T58" fmla="*/ 716 w 1240"/>
                    <a:gd name="T59" fmla="*/ 190 h 1239"/>
                    <a:gd name="T60" fmla="*/ 727 w 1240"/>
                    <a:gd name="T61" fmla="*/ 190 h 1239"/>
                    <a:gd name="T62" fmla="*/ 775 w 1240"/>
                    <a:gd name="T63" fmla="*/ 192 h 1239"/>
                    <a:gd name="T64" fmla="*/ 815 w 1240"/>
                    <a:gd name="T65" fmla="*/ 5 h 1239"/>
                    <a:gd name="T66" fmla="*/ 727 w 1240"/>
                    <a:gd name="T67" fmla="*/ 0 h 1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40" h="1239">
                      <a:moveTo>
                        <a:pt x="211" y="872"/>
                      </a:moveTo>
                      <a:cubicBezTo>
                        <a:pt x="150" y="890"/>
                        <a:pt x="92" y="918"/>
                        <a:pt x="39" y="958"/>
                      </a:cubicBezTo>
                      <a:cubicBezTo>
                        <a:pt x="40" y="962"/>
                        <a:pt x="42" y="966"/>
                        <a:pt x="43" y="971"/>
                      </a:cubicBezTo>
                      <a:cubicBezTo>
                        <a:pt x="81" y="1017"/>
                        <a:pt x="107" y="1070"/>
                        <a:pt x="121" y="1126"/>
                      </a:cubicBezTo>
                      <a:cubicBezTo>
                        <a:pt x="147" y="1166"/>
                        <a:pt x="178" y="1204"/>
                        <a:pt x="213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348" y="1105"/>
                        <a:pt x="348" y="1105"/>
                        <a:pt x="348" y="1105"/>
                      </a:cubicBezTo>
                      <a:cubicBezTo>
                        <a:pt x="281" y="1038"/>
                        <a:pt x="235" y="957"/>
                        <a:pt x="211" y="872"/>
                      </a:cubicBezTo>
                      <a:moveTo>
                        <a:pt x="3" y="670"/>
                      </a:moveTo>
                      <a:cubicBezTo>
                        <a:pt x="1" y="699"/>
                        <a:pt x="0" y="728"/>
                        <a:pt x="1" y="758"/>
                      </a:cubicBezTo>
                      <a:cubicBezTo>
                        <a:pt x="33" y="740"/>
                        <a:pt x="66" y="724"/>
                        <a:pt x="99" y="711"/>
                      </a:cubicBezTo>
                      <a:cubicBezTo>
                        <a:pt x="66" y="701"/>
                        <a:pt x="34" y="687"/>
                        <a:pt x="3" y="670"/>
                      </a:cubicBezTo>
                      <a:moveTo>
                        <a:pt x="942" y="32"/>
                      </a:moveTo>
                      <a:cubicBezTo>
                        <a:pt x="911" y="90"/>
                        <a:pt x="897" y="155"/>
                        <a:pt x="901" y="219"/>
                      </a:cubicBezTo>
                      <a:cubicBezTo>
                        <a:pt x="976" y="245"/>
                        <a:pt x="1046" y="287"/>
                        <a:pt x="1105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240" y="213"/>
                        <a:pt x="1240" y="213"/>
                        <a:pt x="1240" y="213"/>
                      </a:cubicBezTo>
                      <a:cubicBezTo>
                        <a:pt x="1153" y="126"/>
                        <a:pt x="1051" y="66"/>
                        <a:pt x="942" y="32"/>
                      </a:cubicBezTo>
                      <a:moveTo>
                        <a:pt x="516" y="31"/>
                      </a:moveTo>
                      <a:cubicBezTo>
                        <a:pt x="405" y="65"/>
                        <a:pt x="301" y="125"/>
                        <a:pt x="213" y="213"/>
                      </a:cubicBezTo>
                      <a:cubicBezTo>
                        <a:pt x="121" y="305"/>
                        <a:pt x="58" y="417"/>
                        <a:pt x="26" y="535"/>
                      </a:cubicBezTo>
                      <a:cubicBezTo>
                        <a:pt x="79" y="575"/>
                        <a:pt x="141" y="599"/>
                        <a:pt x="205" y="605"/>
                      </a:cubicBezTo>
                      <a:cubicBezTo>
                        <a:pt x="226" y="511"/>
                        <a:pt x="274" y="421"/>
                        <a:pt x="348" y="347"/>
                      </a:cubicBezTo>
                      <a:cubicBezTo>
                        <a:pt x="418" y="277"/>
                        <a:pt x="502" y="231"/>
                        <a:pt x="592" y="207"/>
                      </a:cubicBezTo>
                      <a:cubicBezTo>
                        <a:pt x="583" y="144"/>
                        <a:pt x="558" y="83"/>
                        <a:pt x="516" y="31"/>
                      </a:cubicBezTo>
                      <a:moveTo>
                        <a:pt x="727" y="0"/>
                      </a:moveTo>
                      <a:cubicBezTo>
                        <a:pt x="701" y="0"/>
                        <a:pt x="676" y="1"/>
                        <a:pt x="650" y="4"/>
                      </a:cubicBezTo>
                      <a:cubicBezTo>
                        <a:pt x="685" y="62"/>
                        <a:pt x="707" y="125"/>
                        <a:pt x="716" y="190"/>
                      </a:cubicBezTo>
                      <a:cubicBezTo>
                        <a:pt x="720" y="190"/>
                        <a:pt x="723" y="190"/>
                        <a:pt x="727" y="190"/>
                      </a:cubicBezTo>
                      <a:cubicBezTo>
                        <a:pt x="743" y="190"/>
                        <a:pt x="759" y="191"/>
                        <a:pt x="775" y="192"/>
                      </a:cubicBezTo>
                      <a:cubicBezTo>
                        <a:pt x="776" y="128"/>
                        <a:pt x="789" y="65"/>
                        <a:pt x="815" y="5"/>
                      </a:cubicBezTo>
                      <a:cubicBezTo>
                        <a:pt x="786" y="2"/>
                        <a:pt x="756" y="0"/>
                        <a:pt x="72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1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591672" y="4646126"/>
                  <a:ext cx="1562319" cy="1560776"/>
                </a:xfrm>
                <a:custGeom>
                  <a:avLst/>
                  <a:gdLst>
                    <a:gd name="T0" fmla="*/ 655 w 1239"/>
                    <a:gd name="T1" fmla="*/ 1030 h 1238"/>
                    <a:gd name="T2" fmla="*/ 566 w 1239"/>
                    <a:gd name="T3" fmla="*/ 1047 h 1238"/>
                    <a:gd name="T4" fmla="*/ 558 w 1239"/>
                    <a:gd name="T5" fmla="*/ 1238 h 1238"/>
                    <a:gd name="T6" fmla="*/ 671 w 1239"/>
                    <a:gd name="T7" fmla="*/ 1222 h 1238"/>
                    <a:gd name="T8" fmla="*/ 655 w 1239"/>
                    <a:gd name="T9" fmla="*/ 1030 h 1238"/>
                    <a:gd name="T10" fmla="*/ 134 w 1239"/>
                    <a:gd name="T11" fmla="*/ 892 h 1238"/>
                    <a:gd name="T12" fmla="*/ 134 w 1239"/>
                    <a:gd name="T13" fmla="*/ 893 h 1238"/>
                    <a:gd name="T14" fmla="*/ 134 w 1239"/>
                    <a:gd name="T15" fmla="*/ 893 h 1238"/>
                    <a:gd name="T16" fmla="*/ 0 w 1239"/>
                    <a:gd name="T17" fmla="*/ 1027 h 1238"/>
                    <a:gd name="T18" fmla="*/ 322 w 1239"/>
                    <a:gd name="T19" fmla="*/ 1214 h 1238"/>
                    <a:gd name="T20" fmla="*/ 334 w 1239"/>
                    <a:gd name="T21" fmla="*/ 1019 h 1238"/>
                    <a:gd name="T22" fmla="*/ 134 w 1239"/>
                    <a:gd name="T23" fmla="*/ 892 h 1238"/>
                    <a:gd name="T24" fmla="*/ 1211 w 1239"/>
                    <a:gd name="T25" fmla="*/ 514 h 1238"/>
                    <a:gd name="T26" fmla="*/ 1048 w 1239"/>
                    <a:gd name="T27" fmla="*/ 534 h 1238"/>
                    <a:gd name="T28" fmla="*/ 892 w 1239"/>
                    <a:gd name="T29" fmla="*/ 892 h 1238"/>
                    <a:gd name="T30" fmla="*/ 827 w 1239"/>
                    <a:gd name="T31" fmla="*/ 948 h 1238"/>
                    <a:gd name="T32" fmla="*/ 862 w 1239"/>
                    <a:gd name="T33" fmla="*/ 1150 h 1238"/>
                    <a:gd name="T34" fmla="*/ 1026 w 1239"/>
                    <a:gd name="T35" fmla="*/ 1027 h 1238"/>
                    <a:gd name="T36" fmla="*/ 1239 w 1239"/>
                    <a:gd name="T37" fmla="*/ 514 h 1238"/>
                    <a:gd name="T38" fmla="*/ 1211 w 1239"/>
                    <a:gd name="T39" fmla="*/ 514 h 1238"/>
                    <a:gd name="T40" fmla="*/ 1026 w 1239"/>
                    <a:gd name="T41" fmla="*/ 0 h 1238"/>
                    <a:gd name="T42" fmla="*/ 1026 w 1239"/>
                    <a:gd name="T43" fmla="*/ 1 h 1238"/>
                    <a:gd name="T44" fmla="*/ 1026 w 1239"/>
                    <a:gd name="T45" fmla="*/ 1 h 1238"/>
                    <a:gd name="T46" fmla="*/ 892 w 1239"/>
                    <a:gd name="T47" fmla="*/ 135 h 1238"/>
                    <a:gd name="T48" fmla="*/ 1006 w 1239"/>
                    <a:gd name="T49" fmla="*/ 304 h 1238"/>
                    <a:gd name="T50" fmla="*/ 1201 w 1239"/>
                    <a:gd name="T51" fmla="*/ 280 h 1238"/>
                    <a:gd name="T52" fmla="*/ 1026 w 1239"/>
                    <a:gd name="T53" fmla="*/ 0 h 1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39" h="1238">
                      <a:moveTo>
                        <a:pt x="655" y="1030"/>
                      </a:moveTo>
                      <a:cubicBezTo>
                        <a:pt x="626" y="1038"/>
                        <a:pt x="596" y="1044"/>
                        <a:pt x="566" y="1047"/>
                      </a:cubicBezTo>
                      <a:cubicBezTo>
                        <a:pt x="554" y="1110"/>
                        <a:pt x="551" y="1174"/>
                        <a:pt x="558" y="1238"/>
                      </a:cubicBezTo>
                      <a:cubicBezTo>
                        <a:pt x="596" y="1236"/>
                        <a:pt x="634" y="1230"/>
                        <a:pt x="671" y="1222"/>
                      </a:cubicBezTo>
                      <a:cubicBezTo>
                        <a:pt x="677" y="1158"/>
                        <a:pt x="672" y="1093"/>
                        <a:pt x="655" y="1030"/>
                      </a:cubicBezTo>
                      <a:moveTo>
                        <a:pt x="134" y="892"/>
                      </a:move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0" y="1027"/>
                        <a:pt x="0" y="1027"/>
                        <a:pt x="0" y="1027"/>
                      </a:cubicBezTo>
                      <a:cubicBezTo>
                        <a:pt x="92" y="1119"/>
                        <a:pt x="204" y="1182"/>
                        <a:pt x="322" y="1214"/>
                      </a:cubicBezTo>
                      <a:cubicBezTo>
                        <a:pt x="319" y="1149"/>
                        <a:pt x="323" y="1083"/>
                        <a:pt x="334" y="1019"/>
                      </a:cubicBezTo>
                      <a:cubicBezTo>
                        <a:pt x="261" y="993"/>
                        <a:pt x="193" y="951"/>
                        <a:pt x="134" y="892"/>
                      </a:cubicBezTo>
                      <a:moveTo>
                        <a:pt x="1211" y="514"/>
                      </a:moveTo>
                      <a:cubicBezTo>
                        <a:pt x="1156" y="514"/>
                        <a:pt x="1102" y="520"/>
                        <a:pt x="1048" y="534"/>
                      </a:cubicBezTo>
                      <a:cubicBezTo>
                        <a:pt x="1043" y="664"/>
                        <a:pt x="991" y="793"/>
                        <a:pt x="892" y="892"/>
                      </a:cubicBezTo>
                      <a:cubicBezTo>
                        <a:pt x="871" y="913"/>
                        <a:pt x="850" y="931"/>
                        <a:pt x="827" y="948"/>
                      </a:cubicBezTo>
                      <a:cubicBezTo>
                        <a:pt x="848" y="1014"/>
                        <a:pt x="860" y="1082"/>
                        <a:pt x="862" y="1150"/>
                      </a:cubicBezTo>
                      <a:cubicBezTo>
                        <a:pt x="921" y="1118"/>
                        <a:pt x="976" y="1077"/>
                        <a:pt x="1026" y="1027"/>
                      </a:cubicBezTo>
                      <a:cubicBezTo>
                        <a:pt x="1168" y="885"/>
                        <a:pt x="1239" y="700"/>
                        <a:pt x="1239" y="514"/>
                      </a:cubicBezTo>
                      <a:cubicBezTo>
                        <a:pt x="1229" y="514"/>
                        <a:pt x="1220" y="514"/>
                        <a:pt x="1211" y="514"/>
                      </a:cubicBezTo>
                      <a:moveTo>
                        <a:pt x="1026" y="0"/>
                      </a:move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892" y="135"/>
                        <a:pt x="892" y="135"/>
                        <a:pt x="892" y="135"/>
                      </a:cubicBezTo>
                      <a:cubicBezTo>
                        <a:pt x="942" y="185"/>
                        <a:pt x="980" y="243"/>
                        <a:pt x="1006" y="304"/>
                      </a:cubicBezTo>
                      <a:cubicBezTo>
                        <a:pt x="1070" y="289"/>
                        <a:pt x="1135" y="281"/>
                        <a:pt x="1201" y="280"/>
                      </a:cubicBezTo>
                      <a:cubicBezTo>
                        <a:pt x="1166" y="178"/>
                        <a:pt x="1108" y="82"/>
                        <a:pt x="102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2" name="Freeform 25"/>
                <p:cNvSpPr>
                  <a:spLocks/>
                </p:cNvSpPr>
                <p:nvPr userDrawn="1"/>
              </p:nvSpPr>
              <p:spPr bwMode="auto">
                <a:xfrm>
                  <a:off x="10877788" y="5023398"/>
                  <a:ext cx="268487" cy="209852"/>
                </a:xfrm>
                <a:custGeom>
                  <a:avLst/>
                  <a:gdLst>
                    <a:gd name="T0" fmla="*/ 187 w 213"/>
                    <a:gd name="T1" fmla="*/ 0 h 167"/>
                    <a:gd name="T2" fmla="*/ 20 w 213"/>
                    <a:gd name="T3" fmla="*/ 42 h 167"/>
                    <a:gd name="T4" fmla="*/ 0 w 213"/>
                    <a:gd name="T5" fmla="*/ 41 h 167"/>
                    <a:gd name="T6" fmla="*/ 27 w 213"/>
                    <a:gd name="T7" fmla="*/ 167 h 167"/>
                    <a:gd name="T8" fmla="*/ 213 w 213"/>
                    <a:gd name="T9" fmla="*/ 126 h 167"/>
                    <a:gd name="T10" fmla="*/ 187 w 213"/>
                    <a:gd name="T1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3" h="167">
                      <a:moveTo>
                        <a:pt x="187" y="0"/>
                      </a:moveTo>
                      <a:cubicBezTo>
                        <a:pt x="135" y="28"/>
                        <a:pt x="77" y="42"/>
                        <a:pt x="20" y="42"/>
                      </a:cubicBezTo>
                      <a:cubicBezTo>
                        <a:pt x="13" y="42"/>
                        <a:pt x="7" y="41"/>
                        <a:pt x="0" y="41"/>
                      </a:cubicBezTo>
                      <a:cubicBezTo>
                        <a:pt x="14" y="82"/>
                        <a:pt x="23" y="124"/>
                        <a:pt x="27" y="167"/>
                      </a:cubicBezTo>
                      <a:cubicBezTo>
                        <a:pt x="90" y="166"/>
                        <a:pt x="154" y="153"/>
                        <a:pt x="213" y="126"/>
                      </a:cubicBezTo>
                      <a:cubicBezTo>
                        <a:pt x="208" y="84"/>
                        <a:pt x="199" y="41"/>
                        <a:pt x="18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3" name="Freeform 32"/>
                <p:cNvSpPr>
                  <a:spLocks/>
                </p:cNvSpPr>
                <p:nvPr userDrawn="1"/>
              </p:nvSpPr>
              <p:spPr bwMode="auto">
                <a:xfrm>
                  <a:off x="9326271" y="5053487"/>
                  <a:ext cx="254600" cy="221425"/>
                </a:xfrm>
                <a:custGeom>
                  <a:avLst/>
                  <a:gdLst>
                    <a:gd name="T0" fmla="*/ 23 w 202"/>
                    <a:gd name="T1" fmla="*/ 0 h 176"/>
                    <a:gd name="T2" fmla="*/ 0 w 202"/>
                    <a:gd name="T3" fmla="*/ 135 h 176"/>
                    <a:gd name="T4" fmla="*/ 96 w 202"/>
                    <a:gd name="T5" fmla="*/ 176 h 176"/>
                    <a:gd name="T6" fmla="*/ 190 w 202"/>
                    <a:gd name="T7" fmla="*/ 148 h 176"/>
                    <a:gd name="T8" fmla="*/ 202 w 202"/>
                    <a:gd name="T9" fmla="*/ 70 h 176"/>
                    <a:gd name="T10" fmla="*/ 23 w 202"/>
                    <a:gd name="T11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2" h="176">
                      <a:moveTo>
                        <a:pt x="23" y="0"/>
                      </a:moveTo>
                      <a:cubicBezTo>
                        <a:pt x="11" y="44"/>
                        <a:pt x="3" y="89"/>
                        <a:pt x="0" y="135"/>
                      </a:cubicBezTo>
                      <a:cubicBezTo>
                        <a:pt x="31" y="152"/>
                        <a:pt x="63" y="166"/>
                        <a:pt x="96" y="176"/>
                      </a:cubicBezTo>
                      <a:cubicBezTo>
                        <a:pt x="127" y="165"/>
                        <a:pt x="158" y="155"/>
                        <a:pt x="190" y="148"/>
                      </a:cubicBezTo>
                      <a:cubicBezTo>
                        <a:pt x="192" y="122"/>
                        <a:pt x="196" y="96"/>
                        <a:pt x="202" y="70"/>
                      </a:cubicBezTo>
                      <a:cubicBezTo>
                        <a:pt x="138" y="64"/>
                        <a:pt x="76" y="40"/>
                        <a:pt x="2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4" name="Freeform 59"/>
                <p:cNvSpPr>
                  <a:spLocks noEditPoints="1"/>
                </p:cNvSpPr>
                <p:nvPr userDrawn="1"/>
              </p:nvSpPr>
              <p:spPr bwMode="auto">
                <a:xfrm>
                  <a:off x="8877249" y="5630580"/>
                  <a:ext cx="422019" cy="776145"/>
                </a:xfrm>
                <a:custGeom>
                  <a:avLst/>
                  <a:gdLst>
                    <a:gd name="T0" fmla="*/ 191 w 335"/>
                    <a:gd name="T1" fmla="*/ 497 h 616"/>
                    <a:gd name="T2" fmla="*/ 94 w 335"/>
                    <a:gd name="T3" fmla="*/ 514 h 616"/>
                    <a:gd name="T4" fmla="*/ 0 w 335"/>
                    <a:gd name="T5" fmla="*/ 498 h 616"/>
                    <a:gd name="T6" fmla="*/ 26 w 335"/>
                    <a:gd name="T7" fmla="*/ 610 h 616"/>
                    <a:gd name="T8" fmla="*/ 94 w 335"/>
                    <a:gd name="T9" fmla="*/ 616 h 616"/>
                    <a:gd name="T10" fmla="*/ 221 w 335"/>
                    <a:gd name="T11" fmla="*/ 595 h 616"/>
                    <a:gd name="T12" fmla="*/ 191 w 335"/>
                    <a:gd name="T13" fmla="*/ 497 h 616"/>
                    <a:gd name="T14" fmla="*/ 320 w 335"/>
                    <a:gd name="T15" fmla="*/ 0 h 616"/>
                    <a:gd name="T16" fmla="*/ 298 w 335"/>
                    <a:gd name="T17" fmla="*/ 22 h 616"/>
                    <a:gd name="T18" fmla="*/ 313 w 335"/>
                    <a:gd name="T19" fmla="*/ 38 h 616"/>
                    <a:gd name="T20" fmla="*/ 335 w 335"/>
                    <a:gd name="T21" fmla="*/ 15 h 616"/>
                    <a:gd name="T22" fmla="*/ 335 w 335"/>
                    <a:gd name="T23" fmla="*/ 14 h 616"/>
                    <a:gd name="T24" fmla="*/ 335 w 335"/>
                    <a:gd name="T25" fmla="*/ 14 h 616"/>
                    <a:gd name="T26" fmla="*/ 320 w 335"/>
                    <a:gd name="T27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5" h="616">
                      <a:moveTo>
                        <a:pt x="191" y="497"/>
                      </a:moveTo>
                      <a:cubicBezTo>
                        <a:pt x="160" y="508"/>
                        <a:pt x="127" y="514"/>
                        <a:pt x="94" y="514"/>
                      </a:cubicBezTo>
                      <a:cubicBezTo>
                        <a:pt x="62" y="514"/>
                        <a:pt x="30" y="508"/>
                        <a:pt x="0" y="498"/>
                      </a:cubicBezTo>
                      <a:cubicBezTo>
                        <a:pt x="5" y="535"/>
                        <a:pt x="14" y="573"/>
                        <a:pt x="26" y="610"/>
                      </a:cubicBezTo>
                      <a:cubicBezTo>
                        <a:pt x="49" y="614"/>
                        <a:pt x="71" y="616"/>
                        <a:pt x="94" y="616"/>
                      </a:cubicBezTo>
                      <a:cubicBezTo>
                        <a:pt x="137" y="616"/>
                        <a:pt x="180" y="609"/>
                        <a:pt x="221" y="595"/>
                      </a:cubicBezTo>
                      <a:cubicBezTo>
                        <a:pt x="208" y="563"/>
                        <a:pt x="198" y="530"/>
                        <a:pt x="191" y="497"/>
                      </a:cubicBezTo>
                      <a:moveTo>
                        <a:pt x="320" y="0"/>
                      </a:moveTo>
                      <a:cubicBezTo>
                        <a:pt x="298" y="22"/>
                        <a:pt x="298" y="22"/>
                        <a:pt x="298" y="22"/>
                      </a:cubicBezTo>
                      <a:cubicBezTo>
                        <a:pt x="303" y="27"/>
                        <a:pt x="309" y="32"/>
                        <a:pt x="313" y="38"/>
                      </a:cubicBezTo>
                      <a:cubicBezTo>
                        <a:pt x="320" y="30"/>
                        <a:pt x="328" y="22"/>
                        <a:pt x="335" y="15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20" y="0"/>
                        <a:pt x="320" y="0"/>
                        <a:pt x="32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5" name="Freeform 86"/>
                <p:cNvSpPr>
                  <a:spLocks noEditPoints="1"/>
                </p:cNvSpPr>
                <p:nvPr userDrawn="1"/>
              </p:nvSpPr>
              <p:spPr bwMode="auto">
                <a:xfrm>
                  <a:off x="9589358" y="2358583"/>
                  <a:ext cx="751456" cy="1469737"/>
                </a:xfrm>
                <a:custGeom>
                  <a:avLst/>
                  <a:gdLst>
                    <a:gd name="T0" fmla="*/ 335 w 596"/>
                    <a:gd name="T1" fmla="*/ 924 h 1166"/>
                    <a:gd name="T2" fmla="*/ 211 w 596"/>
                    <a:gd name="T3" fmla="*/ 1025 h 1166"/>
                    <a:gd name="T4" fmla="*/ 596 w 596"/>
                    <a:gd name="T5" fmla="*/ 1166 h 1166"/>
                    <a:gd name="T6" fmla="*/ 596 w 596"/>
                    <a:gd name="T7" fmla="*/ 1166 h 1166"/>
                    <a:gd name="T8" fmla="*/ 596 w 596"/>
                    <a:gd name="T9" fmla="*/ 1165 h 1166"/>
                    <a:gd name="T10" fmla="*/ 596 w 596"/>
                    <a:gd name="T11" fmla="*/ 1165 h 1166"/>
                    <a:gd name="T12" fmla="*/ 596 w 596"/>
                    <a:gd name="T13" fmla="*/ 1009 h 1166"/>
                    <a:gd name="T14" fmla="*/ 335 w 596"/>
                    <a:gd name="T15" fmla="*/ 924 h 1166"/>
                    <a:gd name="T16" fmla="*/ 212 w 596"/>
                    <a:gd name="T17" fmla="*/ 353 h 1166"/>
                    <a:gd name="T18" fmla="*/ 26 w 596"/>
                    <a:gd name="T19" fmla="*/ 419 h 1166"/>
                    <a:gd name="T20" fmla="*/ 18 w 596"/>
                    <a:gd name="T21" fmla="*/ 419 h 1166"/>
                    <a:gd name="T22" fmla="*/ 0 w 596"/>
                    <a:gd name="T23" fmla="*/ 569 h 1166"/>
                    <a:gd name="T24" fmla="*/ 149 w 596"/>
                    <a:gd name="T25" fmla="*/ 964 h 1166"/>
                    <a:gd name="T26" fmla="*/ 266 w 596"/>
                    <a:gd name="T27" fmla="*/ 860 h 1166"/>
                    <a:gd name="T28" fmla="*/ 156 w 596"/>
                    <a:gd name="T29" fmla="*/ 569 h 1166"/>
                    <a:gd name="T30" fmla="*/ 212 w 596"/>
                    <a:gd name="T31" fmla="*/ 353 h 1166"/>
                    <a:gd name="T32" fmla="*/ 241 w 596"/>
                    <a:gd name="T33" fmla="*/ 90 h 1166"/>
                    <a:gd name="T34" fmla="*/ 45 w 596"/>
                    <a:gd name="T35" fmla="*/ 341 h 1166"/>
                    <a:gd name="T36" fmla="*/ 180 w 596"/>
                    <a:gd name="T37" fmla="*/ 278 h 1166"/>
                    <a:gd name="T38" fmla="*/ 241 w 596"/>
                    <a:gd name="T39" fmla="*/ 90 h 1166"/>
                    <a:gd name="T40" fmla="*/ 416 w 596"/>
                    <a:gd name="T41" fmla="*/ 0 h 1166"/>
                    <a:gd name="T42" fmla="*/ 310 w 596"/>
                    <a:gd name="T43" fmla="*/ 45 h 1166"/>
                    <a:gd name="T44" fmla="*/ 293 w 596"/>
                    <a:gd name="T45" fmla="*/ 249 h 1166"/>
                    <a:gd name="T46" fmla="*/ 400 w 596"/>
                    <a:gd name="T47" fmla="*/ 175 h 1166"/>
                    <a:gd name="T48" fmla="*/ 416 w 596"/>
                    <a:gd name="T49" fmla="*/ 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96" h="1166">
                      <a:moveTo>
                        <a:pt x="335" y="924"/>
                      </a:moveTo>
                      <a:cubicBezTo>
                        <a:pt x="283" y="943"/>
                        <a:pt x="240" y="979"/>
                        <a:pt x="211" y="1025"/>
                      </a:cubicBezTo>
                      <a:cubicBezTo>
                        <a:pt x="315" y="1113"/>
                        <a:pt x="450" y="1166"/>
                        <a:pt x="596" y="1166"/>
                      </a:cubicBezTo>
                      <a:cubicBezTo>
                        <a:pt x="596" y="1166"/>
                        <a:pt x="596" y="1166"/>
                        <a:pt x="596" y="1166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009"/>
                        <a:pt x="596" y="1009"/>
                        <a:pt x="596" y="1009"/>
                      </a:cubicBezTo>
                      <a:cubicBezTo>
                        <a:pt x="498" y="1009"/>
                        <a:pt x="408" y="978"/>
                        <a:pt x="335" y="924"/>
                      </a:cubicBezTo>
                      <a:moveTo>
                        <a:pt x="212" y="353"/>
                      </a:moveTo>
                      <a:cubicBezTo>
                        <a:pt x="158" y="397"/>
                        <a:pt x="92" y="419"/>
                        <a:pt x="26" y="419"/>
                      </a:cubicBezTo>
                      <a:cubicBezTo>
                        <a:pt x="24" y="419"/>
                        <a:pt x="21" y="419"/>
                        <a:pt x="18" y="419"/>
                      </a:cubicBezTo>
                      <a:cubicBezTo>
                        <a:pt x="6" y="467"/>
                        <a:pt x="0" y="517"/>
                        <a:pt x="0" y="569"/>
                      </a:cubicBezTo>
                      <a:cubicBezTo>
                        <a:pt x="0" y="720"/>
                        <a:pt x="56" y="859"/>
                        <a:pt x="149" y="964"/>
                      </a:cubicBezTo>
                      <a:cubicBezTo>
                        <a:pt x="179" y="921"/>
                        <a:pt x="219" y="885"/>
                        <a:pt x="266" y="860"/>
                      </a:cubicBezTo>
                      <a:cubicBezTo>
                        <a:pt x="197" y="783"/>
                        <a:pt x="156" y="681"/>
                        <a:pt x="156" y="569"/>
                      </a:cubicBezTo>
                      <a:cubicBezTo>
                        <a:pt x="156" y="491"/>
                        <a:pt x="176" y="417"/>
                        <a:pt x="212" y="353"/>
                      </a:cubicBezTo>
                      <a:moveTo>
                        <a:pt x="241" y="90"/>
                      </a:moveTo>
                      <a:cubicBezTo>
                        <a:pt x="155" y="154"/>
                        <a:pt x="86" y="241"/>
                        <a:pt x="45" y="341"/>
                      </a:cubicBezTo>
                      <a:cubicBezTo>
                        <a:pt x="94" y="337"/>
                        <a:pt x="142" y="316"/>
                        <a:pt x="180" y="278"/>
                      </a:cubicBezTo>
                      <a:cubicBezTo>
                        <a:pt x="231" y="227"/>
                        <a:pt x="252" y="156"/>
                        <a:pt x="241" y="90"/>
                      </a:cubicBezTo>
                      <a:moveTo>
                        <a:pt x="416" y="0"/>
                      </a:moveTo>
                      <a:cubicBezTo>
                        <a:pt x="379" y="12"/>
                        <a:pt x="344" y="27"/>
                        <a:pt x="310" y="45"/>
                      </a:cubicBezTo>
                      <a:cubicBezTo>
                        <a:pt x="329" y="113"/>
                        <a:pt x="323" y="185"/>
                        <a:pt x="293" y="249"/>
                      </a:cubicBezTo>
                      <a:cubicBezTo>
                        <a:pt x="325" y="220"/>
                        <a:pt x="360" y="194"/>
                        <a:pt x="400" y="175"/>
                      </a:cubicBezTo>
                      <a:cubicBezTo>
                        <a:pt x="400" y="116"/>
                        <a:pt x="406" y="58"/>
                        <a:pt x="41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6" name="Freeform 90"/>
                <p:cNvSpPr>
                  <a:spLocks/>
                </p:cNvSpPr>
                <p:nvPr userDrawn="1"/>
              </p:nvSpPr>
              <p:spPr bwMode="auto">
                <a:xfrm>
                  <a:off x="10464256" y="1320895"/>
                  <a:ext cx="2288315" cy="2088492"/>
                </a:xfrm>
                <a:custGeom>
                  <a:avLst/>
                  <a:gdLst>
                    <a:gd name="T0" fmla="*/ 711 w 1815"/>
                    <a:gd name="T1" fmla="*/ 0 h 1657"/>
                    <a:gd name="T2" fmla="*/ 0 w 1815"/>
                    <a:gd name="T3" fmla="*/ 295 h 1657"/>
                    <a:gd name="T4" fmla="*/ 0 w 1815"/>
                    <a:gd name="T5" fmla="*/ 295 h 1657"/>
                    <a:gd name="T6" fmla="*/ 0 w 1815"/>
                    <a:gd name="T7" fmla="*/ 295 h 1657"/>
                    <a:gd name="T8" fmla="*/ 186 w 1815"/>
                    <a:gd name="T9" fmla="*/ 481 h 1657"/>
                    <a:gd name="T10" fmla="*/ 711 w 1815"/>
                    <a:gd name="T11" fmla="*/ 263 h 1657"/>
                    <a:gd name="T12" fmla="*/ 1236 w 1815"/>
                    <a:gd name="T13" fmla="*/ 481 h 1657"/>
                    <a:gd name="T14" fmla="*/ 1283 w 1815"/>
                    <a:gd name="T15" fmla="*/ 1480 h 1657"/>
                    <a:gd name="T16" fmla="*/ 1479 w 1815"/>
                    <a:gd name="T17" fmla="*/ 1657 h 1657"/>
                    <a:gd name="T18" fmla="*/ 1423 w 1815"/>
                    <a:gd name="T19" fmla="*/ 295 h 1657"/>
                    <a:gd name="T20" fmla="*/ 711 w 1815"/>
                    <a:gd name="T21" fmla="*/ 0 h 1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5" h="1657">
                      <a:moveTo>
                        <a:pt x="711" y="0"/>
                      </a:moveTo>
                      <a:cubicBezTo>
                        <a:pt x="454" y="0"/>
                        <a:pt x="196" y="98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186" y="481"/>
                        <a:pt x="186" y="481"/>
                        <a:pt x="186" y="481"/>
                      </a:cubicBezTo>
                      <a:cubicBezTo>
                        <a:pt x="331" y="336"/>
                        <a:pt x="521" y="263"/>
                        <a:pt x="711" y="263"/>
                      </a:cubicBezTo>
                      <a:cubicBezTo>
                        <a:pt x="901" y="263"/>
                        <a:pt x="1091" y="336"/>
                        <a:pt x="1236" y="481"/>
                      </a:cubicBezTo>
                      <a:cubicBezTo>
                        <a:pt x="1510" y="754"/>
                        <a:pt x="1525" y="1188"/>
                        <a:pt x="1283" y="1480"/>
                      </a:cubicBezTo>
                      <a:cubicBezTo>
                        <a:pt x="1359" y="1527"/>
                        <a:pt x="1425" y="1587"/>
                        <a:pt x="1479" y="1657"/>
                      </a:cubicBezTo>
                      <a:cubicBezTo>
                        <a:pt x="1815" y="1262"/>
                        <a:pt x="1796" y="668"/>
                        <a:pt x="1423" y="295"/>
                      </a:cubicBezTo>
                      <a:cubicBezTo>
                        <a:pt x="1226" y="98"/>
                        <a:pt x="969" y="0"/>
                        <a:pt x="711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67" name="Freeform 93"/>
                <p:cNvSpPr>
                  <a:spLocks noEditPoints="1"/>
                </p:cNvSpPr>
                <p:nvPr userDrawn="1"/>
              </p:nvSpPr>
              <p:spPr bwMode="auto">
                <a:xfrm>
                  <a:off x="10754346" y="3251998"/>
                  <a:ext cx="1503684" cy="536975"/>
                </a:xfrm>
                <a:custGeom>
                  <a:avLst/>
                  <a:gdLst>
                    <a:gd name="T0" fmla="*/ 189 w 1193"/>
                    <a:gd name="T1" fmla="*/ 157 h 426"/>
                    <a:gd name="T2" fmla="*/ 0 w 1193"/>
                    <a:gd name="T3" fmla="*/ 358 h 426"/>
                    <a:gd name="T4" fmla="*/ 155 w 1193"/>
                    <a:gd name="T5" fmla="*/ 426 h 426"/>
                    <a:gd name="T6" fmla="*/ 288 w 1193"/>
                    <a:gd name="T7" fmla="*/ 192 h 426"/>
                    <a:gd name="T8" fmla="*/ 189 w 1193"/>
                    <a:gd name="T9" fmla="*/ 157 h 426"/>
                    <a:gd name="T10" fmla="*/ 1007 w 1193"/>
                    <a:gd name="T11" fmla="*/ 0 h 426"/>
                    <a:gd name="T12" fmla="*/ 907 w 1193"/>
                    <a:gd name="T13" fmla="*/ 84 h 426"/>
                    <a:gd name="T14" fmla="*/ 1112 w 1193"/>
                    <a:gd name="T15" fmla="*/ 259 h 426"/>
                    <a:gd name="T16" fmla="*/ 1193 w 1193"/>
                    <a:gd name="T17" fmla="*/ 186 h 426"/>
                    <a:gd name="T18" fmla="*/ 1193 w 1193"/>
                    <a:gd name="T19" fmla="*/ 186 h 426"/>
                    <a:gd name="T20" fmla="*/ 1193 w 1193"/>
                    <a:gd name="T21" fmla="*/ 186 h 426"/>
                    <a:gd name="T22" fmla="*/ 1007 w 1193"/>
                    <a:gd name="T23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93" h="426">
                      <a:moveTo>
                        <a:pt x="189" y="157"/>
                      </a:moveTo>
                      <a:cubicBezTo>
                        <a:pt x="143" y="238"/>
                        <a:pt x="78" y="307"/>
                        <a:pt x="0" y="358"/>
                      </a:cubicBezTo>
                      <a:cubicBezTo>
                        <a:pt x="50" y="385"/>
                        <a:pt x="102" y="408"/>
                        <a:pt x="155" y="426"/>
                      </a:cubicBezTo>
                      <a:cubicBezTo>
                        <a:pt x="179" y="337"/>
                        <a:pt x="225" y="256"/>
                        <a:pt x="288" y="192"/>
                      </a:cubicBezTo>
                      <a:cubicBezTo>
                        <a:pt x="255" y="183"/>
                        <a:pt x="222" y="171"/>
                        <a:pt x="189" y="157"/>
                      </a:cubicBezTo>
                      <a:moveTo>
                        <a:pt x="1007" y="0"/>
                      </a:moveTo>
                      <a:cubicBezTo>
                        <a:pt x="975" y="31"/>
                        <a:pt x="942" y="59"/>
                        <a:pt x="907" y="84"/>
                      </a:cubicBezTo>
                      <a:cubicBezTo>
                        <a:pt x="989" y="124"/>
                        <a:pt x="1060" y="185"/>
                        <a:pt x="1112" y="259"/>
                      </a:cubicBezTo>
                      <a:cubicBezTo>
                        <a:pt x="1140" y="237"/>
                        <a:pt x="1167" y="212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007" y="0"/>
                        <a:pt x="1007" y="0"/>
                        <a:pt x="100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69" name="Group 68"/>
            <p:cNvGrpSpPr/>
            <p:nvPr userDrawn="1"/>
          </p:nvGrpSpPr>
          <p:grpSpPr>
            <a:xfrm>
              <a:off x="8962882" y="3114843"/>
              <a:ext cx="3392802" cy="4082064"/>
              <a:chOff x="8290897" y="2144102"/>
              <a:chExt cx="4059715" cy="4884464"/>
            </a:xfrm>
            <a:solidFill>
              <a:schemeClr val="tx2">
                <a:lumMod val="20000"/>
                <a:lumOff val="80000"/>
                <a:alpha val="10000"/>
              </a:schemeClr>
            </a:solidFill>
          </p:grpSpPr>
          <p:sp>
            <p:nvSpPr>
              <p:cNvPr id="139" name="Freeform 17"/>
              <p:cNvSpPr>
                <a:spLocks/>
              </p:cNvSpPr>
              <p:nvPr userDrawn="1"/>
            </p:nvSpPr>
            <p:spPr bwMode="auto">
              <a:xfrm>
                <a:off x="9702770" y="3809032"/>
                <a:ext cx="829379" cy="415075"/>
              </a:xfrm>
              <a:custGeom>
                <a:avLst/>
                <a:gdLst>
                  <a:gd name="T0" fmla="*/ 658 w 658"/>
                  <a:gd name="T1" fmla="*/ 0 h 329"/>
                  <a:gd name="T2" fmla="*/ 658 w 658"/>
                  <a:gd name="T3" fmla="*/ 0 h 329"/>
                  <a:gd name="T4" fmla="*/ 658 w 658"/>
                  <a:gd name="T5" fmla="*/ 0 h 329"/>
                  <a:gd name="T6" fmla="*/ 635 w 658"/>
                  <a:gd name="T7" fmla="*/ 0 h 329"/>
                  <a:gd name="T8" fmla="*/ 572 w 658"/>
                  <a:gd name="T9" fmla="*/ 11 h 329"/>
                  <a:gd name="T10" fmla="*/ 329 w 658"/>
                  <a:gd name="T11" fmla="*/ 243 h 329"/>
                  <a:gd name="T12" fmla="*/ 86 w 658"/>
                  <a:gd name="T13" fmla="*/ 0 h 329"/>
                  <a:gd name="T14" fmla="*/ 86 w 658"/>
                  <a:gd name="T15" fmla="*/ 0 h 329"/>
                  <a:gd name="T16" fmla="*/ 86 w 658"/>
                  <a:gd name="T17" fmla="*/ 0 h 329"/>
                  <a:gd name="T18" fmla="*/ 0 w 658"/>
                  <a:gd name="T19" fmla="*/ 0 h 329"/>
                  <a:gd name="T20" fmla="*/ 143 w 658"/>
                  <a:gd name="T21" fmla="*/ 271 h 329"/>
                  <a:gd name="T22" fmla="*/ 198 w 658"/>
                  <a:gd name="T23" fmla="*/ 302 h 329"/>
                  <a:gd name="T24" fmla="*/ 329 w 658"/>
                  <a:gd name="T25" fmla="*/ 329 h 329"/>
                  <a:gd name="T26" fmla="*/ 658 w 658"/>
                  <a:gd name="T27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329">
                    <a:moveTo>
                      <a:pt x="658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14" y="5"/>
                      <a:pt x="593" y="8"/>
                      <a:pt x="572" y="11"/>
                    </a:cubicBezTo>
                    <a:cubicBezTo>
                      <a:pt x="566" y="140"/>
                      <a:pt x="460" y="243"/>
                      <a:pt x="329" y="243"/>
                    </a:cubicBezTo>
                    <a:cubicBezTo>
                      <a:pt x="195" y="243"/>
                      <a:pt x="86" y="134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57" y="212"/>
                      <a:pt x="143" y="271"/>
                    </a:cubicBezTo>
                    <a:cubicBezTo>
                      <a:pt x="162" y="280"/>
                      <a:pt x="180" y="291"/>
                      <a:pt x="198" y="302"/>
                    </a:cubicBezTo>
                    <a:cubicBezTo>
                      <a:pt x="238" y="320"/>
                      <a:pt x="283" y="329"/>
                      <a:pt x="329" y="329"/>
                    </a:cubicBezTo>
                    <a:cubicBezTo>
                      <a:pt x="511" y="329"/>
                      <a:pt x="658" y="182"/>
                      <a:pt x="65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0" name="Freeform 24"/>
              <p:cNvSpPr>
                <a:spLocks noEditPoints="1"/>
              </p:cNvSpPr>
              <p:nvPr userDrawn="1"/>
            </p:nvSpPr>
            <p:spPr bwMode="auto">
              <a:xfrm>
                <a:off x="10576897" y="5000252"/>
                <a:ext cx="753771" cy="232998"/>
              </a:xfrm>
              <a:custGeom>
                <a:avLst/>
                <a:gdLst>
                  <a:gd name="T0" fmla="*/ 153 w 598"/>
                  <a:gd name="T1" fmla="*/ 43 h 185"/>
                  <a:gd name="T2" fmla="*/ 0 w 598"/>
                  <a:gd name="T3" fmla="*/ 109 h 185"/>
                  <a:gd name="T4" fmla="*/ 259 w 598"/>
                  <a:gd name="T5" fmla="*/ 185 h 185"/>
                  <a:gd name="T6" fmla="*/ 266 w 598"/>
                  <a:gd name="T7" fmla="*/ 185 h 185"/>
                  <a:gd name="T8" fmla="*/ 239 w 598"/>
                  <a:gd name="T9" fmla="*/ 59 h 185"/>
                  <a:gd name="T10" fmla="*/ 153 w 598"/>
                  <a:gd name="T11" fmla="*/ 43 h 185"/>
                  <a:gd name="T12" fmla="*/ 456 w 598"/>
                  <a:gd name="T13" fmla="*/ 0 h 185"/>
                  <a:gd name="T14" fmla="*/ 426 w 598"/>
                  <a:gd name="T15" fmla="*/ 18 h 185"/>
                  <a:gd name="T16" fmla="*/ 452 w 598"/>
                  <a:gd name="T17" fmla="*/ 144 h 185"/>
                  <a:gd name="T18" fmla="*/ 598 w 598"/>
                  <a:gd name="T19" fmla="*/ 45 h 185"/>
                  <a:gd name="T20" fmla="*/ 598 w 598"/>
                  <a:gd name="T21" fmla="*/ 44 h 185"/>
                  <a:gd name="T22" fmla="*/ 598 w 598"/>
                  <a:gd name="T23" fmla="*/ 44 h 185"/>
                  <a:gd name="T24" fmla="*/ 563 w 598"/>
                  <a:gd name="T25" fmla="*/ 9 h 185"/>
                  <a:gd name="T26" fmla="*/ 456 w 598"/>
                  <a:gd name="T27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8" h="185">
                    <a:moveTo>
                      <a:pt x="153" y="43"/>
                    </a:moveTo>
                    <a:cubicBezTo>
                      <a:pt x="101" y="60"/>
                      <a:pt x="49" y="82"/>
                      <a:pt x="0" y="109"/>
                    </a:cubicBezTo>
                    <a:cubicBezTo>
                      <a:pt x="79" y="160"/>
                      <a:pt x="169" y="185"/>
                      <a:pt x="259" y="185"/>
                    </a:cubicBezTo>
                    <a:cubicBezTo>
                      <a:pt x="261" y="185"/>
                      <a:pt x="263" y="185"/>
                      <a:pt x="266" y="185"/>
                    </a:cubicBezTo>
                    <a:cubicBezTo>
                      <a:pt x="262" y="142"/>
                      <a:pt x="253" y="100"/>
                      <a:pt x="239" y="59"/>
                    </a:cubicBezTo>
                    <a:cubicBezTo>
                      <a:pt x="210" y="57"/>
                      <a:pt x="181" y="52"/>
                      <a:pt x="153" y="43"/>
                    </a:cubicBezTo>
                    <a:moveTo>
                      <a:pt x="456" y="0"/>
                    </a:moveTo>
                    <a:cubicBezTo>
                      <a:pt x="446" y="6"/>
                      <a:pt x="436" y="12"/>
                      <a:pt x="426" y="18"/>
                    </a:cubicBezTo>
                    <a:cubicBezTo>
                      <a:pt x="438" y="59"/>
                      <a:pt x="447" y="102"/>
                      <a:pt x="452" y="144"/>
                    </a:cubicBezTo>
                    <a:cubicBezTo>
                      <a:pt x="505" y="121"/>
                      <a:pt x="555" y="88"/>
                      <a:pt x="598" y="45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63" y="9"/>
                      <a:pt x="563" y="9"/>
                      <a:pt x="563" y="9"/>
                    </a:cubicBezTo>
                    <a:cubicBezTo>
                      <a:pt x="527" y="4"/>
                      <a:pt x="492" y="1"/>
                      <a:pt x="45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1" name="Freeform 34"/>
              <p:cNvSpPr>
                <a:spLocks/>
              </p:cNvSpPr>
              <p:nvPr userDrawn="1"/>
            </p:nvSpPr>
            <p:spPr bwMode="auto">
              <a:xfrm>
                <a:off x="9972801" y="4383811"/>
                <a:ext cx="252286" cy="256143"/>
              </a:xfrm>
              <a:custGeom>
                <a:avLst/>
                <a:gdLst>
                  <a:gd name="T0" fmla="*/ 134 w 200"/>
                  <a:gd name="T1" fmla="*/ 0 h 203"/>
                  <a:gd name="T2" fmla="*/ 0 w 200"/>
                  <a:gd name="T3" fmla="*/ 27 h 203"/>
                  <a:gd name="T4" fmla="*/ 76 w 200"/>
                  <a:gd name="T5" fmla="*/ 203 h 203"/>
                  <a:gd name="T6" fmla="*/ 200 w 200"/>
                  <a:gd name="T7" fmla="*/ 186 h 203"/>
                  <a:gd name="T8" fmla="*/ 134 w 200"/>
                  <a:gd name="T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203">
                    <a:moveTo>
                      <a:pt x="134" y="0"/>
                    </a:moveTo>
                    <a:cubicBezTo>
                      <a:pt x="89" y="5"/>
                      <a:pt x="44" y="14"/>
                      <a:pt x="0" y="27"/>
                    </a:cubicBezTo>
                    <a:cubicBezTo>
                      <a:pt x="42" y="79"/>
                      <a:pt x="67" y="140"/>
                      <a:pt x="76" y="203"/>
                    </a:cubicBezTo>
                    <a:cubicBezTo>
                      <a:pt x="116" y="193"/>
                      <a:pt x="158" y="187"/>
                      <a:pt x="200" y="186"/>
                    </a:cubicBezTo>
                    <a:cubicBezTo>
                      <a:pt x="191" y="121"/>
                      <a:pt x="169" y="58"/>
                      <a:pt x="13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2" name="Freeform 48"/>
              <p:cNvSpPr>
                <a:spLocks noEditPoints="1"/>
              </p:cNvSpPr>
              <p:nvPr userDrawn="1"/>
            </p:nvSpPr>
            <p:spPr bwMode="auto">
              <a:xfrm>
                <a:off x="9161938" y="5227078"/>
                <a:ext cx="1521428" cy="1440420"/>
              </a:xfrm>
              <a:custGeom>
                <a:avLst/>
                <a:gdLst>
                  <a:gd name="T0" fmla="*/ 1203 w 1207"/>
                  <a:gd name="T1" fmla="*/ 689 h 1143"/>
                  <a:gd name="T2" fmla="*/ 1012 w 1207"/>
                  <a:gd name="T3" fmla="*/ 761 h 1143"/>
                  <a:gd name="T4" fmla="*/ 948 w 1207"/>
                  <a:gd name="T5" fmla="*/ 968 h 1143"/>
                  <a:gd name="T6" fmla="*/ 1058 w 1207"/>
                  <a:gd name="T7" fmla="*/ 1143 h 1143"/>
                  <a:gd name="T8" fmla="*/ 1203 w 1207"/>
                  <a:gd name="T9" fmla="*/ 689 h 1143"/>
                  <a:gd name="T10" fmla="*/ 1058 w 1207"/>
                  <a:gd name="T11" fmla="*/ 277 h 1143"/>
                  <a:gd name="T12" fmla="*/ 948 w 1207"/>
                  <a:gd name="T13" fmla="*/ 452 h 1143"/>
                  <a:gd name="T14" fmla="*/ 996 w 1207"/>
                  <a:gd name="T15" fmla="*/ 569 h 1143"/>
                  <a:gd name="T16" fmla="*/ 1168 w 1207"/>
                  <a:gd name="T17" fmla="*/ 487 h 1143"/>
                  <a:gd name="T18" fmla="*/ 1058 w 1207"/>
                  <a:gd name="T19" fmla="*/ 277 h 1143"/>
                  <a:gd name="T20" fmla="*/ 128 w 1207"/>
                  <a:gd name="T21" fmla="*/ 85 h 1143"/>
                  <a:gd name="T22" fmla="*/ 0 w 1207"/>
                  <a:gd name="T23" fmla="*/ 178 h 1143"/>
                  <a:gd name="T24" fmla="*/ 144 w 1207"/>
                  <a:gd name="T25" fmla="*/ 269 h 1143"/>
                  <a:gd name="T26" fmla="*/ 144 w 1207"/>
                  <a:gd name="T27" fmla="*/ 269 h 1143"/>
                  <a:gd name="T28" fmla="*/ 162 w 1207"/>
                  <a:gd name="T29" fmla="*/ 288 h 1143"/>
                  <a:gd name="T30" fmla="*/ 166 w 1207"/>
                  <a:gd name="T31" fmla="*/ 285 h 1143"/>
                  <a:gd name="T32" fmla="*/ 128 w 1207"/>
                  <a:gd name="T33" fmla="*/ 85 h 1143"/>
                  <a:gd name="T34" fmla="*/ 600 w 1207"/>
                  <a:gd name="T35" fmla="*/ 0 h 1143"/>
                  <a:gd name="T36" fmla="*/ 368 w 1207"/>
                  <a:gd name="T37" fmla="*/ 60 h 1143"/>
                  <a:gd name="T38" fmla="*/ 318 w 1207"/>
                  <a:gd name="T39" fmla="*/ 57 h 1143"/>
                  <a:gd name="T40" fmla="*/ 338 w 1207"/>
                  <a:gd name="T41" fmla="*/ 199 h 1143"/>
                  <a:gd name="T42" fmla="*/ 484 w 1207"/>
                  <a:gd name="T43" fmla="*/ 179 h 1143"/>
                  <a:gd name="T44" fmla="*/ 779 w 1207"/>
                  <a:gd name="T45" fmla="*/ 268 h 1143"/>
                  <a:gd name="T46" fmla="*/ 889 w 1207"/>
                  <a:gd name="T47" fmla="*/ 116 h 1143"/>
                  <a:gd name="T48" fmla="*/ 600 w 1207"/>
                  <a:gd name="T49" fmla="*/ 0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7" h="1143">
                    <a:moveTo>
                      <a:pt x="1203" y="689"/>
                    </a:moveTo>
                    <a:cubicBezTo>
                      <a:pt x="1142" y="722"/>
                      <a:pt x="1078" y="746"/>
                      <a:pt x="1012" y="761"/>
                    </a:cubicBezTo>
                    <a:cubicBezTo>
                      <a:pt x="1005" y="833"/>
                      <a:pt x="984" y="903"/>
                      <a:pt x="948" y="968"/>
                    </a:cubicBezTo>
                    <a:cubicBezTo>
                      <a:pt x="974" y="1030"/>
                      <a:pt x="1011" y="1089"/>
                      <a:pt x="1058" y="1143"/>
                    </a:cubicBezTo>
                    <a:cubicBezTo>
                      <a:pt x="1159" y="1009"/>
                      <a:pt x="1207" y="849"/>
                      <a:pt x="1203" y="689"/>
                    </a:cubicBezTo>
                    <a:moveTo>
                      <a:pt x="1058" y="277"/>
                    </a:moveTo>
                    <a:cubicBezTo>
                      <a:pt x="1011" y="330"/>
                      <a:pt x="975" y="389"/>
                      <a:pt x="948" y="452"/>
                    </a:cubicBezTo>
                    <a:cubicBezTo>
                      <a:pt x="969" y="489"/>
                      <a:pt x="985" y="529"/>
                      <a:pt x="996" y="569"/>
                    </a:cubicBezTo>
                    <a:cubicBezTo>
                      <a:pt x="1057" y="553"/>
                      <a:pt x="1115" y="525"/>
                      <a:pt x="1168" y="487"/>
                    </a:cubicBezTo>
                    <a:cubicBezTo>
                      <a:pt x="1144" y="413"/>
                      <a:pt x="1107" y="341"/>
                      <a:pt x="1058" y="277"/>
                    </a:cubicBezTo>
                    <a:moveTo>
                      <a:pt x="128" y="85"/>
                    </a:moveTo>
                    <a:cubicBezTo>
                      <a:pt x="83" y="110"/>
                      <a:pt x="40" y="142"/>
                      <a:pt x="0" y="178"/>
                    </a:cubicBezTo>
                    <a:cubicBezTo>
                      <a:pt x="53" y="197"/>
                      <a:pt x="102" y="227"/>
                      <a:pt x="144" y="269"/>
                    </a:cubicBezTo>
                    <a:cubicBezTo>
                      <a:pt x="144" y="269"/>
                      <a:pt x="144" y="269"/>
                      <a:pt x="144" y="269"/>
                    </a:cubicBezTo>
                    <a:cubicBezTo>
                      <a:pt x="151" y="275"/>
                      <a:pt x="156" y="282"/>
                      <a:pt x="162" y="288"/>
                    </a:cubicBezTo>
                    <a:cubicBezTo>
                      <a:pt x="163" y="287"/>
                      <a:pt x="164" y="286"/>
                      <a:pt x="166" y="285"/>
                    </a:cubicBezTo>
                    <a:cubicBezTo>
                      <a:pt x="144" y="220"/>
                      <a:pt x="131" y="152"/>
                      <a:pt x="128" y="85"/>
                    </a:cubicBezTo>
                    <a:moveTo>
                      <a:pt x="600" y="0"/>
                    </a:moveTo>
                    <a:cubicBezTo>
                      <a:pt x="528" y="40"/>
                      <a:pt x="448" y="60"/>
                      <a:pt x="368" y="60"/>
                    </a:cubicBezTo>
                    <a:cubicBezTo>
                      <a:pt x="351" y="60"/>
                      <a:pt x="335" y="59"/>
                      <a:pt x="318" y="57"/>
                    </a:cubicBezTo>
                    <a:cubicBezTo>
                      <a:pt x="318" y="105"/>
                      <a:pt x="325" y="153"/>
                      <a:pt x="338" y="199"/>
                    </a:cubicBezTo>
                    <a:cubicBezTo>
                      <a:pt x="386" y="186"/>
                      <a:pt x="435" y="179"/>
                      <a:pt x="484" y="179"/>
                    </a:cubicBezTo>
                    <a:cubicBezTo>
                      <a:pt x="587" y="179"/>
                      <a:pt x="690" y="209"/>
                      <a:pt x="779" y="268"/>
                    </a:cubicBezTo>
                    <a:cubicBezTo>
                      <a:pt x="810" y="215"/>
                      <a:pt x="847" y="163"/>
                      <a:pt x="889" y="116"/>
                    </a:cubicBezTo>
                    <a:cubicBezTo>
                      <a:pt x="801" y="55"/>
                      <a:pt x="702" y="17"/>
                      <a:pt x="60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3" name="Freeform 62"/>
              <p:cNvSpPr>
                <a:spLocks noEditPoints="1"/>
              </p:cNvSpPr>
              <p:nvPr userDrawn="1"/>
            </p:nvSpPr>
            <p:spPr bwMode="auto">
              <a:xfrm>
                <a:off x="8510007" y="5422271"/>
                <a:ext cx="651931" cy="840952"/>
              </a:xfrm>
              <a:custGeom>
                <a:avLst/>
                <a:gdLst>
                  <a:gd name="T0" fmla="*/ 113 w 517"/>
                  <a:gd name="T1" fmla="*/ 487 h 667"/>
                  <a:gd name="T2" fmla="*/ 20 w 517"/>
                  <a:gd name="T3" fmla="*/ 529 h 667"/>
                  <a:gd name="T4" fmla="*/ 109 w 517"/>
                  <a:gd name="T5" fmla="*/ 667 h 667"/>
                  <a:gd name="T6" fmla="*/ 109 w 517"/>
                  <a:gd name="T7" fmla="*/ 666 h 667"/>
                  <a:gd name="T8" fmla="*/ 109 w 517"/>
                  <a:gd name="T9" fmla="*/ 666 h 667"/>
                  <a:gd name="T10" fmla="*/ 181 w 517"/>
                  <a:gd name="T11" fmla="*/ 594 h 667"/>
                  <a:gd name="T12" fmla="*/ 113 w 517"/>
                  <a:gd name="T13" fmla="*/ 487 h 667"/>
                  <a:gd name="T14" fmla="*/ 385 w 517"/>
                  <a:gd name="T15" fmla="*/ 0 h 667"/>
                  <a:gd name="T16" fmla="*/ 109 w 517"/>
                  <a:gd name="T17" fmla="*/ 115 h 667"/>
                  <a:gd name="T18" fmla="*/ 0 w 517"/>
                  <a:gd name="T19" fmla="*/ 327 h 667"/>
                  <a:gd name="T20" fmla="*/ 116 w 517"/>
                  <a:gd name="T21" fmla="*/ 288 h 667"/>
                  <a:gd name="T22" fmla="*/ 181 w 517"/>
                  <a:gd name="T23" fmla="*/ 187 h 667"/>
                  <a:gd name="T24" fmla="*/ 385 w 517"/>
                  <a:gd name="T25" fmla="*/ 102 h 667"/>
                  <a:gd name="T26" fmla="*/ 439 w 517"/>
                  <a:gd name="T27" fmla="*/ 107 h 667"/>
                  <a:gd name="T28" fmla="*/ 493 w 517"/>
                  <a:gd name="T29" fmla="*/ 47 h 667"/>
                  <a:gd name="T30" fmla="*/ 493 w 517"/>
                  <a:gd name="T31" fmla="*/ 46 h 667"/>
                  <a:gd name="T32" fmla="*/ 517 w 517"/>
                  <a:gd name="T33" fmla="*/ 23 h 667"/>
                  <a:gd name="T34" fmla="*/ 385 w 517"/>
                  <a:gd name="T3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7" h="667">
                    <a:moveTo>
                      <a:pt x="113" y="487"/>
                    </a:moveTo>
                    <a:cubicBezTo>
                      <a:pt x="81" y="498"/>
                      <a:pt x="50" y="512"/>
                      <a:pt x="20" y="529"/>
                    </a:cubicBezTo>
                    <a:cubicBezTo>
                      <a:pt x="39" y="579"/>
                      <a:pt x="69" y="626"/>
                      <a:pt x="109" y="667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81" y="594"/>
                      <a:pt x="181" y="594"/>
                      <a:pt x="181" y="594"/>
                    </a:cubicBezTo>
                    <a:cubicBezTo>
                      <a:pt x="150" y="563"/>
                      <a:pt x="127" y="526"/>
                      <a:pt x="113" y="487"/>
                    </a:cubicBezTo>
                    <a:moveTo>
                      <a:pt x="385" y="0"/>
                    </a:moveTo>
                    <a:cubicBezTo>
                      <a:pt x="285" y="0"/>
                      <a:pt x="185" y="38"/>
                      <a:pt x="109" y="115"/>
                    </a:cubicBezTo>
                    <a:cubicBezTo>
                      <a:pt x="49" y="174"/>
                      <a:pt x="13" y="249"/>
                      <a:pt x="0" y="327"/>
                    </a:cubicBezTo>
                    <a:cubicBezTo>
                      <a:pt x="37" y="311"/>
                      <a:pt x="76" y="298"/>
                      <a:pt x="116" y="288"/>
                    </a:cubicBezTo>
                    <a:cubicBezTo>
                      <a:pt x="130" y="251"/>
                      <a:pt x="152" y="216"/>
                      <a:pt x="181" y="187"/>
                    </a:cubicBezTo>
                    <a:cubicBezTo>
                      <a:pt x="238" y="131"/>
                      <a:pt x="311" y="102"/>
                      <a:pt x="385" y="102"/>
                    </a:cubicBezTo>
                    <a:cubicBezTo>
                      <a:pt x="403" y="102"/>
                      <a:pt x="421" y="104"/>
                      <a:pt x="439" y="107"/>
                    </a:cubicBezTo>
                    <a:cubicBezTo>
                      <a:pt x="456" y="86"/>
                      <a:pt x="474" y="66"/>
                      <a:pt x="493" y="47"/>
                    </a:cubicBezTo>
                    <a:cubicBezTo>
                      <a:pt x="493" y="46"/>
                      <a:pt x="493" y="46"/>
                      <a:pt x="493" y="46"/>
                    </a:cubicBezTo>
                    <a:cubicBezTo>
                      <a:pt x="501" y="38"/>
                      <a:pt x="509" y="31"/>
                      <a:pt x="517" y="23"/>
                    </a:cubicBezTo>
                    <a:cubicBezTo>
                      <a:pt x="475" y="8"/>
                      <a:pt x="430" y="0"/>
                      <a:pt x="38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44" name="Freeform 73"/>
              <p:cNvSpPr>
                <a:spLocks/>
              </p:cNvSpPr>
              <p:nvPr userDrawn="1"/>
            </p:nvSpPr>
            <p:spPr bwMode="auto">
              <a:xfrm>
                <a:off x="9215172" y="2144102"/>
                <a:ext cx="669675" cy="634186"/>
              </a:xfrm>
              <a:custGeom>
                <a:avLst/>
                <a:gdLst>
                  <a:gd name="T0" fmla="*/ 323 w 531"/>
                  <a:gd name="T1" fmla="*/ 0 h 503"/>
                  <a:gd name="T2" fmla="*/ 115 w 531"/>
                  <a:gd name="T3" fmla="*/ 87 h 503"/>
                  <a:gd name="T4" fmla="*/ 115 w 531"/>
                  <a:gd name="T5" fmla="*/ 503 h 503"/>
                  <a:gd name="T6" fmla="*/ 115 w 531"/>
                  <a:gd name="T7" fmla="*/ 503 h 503"/>
                  <a:gd name="T8" fmla="*/ 115 w 531"/>
                  <a:gd name="T9" fmla="*/ 503 h 503"/>
                  <a:gd name="T10" fmla="*/ 169 w 531"/>
                  <a:gd name="T11" fmla="*/ 448 h 503"/>
                  <a:gd name="T12" fmla="*/ 169 w 531"/>
                  <a:gd name="T13" fmla="*/ 141 h 503"/>
                  <a:gd name="T14" fmla="*/ 323 w 531"/>
                  <a:gd name="T15" fmla="*/ 77 h 503"/>
                  <a:gd name="T16" fmla="*/ 477 w 531"/>
                  <a:gd name="T17" fmla="*/ 141 h 503"/>
                  <a:gd name="T18" fmla="*/ 477 w 531"/>
                  <a:gd name="T19" fmla="*/ 141 h 503"/>
                  <a:gd name="T20" fmla="*/ 477 w 531"/>
                  <a:gd name="T21" fmla="*/ 141 h 503"/>
                  <a:gd name="T22" fmla="*/ 531 w 531"/>
                  <a:gd name="T23" fmla="*/ 87 h 503"/>
                  <a:gd name="T24" fmla="*/ 323 w 531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1" h="503">
                    <a:moveTo>
                      <a:pt x="323" y="0"/>
                    </a:moveTo>
                    <a:cubicBezTo>
                      <a:pt x="248" y="0"/>
                      <a:pt x="172" y="29"/>
                      <a:pt x="115" y="87"/>
                    </a:cubicBezTo>
                    <a:cubicBezTo>
                      <a:pt x="0" y="202"/>
                      <a:pt x="0" y="388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69" y="448"/>
                      <a:pt x="169" y="448"/>
                      <a:pt x="169" y="448"/>
                    </a:cubicBezTo>
                    <a:cubicBezTo>
                      <a:pt x="85" y="364"/>
                      <a:pt x="85" y="226"/>
                      <a:pt x="169" y="141"/>
                    </a:cubicBezTo>
                    <a:cubicBezTo>
                      <a:pt x="212" y="99"/>
                      <a:pt x="268" y="77"/>
                      <a:pt x="323" y="77"/>
                    </a:cubicBezTo>
                    <a:cubicBezTo>
                      <a:pt x="379" y="77"/>
                      <a:pt x="434" y="99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531" y="87"/>
                      <a:pt x="531" y="87"/>
                      <a:pt x="531" y="87"/>
                    </a:cubicBezTo>
                    <a:cubicBezTo>
                      <a:pt x="474" y="29"/>
                      <a:pt x="399" y="0"/>
                      <a:pt x="32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145" name="Group 144"/>
              <p:cNvGrpSpPr/>
              <p:nvPr userDrawn="1"/>
            </p:nvGrpSpPr>
            <p:grpSpPr>
              <a:xfrm>
                <a:off x="8290897" y="2205052"/>
                <a:ext cx="4059715" cy="4823514"/>
                <a:chOff x="8290897" y="2205052"/>
                <a:chExt cx="4059715" cy="4823514"/>
              </a:xfrm>
              <a:grpFill/>
            </p:grpSpPr>
            <p:sp>
              <p:nvSpPr>
                <p:cNvPr id="146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0324612" y="4998709"/>
                  <a:ext cx="2026000" cy="1916444"/>
                </a:xfrm>
                <a:custGeom>
                  <a:avLst/>
                  <a:gdLst>
                    <a:gd name="T0" fmla="*/ 200 w 1607"/>
                    <a:gd name="T1" fmla="*/ 110 h 1520"/>
                    <a:gd name="T2" fmla="*/ 0 w 1607"/>
                    <a:gd name="T3" fmla="*/ 261 h 1520"/>
                    <a:gd name="T4" fmla="*/ 1 w 1607"/>
                    <a:gd name="T5" fmla="*/ 262 h 1520"/>
                    <a:gd name="T6" fmla="*/ 1 w 1607"/>
                    <a:gd name="T7" fmla="*/ 262 h 1520"/>
                    <a:gd name="T8" fmla="*/ 165 w 1607"/>
                    <a:gd name="T9" fmla="*/ 426 h 1520"/>
                    <a:gd name="T10" fmla="*/ 467 w 1607"/>
                    <a:gd name="T11" fmla="*/ 254 h 1520"/>
                    <a:gd name="T12" fmla="*/ 466 w 1607"/>
                    <a:gd name="T13" fmla="*/ 186 h 1520"/>
                    <a:gd name="T14" fmla="*/ 459 w 1607"/>
                    <a:gd name="T15" fmla="*/ 186 h 1520"/>
                    <a:gd name="T16" fmla="*/ 200 w 1607"/>
                    <a:gd name="T17" fmla="*/ 110 h 1520"/>
                    <a:gd name="T18" fmla="*/ 425 w 1607"/>
                    <a:gd name="T19" fmla="*/ 24 h 1520"/>
                    <a:gd name="T20" fmla="*/ 353 w 1607"/>
                    <a:gd name="T21" fmla="*/ 44 h 1520"/>
                    <a:gd name="T22" fmla="*/ 439 w 1607"/>
                    <a:gd name="T23" fmla="*/ 60 h 1520"/>
                    <a:gd name="T24" fmla="*/ 425 w 1607"/>
                    <a:gd name="T25" fmla="*/ 24 h 1520"/>
                    <a:gd name="T26" fmla="*/ 820 w 1607"/>
                    <a:gd name="T27" fmla="*/ 21 h 1520"/>
                    <a:gd name="T28" fmla="*/ 798 w 1607"/>
                    <a:gd name="T29" fmla="*/ 45 h 1520"/>
                    <a:gd name="T30" fmla="*/ 798 w 1607"/>
                    <a:gd name="T31" fmla="*/ 46 h 1520"/>
                    <a:gd name="T32" fmla="*/ 652 w 1607"/>
                    <a:gd name="T33" fmla="*/ 145 h 1520"/>
                    <a:gd name="T34" fmla="*/ 658 w 1607"/>
                    <a:gd name="T35" fmla="*/ 234 h 1520"/>
                    <a:gd name="T36" fmla="*/ 1094 w 1607"/>
                    <a:gd name="T37" fmla="*/ 426 h 1520"/>
                    <a:gd name="T38" fmla="*/ 1094 w 1607"/>
                    <a:gd name="T39" fmla="*/ 1355 h 1520"/>
                    <a:gd name="T40" fmla="*/ 1095 w 1607"/>
                    <a:gd name="T41" fmla="*/ 1356 h 1520"/>
                    <a:gd name="T42" fmla="*/ 1095 w 1607"/>
                    <a:gd name="T43" fmla="*/ 1355 h 1520"/>
                    <a:gd name="T44" fmla="*/ 1259 w 1607"/>
                    <a:gd name="T45" fmla="*/ 1520 h 1520"/>
                    <a:gd name="T46" fmla="*/ 1259 w 1607"/>
                    <a:gd name="T47" fmla="*/ 261 h 1520"/>
                    <a:gd name="T48" fmla="*/ 820 w 1607"/>
                    <a:gd name="T49" fmla="*/ 21 h 1520"/>
                    <a:gd name="T50" fmla="*/ 630 w 1607"/>
                    <a:gd name="T51" fmla="*/ 0 h 1520"/>
                    <a:gd name="T52" fmla="*/ 620 w 1607"/>
                    <a:gd name="T53" fmla="*/ 0 h 1520"/>
                    <a:gd name="T54" fmla="*/ 626 w 1607"/>
                    <a:gd name="T55" fmla="*/ 19 h 1520"/>
                    <a:gd name="T56" fmla="*/ 656 w 1607"/>
                    <a:gd name="T57" fmla="*/ 1 h 1520"/>
                    <a:gd name="T58" fmla="*/ 630 w 1607"/>
                    <a:gd name="T59" fmla="*/ 0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07" h="1520">
                      <a:moveTo>
                        <a:pt x="200" y="110"/>
                      </a:moveTo>
                      <a:cubicBezTo>
                        <a:pt x="129" y="150"/>
                        <a:pt x="61" y="200"/>
                        <a:pt x="0" y="261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65" y="426"/>
                        <a:pt x="165" y="426"/>
                        <a:pt x="165" y="426"/>
                      </a:cubicBezTo>
                      <a:cubicBezTo>
                        <a:pt x="252" y="339"/>
                        <a:pt x="357" y="282"/>
                        <a:pt x="467" y="254"/>
                      </a:cubicBezTo>
                      <a:cubicBezTo>
                        <a:pt x="468" y="231"/>
                        <a:pt x="468" y="209"/>
                        <a:pt x="466" y="186"/>
                      </a:cubicBezTo>
                      <a:cubicBezTo>
                        <a:pt x="463" y="186"/>
                        <a:pt x="461" y="186"/>
                        <a:pt x="459" y="186"/>
                      </a:cubicBezTo>
                      <a:cubicBezTo>
                        <a:pt x="369" y="186"/>
                        <a:pt x="279" y="161"/>
                        <a:pt x="200" y="110"/>
                      </a:cubicBezTo>
                      <a:moveTo>
                        <a:pt x="425" y="24"/>
                      </a:moveTo>
                      <a:cubicBezTo>
                        <a:pt x="401" y="30"/>
                        <a:pt x="377" y="37"/>
                        <a:pt x="353" y="44"/>
                      </a:cubicBezTo>
                      <a:cubicBezTo>
                        <a:pt x="381" y="53"/>
                        <a:pt x="410" y="58"/>
                        <a:pt x="439" y="60"/>
                      </a:cubicBezTo>
                      <a:cubicBezTo>
                        <a:pt x="435" y="48"/>
                        <a:pt x="430" y="36"/>
                        <a:pt x="425" y="24"/>
                      </a:cubicBezTo>
                      <a:moveTo>
                        <a:pt x="820" y="21"/>
                      </a:moveTo>
                      <a:cubicBezTo>
                        <a:pt x="813" y="29"/>
                        <a:pt x="806" y="37"/>
                        <a:pt x="798" y="45"/>
                      </a:cubicBezTo>
                      <a:cubicBezTo>
                        <a:pt x="798" y="46"/>
                        <a:pt x="798" y="46"/>
                        <a:pt x="798" y="46"/>
                      </a:cubicBezTo>
                      <a:cubicBezTo>
                        <a:pt x="755" y="89"/>
                        <a:pt x="705" y="122"/>
                        <a:pt x="652" y="145"/>
                      </a:cubicBezTo>
                      <a:cubicBezTo>
                        <a:pt x="656" y="175"/>
                        <a:pt x="658" y="205"/>
                        <a:pt x="658" y="234"/>
                      </a:cubicBezTo>
                      <a:cubicBezTo>
                        <a:pt x="816" y="241"/>
                        <a:pt x="973" y="305"/>
                        <a:pt x="1094" y="426"/>
                      </a:cubicBezTo>
                      <a:cubicBezTo>
                        <a:pt x="1351" y="683"/>
                        <a:pt x="1351" y="1099"/>
                        <a:pt x="1094" y="1355"/>
                      </a:cubicBezTo>
                      <a:cubicBezTo>
                        <a:pt x="1095" y="1356"/>
                        <a:pt x="1095" y="1356"/>
                        <a:pt x="1095" y="1356"/>
                      </a:cubicBezTo>
                      <a:cubicBezTo>
                        <a:pt x="1095" y="1355"/>
                        <a:pt x="1095" y="1355"/>
                        <a:pt x="1095" y="1355"/>
                      </a:cubicBezTo>
                      <a:cubicBezTo>
                        <a:pt x="1259" y="1520"/>
                        <a:pt x="1259" y="1520"/>
                        <a:pt x="1259" y="1520"/>
                      </a:cubicBezTo>
                      <a:cubicBezTo>
                        <a:pt x="1607" y="1172"/>
                        <a:pt x="1607" y="609"/>
                        <a:pt x="1259" y="261"/>
                      </a:cubicBezTo>
                      <a:cubicBezTo>
                        <a:pt x="1134" y="136"/>
                        <a:pt x="981" y="56"/>
                        <a:pt x="820" y="21"/>
                      </a:cubicBezTo>
                      <a:moveTo>
                        <a:pt x="630" y="0"/>
                      </a:moveTo>
                      <a:cubicBezTo>
                        <a:pt x="626" y="0"/>
                        <a:pt x="623" y="0"/>
                        <a:pt x="620" y="0"/>
                      </a:cubicBezTo>
                      <a:cubicBezTo>
                        <a:pt x="622" y="7"/>
                        <a:pt x="624" y="13"/>
                        <a:pt x="626" y="19"/>
                      </a:cubicBezTo>
                      <a:cubicBezTo>
                        <a:pt x="636" y="13"/>
                        <a:pt x="646" y="7"/>
                        <a:pt x="656" y="1"/>
                      </a:cubicBezTo>
                      <a:cubicBezTo>
                        <a:pt x="647" y="1"/>
                        <a:pt x="638" y="0"/>
                        <a:pt x="63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47" name="Freeform 26"/>
                <p:cNvSpPr>
                  <a:spLocks noEditPoints="1"/>
                </p:cNvSpPr>
                <p:nvPr userDrawn="1"/>
              </p:nvSpPr>
              <p:spPr bwMode="auto">
                <a:xfrm>
                  <a:off x="10475829" y="4025828"/>
                  <a:ext cx="1032288" cy="999884"/>
                </a:xfrm>
                <a:custGeom>
                  <a:avLst/>
                  <a:gdLst>
                    <a:gd name="T0" fmla="*/ 655 w 819"/>
                    <a:gd name="T1" fmla="*/ 637 h 793"/>
                    <a:gd name="T2" fmla="*/ 589 w 819"/>
                    <a:gd name="T3" fmla="*/ 729 h 793"/>
                    <a:gd name="T4" fmla="*/ 589 w 819"/>
                    <a:gd name="T5" fmla="*/ 729 h 793"/>
                    <a:gd name="T6" fmla="*/ 589 w 819"/>
                    <a:gd name="T7" fmla="*/ 729 h 793"/>
                    <a:gd name="T8" fmla="*/ 643 w 819"/>
                    <a:gd name="T9" fmla="*/ 782 h 793"/>
                    <a:gd name="T10" fmla="*/ 700 w 819"/>
                    <a:gd name="T11" fmla="*/ 793 h 793"/>
                    <a:gd name="T12" fmla="*/ 779 w 819"/>
                    <a:gd name="T13" fmla="*/ 668 h 793"/>
                    <a:gd name="T14" fmla="*/ 655 w 819"/>
                    <a:gd name="T15" fmla="*/ 637 h 793"/>
                    <a:gd name="T16" fmla="*/ 172 w 819"/>
                    <a:gd name="T17" fmla="*/ 29 h 793"/>
                    <a:gd name="T18" fmla="*/ 0 w 819"/>
                    <a:gd name="T19" fmla="*/ 140 h 793"/>
                    <a:gd name="T20" fmla="*/ 0 w 819"/>
                    <a:gd name="T21" fmla="*/ 140 h 793"/>
                    <a:gd name="T22" fmla="*/ 0 w 819"/>
                    <a:gd name="T23" fmla="*/ 140 h 793"/>
                    <a:gd name="T24" fmla="*/ 89 w 819"/>
                    <a:gd name="T25" fmla="*/ 228 h 793"/>
                    <a:gd name="T26" fmla="*/ 196 w 819"/>
                    <a:gd name="T27" fmla="*/ 154 h 793"/>
                    <a:gd name="T28" fmla="*/ 172 w 819"/>
                    <a:gd name="T29" fmla="*/ 29 h 793"/>
                    <a:gd name="T30" fmla="*/ 360 w 819"/>
                    <a:gd name="T31" fmla="*/ 0 h 793"/>
                    <a:gd name="T32" fmla="*/ 388 w 819"/>
                    <a:gd name="T33" fmla="*/ 128 h 793"/>
                    <a:gd name="T34" fmla="*/ 589 w 819"/>
                    <a:gd name="T35" fmla="*/ 228 h 793"/>
                    <a:gd name="T36" fmla="*/ 691 w 819"/>
                    <a:gd name="T37" fmla="*/ 448 h 793"/>
                    <a:gd name="T38" fmla="*/ 818 w 819"/>
                    <a:gd name="T39" fmla="*/ 482 h 793"/>
                    <a:gd name="T40" fmla="*/ 678 w 819"/>
                    <a:gd name="T41" fmla="*/ 140 h 793"/>
                    <a:gd name="T42" fmla="*/ 360 w 819"/>
                    <a:gd name="T43" fmla="*/ 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19" h="793">
                      <a:moveTo>
                        <a:pt x="655" y="637"/>
                      </a:moveTo>
                      <a:cubicBezTo>
                        <a:pt x="638" y="670"/>
                        <a:pt x="616" y="701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643" y="782"/>
                        <a:pt x="643" y="782"/>
                        <a:pt x="643" y="782"/>
                      </a:cubicBezTo>
                      <a:cubicBezTo>
                        <a:pt x="662" y="785"/>
                        <a:pt x="681" y="789"/>
                        <a:pt x="700" y="793"/>
                      </a:cubicBezTo>
                      <a:cubicBezTo>
                        <a:pt x="734" y="755"/>
                        <a:pt x="760" y="713"/>
                        <a:pt x="779" y="668"/>
                      </a:cubicBezTo>
                      <a:cubicBezTo>
                        <a:pt x="736" y="662"/>
                        <a:pt x="695" y="651"/>
                        <a:pt x="655" y="637"/>
                      </a:cubicBezTo>
                      <a:moveTo>
                        <a:pt x="172" y="29"/>
                      </a:moveTo>
                      <a:cubicBezTo>
                        <a:pt x="109" y="52"/>
                        <a:pt x="50" y="89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89" y="228"/>
                        <a:pt x="89" y="228"/>
                        <a:pt x="89" y="228"/>
                      </a:cubicBezTo>
                      <a:cubicBezTo>
                        <a:pt x="121" y="196"/>
                        <a:pt x="157" y="172"/>
                        <a:pt x="196" y="154"/>
                      </a:cubicBezTo>
                      <a:cubicBezTo>
                        <a:pt x="185" y="114"/>
                        <a:pt x="176" y="72"/>
                        <a:pt x="172" y="29"/>
                      </a:cubicBezTo>
                      <a:moveTo>
                        <a:pt x="360" y="0"/>
                      </a:moveTo>
                      <a:cubicBezTo>
                        <a:pt x="364" y="44"/>
                        <a:pt x="373" y="87"/>
                        <a:pt x="388" y="128"/>
                      </a:cubicBezTo>
                      <a:cubicBezTo>
                        <a:pt x="461" y="138"/>
                        <a:pt x="532" y="172"/>
                        <a:pt x="589" y="228"/>
                      </a:cubicBezTo>
                      <a:cubicBezTo>
                        <a:pt x="650" y="290"/>
                        <a:pt x="684" y="368"/>
                        <a:pt x="691" y="448"/>
                      </a:cubicBezTo>
                      <a:cubicBezTo>
                        <a:pt x="731" y="464"/>
                        <a:pt x="774" y="476"/>
                        <a:pt x="818" y="482"/>
                      </a:cubicBezTo>
                      <a:cubicBezTo>
                        <a:pt x="819" y="358"/>
                        <a:pt x="772" y="234"/>
                        <a:pt x="678" y="140"/>
                      </a:cubicBezTo>
                      <a:cubicBezTo>
                        <a:pt x="589" y="51"/>
                        <a:pt x="475" y="5"/>
                        <a:pt x="36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48" name="Freeform 33"/>
                <p:cNvSpPr>
                  <a:spLocks noEditPoints="1"/>
                </p:cNvSpPr>
                <p:nvPr userDrawn="1"/>
              </p:nvSpPr>
              <p:spPr bwMode="auto">
                <a:xfrm>
                  <a:off x="9198971" y="4094493"/>
                  <a:ext cx="1050033" cy="1030745"/>
                </a:xfrm>
                <a:custGeom>
                  <a:avLst/>
                  <a:gdLst>
                    <a:gd name="T0" fmla="*/ 814 w 833"/>
                    <a:gd name="T1" fmla="*/ 416 h 818"/>
                    <a:gd name="T2" fmla="*/ 690 w 833"/>
                    <a:gd name="T3" fmla="*/ 433 h 818"/>
                    <a:gd name="T4" fmla="*/ 589 w 833"/>
                    <a:gd name="T5" fmla="*/ 729 h 818"/>
                    <a:gd name="T6" fmla="*/ 589 w 833"/>
                    <a:gd name="T7" fmla="*/ 730 h 818"/>
                    <a:gd name="T8" fmla="*/ 589 w 833"/>
                    <a:gd name="T9" fmla="*/ 730 h 818"/>
                    <a:gd name="T10" fmla="*/ 678 w 833"/>
                    <a:gd name="T11" fmla="*/ 818 h 818"/>
                    <a:gd name="T12" fmla="*/ 814 w 833"/>
                    <a:gd name="T13" fmla="*/ 416 h 818"/>
                    <a:gd name="T14" fmla="*/ 339 w 833"/>
                    <a:gd name="T15" fmla="*/ 0 h 818"/>
                    <a:gd name="T16" fmla="*/ 0 w 833"/>
                    <a:gd name="T17" fmla="*/ 140 h 818"/>
                    <a:gd name="T18" fmla="*/ 0 w 833"/>
                    <a:gd name="T19" fmla="*/ 141 h 818"/>
                    <a:gd name="T20" fmla="*/ 0 w 833"/>
                    <a:gd name="T21" fmla="*/ 140 h 818"/>
                    <a:gd name="T22" fmla="*/ 89 w 833"/>
                    <a:gd name="T23" fmla="*/ 229 h 818"/>
                    <a:gd name="T24" fmla="*/ 339 w 833"/>
                    <a:gd name="T25" fmla="*/ 125 h 818"/>
                    <a:gd name="T26" fmla="*/ 589 w 833"/>
                    <a:gd name="T27" fmla="*/ 229 h 818"/>
                    <a:gd name="T28" fmla="*/ 614 w 833"/>
                    <a:gd name="T29" fmla="*/ 257 h 818"/>
                    <a:gd name="T30" fmla="*/ 748 w 833"/>
                    <a:gd name="T31" fmla="*/ 230 h 818"/>
                    <a:gd name="T32" fmla="*/ 678 w 833"/>
                    <a:gd name="T33" fmla="*/ 140 h 818"/>
                    <a:gd name="T34" fmla="*/ 598 w 833"/>
                    <a:gd name="T35" fmla="*/ 76 h 818"/>
                    <a:gd name="T36" fmla="*/ 543 w 833"/>
                    <a:gd name="T37" fmla="*/ 45 h 818"/>
                    <a:gd name="T38" fmla="*/ 339 w 833"/>
                    <a:gd name="T39" fmla="*/ 0 h 8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33" h="818">
                      <a:moveTo>
                        <a:pt x="814" y="416"/>
                      </a:moveTo>
                      <a:cubicBezTo>
                        <a:pt x="772" y="417"/>
                        <a:pt x="730" y="423"/>
                        <a:pt x="690" y="433"/>
                      </a:cubicBezTo>
                      <a:cubicBezTo>
                        <a:pt x="703" y="538"/>
                        <a:pt x="670" y="649"/>
                        <a:pt x="589" y="729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678" y="818"/>
                        <a:pt x="678" y="818"/>
                        <a:pt x="678" y="818"/>
                      </a:cubicBezTo>
                      <a:cubicBezTo>
                        <a:pt x="787" y="709"/>
                        <a:pt x="833" y="559"/>
                        <a:pt x="814" y="416"/>
                      </a:cubicBezTo>
                      <a:moveTo>
                        <a:pt x="339" y="0"/>
                      </a:moveTo>
                      <a:cubicBezTo>
                        <a:pt x="216" y="0"/>
                        <a:pt x="93" y="47"/>
                        <a:pt x="0" y="140"/>
                      </a:cubicBezTo>
                      <a:cubicBezTo>
                        <a:pt x="0" y="141"/>
                        <a:pt x="0" y="141"/>
                        <a:pt x="0" y="141"/>
                      </a:cubicBezTo>
                      <a:cubicBezTo>
                        <a:pt x="0" y="141"/>
                        <a:pt x="0" y="140"/>
                        <a:pt x="0" y="140"/>
                      </a:cubicBezTo>
                      <a:cubicBezTo>
                        <a:pt x="89" y="229"/>
                        <a:pt x="89" y="229"/>
                        <a:pt x="89" y="229"/>
                      </a:cubicBezTo>
                      <a:cubicBezTo>
                        <a:pt x="158" y="160"/>
                        <a:pt x="248" y="125"/>
                        <a:pt x="339" y="125"/>
                      </a:cubicBezTo>
                      <a:cubicBezTo>
                        <a:pt x="429" y="125"/>
                        <a:pt x="520" y="160"/>
                        <a:pt x="589" y="229"/>
                      </a:cubicBezTo>
                      <a:cubicBezTo>
                        <a:pt x="598" y="238"/>
                        <a:pt x="606" y="247"/>
                        <a:pt x="614" y="257"/>
                      </a:cubicBezTo>
                      <a:cubicBezTo>
                        <a:pt x="658" y="244"/>
                        <a:pt x="703" y="235"/>
                        <a:pt x="748" y="230"/>
                      </a:cubicBezTo>
                      <a:cubicBezTo>
                        <a:pt x="729" y="198"/>
                        <a:pt x="705" y="168"/>
                        <a:pt x="678" y="140"/>
                      </a:cubicBezTo>
                      <a:cubicBezTo>
                        <a:pt x="653" y="116"/>
                        <a:pt x="626" y="94"/>
                        <a:pt x="598" y="76"/>
                      </a:cubicBezTo>
                      <a:cubicBezTo>
                        <a:pt x="579" y="68"/>
                        <a:pt x="560" y="57"/>
                        <a:pt x="543" y="45"/>
                      </a:cubicBezTo>
                      <a:cubicBezTo>
                        <a:pt x="478" y="15"/>
                        <a:pt x="409" y="0"/>
                        <a:pt x="339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49" name="Freeform 40"/>
                <p:cNvSpPr>
                  <a:spLocks/>
                </p:cNvSpPr>
                <p:nvPr userDrawn="1"/>
              </p:nvSpPr>
              <p:spPr bwMode="auto">
                <a:xfrm>
                  <a:off x="8290897" y="5851234"/>
                  <a:ext cx="184392" cy="280060"/>
                </a:xfrm>
                <a:custGeom>
                  <a:avLst/>
                  <a:gdLst>
                    <a:gd name="T0" fmla="*/ 144 w 146"/>
                    <a:gd name="T1" fmla="*/ 0 h 222"/>
                    <a:gd name="T2" fmla="*/ 59 w 146"/>
                    <a:gd name="T3" fmla="*/ 49 h 222"/>
                    <a:gd name="T4" fmla="*/ 0 w 146"/>
                    <a:gd name="T5" fmla="*/ 166 h 222"/>
                    <a:gd name="T6" fmla="*/ 0 w 146"/>
                    <a:gd name="T7" fmla="*/ 166 h 222"/>
                    <a:gd name="T8" fmla="*/ 0 w 146"/>
                    <a:gd name="T9" fmla="*/ 166 h 222"/>
                    <a:gd name="T10" fmla="*/ 59 w 146"/>
                    <a:gd name="T11" fmla="*/ 222 h 222"/>
                    <a:gd name="T12" fmla="*/ 144 w 146"/>
                    <a:gd name="T13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222">
                      <a:moveTo>
                        <a:pt x="144" y="0"/>
                      </a:moveTo>
                      <a:cubicBezTo>
                        <a:pt x="115" y="15"/>
                        <a:pt x="87" y="31"/>
                        <a:pt x="59" y="49"/>
                      </a:cubicBezTo>
                      <a:cubicBezTo>
                        <a:pt x="52" y="92"/>
                        <a:pt x="32" y="132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59" y="222"/>
                        <a:pt x="59" y="222"/>
                        <a:pt x="59" y="222"/>
                      </a:cubicBezTo>
                      <a:cubicBezTo>
                        <a:pt x="118" y="160"/>
                        <a:pt x="146" y="80"/>
                        <a:pt x="1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0" name="Freeform 44"/>
                <p:cNvSpPr>
                  <a:spLocks/>
                </p:cNvSpPr>
                <p:nvPr userDrawn="1"/>
              </p:nvSpPr>
              <p:spPr bwMode="auto">
                <a:xfrm>
                  <a:off x="8874934" y="5761738"/>
                  <a:ext cx="304749" cy="278517"/>
                </a:xfrm>
                <a:custGeom>
                  <a:avLst/>
                  <a:gdLst>
                    <a:gd name="T0" fmla="*/ 53 w 242"/>
                    <a:gd name="T1" fmla="*/ 0 h 221"/>
                    <a:gd name="T2" fmla="*/ 0 w 242"/>
                    <a:gd name="T3" fmla="*/ 188 h 221"/>
                    <a:gd name="T4" fmla="*/ 186 w 242"/>
                    <a:gd name="T5" fmla="*/ 221 h 221"/>
                    <a:gd name="T6" fmla="*/ 242 w 242"/>
                    <a:gd name="T7" fmla="*/ 39 h 221"/>
                    <a:gd name="T8" fmla="*/ 53 w 242"/>
                    <a:gd name="T9" fmla="*/ 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21">
                      <a:moveTo>
                        <a:pt x="53" y="0"/>
                      </a:moveTo>
                      <a:cubicBezTo>
                        <a:pt x="27" y="60"/>
                        <a:pt x="9" y="124"/>
                        <a:pt x="0" y="188"/>
                      </a:cubicBezTo>
                      <a:cubicBezTo>
                        <a:pt x="66" y="188"/>
                        <a:pt x="128" y="200"/>
                        <a:pt x="186" y="221"/>
                      </a:cubicBezTo>
                      <a:cubicBezTo>
                        <a:pt x="194" y="158"/>
                        <a:pt x="212" y="97"/>
                        <a:pt x="242" y="39"/>
                      </a:cubicBezTo>
                      <a:cubicBezTo>
                        <a:pt x="182" y="18"/>
                        <a:pt x="119" y="5"/>
                        <a:pt x="5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1" name="Freeform 45"/>
                <p:cNvSpPr>
                  <a:spLocks noEditPoints="1"/>
                </p:cNvSpPr>
                <p:nvPr userDrawn="1"/>
              </p:nvSpPr>
              <p:spPr bwMode="auto">
                <a:xfrm>
                  <a:off x="8909652" y="6380493"/>
                  <a:ext cx="1373298" cy="648073"/>
                </a:xfrm>
                <a:custGeom>
                  <a:avLst/>
                  <a:gdLst>
                    <a:gd name="T0" fmla="*/ 979 w 1089"/>
                    <a:gd name="T1" fmla="*/ 236 h 514"/>
                    <a:gd name="T2" fmla="*/ 693 w 1089"/>
                    <a:gd name="T3" fmla="*/ 325 h 514"/>
                    <a:gd name="T4" fmla="*/ 643 w 1089"/>
                    <a:gd name="T5" fmla="*/ 513 h 514"/>
                    <a:gd name="T6" fmla="*/ 685 w 1089"/>
                    <a:gd name="T7" fmla="*/ 514 h 514"/>
                    <a:gd name="T8" fmla="*/ 1089 w 1089"/>
                    <a:gd name="T9" fmla="*/ 389 h 514"/>
                    <a:gd name="T10" fmla="*/ 979 w 1089"/>
                    <a:gd name="T11" fmla="*/ 236 h 514"/>
                    <a:gd name="T12" fmla="*/ 195 w 1089"/>
                    <a:gd name="T13" fmla="*/ 0 h 514"/>
                    <a:gd name="T14" fmla="*/ 68 w 1089"/>
                    <a:gd name="T15" fmla="*/ 21 h 514"/>
                    <a:gd name="T16" fmla="*/ 0 w 1089"/>
                    <a:gd name="T17" fmla="*/ 15 h 514"/>
                    <a:gd name="T18" fmla="*/ 176 w 1089"/>
                    <a:gd name="T19" fmla="*/ 303 h 514"/>
                    <a:gd name="T20" fmla="*/ 451 w 1089"/>
                    <a:gd name="T21" fmla="*/ 475 h 514"/>
                    <a:gd name="T22" fmla="*/ 505 w 1089"/>
                    <a:gd name="T23" fmla="*/ 294 h 514"/>
                    <a:gd name="T24" fmla="*/ 309 w 1089"/>
                    <a:gd name="T25" fmla="*/ 170 h 514"/>
                    <a:gd name="T26" fmla="*/ 195 w 1089"/>
                    <a:gd name="T27" fmla="*/ 0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89" h="514">
                      <a:moveTo>
                        <a:pt x="979" y="236"/>
                      </a:moveTo>
                      <a:cubicBezTo>
                        <a:pt x="892" y="294"/>
                        <a:pt x="793" y="324"/>
                        <a:pt x="693" y="325"/>
                      </a:cubicBezTo>
                      <a:cubicBezTo>
                        <a:pt x="684" y="391"/>
                        <a:pt x="667" y="454"/>
                        <a:pt x="643" y="513"/>
                      </a:cubicBezTo>
                      <a:cubicBezTo>
                        <a:pt x="657" y="513"/>
                        <a:pt x="671" y="514"/>
                        <a:pt x="685" y="514"/>
                      </a:cubicBezTo>
                      <a:cubicBezTo>
                        <a:pt x="826" y="514"/>
                        <a:pt x="968" y="472"/>
                        <a:pt x="1089" y="389"/>
                      </a:cubicBezTo>
                      <a:cubicBezTo>
                        <a:pt x="1047" y="341"/>
                        <a:pt x="1010" y="290"/>
                        <a:pt x="979" y="236"/>
                      </a:cubicBezTo>
                      <a:moveTo>
                        <a:pt x="195" y="0"/>
                      </a:moveTo>
                      <a:cubicBezTo>
                        <a:pt x="154" y="14"/>
                        <a:pt x="111" y="21"/>
                        <a:pt x="68" y="21"/>
                      </a:cubicBezTo>
                      <a:cubicBezTo>
                        <a:pt x="45" y="21"/>
                        <a:pt x="23" y="19"/>
                        <a:pt x="0" y="15"/>
                      </a:cubicBezTo>
                      <a:cubicBezTo>
                        <a:pt x="34" y="120"/>
                        <a:pt x="92" y="219"/>
                        <a:pt x="176" y="303"/>
                      </a:cubicBezTo>
                      <a:cubicBezTo>
                        <a:pt x="256" y="383"/>
                        <a:pt x="350" y="440"/>
                        <a:pt x="451" y="475"/>
                      </a:cubicBezTo>
                      <a:cubicBezTo>
                        <a:pt x="479" y="419"/>
                        <a:pt x="498" y="359"/>
                        <a:pt x="505" y="294"/>
                      </a:cubicBezTo>
                      <a:cubicBezTo>
                        <a:pt x="433" y="269"/>
                        <a:pt x="367" y="227"/>
                        <a:pt x="309" y="170"/>
                      </a:cubicBezTo>
                      <a:cubicBezTo>
                        <a:pt x="259" y="120"/>
                        <a:pt x="221" y="62"/>
                        <a:pt x="195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2" name="Freeform 49"/>
                <p:cNvSpPr>
                  <a:spLocks/>
                </p:cNvSpPr>
                <p:nvPr userDrawn="1"/>
              </p:nvSpPr>
              <p:spPr bwMode="auto">
                <a:xfrm>
                  <a:off x="9323185" y="5274912"/>
                  <a:ext cx="265401" cy="311692"/>
                </a:xfrm>
                <a:custGeom>
                  <a:avLst/>
                  <a:gdLst>
                    <a:gd name="T0" fmla="*/ 98 w 210"/>
                    <a:gd name="T1" fmla="*/ 0 h 247"/>
                    <a:gd name="T2" fmla="*/ 0 w 210"/>
                    <a:gd name="T3" fmla="*/ 47 h 247"/>
                    <a:gd name="T4" fmla="*/ 38 w 210"/>
                    <a:gd name="T5" fmla="*/ 247 h 247"/>
                    <a:gd name="T6" fmla="*/ 210 w 210"/>
                    <a:gd name="T7" fmla="*/ 161 h 247"/>
                    <a:gd name="T8" fmla="*/ 190 w 210"/>
                    <a:gd name="T9" fmla="*/ 19 h 247"/>
                    <a:gd name="T10" fmla="*/ 98 w 210"/>
                    <a:gd name="T11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0" h="247">
                      <a:moveTo>
                        <a:pt x="98" y="0"/>
                      </a:moveTo>
                      <a:cubicBezTo>
                        <a:pt x="65" y="13"/>
                        <a:pt x="32" y="29"/>
                        <a:pt x="0" y="47"/>
                      </a:cubicBezTo>
                      <a:cubicBezTo>
                        <a:pt x="3" y="114"/>
                        <a:pt x="16" y="182"/>
                        <a:pt x="38" y="247"/>
                      </a:cubicBezTo>
                      <a:cubicBezTo>
                        <a:pt x="91" y="207"/>
                        <a:pt x="149" y="179"/>
                        <a:pt x="210" y="161"/>
                      </a:cubicBezTo>
                      <a:cubicBezTo>
                        <a:pt x="197" y="115"/>
                        <a:pt x="190" y="67"/>
                        <a:pt x="190" y="19"/>
                      </a:cubicBezTo>
                      <a:cubicBezTo>
                        <a:pt x="159" y="16"/>
                        <a:pt x="128" y="10"/>
                        <a:pt x="98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3" name="Freeform 72"/>
                <p:cNvSpPr>
                  <a:spLocks noEditPoints="1"/>
                </p:cNvSpPr>
                <p:nvPr userDrawn="1"/>
              </p:nvSpPr>
              <p:spPr bwMode="auto">
                <a:xfrm>
                  <a:off x="9360217" y="2252886"/>
                  <a:ext cx="620298" cy="633414"/>
                </a:xfrm>
                <a:custGeom>
                  <a:avLst/>
                  <a:gdLst>
                    <a:gd name="T0" fmla="*/ 55 w 492"/>
                    <a:gd name="T1" fmla="*/ 362 h 503"/>
                    <a:gd name="T2" fmla="*/ 54 w 492"/>
                    <a:gd name="T3" fmla="*/ 362 h 503"/>
                    <a:gd name="T4" fmla="*/ 54 w 492"/>
                    <a:gd name="T5" fmla="*/ 363 h 503"/>
                    <a:gd name="T6" fmla="*/ 0 w 492"/>
                    <a:gd name="T7" fmla="*/ 417 h 503"/>
                    <a:gd name="T8" fmla="*/ 200 w 492"/>
                    <a:gd name="T9" fmla="*/ 503 h 503"/>
                    <a:gd name="T10" fmla="*/ 227 w 492"/>
                    <a:gd name="T11" fmla="*/ 425 h 503"/>
                    <a:gd name="T12" fmla="*/ 208 w 492"/>
                    <a:gd name="T13" fmla="*/ 426 h 503"/>
                    <a:gd name="T14" fmla="*/ 55 w 492"/>
                    <a:gd name="T15" fmla="*/ 362 h 503"/>
                    <a:gd name="T16" fmla="*/ 475 w 492"/>
                    <a:gd name="T17" fmla="*/ 333 h 503"/>
                    <a:gd name="T18" fmla="*/ 394 w 492"/>
                    <a:gd name="T19" fmla="*/ 437 h 503"/>
                    <a:gd name="T20" fmla="*/ 417 w 492"/>
                    <a:gd name="T21" fmla="*/ 417 h 503"/>
                    <a:gd name="T22" fmla="*/ 475 w 492"/>
                    <a:gd name="T23" fmla="*/ 333 h 503"/>
                    <a:gd name="T24" fmla="*/ 417 w 492"/>
                    <a:gd name="T25" fmla="*/ 0 h 503"/>
                    <a:gd name="T26" fmla="*/ 416 w 492"/>
                    <a:gd name="T27" fmla="*/ 1 h 503"/>
                    <a:gd name="T28" fmla="*/ 416 w 492"/>
                    <a:gd name="T29" fmla="*/ 1 h 503"/>
                    <a:gd name="T30" fmla="*/ 362 w 492"/>
                    <a:gd name="T31" fmla="*/ 55 h 503"/>
                    <a:gd name="T32" fmla="*/ 423 w 492"/>
                    <a:gd name="T33" fmla="*/ 174 h 503"/>
                    <a:gd name="T34" fmla="*/ 492 w 492"/>
                    <a:gd name="T35" fmla="*/ 129 h 503"/>
                    <a:gd name="T36" fmla="*/ 417 w 492"/>
                    <a:gd name="T37" fmla="*/ 0 h 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92" h="503">
                      <a:moveTo>
                        <a:pt x="55" y="362"/>
                      </a:moveTo>
                      <a:cubicBezTo>
                        <a:pt x="54" y="362"/>
                        <a:pt x="54" y="362"/>
                        <a:pt x="54" y="362"/>
                      </a:cubicBezTo>
                      <a:cubicBezTo>
                        <a:pt x="54" y="363"/>
                        <a:pt x="54" y="363"/>
                        <a:pt x="54" y="363"/>
                      </a:cubicBezTo>
                      <a:cubicBezTo>
                        <a:pt x="0" y="417"/>
                        <a:pt x="0" y="417"/>
                        <a:pt x="0" y="417"/>
                      </a:cubicBezTo>
                      <a:cubicBezTo>
                        <a:pt x="56" y="472"/>
                        <a:pt x="128" y="501"/>
                        <a:pt x="200" y="503"/>
                      </a:cubicBezTo>
                      <a:cubicBezTo>
                        <a:pt x="207" y="476"/>
                        <a:pt x="216" y="450"/>
                        <a:pt x="227" y="425"/>
                      </a:cubicBezTo>
                      <a:cubicBezTo>
                        <a:pt x="220" y="426"/>
                        <a:pt x="214" y="426"/>
                        <a:pt x="208" y="426"/>
                      </a:cubicBezTo>
                      <a:cubicBezTo>
                        <a:pt x="153" y="426"/>
                        <a:pt x="97" y="405"/>
                        <a:pt x="55" y="362"/>
                      </a:cubicBezTo>
                      <a:moveTo>
                        <a:pt x="475" y="333"/>
                      </a:moveTo>
                      <a:cubicBezTo>
                        <a:pt x="443" y="364"/>
                        <a:pt x="416" y="399"/>
                        <a:pt x="394" y="437"/>
                      </a:cubicBezTo>
                      <a:cubicBezTo>
                        <a:pt x="402" y="431"/>
                        <a:pt x="409" y="424"/>
                        <a:pt x="417" y="417"/>
                      </a:cubicBezTo>
                      <a:cubicBezTo>
                        <a:pt x="441" y="392"/>
                        <a:pt x="461" y="364"/>
                        <a:pt x="475" y="333"/>
                      </a:cubicBezTo>
                      <a:moveTo>
                        <a:pt x="417" y="0"/>
                      </a:move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362" y="55"/>
                        <a:pt x="362" y="55"/>
                        <a:pt x="362" y="55"/>
                      </a:cubicBezTo>
                      <a:cubicBezTo>
                        <a:pt x="396" y="88"/>
                        <a:pt x="416" y="130"/>
                        <a:pt x="423" y="174"/>
                      </a:cubicBezTo>
                      <a:cubicBezTo>
                        <a:pt x="445" y="157"/>
                        <a:pt x="468" y="142"/>
                        <a:pt x="492" y="129"/>
                      </a:cubicBezTo>
                      <a:cubicBezTo>
                        <a:pt x="479" y="82"/>
                        <a:pt x="454" y="37"/>
                        <a:pt x="41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4" name="Freeform 75"/>
                <p:cNvSpPr>
                  <a:spLocks/>
                </p:cNvSpPr>
                <p:nvPr userDrawn="1"/>
              </p:nvSpPr>
              <p:spPr bwMode="auto">
                <a:xfrm>
                  <a:off x="11074525" y="2205052"/>
                  <a:ext cx="855611" cy="810091"/>
                </a:xfrm>
                <a:custGeom>
                  <a:avLst/>
                  <a:gdLst>
                    <a:gd name="T0" fmla="*/ 532 w 679"/>
                    <a:gd name="T1" fmla="*/ 0 h 643"/>
                    <a:gd name="T2" fmla="*/ 532 w 679"/>
                    <a:gd name="T3" fmla="*/ 0 h 643"/>
                    <a:gd name="T4" fmla="*/ 532 w 679"/>
                    <a:gd name="T5" fmla="*/ 0 h 643"/>
                    <a:gd name="T6" fmla="*/ 463 w 679"/>
                    <a:gd name="T7" fmla="*/ 70 h 643"/>
                    <a:gd name="T8" fmla="*/ 463 w 679"/>
                    <a:gd name="T9" fmla="*/ 463 h 643"/>
                    <a:gd name="T10" fmla="*/ 266 w 679"/>
                    <a:gd name="T11" fmla="*/ 544 h 643"/>
                    <a:gd name="T12" fmla="*/ 69 w 679"/>
                    <a:gd name="T13" fmla="*/ 463 h 643"/>
                    <a:gd name="T14" fmla="*/ 69 w 679"/>
                    <a:gd name="T15" fmla="*/ 463 h 643"/>
                    <a:gd name="T16" fmla="*/ 69 w 679"/>
                    <a:gd name="T17" fmla="*/ 463 h 643"/>
                    <a:gd name="T18" fmla="*/ 0 w 679"/>
                    <a:gd name="T19" fmla="*/ 533 h 643"/>
                    <a:gd name="T20" fmla="*/ 266 w 679"/>
                    <a:gd name="T21" fmla="*/ 643 h 643"/>
                    <a:gd name="T22" fmla="*/ 532 w 679"/>
                    <a:gd name="T23" fmla="*/ 533 h 643"/>
                    <a:gd name="T24" fmla="*/ 532 w 679"/>
                    <a:gd name="T25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643">
                      <a:moveTo>
                        <a:pt x="532" y="0"/>
                      </a:move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463" y="70"/>
                        <a:pt x="463" y="70"/>
                        <a:pt x="463" y="70"/>
                      </a:cubicBezTo>
                      <a:cubicBezTo>
                        <a:pt x="571" y="178"/>
                        <a:pt x="571" y="354"/>
                        <a:pt x="463" y="463"/>
                      </a:cubicBezTo>
                      <a:cubicBezTo>
                        <a:pt x="408" y="517"/>
                        <a:pt x="337" y="544"/>
                        <a:pt x="266" y="544"/>
                      </a:cubicBezTo>
                      <a:cubicBezTo>
                        <a:pt x="195" y="544"/>
                        <a:pt x="124" y="517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73" y="606"/>
                        <a:pt x="170" y="643"/>
                        <a:pt x="266" y="643"/>
                      </a:cubicBezTo>
                      <a:cubicBezTo>
                        <a:pt x="362" y="643"/>
                        <a:pt x="459" y="606"/>
                        <a:pt x="532" y="533"/>
                      </a:cubicBezTo>
                      <a:cubicBezTo>
                        <a:pt x="679" y="386"/>
                        <a:pt x="679" y="147"/>
                        <a:pt x="53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5" name="Freeform 91"/>
                <p:cNvSpPr>
                  <a:spLocks/>
                </p:cNvSpPr>
                <p:nvPr userDrawn="1"/>
              </p:nvSpPr>
              <p:spPr bwMode="auto">
                <a:xfrm>
                  <a:off x="12022717" y="3186419"/>
                  <a:ext cx="306292" cy="300120"/>
                </a:xfrm>
                <a:custGeom>
                  <a:avLst/>
                  <a:gdLst>
                    <a:gd name="T0" fmla="*/ 47 w 243"/>
                    <a:gd name="T1" fmla="*/ 0 h 238"/>
                    <a:gd name="T2" fmla="*/ 0 w 243"/>
                    <a:gd name="T3" fmla="*/ 51 h 238"/>
                    <a:gd name="T4" fmla="*/ 1 w 243"/>
                    <a:gd name="T5" fmla="*/ 52 h 238"/>
                    <a:gd name="T6" fmla="*/ 1 w 243"/>
                    <a:gd name="T7" fmla="*/ 52 h 238"/>
                    <a:gd name="T8" fmla="*/ 187 w 243"/>
                    <a:gd name="T9" fmla="*/ 238 h 238"/>
                    <a:gd name="T10" fmla="*/ 243 w 243"/>
                    <a:gd name="T11" fmla="*/ 177 h 238"/>
                    <a:gd name="T12" fmla="*/ 47 w 243"/>
                    <a:gd name="T13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3" h="238">
                      <a:moveTo>
                        <a:pt x="47" y="0"/>
                      </a:moveTo>
                      <a:cubicBezTo>
                        <a:pt x="33" y="18"/>
                        <a:pt x="17" y="35"/>
                        <a:pt x="0" y="51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87" y="238"/>
                        <a:pt x="187" y="238"/>
                        <a:pt x="187" y="238"/>
                      </a:cubicBezTo>
                      <a:cubicBezTo>
                        <a:pt x="206" y="218"/>
                        <a:pt x="225" y="198"/>
                        <a:pt x="243" y="177"/>
                      </a:cubicBezTo>
                      <a:cubicBezTo>
                        <a:pt x="189" y="107"/>
                        <a:pt x="123" y="47"/>
                        <a:pt x="4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56" name="Freeform 94"/>
                <p:cNvSpPr>
                  <a:spLocks noEditPoints="1"/>
                </p:cNvSpPr>
                <p:nvPr userDrawn="1"/>
              </p:nvSpPr>
              <p:spPr bwMode="auto">
                <a:xfrm>
                  <a:off x="10340814" y="2323094"/>
                  <a:ext cx="544690" cy="1366354"/>
                </a:xfrm>
                <a:custGeom>
                  <a:avLst/>
                  <a:gdLst>
                    <a:gd name="T0" fmla="*/ 381 w 432"/>
                    <a:gd name="T1" fmla="*/ 818 h 1084"/>
                    <a:gd name="T2" fmla="*/ 182 w 432"/>
                    <a:gd name="T3" fmla="*/ 998 h 1084"/>
                    <a:gd name="T4" fmla="*/ 308 w 432"/>
                    <a:gd name="T5" fmla="*/ 1084 h 1084"/>
                    <a:gd name="T6" fmla="*/ 432 w 432"/>
                    <a:gd name="T7" fmla="*/ 851 h 1084"/>
                    <a:gd name="T8" fmla="*/ 381 w 432"/>
                    <a:gd name="T9" fmla="*/ 818 h 1084"/>
                    <a:gd name="T10" fmla="*/ 0 w 432"/>
                    <a:gd name="T11" fmla="*/ 0 h 1084"/>
                    <a:gd name="T12" fmla="*/ 0 w 432"/>
                    <a:gd name="T13" fmla="*/ 0 h 1084"/>
                    <a:gd name="T14" fmla="*/ 0 w 432"/>
                    <a:gd name="T15" fmla="*/ 0 h 1084"/>
                    <a:gd name="T16" fmla="*/ 0 w 432"/>
                    <a:gd name="T17" fmla="*/ 156 h 1084"/>
                    <a:gd name="T18" fmla="*/ 69 w 432"/>
                    <a:gd name="T19" fmla="*/ 161 h 1084"/>
                    <a:gd name="T20" fmla="*/ 96 w 432"/>
                    <a:gd name="T21" fmla="*/ 7 h 1084"/>
                    <a:gd name="T22" fmla="*/ 0 w 432"/>
                    <a:gd name="T23" fmla="*/ 0 h 1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2" h="1084">
                      <a:moveTo>
                        <a:pt x="381" y="818"/>
                      </a:moveTo>
                      <a:cubicBezTo>
                        <a:pt x="335" y="897"/>
                        <a:pt x="265" y="960"/>
                        <a:pt x="182" y="998"/>
                      </a:cubicBezTo>
                      <a:cubicBezTo>
                        <a:pt x="222" y="1030"/>
                        <a:pt x="264" y="1059"/>
                        <a:pt x="308" y="1084"/>
                      </a:cubicBezTo>
                      <a:cubicBezTo>
                        <a:pt x="335" y="998"/>
                        <a:pt x="377" y="920"/>
                        <a:pt x="432" y="851"/>
                      </a:cubicBezTo>
                      <a:cubicBezTo>
                        <a:pt x="414" y="841"/>
                        <a:pt x="398" y="830"/>
                        <a:pt x="381" y="818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6"/>
                        <a:pt x="0" y="156"/>
                        <a:pt x="0" y="156"/>
                      </a:cubicBezTo>
                      <a:cubicBezTo>
                        <a:pt x="24" y="156"/>
                        <a:pt x="46" y="158"/>
                        <a:pt x="69" y="161"/>
                      </a:cubicBezTo>
                      <a:cubicBezTo>
                        <a:pt x="72" y="109"/>
                        <a:pt x="81" y="58"/>
                        <a:pt x="96" y="7"/>
                      </a:cubicBezTo>
                      <a:cubicBezTo>
                        <a:pt x="65" y="2"/>
                        <a:pt x="33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70" name="Group 69"/>
            <p:cNvGrpSpPr/>
            <p:nvPr userDrawn="1"/>
          </p:nvGrpSpPr>
          <p:grpSpPr>
            <a:xfrm>
              <a:off x="8427719" y="2737650"/>
              <a:ext cx="4066591" cy="4639149"/>
              <a:chOff x="7650539" y="1692765"/>
              <a:chExt cx="4865949" cy="5551054"/>
            </a:xfrm>
            <a:solidFill>
              <a:schemeClr val="tx2">
                <a:lumMod val="20000"/>
                <a:lumOff val="80000"/>
                <a:alpha val="15000"/>
              </a:schemeClr>
            </a:solidFill>
          </p:grpSpPr>
          <p:sp>
            <p:nvSpPr>
              <p:cNvPr id="71" name="Freeform 7"/>
              <p:cNvSpPr>
                <a:spLocks noEditPoints="1"/>
              </p:cNvSpPr>
              <p:nvPr userDrawn="1"/>
            </p:nvSpPr>
            <p:spPr bwMode="auto">
              <a:xfrm>
                <a:off x="9591672" y="4647669"/>
                <a:ext cx="1293832" cy="1293060"/>
              </a:xfrm>
              <a:custGeom>
                <a:avLst/>
                <a:gdLst>
                  <a:gd name="T0" fmla="*/ 134 w 1026"/>
                  <a:gd name="T1" fmla="*/ 892 h 1026"/>
                  <a:gd name="T2" fmla="*/ 0 w 1026"/>
                  <a:gd name="T3" fmla="*/ 1026 h 1026"/>
                  <a:gd name="T4" fmla="*/ 0 w 1026"/>
                  <a:gd name="T5" fmla="*/ 1026 h 1026"/>
                  <a:gd name="T6" fmla="*/ 134 w 1026"/>
                  <a:gd name="T7" fmla="*/ 892 h 1026"/>
                  <a:gd name="T8" fmla="*/ 134 w 1026"/>
                  <a:gd name="T9" fmla="*/ 892 h 1026"/>
                  <a:gd name="T10" fmla="*/ 1026 w 1026"/>
                  <a:gd name="T11" fmla="*/ 0 h 1026"/>
                  <a:gd name="T12" fmla="*/ 892 w 1026"/>
                  <a:gd name="T13" fmla="*/ 134 h 1026"/>
                  <a:gd name="T14" fmla="*/ 892 w 1026"/>
                  <a:gd name="T15" fmla="*/ 134 h 1026"/>
                  <a:gd name="T16" fmla="*/ 1026 w 1026"/>
                  <a:gd name="T17" fmla="*/ 0 h 1026"/>
                  <a:gd name="T18" fmla="*/ 1026 w 1026"/>
                  <a:gd name="T19" fmla="*/ 0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6" h="1026">
                    <a:moveTo>
                      <a:pt x="134" y="892"/>
                    </a:moveTo>
                    <a:cubicBezTo>
                      <a:pt x="0" y="1026"/>
                      <a:pt x="0" y="1026"/>
                      <a:pt x="0" y="1026"/>
                    </a:cubicBezTo>
                    <a:cubicBezTo>
                      <a:pt x="0" y="1026"/>
                      <a:pt x="0" y="1026"/>
                      <a:pt x="0" y="1026"/>
                    </a:cubicBezTo>
                    <a:cubicBezTo>
                      <a:pt x="134" y="892"/>
                      <a:pt x="134" y="892"/>
                      <a:pt x="134" y="892"/>
                    </a:cubicBezTo>
                    <a:cubicBezTo>
                      <a:pt x="134" y="892"/>
                      <a:pt x="134" y="892"/>
                      <a:pt x="134" y="892"/>
                    </a:cubicBezTo>
                    <a:moveTo>
                      <a:pt x="1026" y="0"/>
                    </a:moveTo>
                    <a:cubicBezTo>
                      <a:pt x="892" y="134"/>
                      <a:pt x="892" y="134"/>
                      <a:pt x="892" y="134"/>
                    </a:cubicBezTo>
                    <a:cubicBezTo>
                      <a:pt x="892" y="134"/>
                      <a:pt x="892" y="134"/>
                      <a:pt x="892" y="134"/>
                    </a:cubicBezTo>
                    <a:cubicBezTo>
                      <a:pt x="1026" y="0"/>
                      <a:pt x="1026" y="0"/>
                      <a:pt x="1026" y="0"/>
                    </a:cubicBezTo>
                    <a:cubicBezTo>
                      <a:pt x="1026" y="0"/>
                      <a:pt x="1026" y="0"/>
                      <a:pt x="10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2" name="Freeform 9"/>
              <p:cNvSpPr>
                <a:spLocks noEditPoints="1"/>
              </p:cNvSpPr>
              <p:nvPr userDrawn="1"/>
            </p:nvSpPr>
            <p:spPr bwMode="auto">
              <a:xfrm>
                <a:off x="10860043" y="4998709"/>
                <a:ext cx="293948" cy="320179"/>
              </a:xfrm>
              <a:custGeom>
                <a:avLst/>
                <a:gdLst>
                  <a:gd name="T0" fmla="*/ 227 w 233"/>
                  <a:gd name="T1" fmla="*/ 145 h 254"/>
                  <a:gd name="T2" fmla="*/ 41 w 233"/>
                  <a:gd name="T3" fmla="*/ 186 h 254"/>
                  <a:gd name="T4" fmla="*/ 42 w 233"/>
                  <a:gd name="T5" fmla="*/ 254 h 254"/>
                  <a:gd name="T6" fmla="*/ 205 w 233"/>
                  <a:gd name="T7" fmla="*/ 234 h 254"/>
                  <a:gd name="T8" fmla="*/ 233 w 233"/>
                  <a:gd name="T9" fmla="*/ 234 h 254"/>
                  <a:gd name="T10" fmla="*/ 227 w 233"/>
                  <a:gd name="T11" fmla="*/ 145 h 254"/>
                  <a:gd name="T12" fmla="*/ 195 w 233"/>
                  <a:gd name="T13" fmla="*/ 0 h 254"/>
                  <a:gd name="T14" fmla="*/ 0 w 233"/>
                  <a:gd name="T15" fmla="*/ 24 h 254"/>
                  <a:gd name="T16" fmla="*/ 14 w 233"/>
                  <a:gd name="T17" fmla="*/ 60 h 254"/>
                  <a:gd name="T18" fmla="*/ 34 w 233"/>
                  <a:gd name="T19" fmla="*/ 61 h 254"/>
                  <a:gd name="T20" fmla="*/ 201 w 233"/>
                  <a:gd name="T21" fmla="*/ 19 h 254"/>
                  <a:gd name="T22" fmla="*/ 195 w 233"/>
                  <a:gd name="T2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254">
                    <a:moveTo>
                      <a:pt x="227" y="145"/>
                    </a:moveTo>
                    <a:cubicBezTo>
                      <a:pt x="168" y="172"/>
                      <a:pt x="104" y="185"/>
                      <a:pt x="41" y="186"/>
                    </a:cubicBezTo>
                    <a:cubicBezTo>
                      <a:pt x="43" y="209"/>
                      <a:pt x="43" y="231"/>
                      <a:pt x="42" y="254"/>
                    </a:cubicBezTo>
                    <a:cubicBezTo>
                      <a:pt x="96" y="240"/>
                      <a:pt x="150" y="234"/>
                      <a:pt x="205" y="234"/>
                    </a:cubicBezTo>
                    <a:cubicBezTo>
                      <a:pt x="214" y="234"/>
                      <a:pt x="223" y="234"/>
                      <a:pt x="233" y="234"/>
                    </a:cubicBezTo>
                    <a:cubicBezTo>
                      <a:pt x="233" y="205"/>
                      <a:pt x="231" y="175"/>
                      <a:pt x="227" y="145"/>
                    </a:cubicBezTo>
                    <a:moveTo>
                      <a:pt x="195" y="0"/>
                    </a:moveTo>
                    <a:cubicBezTo>
                      <a:pt x="129" y="1"/>
                      <a:pt x="64" y="9"/>
                      <a:pt x="0" y="24"/>
                    </a:cubicBezTo>
                    <a:cubicBezTo>
                      <a:pt x="5" y="36"/>
                      <a:pt x="10" y="48"/>
                      <a:pt x="14" y="60"/>
                    </a:cubicBezTo>
                    <a:cubicBezTo>
                      <a:pt x="21" y="60"/>
                      <a:pt x="27" y="61"/>
                      <a:pt x="34" y="61"/>
                    </a:cubicBezTo>
                    <a:cubicBezTo>
                      <a:pt x="91" y="61"/>
                      <a:pt x="149" y="47"/>
                      <a:pt x="201" y="19"/>
                    </a:cubicBezTo>
                    <a:cubicBezTo>
                      <a:pt x="199" y="13"/>
                      <a:pt x="197" y="7"/>
                      <a:pt x="19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3" name="Freeform 10"/>
              <p:cNvSpPr>
                <a:spLocks noEditPoints="1"/>
              </p:cNvSpPr>
              <p:nvPr userDrawn="1"/>
            </p:nvSpPr>
            <p:spPr bwMode="auto">
              <a:xfrm>
                <a:off x="9998261" y="5329689"/>
                <a:ext cx="1914901" cy="1914130"/>
              </a:xfrm>
              <a:custGeom>
                <a:avLst/>
                <a:gdLst>
                  <a:gd name="T0" fmla="*/ 395 w 1519"/>
                  <a:gd name="T1" fmla="*/ 1062 h 1519"/>
                  <a:gd name="T2" fmla="*/ 330 w 1519"/>
                  <a:gd name="T3" fmla="*/ 1137 h 1519"/>
                  <a:gd name="T4" fmla="*/ 330 w 1519"/>
                  <a:gd name="T5" fmla="*/ 1137 h 1519"/>
                  <a:gd name="T6" fmla="*/ 226 w 1519"/>
                  <a:gd name="T7" fmla="*/ 1223 h 1519"/>
                  <a:gd name="T8" fmla="*/ 260 w 1519"/>
                  <a:gd name="T9" fmla="*/ 1258 h 1519"/>
                  <a:gd name="T10" fmla="*/ 889 w 1519"/>
                  <a:gd name="T11" fmla="*/ 1519 h 1519"/>
                  <a:gd name="T12" fmla="*/ 1519 w 1519"/>
                  <a:gd name="T13" fmla="*/ 1258 h 1519"/>
                  <a:gd name="T14" fmla="*/ 1518 w 1519"/>
                  <a:gd name="T15" fmla="*/ 1258 h 1519"/>
                  <a:gd name="T16" fmla="*/ 1518 w 1519"/>
                  <a:gd name="T17" fmla="*/ 1258 h 1519"/>
                  <a:gd name="T18" fmla="*/ 1354 w 1519"/>
                  <a:gd name="T19" fmla="*/ 1094 h 1519"/>
                  <a:gd name="T20" fmla="*/ 889 w 1519"/>
                  <a:gd name="T21" fmla="*/ 1286 h 1519"/>
                  <a:gd name="T22" fmla="*/ 425 w 1519"/>
                  <a:gd name="T23" fmla="*/ 1093 h 1519"/>
                  <a:gd name="T24" fmla="*/ 395 w 1519"/>
                  <a:gd name="T25" fmla="*/ 1062 h 1519"/>
                  <a:gd name="T26" fmla="*/ 0 w 1519"/>
                  <a:gd name="T27" fmla="*/ 672 h 1519"/>
                  <a:gd name="T28" fmla="*/ 116 w 1519"/>
                  <a:gd name="T29" fmla="*/ 1070 h 1519"/>
                  <a:gd name="T30" fmla="*/ 197 w 1519"/>
                  <a:gd name="T31" fmla="*/ 1004 h 1519"/>
                  <a:gd name="T32" fmla="*/ 196 w 1519"/>
                  <a:gd name="T33" fmla="*/ 1004 h 1519"/>
                  <a:gd name="T34" fmla="*/ 285 w 1519"/>
                  <a:gd name="T35" fmla="*/ 887 h 1519"/>
                  <a:gd name="T36" fmla="*/ 236 w 1519"/>
                  <a:gd name="T37" fmla="*/ 696 h 1519"/>
                  <a:gd name="T38" fmla="*/ 191 w 1519"/>
                  <a:gd name="T39" fmla="*/ 697 h 1519"/>
                  <a:gd name="T40" fmla="*/ 0 w 1519"/>
                  <a:gd name="T41" fmla="*/ 672 h 1519"/>
                  <a:gd name="T42" fmla="*/ 116 w 1519"/>
                  <a:gd name="T43" fmla="*/ 187 h 1519"/>
                  <a:gd name="T44" fmla="*/ 12 w 1519"/>
                  <a:gd name="T45" fmla="*/ 477 h 1519"/>
                  <a:gd name="T46" fmla="*/ 191 w 1519"/>
                  <a:gd name="T47" fmla="*/ 507 h 1519"/>
                  <a:gd name="T48" fmla="*/ 244 w 1519"/>
                  <a:gd name="T49" fmla="*/ 505 h 1519"/>
                  <a:gd name="T50" fmla="*/ 285 w 1519"/>
                  <a:gd name="T51" fmla="*/ 371 h 1519"/>
                  <a:gd name="T52" fmla="*/ 196 w 1519"/>
                  <a:gd name="T53" fmla="*/ 253 h 1519"/>
                  <a:gd name="T54" fmla="*/ 116 w 1519"/>
                  <a:gd name="T55" fmla="*/ 187 h 1519"/>
                  <a:gd name="T56" fmla="*/ 260 w 1519"/>
                  <a:gd name="T57" fmla="*/ 0 h 1519"/>
                  <a:gd name="T58" fmla="*/ 226 w 1519"/>
                  <a:gd name="T59" fmla="*/ 35 h 1519"/>
                  <a:gd name="T60" fmla="*/ 329 w 1519"/>
                  <a:gd name="T61" fmla="*/ 120 h 1519"/>
                  <a:gd name="T62" fmla="*/ 395 w 1519"/>
                  <a:gd name="T63" fmla="*/ 196 h 1519"/>
                  <a:gd name="T64" fmla="*/ 425 w 1519"/>
                  <a:gd name="T65" fmla="*/ 164 h 1519"/>
                  <a:gd name="T66" fmla="*/ 424 w 1519"/>
                  <a:gd name="T67" fmla="*/ 164 h 1519"/>
                  <a:gd name="T68" fmla="*/ 424 w 1519"/>
                  <a:gd name="T69" fmla="*/ 164 h 1519"/>
                  <a:gd name="T70" fmla="*/ 260 w 1519"/>
                  <a:gd name="T71" fmla="*/ 0 h 1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19" h="1519">
                    <a:moveTo>
                      <a:pt x="395" y="1062"/>
                    </a:moveTo>
                    <a:cubicBezTo>
                      <a:pt x="375" y="1088"/>
                      <a:pt x="353" y="1113"/>
                      <a:pt x="330" y="1137"/>
                    </a:cubicBezTo>
                    <a:cubicBezTo>
                      <a:pt x="330" y="1137"/>
                      <a:pt x="330" y="1137"/>
                      <a:pt x="330" y="1137"/>
                    </a:cubicBezTo>
                    <a:cubicBezTo>
                      <a:pt x="298" y="1170"/>
                      <a:pt x="263" y="1198"/>
                      <a:pt x="226" y="1223"/>
                    </a:cubicBezTo>
                    <a:cubicBezTo>
                      <a:pt x="237" y="1235"/>
                      <a:pt x="248" y="1247"/>
                      <a:pt x="260" y="1258"/>
                    </a:cubicBezTo>
                    <a:cubicBezTo>
                      <a:pt x="434" y="1432"/>
                      <a:pt x="661" y="1519"/>
                      <a:pt x="889" y="1519"/>
                    </a:cubicBezTo>
                    <a:cubicBezTo>
                      <a:pt x="1117" y="1519"/>
                      <a:pt x="1345" y="1432"/>
                      <a:pt x="1519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354" y="1094"/>
                      <a:pt x="1354" y="1094"/>
                      <a:pt x="1354" y="1094"/>
                    </a:cubicBezTo>
                    <a:cubicBezTo>
                      <a:pt x="1225" y="1222"/>
                      <a:pt x="1057" y="1286"/>
                      <a:pt x="889" y="1286"/>
                    </a:cubicBezTo>
                    <a:cubicBezTo>
                      <a:pt x="721" y="1286"/>
                      <a:pt x="553" y="1222"/>
                      <a:pt x="425" y="1093"/>
                    </a:cubicBezTo>
                    <a:cubicBezTo>
                      <a:pt x="414" y="1083"/>
                      <a:pt x="404" y="1073"/>
                      <a:pt x="395" y="1062"/>
                    </a:cubicBezTo>
                    <a:moveTo>
                      <a:pt x="0" y="672"/>
                    </a:moveTo>
                    <a:cubicBezTo>
                      <a:pt x="7" y="810"/>
                      <a:pt x="45" y="947"/>
                      <a:pt x="116" y="1070"/>
                    </a:cubicBezTo>
                    <a:cubicBezTo>
                      <a:pt x="144" y="1051"/>
                      <a:pt x="172" y="1029"/>
                      <a:pt x="197" y="1004"/>
                    </a:cubicBezTo>
                    <a:cubicBezTo>
                      <a:pt x="196" y="1004"/>
                      <a:pt x="196" y="1004"/>
                      <a:pt x="196" y="1004"/>
                    </a:cubicBezTo>
                    <a:cubicBezTo>
                      <a:pt x="232" y="968"/>
                      <a:pt x="261" y="929"/>
                      <a:pt x="285" y="887"/>
                    </a:cubicBezTo>
                    <a:cubicBezTo>
                      <a:pt x="259" y="826"/>
                      <a:pt x="242" y="761"/>
                      <a:pt x="236" y="696"/>
                    </a:cubicBezTo>
                    <a:cubicBezTo>
                      <a:pt x="221" y="697"/>
                      <a:pt x="206" y="697"/>
                      <a:pt x="191" y="697"/>
                    </a:cubicBezTo>
                    <a:cubicBezTo>
                      <a:pt x="127" y="697"/>
                      <a:pt x="62" y="689"/>
                      <a:pt x="0" y="672"/>
                    </a:cubicBezTo>
                    <a:moveTo>
                      <a:pt x="116" y="187"/>
                    </a:moveTo>
                    <a:cubicBezTo>
                      <a:pt x="64" y="278"/>
                      <a:pt x="29" y="376"/>
                      <a:pt x="12" y="477"/>
                    </a:cubicBezTo>
                    <a:cubicBezTo>
                      <a:pt x="70" y="497"/>
                      <a:pt x="130" y="507"/>
                      <a:pt x="191" y="507"/>
                    </a:cubicBezTo>
                    <a:cubicBezTo>
                      <a:pt x="209" y="507"/>
                      <a:pt x="226" y="506"/>
                      <a:pt x="244" y="505"/>
                    </a:cubicBezTo>
                    <a:cubicBezTo>
                      <a:pt x="253" y="459"/>
                      <a:pt x="266" y="414"/>
                      <a:pt x="285" y="371"/>
                    </a:cubicBezTo>
                    <a:cubicBezTo>
                      <a:pt x="262" y="329"/>
                      <a:pt x="232" y="289"/>
                      <a:pt x="196" y="253"/>
                    </a:cubicBezTo>
                    <a:cubicBezTo>
                      <a:pt x="171" y="228"/>
                      <a:pt x="144" y="206"/>
                      <a:pt x="116" y="187"/>
                    </a:cubicBezTo>
                    <a:moveTo>
                      <a:pt x="260" y="0"/>
                    </a:moveTo>
                    <a:cubicBezTo>
                      <a:pt x="248" y="11"/>
                      <a:pt x="237" y="23"/>
                      <a:pt x="226" y="35"/>
                    </a:cubicBezTo>
                    <a:cubicBezTo>
                      <a:pt x="263" y="59"/>
                      <a:pt x="297" y="88"/>
                      <a:pt x="329" y="120"/>
                    </a:cubicBezTo>
                    <a:cubicBezTo>
                      <a:pt x="353" y="144"/>
                      <a:pt x="375" y="169"/>
                      <a:pt x="395" y="196"/>
                    </a:cubicBezTo>
                    <a:cubicBezTo>
                      <a:pt x="405" y="185"/>
                      <a:pt x="414" y="175"/>
                      <a:pt x="425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260" y="0"/>
                      <a:pt x="260" y="0"/>
                      <a:pt x="26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9994403" y="5930700"/>
                <a:ext cx="310921" cy="276974"/>
              </a:xfrm>
              <a:custGeom>
                <a:avLst/>
                <a:gdLst>
                  <a:gd name="T0" fmla="*/ 15 w 247"/>
                  <a:gd name="T1" fmla="*/ 0 h 220"/>
                  <a:gd name="T2" fmla="*/ 3 w 247"/>
                  <a:gd name="T3" fmla="*/ 195 h 220"/>
                  <a:gd name="T4" fmla="*/ 194 w 247"/>
                  <a:gd name="T5" fmla="*/ 220 h 220"/>
                  <a:gd name="T6" fmla="*/ 239 w 247"/>
                  <a:gd name="T7" fmla="*/ 219 h 220"/>
                  <a:gd name="T8" fmla="*/ 247 w 247"/>
                  <a:gd name="T9" fmla="*/ 28 h 220"/>
                  <a:gd name="T10" fmla="*/ 194 w 247"/>
                  <a:gd name="T11" fmla="*/ 30 h 220"/>
                  <a:gd name="T12" fmla="*/ 15 w 247"/>
                  <a:gd name="T1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220">
                    <a:moveTo>
                      <a:pt x="15" y="0"/>
                    </a:moveTo>
                    <a:cubicBezTo>
                      <a:pt x="4" y="64"/>
                      <a:pt x="0" y="130"/>
                      <a:pt x="3" y="195"/>
                    </a:cubicBezTo>
                    <a:cubicBezTo>
                      <a:pt x="65" y="212"/>
                      <a:pt x="130" y="220"/>
                      <a:pt x="194" y="220"/>
                    </a:cubicBezTo>
                    <a:cubicBezTo>
                      <a:pt x="209" y="220"/>
                      <a:pt x="224" y="220"/>
                      <a:pt x="239" y="219"/>
                    </a:cubicBezTo>
                    <a:cubicBezTo>
                      <a:pt x="232" y="155"/>
                      <a:pt x="235" y="91"/>
                      <a:pt x="247" y="28"/>
                    </a:cubicBezTo>
                    <a:cubicBezTo>
                      <a:pt x="229" y="29"/>
                      <a:pt x="212" y="30"/>
                      <a:pt x="194" y="30"/>
                    </a:cubicBezTo>
                    <a:cubicBezTo>
                      <a:pt x="133" y="30"/>
                      <a:pt x="73" y="20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5" name="Freeform 12"/>
              <p:cNvSpPr>
                <a:spLocks noEditPoints="1"/>
              </p:cNvSpPr>
              <p:nvPr userDrawn="1"/>
            </p:nvSpPr>
            <p:spPr bwMode="auto">
              <a:xfrm>
                <a:off x="10325383" y="5329689"/>
                <a:ext cx="1586236" cy="1585464"/>
              </a:xfrm>
              <a:custGeom>
                <a:avLst/>
                <a:gdLst>
                  <a:gd name="T0" fmla="*/ 1094 w 1258"/>
                  <a:gd name="T1" fmla="*/ 1093 h 1258"/>
                  <a:gd name="T2" fmla="*/ 1094 w 1258"/>
                  <a:gd name="T3" fmla="*/ 1094 h 1258"/>
                  <a:gd name="T4" fmla="*/ 1258 w 1258"/>
                  <a:gd name="T5" fmla="*/ 1258 h 1258"/>
                  <a:gd name="T6" fmla="*/ 1258 w 1258"/>
                  <a:gd name="T7" fmla="*/ 1258 h 1258"/>
                  <a:gd name="T8" fmla="*/ 1094 w 1258"/>
                  <a:gd name="T9" fmla="*/ 1093 h 1258"/>
                  <a:gd name="T10" fmla="*/ 0 w 1258"/>
                  <a:gd name="T11" fmla="*/ 0 h 1258"/>
                  <a:gd name="T12" fmla="*/ 0 w 1258"/>
                  <a:gd name="T13" fmla="*/ 0 h 1258"/>
                  <a:gd name="T14" fmla="*/ 164 w 1258"/>
                  <a:gd name="T15" fmla="*/ 164 h 1258"/>
                  <a:gd name="T16" fmla="*/ 164 w 1258"/>
                  <a:gd name="T17" fmla="*/ 164 h 1258"/>
                  <a:gd name="T18" fmla="*/ 0 w 1258"/>
                  <a:gd name="T19" fmla="*/ 0 h 1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8" h="1258">
                    <a:moveTo>
                      <a:pt x="1094" y="1093"/>
                    </a:moveTo>
                    <a:cubicBezTo>
                      <a:pt x="1094" y="1093"/>
                      <a:pt x="1094" y="1093"/>
                      <a:pt x="1094" y="1094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094" y="1093"/>
                      <a:pt x="1094" y="1093"/>
                      <a:pt x="1094" y="109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6" name="Freeform 13"/>
              <p:cNvSpPr>
                <a:spLocks noEditPoints="1"/>
              </p:cNvSpPr>
              <p:nvPr userDrawn="1"/>
            </p:nvSpPr>
            <p:spPr bwMode="auto">
              <a:xfrm>
                <a:off x="7959145" y="5759423"/>
                <a:ext cx="1830806" cy="915017"/>
              </a:xfrm>
              <a:custGeom>
                <a:avLst/>
                <a:gdLst>
                  <a:gd name="T0" fmla="*/ 1208 w 1452"/>
                  <a:gd name="T1" fmla="*/ 183 h 726"/>
                  <a:gd name="T2" fmla="*/ 1126 w 1452"/>
                  <a:gd name="T3" fmla="*/ 369 h 726"/>
                  <a:gd name="T4" fmla="*/ 1262 w 1452"/>
                  <a:gd name="T5" fmla="*/ 726 h 726"/>
                  <a:gd name="T6" fmla="*/ 1262 w 1452"/>
                  <a:gd name="T7" fmla="*/ 726 h 726"/>
                  <a:gd name="T8" fmla="*/ 1262 w 1452"/>
                  <a:gd name="T9" fmla="*/ 726 h 726"/>
                  <a:gd name="T10" fmla="*/ 1452 w 1452"/>
                  <a:gd name="T11" fmla="*/ 726 h 726"/>
                  <a:gd name="T12" fmla="*/ 1208 w 1452"/>
                  <a:gd name="T13" fmla="*/ 183 h 726"/>
                  <a:gd name="T14" fmla="*/ 322 w 1452"/>
                  <a:gd name="T15" fmla="*/ 122 h 726"/>
                  <a:gd name="T16" fmla="*/ 133 w 1452"/>
                  <a:gd name="T17" fmla="*/ 307 h 726"/>
                  <a:gd name="T18" fmla="*/ 263 w 1452"/>
                  <a:gd name="T19" fmla="*/ 239 h 726"/>
                  <a:gd name="T20" fmla="*/ 263 w 1452"/>
                  <a:gd name="T21" fmla="*/ 239 h 726"/>
                  <a:gd name="T22" fmla="*/ 322 w 1452"/>
                  <a:gd name="T23" fmla="*/ 122 h 726"/>
                  <a:gd name="T24" fmla="*/ 437 w 1452"/>
                  <a:gd name="T25" fmla="*/ 60 h 726"/>
                  <a:gd name="T26" fmla="*/ 407 w 1452"/>
                  <a:gd name="T27" fmla="*/ 73 h 726"/>
                  <a:gd name="T28" fmla="*/ 322 w 1452"/>
                  <a:gd name="T29" fmla="*/ 295 h 726"/>
                  <a:gd name="T30" fmla="*/ 322 w 1452"/>
                  <a:gd name="T31" fmla="*/ 295 h 726"/>
                  <a:gd name="T32" fmla="*/ 97 w 1452"/>
                  <a:gd name="T33" fmla="*/ 391 h 726"/>
                  <a:gd name="T34" fmla="*/ 82 w 1452"/>
                  <a:gd name="T35" fmla="*/ 390 h 726"/>
                  <a:gd name="T36" fmla="*/ 0 w 1452"/>
                  <a:gd name="T37" fmla="*/ 726 h 726"/>
                  <a:gd name="T38" fmla="*/ 1 w 1452"/>
                  <a:gd name="T39" fmla="*/ 726 h 726"/>
                  <a:gd name="T40" fmla="*/ 1 w 1452"/>
                  <a:gd name="T41" fmla="*/ 726 h 726"/>
                  <a:gd name="T42" fmla="*/ 190 w 1452"/>
                  <a:gd name="T43" fmla="*/ 726 h 726"/>
                  <a:gd name="T44" fmla="*/ 457 w 1452"/>
                  <a:gd name="T45" fmla="*/ 262 h 726"/>
                  <a:gd name="T46" fmla="*/ 437 w 1452"/>
                  <a:gd name="T47" fmla="*/ 60 h 726"/>
                  <a:gd name="T48" fmla="*/ 968 w 1452"/>
                  <a:gd name="T49" fmla="*/ 41 h 726"/>
                  <a:gd name="T50" fmla="*/ 912 w 1452"/>
                  <a:gd name="T51" fmla="*/ 223 h 726"/>
                  <a:gd name="T52" fmla="*/ 1051 w 1452"/>
                  <a:gd name="T53" fmla="*/ 299 h 726"/>
                  <a:gd name="T54" fmla="*/ 1110 w 1452"/>
                  <a:gd name="T55" fmla="*/ 110 h 726"/>
                  <a:gd name="T56" fmla="*/ 968 w 1452"/>
                  <a:gd name="T57" fmla="*/ 41 h 726"/>
                  <a:gd name="T58" fmla="*/ 726 w 1452"/>
                  <a:gd name="T59" fmla="*/ 0 h 726"/>
                  <a:gd name="T60" fmla="*/ 726 w 1452"/>
                  <a:gd name="T61" fmla="*/ 0 h 726"/>
                  <a:gd name="T62" fmla="*/ 553 w 1452"/>
                  <a:gd name="T63" fmla="*/ 21 h 726"/>
                  <a:gd name="T64" fmla="*/ 550 w 1452"/>
                  <a:gd name="T65" fmla="*/ 220 h 726"/>
                  <a:gd name="T66" fmla="*/ 726 w 1452"/>
                  <a:gd name="T67" fmla="*/ 190 h 726"/>
                  <a:gd name="T68" fmla="*/ 726 w 1452"/>
                  <a:gd name="T69" fmla="*/ 190 h 726"/>
                  <a:gd name="T70" fmla="*/ 779 w 1452"/>
                  <a:gd name="T71" fmla="*/ 2 h 726"/>
                  <a:gd name="T72" fmla="*/ 726 w 1452"/>
                  <a:gd name="T7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52" h="726">
                    <a:moveTo>
                      <a:pt x="1208" y="183"/>
                    </a:moveTo>
                    <a:cubicBezTo>
                      <a:pt x="1198" y="250"/>
                      <a:pt x="1170" y="314"/>
                      <a:pt x="1126" y="369"/>
                    </a:cubicBezTo>
                    <a:cubicBezTo>
                      <a:pt x="1210" y="464"/>
                      <a:pt x="1262" y="589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10"/>
                      <a:pt x="1358" y="316"/>
                      <a:pt x="1208" y="183"/>
                    </a:cubicBezTo>
                    <a:moveTo>
                      <a:pt x="322" y="122"/>
                    </a:moveTo>
                    <a:cubicBezTo>
                      <a:pt x="249" y="172"/>
                      <a:pt x="185" y="234"/>
                      <a:pt x="133" y="307"/>
                    </a:cubicBezTo>
                    <a:cubicBezTo>
                      <a:pt x="181" y="299"/>
                      <a:pt x="227" y="276"/>
                      <a:pt x="263" y="239"/>
                    </a:cubicBezTo>
                    <a:cubicBezTo>
                      <a:pt x="263" y="239"/>
                      <a:pt x="263" y="239"/>
                      <a:pt x="263" y="239"/>
                    </a:cubicBezTo>
                    <a:cubicBezTo>
                      <a:pt x="295" y="205"/>
                      <a:pt x="315" y="165"/>
                      <a:pt x="322" y="122"/>
                    </a:cubicBezTo>
                    <a:moveTo>
                      <a:pt x="437" y="60"/>
                    </a:moveTo>
                    <a:cubicBezTo>
                      <a:pt x="427" y="64"/>
                      <a:pt x="417" y="69"/>
                      <a:pt x="407" y="73"/>
                    </a:cubicBezTo>
                    <a:cubicBezTo>
                      <a:pt x="409" y="153"/>
                      <a:pt x="381" y="233"/>
                      <a:pt x="322" y="295"/>
                    </a:cubicBezTo>
                    <a:cubicBezTo>
                      <a:pt x="322" y="295"/>
                      <a:pt x="322" y="295"/>
                      <a:pt x="322" y="295"/>
                    </a:cubicBezTo>
                    <a:cubicBezTo>
                      <a:pt x="261" y="359"/>
                      <a:pt x="179" y="391"/>
                      <a:pt x="97" y="391"/>
                    </a:cubicBezTo>
                    <a:cubicBezTo>
                      <a:pt x="92" y="391"/>
                      <a:pt x="87" y="391"/>
                      <a:pt x="82" y="390"/>
                    </a:cubicBezTo>
                    <a:cubicBezTo>
                      <a:pt x="30" y="491"/>
                      <a:pt x="0" y="605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528"/>
                      <a:pt x="298" y="355"/>
                      <a:pt x="457" y="262"/>
                    </a:cubicBezTo>
                    <a:cubicBezTo>
                      <a:pt x="433" y="198"/>
                      <a:pt x="426" y="127"/>
                      <a:pt x="437" y="60"/>
                    </a:cubicBezTo>
                    <a:moveTo>
                      <a:pt x="968" y="41"/>
                    </a:moveTo>
                    <a:cubicBezTo>
                      <a:pt x="938" y="99"/>
                      <a:pt x="920" y="160"/>
                      <a:pt x="912" y="223"/>
                    </a:cubicBezTo>
                    <a:cubicBezTo>
                      <a:pt x="962" y="242"/>
                      <a:pt x="1009" y="268"/>
                      <a:pt x="1051" y="299"/>
                    </a:cubicBezTo>
                    <a:cubicBezTo>
                      <a:pt x="1093" y="244"/>
                      <a:pt x="1113" y="176"/>
                      <a:pt x="1110" y="110"/>
                    </a:cubicBezTo>
                    <a:cubicBezTo>
                      <a:pt x="1066" y="82"/>
                      <a:pt x="1018" y="59"/>
                      <a:pt x="968" y="41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666" y="0"/>
                      <a:pt x="608" y="7"/>
                      <a:pt x="553" y="21"/>
                    </a:cubicBezTo>
                    <a:cubicBezTo>
                      <a:pt x="529" y="85"/>
                      <a:pt x="528" y="155"/>
                      <a:pt x="550" y="220"/>
                    </a:cubicBezTo>
                    <a:cubicBezTo>
                      <a:pt x="605" y="200"/>
                      <a:pt x="665" y="190"/>
                      <a:pt x="726" y="190"/>
                    </a:cubicBezTo>
                    <a:cubicBezTo>
                      <a:pt x="726" y="190"/>
                      <a:pt x="726" y="190"/>
                      <a:pt x="726" y="190"/>
                    </a:cubicBezTo>
                    <a:cubicBezTo>
                      <a:pt x="735" y="126"/>
                      <a:pt x="753" y="62"/>
                      <a:pt x="779" y="2"/>
                    </a:cubicBezTo>
                    <a:cubicBezTo>
                      <a:pt x="761" y="1"/>
                      <a:pt x="744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7" name="Freeform 15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0"/>
              </a:xfrm>
              <a:custGeom>
                <a:avLst/>
                <a:gdLst>
                  <a:gd name="T0" fmla="*/ 1451 w 1451"/>
                  <a:gd name="T1" fmla="*/ 1261 w 1451"/>
                  <a:gd name="T2" fmla="*/ 1261 w 1451"/>
                  <a:gd name="T3" fmla="*/ 1451 w 1451"/>
                  <a:gd name="T4" fmla="*/ 1451 w 1451"/>
                  <a:gd name="T5" fmla="*/ 189 w 1451"/>
                  <a:gd name="T6" fmla="*/ 0 w 1451"/>
                  <a:gd name="T7" fmla="*/ 0 w 1451"/>
                  <a:gd name="T8" fmla="*/ 189 w 1451"/>
                  <a:gd name="T9" fmla="*/ 189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8" name="Freeform 16"/>
              <p:cNvSpPr>
                <a:spLocks noEditPoints="1"/>
              </p:cNvSpPr>
              <p:nvPr userDrawn="1"/>
            </p:nvSpPr>
            <p:spPr bwMode="auto">
              <a:xfrm>
                <a:off x="9702770" y="3395500"/>
                <a:ext cx="829379" cy="413532"/>
              </a:xfrm>
              <a:custGeom>
                <a:avLst/>
                <a:gdLst>
                  <a:gd name="T0" fmla="*/ 658 w 658"/>
                  <a:gd name="T1" fmla="*/ 323 h 328"/>
                  <a:gd name="T2" fmla="*/ 635 w 658"/>
                  <a:gd name="T3" fmla="*/ 328 h 328"/>
                  <a:gd name="T4" fmla="*/ 658 w 658"/>
                  <a:gd name="T5" fmla="*/ 328 h 328"/>
                  <a:gd name="T6" fmla="*/ 658 w 658"/>
                  <a:gd name="T7" fmla="*/ 323 h 328"/>
                  <a:gd name="T8" fmla="*/ 59 w 658"/>
                  <a:gd name="T9" fmla="*/ 141 h 328"/>
                  <a:gd name="T10" fmla="*/ 0 w 658"/>
                  <a:gd name="T11" fmla="*/ 328 h 328"/>
                  <a:gd name="T12" fmla="*/ 0 w 658"/>
                  <a:gd name="T13" fmla="*/ 328 h 328"/>
                  <a:gd name="T14" fmla="*/ 0 w 658"/>
                  <a:gd name="T15" fmla="*/ 328 h 328"/>
                  <a:gd name="T16" fmla="*/ 86 w 658"/>
                  <a:gd name="T17" fmla="*/ 328 h 328"/>
                  <a:gd name="T18" fmla="*/ 121 w 658"/>
                  <a:gd name="T19" fmla="*/ 202 h 328"/>
                  <a:gd name="T20" fmla="*/ 59 w 658"/>
                  <a:gd name="T21" fmla="*/ 141 h 328"/>
                  <a:gd name="T22" fmla="*/ 329 w 658"/>
                  <a:gd name="T23" fmla="*/ 0 h 328"/>
                  <a:gd name="T24" fmla="*/ 329 w 658"/>
                  <a:gd name="T25" fmla="*/ 0 h 328"/>
                  <a:gd name="T26" fmla="*/ 176 w 658"/>
                  <a:gd name="T27" fmla="*/ 37 h 328"/>
                  <a:gd name="T28" fmla="*/ 245 w 658"/>
                  <a:gd name="T29" fmla="*/ 101 h 328"/>
                  <a:gd name="T30" fmla="*/ 329 w 658"/>
                  <a:gd name="T31" fmla="*/ 86 h 328"/>
                  <a:gd name="T32" fmla="*/ 525 w 658"/>
                  <a:gd name="T33" fmla="*/ 186 h 328"/>
                  <a:gd name="T34" fmla="*/ 618 w 658"/>
                  <a:gd name="T35" fmla="*/ 172 h 328"/>
                  <a:gd name="T36" fmla="*/ 329 w 658"/>
                  <a:gd name="T37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8" h="328">
                    <a:moveTo>
                      <a:pt x="658" y="323"/>
                    </a:moveTo>
                    <a:cubicBezTo>
                      <a:pt x="650" y="325"/>
                      <a:pt x="643" y="327"/>
                      <a:pt x="635" y="328"/>
                    </a:cubicBezTo>
                    <a:cubicBezTo>
                      <a:pt x="658" y="328"/>
                      <a:pt x="658" y="328"/>
                      <a:pt x="658" y="328"/>
                    </a:cubicBezTo>
                    <a:cubicBezTo>
                      <a:pt x="658" y="327"/>
                      <a:pt x="658" y="325"/>
                      <a:pt x="658" y="323"/>
                    </a:cubicBezTo>
                    <a:moveTo>
                      <a:pt x="59" y="141"/>
                    </a:moveTo>
                    <a:cubicBezTo>
                      <a:pt x="22" y="194"/>
                      <a:pt x="0" y="259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86" y="328"/>
                      <a:pt x="86" y="328"/>
                      <a:pt x="86" y="328"/>
                    </a:cubicBezTo>
                    <a:cubicBezTo>
                      <a:pt x="86" y="282"/>
                      <a:pt x="99" y="239"/>
                      <a:pt x="121" y="202"/>
                    </a:cubicBezTo>
                    <a:cubicBezTo>
                      <a:pt x="99" y="183"/>
                      <a:pt x="78" y="163"/>
                      <a:pt x="59" y="141"/>
                    </a:cubicBezTo>
                    <a:moveTo>
                      <a:pt x="329" y="0"/>
                    </a:moveTo>
                    <a:cubicBezTo>
                      <a:pt x="329" y="0"/>
                      <a:pt x="329" y="0"/>
                      <a:pt x="329" y="0"/>
                    </a:cubicBezTo>
                    <a:cubicBezTo>
                      <a:pt x="274" y="0"/>
                      <a:pt x="222" y="13"/>
                      <a:pt x="176" y="37"/>
                    </a:cubicBezTo>
                    <a:cubicBezTo>
                      <a:pt x="197" y="61"/>
                      <a:pt x="220" y="82"/>
                      <a:pt x="245" y="101"/>
                    </a:cubicBezTo>
                    <a:cubicBezTo>
                      <a:pt x="271" y="91"/>
                      <a:pt x="299" y="86"/>
                      <a:pt x="329" y="86"/>
                    </a:cubicBezTo>
                    <a:cubicBezTo>
                      <a:pt x="410" y="86"/>
                      <a:pt x="481" y="125"/>
                      <a:pt x="525" y="186"/>
                    </a:cubicBezTo>
                    <a:cubicBezTo>
                      <a:pt x="557" y="184"/>
                      <a:pt x="588" y="180"/>
                      <a:pt x="618" y="172"/>
                    </a:cubicBezTo>
                    <a:cubicBezTo>
                      <a:pt x="562" y="69"/>
                      <a:pt x="454" y="0"/>
                      <a:pt x="32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9" name="Freeform 18"/>
              <p:cNvSpPr>
                <a:spLocks noEditPoints="1"/>
              </p:cNvSpPr>
              <p:nvPr userDrawn="1"/>
            </p:nvSpPr>
            <p:spPr bwMode="auto">
              <a:xfrm>
                <a:off x="9702770" y="3809032"/>
                <a:ext cx="829379" cy="0"/>
              </a:xfrm>
              <a:custGeom>
                <a:avLst/>
                <a:gdLst>
                  <a:gd name="T0" fmla="*/ 658 w 658"/>
                  <a:gd name="T1" fmla="*/ 635 w 658"/>
                  <a:gd name="T2" fmla="*/ 635 w 658"/>
                  <a:gd name="T3" fmla="*/ 658 w 658"/>
                  <a:gd name="T4" fmla="*/ 658 w 658"/>
                  <a:gd name="T5" fmla="*/ 86 w 658"/>
                  <a:gd name="T6" fmla="*/ 0 w 658"/>
                  <a:gd name="T7" fmla="*/ 0 w 658"/>
                  <a:gd name="T8" fmla="*/ 86 w 658"/>
                  <a:gd name="T9" fmla="*/ 86 w 65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658">
                    <a:moveTo>
                      <a:pt x="65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moveTo>
                      <a:pt x="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0" name="Freeform 19"/>
              <p:cNvSpPr>
                <a:spLocks noEditPoints="1"/>
              </p:cNvSpPr>
              <p:nvPr userDrawn="1"/>
            </p:nvSpPr>
            <p:spPr bwMode="auto">
              <a:xfrm>
                <a:off x="10686453" y="3050633"/>
                <a:ext cx="1830035" cy="915017"/>
              </a:xfrm>
              <a:custGeom>
                <a:avLst/>
                <a:gdLst>
                  <a:gd name="T0" fmla="*/ 54 w 1452"/>
                  <a:gd name="T1" fmla="*/ 518 h 726"/>
                  <a:gd name="T2" fmla="*/ 25 w 1452"/>
                  <a:gd name="T3" fmla="*/ 536 h 726"/>
                  <a:gd name="T4" fmla="*/ 0 w 1452"/>
                  <a:gd name="T5" fmla="*/ 726 h 726"/>
                  <a:gd name="T6" fmla="*/ 1 w 1452"/>
                  <a:gd name="T7" fmla="*/ 726 h 726"/>
                  <a:gd name="T8" fmla="*/ 1 w 1452"/>
                  <a:gd name="T9" fmla="*/ 726 h 726"/>
                  <a:gd name="T10" fmla="*/ 190 w 1452"/>
                  <a:gd name="T11" fmla="*/ 726 h 726"/>
                  <a:gd name="T12" fmla="*/ 209 w 1452"/>
                  <a:gd name="T13" fmla="*/ 586 h 726"/>
                  <a:gd name="T14" fmla="*/ 54 w 1452"/>
                  <a:gd name="T15" fmla="*/ 518 h 726"/>
                  <a:gd name="T16" fmla="*/ 1303 w 1452"/>
                  <a:gd name="T17" fmla="*/ 285 h 726"/>
                  <a:gd name="T18" fmla="*/ 1247 w 1452"/>
                  <a:gd name="T19" fmla="*/ 346 h 726"/>
                  <a:gd name="T20" fmla="*/ 1247 w 1452"/>
                  <a:gd name="T21" fmla="*/ 346 h 726"/>
                  <a:gd name="T22" fmla="*/ 1166 w 1452"/>
                  <a:gd name="T23" fmla="*/ 419 h 726"/>
                  <a:gd name="T24" fmla="*/ 1262 w 1452"/>
                  <a:gd name="T25" fmla="*/ 726 h 726"/>
                  <a:gd name="T26" fmla="*/ 1262 w 1452"/>
                  <a:gd name="T27" fmla="*/ 726 h 726"/>
                  <a:gd name="T28" fmla="*/ 1262 w 1452"/>
                  <a:gd name="T29" fmla="*/ 726 h 726"/>
                  <a:gd name="T30" fmla="*/ 1452 w 1452"/>
                  <a:gd name="T31" fmla="*/ 726 h 726"/>
                  <a:gd name="T32" fmla="*/ 1303 w 1452"/>
                  <a:gd name="T33" fmla="*/ 285 h 726"/>
                  <a:gd name="T34" fmla="*/ 726 w 1452"/>
                  <a:gd name="T35" fmla="*/ 0 h 726"/>
                  <a:gd name="T36" fmla="*/ 726 w 1452"/>
                  <a:gd name="T37" fmla="*/ 0 h 726"/>
                  <a:gd name="T38" fmla="*/ 313 w 1452"/>
                  <a:gd name="T39" fmla="*/ 129 h 726"/>
                  <a:gd name="T40" fmla="*/ 243 w 1452"/>
                  <a:gd name="T41" fmla="*/ 317 h 726"/>
                  <a:gd name="T42" fmla="*/ 342 w 1452"/>
                  <a:gd name="T43" fmla="*/ 352 h 726"/>
                  <a:gd name="T44" fmla="*/ 726 w 1452"/>
                  <a:gd name="T45" fmla="*/ 190 h 726"/>
                  <a:gd name="T46" fmla="*/ 961 w 1452"/>
                  <a:gd name="T47" fmla="*/ 244 h 726"/>
                  <a:gd name="T48" fmla="*/ 1061 w 1452"/>
                  <a:gd name="T49" fmla="*/ 160 h 726"/>
                  <a:gd name="T50" fmla="*/ 1060 w 1452"/>
                  <a:gd name="T51" fmla="*/ 159 h 726"/>
                  <a:gd name="T52" fmla="*/ 1107 w 1452"/>
                  <a:gd name="T53" fmla="*/ 108 h 726"/>
                  <a:gd name="T54" fmla="*/ 726 w 1452"/>
                  <a:gd name="T5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2" h="726">
                    <a:moveTo>
                      <a:pt x="54" y="518"/>
                    </a:moveTo>
                    <a:cubicBezTo>
                      <a:pt x="45" y="525"/>
                      <a:pt x="35" y="531"/>
                      <a:pt x="25" y="536"/>
                    </a:cubicBezTo>
                    <a:cubicBezTo>
                      <a:pt x="9" y="597"/>
                      <a:pt x="0" y="660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677"/>
                      <a:pt x="197" y="631"/>
                      <a:pt x="209" y="586"/>
                    </a:cubicBezTo>
                    <a:cubicBezTo>
                      <a:pt x="156" y="568"/>
                      <a:pt x="104" y="545"/>
                      <a:pt x="54" y="518"/>
                    </a:cubicBezTo>
                    <a:moveTo>
                      <a:pt x="1303" y="285"/>
                    </a:moveTo>
                    <a:cubicBezTo>
                      <a:pt x="1285" y="306"/>
                      <a:pt x="1266" y="326"/>
                      <a:pt x="1247" y="346"/>
                    </a:cubicBezTo>
                    <a:cubicBezTo>
                      <a:pt x="1247" y="346"/>
                      <a:pt x="1247" y="346"/>
                      <a:pt x="1247" y="346"/>
                    </a:cubicBezTo>
                    <a:cubicBezTo>
                      <a:pt x="1221" y="372"/>
                      <a:pt x="1194" y="397"/>
                      <a:pt x="1166" y="419"/>
                    </a:cubicBezTo>
                    <a:cubicBezTo>
                      <a:pt x="1226" y="506"/>
                      <a:pt x="1262" y="612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60"/>
                      <a:pt x="1396" y="407"/>
                      <a:pt x="1303" y="285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573" y="0"/>
                      <a:pt x="430" y="47"/>
                      <a:pt x="313" y="129"/>
                    </a:cubicBezTo>
                    <a:cubicBezTo>
                      <a:pt x="301" y="196"/>
                      <a:pt x="277" y="260"/>
                      <a:pt x="243" y="317"/>
                    </a:cubicBezTo>
                    <a:cubicBezTo>
                      <a:pt x="276" y="331"/>
                      <a:pt x="309" y="343"/>
                      <a:pt x="342" y="352"/>
                    </a:cubicBezTo>
                    <a:cubicBezTo>
                      <a:pt x="440" y="252"/>
                      <a:pt x="576" y="190"/>
                      <a:pt x="726" y="190"/>
                    </a:cubicBezTo>
                    <a:cubicBezTo>
                      <a:pt x="810" y="190"/>
                      <a:pt x="890" y="209"/>
                      <a:pt x="961" y="244"/>
                    </a:cubicBezTo>
                    <a:cubicBezTo>
                      <a:pt x="996" y="219"/>
                      <a:pt x="1029" y="191"/>
                      <a:pt x="1061" y="160"/>
                    </a:cubicBezTo>
                    <a:cubicBezTo>
                      <a:pt x="1060" y="159"/>
                      <a:pt x="1060" y="159"/>
                      <a:pt x="1060" y="159"/>
                    </a:cubicBezTo>
                    <a:cubicBezTo>
                      <a:pt x="1077" y="143"/>
                      <a:pt x="1093" y="126"/>
                      <a:pt x="1107" y="108"/>
                    </a:cubicBezTo>
                    <a:cubicBezTo>
                      <a:pt x="996" y="39"/>
                      <a:pt x="866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1" name="Freeform 21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0"/>
              </a:xfrm>
              <a:custGeom>
                <a:avLst/>
                <a:gdLst>
                  <a:gd name="T0" fmla="*/ 189 w 1451"/>
                  <a:gd name="T1" fmla="*/ 0 w 1451"/>
                  <a:gd name="T2" fmla="*/ 0 w 1451"/>
                  <a:gd name="T3" fmla="*/ 189 w 1451"/>
                  <a:gd name="T4" fmla="*/ 189 w 1451"/>
                  <a:gd name="T5" fmla="*/ 1451 w 1451"/>
                  <a:gd name="T6" fmla="*/ 1261 w 1451"/>
                  <a:gd name="T7" fmla="*/ 1261 w 1451"/>
                  <a:gd name="T8" fmla="*/ 1451 w 1451"/>
                  <a:gd name="T9" fmla="*/ 1451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2" name="Freeform 22"/>
              <p:cNvSpPr>
                <a:spLocks noEditPoints="1"/>
              </p:cNvSpPr>
              <p:nvPr userDrawn="1"/>
            </p:nvSpPr>
            <p:spPr bwMode="auto">
              <a:xfrm>
                <a:off x="10296837" y="4202505"/>
                <a:ext cx="989855" cy="935077"/>
              </a:xfrm>
              <a:custGeom>
                <a:avLst/>
                <a:gdLst>
                  <a:gd name="T0" fmla="*/ 731 w 785"/>
                  <a:gd name="T1" fmla="*/ 589 h 742"/>
                  <a:gd name="T2" fmla="*/ 678 w 785"/>
                  <a:gd name="T3" fmla="*/ 633 h 742"/>
                  <a:gd name="T4" fmla="*/ 785 w 785"/>
                  <a:gd name="T5" fmla="*/ 642 h 742"/>
                  <a:gd name="T6" fmla="*/ 731 w 785"/>
                  <a:gd name="T7" fmla="*/ 589 h 742"/>
                  <a:gd name="T8" fmla="*/ 2 w 785"/>
                  <a:gd name="T9" fmla="*/ 332 h 742"/>
                  <a:gd name="T10" fmla="*/ 142 w 785"/>
                  <a:gd name="T11" fmla="*/ 678 h 742"/>
                  <a:gd name="T12" fmla="*/ 222 w 785"/>
                  <a:gd name="T13" fmla="*/ 742 h 742"/>
                  <a:gd name="T14" fmla="*/ 375 w 785"/>
                  <a:gd name="T15" fmla="*/ 676 h 742"/>
                  <a:gd name="T16" fmla="*/ 231 w 785"/>
                  <a:gd name="T17" fmla="*/ 589 h 742"/>
                  <a:gd name="T18" fmla="*/ 128 w 785"/>
                  <a:gd name="T19" fmla="*/ 359 h 742"/>
                  <a:gd name="T20" fmla="*/ 2 w 785"/>
                  <a:gd name="T21" fmla="*/ 332 h 742"/>
                  <a:gd name="T22" fmla="*/ 142 w 785"/>
                  <a:gd name="T23" fmla="*/ 0 h 742"/>
                  <a:gd name="T24" fmla="*/ 42 w 785"/>
                  <a:gd name="T25" fmla="*/ 145 h 742"/>
                  <a:gd name="T26" fmla="*/ 169 w 785"/>
                  <a:gd name="T27" fmla="*/ 172 h 742"/>
                  <a:gd name="T28" fmla="*/ 231 w 785"/>
                  <a:gd name="T29" fmla="*/ 89 h 742"/>
                  <a:gd name="T30" fmla="*/ 231 w 785"/>
                  <a:gd name="T31" fmla="*/ 88 h 742"/>
                  <a:gd name="T32" fmla="*/ 231 w 785"/>
                  <a:gd name="T33" fmla="*/ 88 h 742"/>
                  <a:gd name="T34" fmla="*/ 142 w 785"/>
                  <a:gd name="T35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5" h="742">
                    <a:moveTo>
                      <a:pt x="731" y="589"/>
                    </a:moveTo>
                    <a:cubicBezTo>
                      <a:pt x="715" y="606"/>
                      <a:pt x="697" y="620"/>
                      <a:pt x="678" y="633"/>
                    </a:cubicBezTo>
                    <a:cubicBezTo>
                      <a:pt x="714" y="634"/>
                      <a:pt x="749" y="637"/>
                      <a:pt x="785" y="642"/>
                    </a:cubicBezTo>
                    <a:cubicBezTo>
                      <a:pt x="731" y="589"/>
                      <a:pt x="731" y="589"/>
                      <a:pt x="731" y="589"/>
                    </a:cubicBezTo>
                    <a:moveTo>
                      <a:pt x="2" y="332"/>
                    </a:moveTo>
                    <a:cubicBezTo>
                      <a:pt x="0" y="457"/>
                      <a:pt x="47" y="582"/>
                      <a:pt x="142" y="678"/>
                    </a:cubicBezTo>
                    <a:cubicBezTo>
                      <a:pt x="167" y="703"/>
                      <a:pt x="194" y="724"/>
                      <a:pt x="222" y="742"/>
                    </a:cubicBezTo>
                    <a:cubicBezTo>
                      <a:pt x="271" y="715"/>
                      <a:pt x="323" y="693"/>
                      <a:pt x="375" y="676"/>
                    </a:cubicBezTo>
                    <a:cubicBezTo>
                      <a:pt x="322" y="660"/>
                      <a:pt x="273" y="631"/>
                      <a:pt x="231" y="589"/>
                    </a:cubicBezTo>
                    <a:cubicBezTo>
                      <a:pt x="167" y="525"/>
                      <a:pt x="133" y="443"/>
                      <a:pt x="128" y="359"/>
                    </a:cubicBezTo>
                    <a:cubicBezTo>
                      <a:pt x="87" y="345"/>
                      <a:pt x="44" y="336"/>
                      <a:pt x="2" y="332"/>
                    </a:cubicBezTo>
                    <a:moveTo>
                      <a:pt x="142" y="0"/>
                    </a:moveTo>
                    <a:cubicBezTo>
                      <a:pt x="99" y="43"/>
                      <a:pt x="65" y="93"/>
                      <a:pt x="42" y="145"/>
                    </a:cubicBezTo>
                    <a:cubicBezTo>
                      <a:pt x="85" y="151"/>
                      <a:pt x="127" y="160"/>
                      <a:pt x="169" y="172"/>
                    </a:cubicBezTo>
                    <a:cubicBezTo>
                      <a:pt x="185" y="142"/>
                      <a:pt x="205" y="114"/>
                      <a:pt x="231" y="89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142" y="0"/>
                      <a:pt x="142" y="0"/>
                      <a:pt x="14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3" name="Freeform 23"/>
              <p:cNvSpPr>
                <a:spLocks/>
              </p:cNvSpPr>
              <p:nvPr userDrawn="1"/>
            </p:nvSpPr>
            <p:spPr bwMode="auto">
              <a:xfrm>
                <a:off x="10299152" y="4385354"/>
                <a:ext cx="210624" cy="269259"/>
              </a:xfrm>
              <a:custGeom>
                <a:avLst/>
                <a:gdLst>
                  <a:gd name="T0" fmla="*/ 40 w 167"/>
                  <a:gd name="T1" fmla="*/ 0 h 214"/>
                  <a:gd name="T2" fmla="*/ 0 w 167"/>
                  <a:gd name="T3" fmla="*/ 187 h 214"/>
                  <a:gd name="T4" fmla="*/ 126 w 167"/>
                  <a:gd name="T5" fmla="*/ 214 h 214"/>
                  <a:gd name="T6" fmla="*/ 167 w 167"/>
                  <a:gd name="T7" fmla="*/ 27 h 214"/>
                  <a:gd name="T8" fmla="*/ 40 w 167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214">
                    <a:moveTo>
                      <a:pt x="40" y="0"/>
                    </a:moveTo>
                    <a:cubicBezTo>
                      <a:pt x="14" y="60"/>
                      <a:pt x="1" y="123"/>
                      <a:pt x="0" y="187"/>
                    </a:cubicBezTo>
                    <a:cubicBezTo>
                      <a:pt x="42" y="191"/>
                      <a:pt x="85" y="200"/>
                      <a:pt x="126" y="214"/>
                    </a:cubicBezTo>
                    <a:cubicBezTo>
                      <a:pt x="122" y="150"/>
                      <a:pt x="136" y="85"/>
                      <a:pt x="167" y="27"/>
                    </a:cubicBezTo>
                    <a:cubicBezTo>
                      <a:pt x="125" y="15"/>
                      <a:pt x="83" y="6"/>
                      <a:pt x="4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4" name="Freeform 27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71751" cy="43977"/>
              </a:xfrm>
              <a:custGeom>
                <a:avLst/>
                <a:gdLst>
                  <a:gd name="T0" fmla="*/ 0 w 57"/>
                  <a:gd name="T1" fmla="*/ 0 h 35"/>
                  <a:gd name="T2" fmla="*/ 35 w 57"/>
                  <a:gd name="T3" fmla="*/ 35 h 35"/>
                  <a:gd name="T4" fmla="*/ 57 w 57"/>
                  <a:gd name="T5" fmla="*/ 11 h 35"/>
                  <a:gd name="T6" fmla="*/ 0 w 5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43" y="27"/>
                      <a:pt x="50" y="19"/>
                      <a:pt x="57" y="11"/>
                    </a:cubicBezTo>
                    <a:cubicBezTo>
                      <a:pt x="38" y="7"/>
                      <a:pt x="19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5" name="Freeform 28"/>
              <p:cNvSpPr>
                <a:spLocks noEditPoints="1"/>
              </p:cNvSpPr>
              <p:nvPr userDrawn="1"/>
            </p:nvSpPr>
            <p:spPr bwMode="auto">
              <a:xfrm>
                <a:off x="10692625" y="4025057"/>
                <a:ext cx="813949" cy="843267"/>
              </a:xfrm>
              <a:custGeom>
                <a:avLst/>
                <a:gdLst>
                  <a:gd name="T0" fmla="*/ 519 w 646"/>
                  <a:gd name="T1" fmla="*/ 449 h 669"/>
                  <a:gd name="T2" fmla="*/ 483 w 646"/>
                  <a:gd name="T3" fmla="*/ 638 h 669"/>
                  <a:gd name="T4" fmla="*/ 607 w 646"/>
                  <a:gd name="T5" fmla="*/ 669 h 669"/>
                  <a:gd name="T6" fmla="*/ 646 w 646"/>
                  <a:gd name="T7" fmla="*/ 483 h 669"/>
                  <a:gd name="T8" fmla="*/ 519 w 646"/>
                  <a:gd name="T9" fmla="*/ 449 h 669"/>
                  <a:gd name="T10" fmla="*/ 167 w 646"/>
                  <a:gd name="T11" fmla="*/ 0 h 669"/>
                  <a:gd name="T12" fmla="*/ 0 w 646"/>
                  <a:gd name="T13" fmla="*/ 30 h 669"/>
                  <a:gd name="T14" fmla="*/ 24 w 646"/>
                  <a:gd name="T15" fmla="*/ 155 h 669"/>
                  <a:gd name="T16" fmla="*/ 167 w 646"/>
                  <a:gd name="T17" fmla="*/ 126 h 669"/>
                  <a:gd name="T18" fmla="*/ 216 w 646"/>
                  <a:gd name="T19" fmla="*/ 129 h 669"/>
                  <a:gd name="T20" fmla="*/ 188 w 646"/>
                  <a:gd name="T21" fmla="*/ 1 h 669"/>
                  <a:gd name="T22" fmla="*/ 167 w 646"/>
                  <a:gd name="T23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6" h="669">
                    <a:moveTo>
                      <a:pt x="519" y="449"/>
                    </a:moveTo>
                    <a:cubicBezTo>
                      <a:pt x="525" y="513"/>
                      <a:pt x="513" y="579"/>
                      <a:pt x="483" y="638"/>
                    </a:cubicBezTo>
                    <a:cubicBezTo>
                      <a:pt x="523" y="652"/>
                      <a:pt x="564" y="663"/>
                      <a:pt x="607" y="669"/>
                    </a:cubicBezTo>
                    <a:cubicBezTo>
                      <a:pt x="633" y="610"/>
                      <a:pt x="646" y="547"/>
                      <a:pt x="646" y="483"/>
                    </a:cubicBezTo>
                    <a:cubicBezTo>
                      <a:pt x="602" y="477"/>
                      <a:pt x="559" y="465"/>
                      <a:pt x="519" y="449"/>
                    </a:cubicBezTo>
                    <a:moveTo>
                      <a:pt x="167" y="0"/>
                    </a:moveTo>
                    <a:cubicBezTo>
                      <a:pt x="110" y="0"/>
                      <a:pt x="54" y="10"/>
                      <a:pt x="0" y="30"/>
                    </a:cubicBezTo>
                    <a:cubicBezTo>
                      <a:pt x="4" y="73"/>
                      <a:pt x="13" y="115"/>
                      <a:pt x="24" y="155"/>
                    </a:cubicBezTo>
                    <a:cubicBezTo>
                      <a:pt x="70" y="136"/>
                      <a:pt x="118" y="126"/>
                      <a:pt x="167" y="126"/>
                    </a:cubicBezTo>
                    <a:cubicBezTo>
                      <a:pt x="183" y="126"/>
                      <a:pt x="199" y="127"/>
                      <a:pt x="216" y="129"/>
                    </a:cubicBezTo>
                    <a:cubicBezTo>
                      <a:pt x="201" y="88"/>
                      <a:pt x="192" y="45"/>
                      <a:pt x="188" y="1"/>
                    </a:cubicBezTo>
                    <a:cubicBezTo>
                      <a:pt x="181" y="0"/>
                      <a:pt x="174" y="0"/>
                      <a:pt x="16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6" name="Freeform 29"/>
              <p:cNvSpPr>
                <a:spLocks noEditPoints="1"/>
              </p:cNvSpPr>
              <p:nvPr userDrawn="1"/>
            </p:nvSpPr>
            <p:spPr bwMode="auto">
              <a:xfrm>
                <a:off x="10475829" y="4202505"/>
                <a:ext cx="810863" cy="809320"/>
              </a:xfrm>
              <a:custGeom>
                <a:avLst/>
                <a:gdLst>
                  <a:gd name="T0" fmla="*/ 589 w 643"/>
                  <a:gd name="T1" fmla="*/ 589 h 642"/>
                  <a:gd name="T2" fmla="*/ 589 w 643"/>
                  <a:gd name="T3" fmla="*/ 589 h 642"/>
                  <a:gd name="T4" fmla="*/ 643 w 643"/>
                  <a:gd name="T5" fmla="*/ 642 h 642"/>
                  <a:gd name="T6" fmla="*/ 643 w 643"/>
                  <a:gd name="T7" fmla="*/ 642 h 642"/>
                  <a:gd name="T8" fmla="*/ 589 w 643"/>
                  <a:gd name="T9" fmla="*/ 589 h 642"/>
                  <a:gd name="T10" fmla="*/ 0 w 643"/>
                  <a:gd name="T11" fmla="*/ 0 h 642"/>
                  <a:gd name="T12" fmla="*/ 0 w 643"/>
                  <a:gd name="T13" fmla="*/ 0 h 642"/>
                  <a:gd name="T14" fmla="*/ 89 w 643"/>
                  <a:gd name="T15" fmla="*/ 88 h 642"/>
                  <a:gd name="T16" fmla="*/ 89 w 643"/>
                  <a:gd name="T17" fmla="*/ 88 h 642"/>
                  <a:gd name="T18" fmla="*/ 0 w 643"/>
                  <a:gd name="T19" fmla="*/ 0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3" h="642">
                    <a:moveTo>
                      <a:pt x="589" y="589"/>
                    </a:moveTo>
                    <a:cubicBezTo>
                      <a:pt x="589" y="589"/>
                      <a:pt x="589" y="589"/>
                      <a:pt x="589" y="589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589" y="589"/>
                      <a:pt x="589" y="589"/>
                      <a:pt x="589" y="58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7" name="Freeform 30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43977" cy="43977"/>
              </a:xfrm>
              <a:custGeom>
                <a:avLst/>
                <a:gdLst>
                  <a:gd name="T0" fmla="*/ 0 w 35"/>
                  <a:gd name="T1" fmla="*/ 0 h 35"/>
                  <a:gd name="T2" fmla="*/ 35 w 35"/>
                  <a:gd name="T3" fmla="*/ 35 h 35"/>
                  <a:gd name="T4" fmla="*/ 35 w 35"/>
                  <a:gd name="T5" fmla="*/ 35 h 35"/>
                  <a:gd name="T6" fmla="*/ 0 w 35"/>
                  <a:gd name="T7" fmla="*/ 0 h 35"/>
                  <a:gd name="T8" fmla="*/ 0 w 35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8" name="Freeform 31"/>
              <p:cNvSpPr>
                <a:spLocks noEditPoints="1"/>
              </p:cNvSpPr>
              <p:nvPr userDrawn="1"/>
            </p:nvSpPr>
            <p:spPr bwMode="auto">
              <a:xfrm>
                <a:off x="8962887" y="4271942"/>
                <a:ext cx="1090152" cy="968252"/>
              </a:xfrm>
              <a:custGeom>
                <a:avLst/>
                <a:gdLst>
                  <a:gd name="T0" fmla="*/ 776 w 865"/>
                  <a:gd name="T1" fmla="*/ 589 h 768"/>
                  <a:gd name="T2" fmla="*/ 526 w 865"/>
                  <a:gd name="T3" fmla="*/ 692 h 768"/>
                  <a:gd name="T4" fmla="*/ 490 w 865"/>
                  <a:gd name="T5" fmla="*/ 690 h 768"/>
                  <a:gd name="T6" fmla="*/ 478 w 865"/>
                  <a:gd name="T7" fmla="*/ 768 h 768"/>
                  <a:gd name="T8" fmla="*/ 642 w 865"/>
                  <a:gd name="T9" fmla="*/ 749 h 768"/>
                  <a:gd name="T10" fmla="*/ 758 w 865"/>
                  <a:gd name="T11" fmla="*/ 758 h 768"/>
                  <a:gd name="T12" fmla="*/ 865 w 865"/>
                  <a:gd name="T13" fmla="*/ 677 h 768"/>
                  <a:gd name="T14" fmla="*/ 865 w 865"/>
                  <a:gd name="T15" fmla="*/ 677 h 768"/>
                  <a:gd name="T16" fmla="*/ 865 w 865"/>
                  <a:gd name="T17" fmla="*/ 677 h 768"/>
                  <a:gd name="T18" fmla="*/ 776 w 865"/>
                  <a:gd name="T19" fmla="*/ 589 h 768"/>
                  <a:gd name="T20" fmla="*/ 187 w 865"/>
                  <a:gd name="T21" fmla="*/ 0 h 768"/>
                  <a:gd name="T22" fmla="*/ 187 w 865"/>
                  <a:gd name="T23" fmla="*/ 677 h 768"/>
                  <a:gd name="T24" fmla="*/ 288 w 865"/>
                  <a:gd name="T25" fmla="*/ 755 h 768"/>
                  <a:gd name="T26" fmla="*/ 311 w 865"/>
                  <a:gd name="T27" fmla="*/ 620 h 768"/>
                  <a:gd name="T28" fmla="*/ 276 w 865"/>
                  <a:gd name="T29" fmla="*/ 589 h 768"/>
                  <a:gd name="T30" fmla="*/ 276 w 865"/>
                  <a:gd name="T31" fmla="*/ 88 h 768"/>
                  <a:gd name="T32" fmla="*/ 276 w 865"/>
                  <a:gd name="T33" fmla="*/ 88 h 768"/>
                  <a:gd name="T34" fmla="*/ 276 w 865"/>
                  <a:gd name="T35" fmla="*/ 88 h 768"/>
                  <a:gd name="T36" fmla="*/ 187 w 865"/>
                  <a:gd name="T37" fmla="*/ 0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5" h="768">
                    <a:moveTo>
                      <a:pt x="776" y="589"/>
                    </a:moveTo>
                    <a:cubicBezTo>
                      <a:pt x="707" y="658"/>
                      <a:pt x="617" y="692"/>
                      <a:pt x="526" y="692"/>
                    </a:cubicBezTo>
                    <a:cubicBezTo>
                      <a:pt x="514" y="692"/>
                      <a:pt x="502" y="692"/>
                      <a:pt x="490" y="690"/>
                    </a:cubicBezTo>
                    <a:cubicBezTo>
                      <a:pt x="484" y="716"/>
                      <a:pt x="480" y="742"/>
                      <a:pt x="478" y="768"/>
                    </a:cubicBezTo>
                    <a:cubicBezTo>
                      <a:pt x="532" y="755"/>
                      <a:pt x="587" y="749"/>
                      <a:pt x="642" y="749"/>
                    </a:cubicBezTo>
                    <a:cubicBezTo>
                      <a:pt x="681" y="749"/>
                      <a:pt x="720" y="752"/>
                      <a:pt x="758" y="758"/>
                    </a:cubicBezTo>
                    <a:cubicBezTo>
                      <a:pt x="796" y="737"/>
                      <a:pt x="832" y="710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776" y="589"/>
                      <a:pt x="776" y="589"/>
                      <a:pt x="776" y="589"/>
                    </a:cubicBezTo>
                    <a:moveTo>
                      <a:pt x="187" y="0"/>
                    </a:moveTo>
                    <a:cubicBezTo>
                      <a:pt x="0" y="187"/>
                      <a:pt x="0" y="490"/>
                      <a:pt x="187" y="677"/>
                    </a:cubicBezTo>
                    <a:cubicBezTo>
                      <a:pt x="218" y="708"/>
                      <a:pt x="252" y="734"/>
                      <a:pt x="288" y="755"/>
                    </a:cubicBezTo>
                    <a:cubicBezTo>
                      <a:pt x="291" y="709"/>
                      <a:pt x="299" y="664"/>
                      <a:pt x="311" y="620"/>
                    </a:cubicBezTo>
                    <a:cubicBezTo>
                      <a:pt x="299" y="610"/>
                      <a:pt x="287" y="600"/>
                      <a:pt x="276" y="589"/>
                    </a:cubicBezTo>
                    <a:cubicBezTo>
                      <a:pt x="138" y="450"/>
                      <a:pt x="138" y="226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187" y="0"/>
                      <a:pt x="187" y="0"/>
                      <a:pt x="18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9" name="Freeform 35"/>
              <p:cNvSpPr>
                <a:spLocks/>
              </p:cNvSpPr>
              <p:nvPr userDrawn="1"/>
            </p:nvSpPr>
            <p:spPr bwMode="auto">
              <a:xfrm>
                <a:off x="9883305" y="4150814"/>
                <a:ext cx="69436" cy="39348"/>
              </a:xfrm>
              <a:custGeom>
                <a:avLst/>
                <a:gdLst>
                  <a:gd name="T0" fmla="*/ 0 w 55"/>
                  <a:gd name="T1" fmla="*/ 0 h 31"/>
                  <a:gd name="T2" fmla="*/ 55 w 55"/>
                  <a:gd name="T3" fmla="*/ 31 h 31"/>
                  <a:gd name="T4" fmla="*/ 0 w 55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1">
                    <a:moveTo>
                      <a:pt x="0" y="0"/>
                    </a:moveTo>
                    <a:cubicBezTo>
                      <a:pt x="17" y="12"/>
                      <a:pt x="36" y="23"/>
                      <a:pt x="55" y="31"/>
                    </a:cubicBezTo>
                    <a:cubicBezTo>
                      <a:pt x="37" y="20"/>
                      <a:pt x="19" y="9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0" name="Freeform 36"/>
              <p:cNvSpPr>
                <a:spLocks noEditPoints="1"/>
              </p:cNvSpPr>
              <p:nvPr userDrawn="1"/>
            </p:nvSpPr>
            <p:spPr bwMode="auto">
              <a:xfrm>
                <a:off x="9198971" y="4270399"/>
                <a:ext cx="854068" cy="854839"/>
              </a:xfrm>
              <a:custGeom>
                <a:avLst/>
                <a:gdLst>
                  <a:gd name="T0" fmla="*/ 589 w 678"/>
                  <a:gd name="T1" fmla="*/ 590 h 678"/>
                  <a:gd name="T2" fmla="*/ 589 w 678"/>
                  <a:gd name="T3" fmla="*/ 590 h 678"/>
                  <a:gd name="T4" fmla="*/ 678 w 678"/>
                  <a:gd name="T5" fmla="*/ 678 h 678"/>
                  <a:gd name="T6" fmla="*/ 678 w 678"/>
                  <a:gd name="T7" fmla="*/ 678 h 678"/>
                  <a:gd name="T8" fmla="*/ 589 w 678"/>
                  <a:gd name="T9" fmla="*/ 590 h 678"/>
                  <a:gd name="T10" fmla="*/ 0 w 678"/>
                  <a:gd name="T11" fmla="*/ 0 h 678"/>
                  <a:gd name="T12" fmla="*/ 0 w 678"/>
                  <a:gd name="T13" fmla="*/ 1 h 678"/>
                  <a:gd name="T14" fmla="*/ 89 w 678"/>
                  <a:gd name="T15" fmla="*/ 89 h 678"/>
                  <a:gd name="T16" fmla="*/ 89 w 678"/>
                  <a:gd name="T17" fmla="*/ 89 h 678"/>
                  <a:gd name="T18" fmla="*/ 0 w 678"/>
                  <a:gd name="T19" fmla="*/ 0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8" h="678">
                    <a:moveTo>
                      <a:pt x="589" y="590"/>
                    </a:moveTo>
                    <a:cubicBezTo>
                      <a:pt x="589" y="590"/>
                      <a:pt x="589" y="590"/>
                      <a:pt x="589" y="590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589" y="590"/>
                      <a:pt x="589" y="590"/>
                      <a:pt x="589" y="590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1" name="Freeform 37"/>
              <p:cNvSpPr>
                <a:spLocks/>
              </p:cNvSpPr>
              <p:nvPr userDrawn="1"/>
            </p:nvSpPr>
            <p:spPr bwMode="auto">
              <a:xfrm>
                <a:off x="7650539" y="5590461"/>
                <a:ext cx="476797" cy="660417"/>
              </a:xfrm>
              <a:custGeom>
                <a:avLst/>
                <a:gdLst>
                  <a:gd name="T0" fmla="*/ 118 w 378"/>
                  <a:gd name="T1" fmla="*/ 0 h 524"/>
                  <a:gd name="T2" fmla="*/ 128 w 378"/>
                  <a:gd name="T3" fmla="*/ 439 h 524"/>
                  <a:gd name="T4" fmla="*/ 327 w 378"/>
                  <a:gd name="T5" fmla="*/ 524 h 524"/>
                  <a:gd name="T6" fmla="*/ 378 w 378"/>
                  <a:gd name="T7" fmla="*/ 441 h 524"/>
                  <a:gd name="T8" fmla="*/ 342 w 378"/>
                  <a:gd name="T9" fmla="*/ 444 h 524"/>
                  <a:gd name="T10" fmla="*/ 184 w 378"/>
                  <a:gd name="T11" fmla="*/ 380 h 524"/>
                  <a:gd name="T12" fmla="*/ 177 w 378"/>
                  <a:gd name="T13" fmla="*/ 56 h 524"/>
                  <a:gd name="T14" fmla="*/ 177 w 378"/>
                  <a:gd name="T15" fmla="*/ 56 h 524"/>
                  <a:gd name="T16" fmla="*/ 177 w 378"/>
                  <a:gd name="T17" fmla="*/ 56 h 524"/>
                  <a:gd name="T18" fmla="*/ 118 w 378"/>
                  <a:gd name="T1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8" h="524">
                    <a:moveTo>
                      <a:pt x="118" y="0"/>
                    </a:moveTo>
                    <a:cubicBezTo>
                      <a:pt x="0" y="124"/>
                      <a:pt x="4" y="321"/>
                      <a:pt x="128" y="439"/>
                    </a:cubicBezTo>
                    <a:cubicBezTo>
                      <a:pt x="184" y="492"/>
                      <a:pt x="255" y="521"/>
                      <a:pt x="327" y="524"/>
                    </a:cubicBezTo>
                    <a:cubicBezTo>
                      <a:pt x="342" y="495"/>
                      <a:pt x="360" y="467"/>
                      <a:pt x="378" y="441"/>
                    </a:cubicBezTo>
                    <a:cubicBezTo>
                      <a:pt x="367" y="443"/>
                      <a:pt x="355" y="444"/>
                      <a:pt x="342" y="444"/>
                    </a:cubicBezTo>
                    <a:cubicBezTo>
                      <a:pt x="286" y="444"/>
                      <a:pt x="229" y="422"/>
                      <a:pt x="184" y="380"/>
                    </a:cubicBezTo>
                    <a:cubicBezTo>
                      <a:pt x="93" y="293"/>
                      <a:pt x="90" y="148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2" name="Freeform 38"/>
              <p:cNvSpPr>
                <a:spLocks/>
              </p:cNvSpPr>
              <p:nvPr userDrawn="1"/>
            </p:nvSpPr>
            <p:spPr bwMode="auto">
              <a:xfrm>
                <a:off x="8062528" y="6060314"/>
                <a:ext cx="303206" cy="191336"/>
              </a:xfrm>
              <a:custGeom>
                <a:avLst/>
                <a:gdLst>
                  <a:gd name="T0" fmla="*/ 181 w 240"/>
                  <a:gd name="T1" fmla="*/ 0 h 152"/>
                  <a:gd name="T2" fmla="*/ 51 w 240"/>
                  <a:gd name="T3" fmla="*/ 68 h 152"/>
                  <a:gd name="T4" fmla="*/ 0 w 240"/>
                  <a:gd name="T5" fmla="*/ 151 h 152"/>
                  <a:gd name="T6" fmla="*/ 15 w 240"/>
                  <a:gd name="T7" fmla="*/ 152 h 152"/>
                  <a:gd name="T8" fmla="*/ 240 w 240"/>
                  <a:gd name="T9" fmla="*/ 56 h 152"/>
                  <a:gd name="T10" fmla="*/ 240 w 240"/>
                  <a:gd name="T11" fmla="*/ 56 h 152"/>
                  <a:gd name="T12" fmla="*/ 240 w 240"/>
                  <a:gd name="T13" fmla="*/ 56 h 152"/>
                  <a:gd name="T14" fmla="*/ 181 w 240"/>
                  <a:gd name="T1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52">
                    <a:moveTo>
                      <a:pt x="181" y="0"/>
                    </a:moveTo>
                    <a:cubicBezTo>
                      <a:pt x="145" y="37"/>
                      <a:pt x="99" y="60"/>
                      <a:pt x="51" y="68"/>
                    </a:cubicBezTo>
                    <a:cubicBezTo>
                      <a:pt x="33" y="94"/>
                      <a:pt x="15" y="122"/>
                      <a:pt x="0" y="151"/>
                    </a:cubicBezTo>
                    <a:cubicBezTo>
                      <a:pt x="5" y="152"/>
                      <a:pt x="10" y="152"/>
                      <a:pt x="15" y="152"/>
                    </a:cubicBezTo>
                    <a:cubicBezTo>
                      <a:pt x="97" y="152"/>
                      <a:pt x="179" y="120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181" y="0"/>
                      <a:pt x="181" y="0"/>
                      <a:pt x="1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3" name="Freeform 39"/>
              <p:cNvSpPr>
                <a:spLocks/>
              </p:cNvSpPr>
              <p:nvPr userDrawn="1"/>
            </p:nvSpPr>
            <p:spPr bwMode="auto">
              <a:xfrm>
                <a:off x="7799442" y="5469334"/>
                <a:ext cx="672761" cy="443622"/>
              </a:xfrm>
              <a:custGeom>
                <a:avLst/>
                <a:gdLst>
                  <a:gd name="T0" fmla="*/ 224 w 534"/>
                  <a:gd name="T1" fmla="*/ 0 h 352"/>
                  <a:gd name="T2" fmla="*/ 0 w 534"/>
                  <a:gd name="T3" fmla="*/ 96 h 352"/>
                  <a:gd name="T4" fmla="*/ 0 w 534"/>
                  <a:gd name="T5" fmla="*/ 96 h 352"/>
                  <a:gd name="T6" fmla="*/ 0 w 534"/>
                  <a:gd name="T7" fmla="*/ 96 h 352"/>
                  <a:gd name="T8" fmla="*/ 59 w 534"/>
                  <a:gd name="T9" fmla="*/ 152 h 352"/>
                  <a:gd name="T10" fmla="*/ 224 w 534"/>
                  <a:gd name="T11" fmla="*/ 81 h 352"/>
                  <a:gd name="T12" fmla="*/ 382 w 534"/>
                  <a:gd name="T13" fmla="*/ 145 h 352"/>
                  <a:gd name="T14" fmla="*/ 449 w 534"/>
                  <a:gd name="T15" fmla="*/ 352 h 352"/>
                  <a:gd name="T16" fmla="*/ 534 w 534"/>
                  <a:gd name="T17" fmla="*/ 303 h 352"/>
                  <a:gd name="T18" fmla="*/ 439 w 534"/>
                  <a:gd name="T19" fmla="*/ 86 h 352"/>
                  <a:gd name="T20" fmla="*/ 224 w 534"/>
                  <a:gd name="T21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4" h="352">
                    <a:moveTo>
                      <a:pt x="224" y="0"/>
                    </a:moveTo>
                    <a:cubicBezTo>
                      <a:pt x="143" y="0"/>
                      <a:pt x="61" y="32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9" y="152"/>
                      <a:pt x="59" y="152"/>
                      <a:pt x="59" y="152"/>
                    </a:cubicBezTo>
                    <a:cubicBezTo>
                      <a:pt x="104" y="105"/>
                      <a:pt x="164" y="81"/>
                      <a:pt x="224" y="81"/>
                    </a:cubicBezTo>
                    <a:cubicBezTo>
                      <a:pt x="281" y="81"/>
                      <a:pt x="338" y="103"/>
                      <a:pt x="382" y="145"/>
                    </a:cubicBezTo>
                    <a:cubicBezTo>
                      <a:pt x="441" y="200"/>
                      <a:pt x="463" y="279"/>
                      <a:pt x="449" y="352"/>
                    </a:cubicBezTo>
                    <a:cubicBezTo>
                      <a:pt x="477" y="334"/>
                      <a:pt x="505" y="318"/>
                      <a:pt x="534" y="303"/>
                    </a:cubicBezTo>
                    <a:cubicBezTo>
                      <a:pt x="533" y="224"/>
                      <a:pt x="501" y="145"/>
                      <a:pt x="439" y="86"/>
                    </a:cubicBezTo>
                    <a:cubicBezTo>
                      <a:pt x="379" y="29"/>
                      <a:pt x="301" y="0"/>
                      <a:pt x="2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4" name="Freeform 41"/>
              <p:cNvSpPr>
                <a:spLocks/>
              </p:cNvSpPr>
              <p:nvPr userDrawn="1"/>
            </p:nvSpPr>
            <p:spPr bwMode="auto">
              <a:xfrm>
                <a:off x="7799442" y="5590461"/>
                <a:ext cx="74065" cy="70208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5" name="Freeform 42"/>
              <p:cNvSpPr>
                <a:spLocks/>
              </p:cNvSpPr>
              <p:nvPr userDrawn="1"/>
            </p:nvSpPr>
            <p:spPr bwMode="auto">
              <a:xfrm>
                <a:off x="8290897" y="6060314"/>
                <a:ext cx="74837" cy="70979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6" name="Freeform 43"/>
              <p:cNvSpPr>
                <a:spLocks noEditPoints="1"/>
              </p:cNvSpPr>
              <p:nvPr userDrawn="1"/>
            </p:nvSpPr>
            <p:spPr bwMode="auto">
              <a:xfrm>
                <a:off x="8863361" y="5557286"/>
                <a:ext cx="408132" cy="721367"/>
              </a:xfrm>
              <a:custGeom>
                <a:avLst/>
                <a:gdLst>
                  <a:gd name="T0" fmla="*/ 9 w 324"/>
                  <a:gd name="T1" fmla="*/ 350 h 572"/>
                  <a:gd name="T2" fmla="*/ 11 w 324"/>
                  <a:gd name="T3" fmla="*/ 556 h 572"/>
                  <a:gd name="T4" fmla="*/ 105 w 324"/>
                  <a:gd name="T5" fmla="*/ 572 h 572"/>
                  <a:gd name="T6" fmla="*/ 202 w 324"/>
                  <a:gd name="T7" fmla="*/ 555 h 572"/>
                  <a:gd name="T8" fmla="*/ 195 w 324"/>
                  <a:gd name="T9" fmla="*/ 383 h 572"/>
                  <a:gd name="T10" fmla="*/ 9 w 324"/>
                  <a:gd name="T11" fmla="*/ 350 h 572"/>
                  <a:gd name="T12" fmla="*/ 159 w 324"/>
                  <a:gd name="T13" fmla="*/ 0 h 572"/>
                  <a:gd name="T14" fmla="*/ 62 w 324"/>
                  <a:gd name="T15" fmla="*/ 162 h 572"/>
                  <a:gd name="T16" fmla="*/ 251 w 324"/>
                  <a:gd name="T17" fmla="*/ 201 h 572"/>
                  <a:gd name="T18" fmla="*/ 324 w 324"/>
                  <a:gd name="T19" fmla="*/ 96 h 572"/>
                  <a:gd name="T20" fmla="*/ 309 w 324"/>
                  <a:gd name="T21" fmla="*/ 80 h 572"/>
                  <a:gd name="T22" fmla="*/ 309 w 324"/>
                  <a:gd name="T23" fmla="*/ 80 h 572"/>
                  <a:gd name="T24" fmla="*/ 159 w 324"/>
                  <a:gd name="T25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572">
                    <a:moveTo>
                      <a:pt x="9" y="350"/>
                    </a:moveTo>
                    <a:cubicBezTo>
                      <a:pt x="0" y="418"/>
                      <a:pt x="0" y="488"/>
                      <a:pt x="11" y="556"/>
                    </a:cubicBezTo>
                    <a:cubicBezTo>
                      <a:pt x="41" y="566"/>
                      <a:pt x="73" y="572"/>
                      <a:pt x="105" y="572"/>
                    </a:cubicBezTo>
                    <a:cubicBezTo>
                      <a:pt x="138" y="572"/>
                      <a:pt x="171" y="566"/>
                      <a:pt x="202" y="555"/>
                    </a:cubicBezTo>
                    <a:cubicBezTo>
                      <a:pt x="190" y="498"/>
                      <a:pt x="188" y="440"/>
                      <a:pt x="195" y="383"/>
                    </a:cubicBezTo>
                    <a:cubicBezTo>
                      <a:pt x="137" y="362"/>
                      <a:pt x="75" y="350"/>
                      <a:pt x="9" y="350"/>
                    </a:cubicBezTo>
                    <a:moveTo>
                      <a:pt x="159" y="0"/>
                    </a:moveTo>
                    <a:cubicBezTo>
                      <a:pt x="119" y="51"/>
                      <a:pt x="86" y="105"/>
                      <a:pt x="62" y="162"/>
                    </a:cubicBezTo>
                    <a:cubicBezTo>
                      <a:pt x="128" y="167"/>
                      <a:pt x="191" y="180"/>
                      <a:pt x="251" y="201"/>
                    </a:cubicBezTo>
                    <a:cubicBezTo>
                      <a:pt x="271" y="164"/>
                      <a:pt x="295" y="129"/>
                      <a:pt x="324" y="96"/>
                    </a:cubicBezTo>
                    <a:cubicBezTo>
                      <a:pt x="320" y="90"/>
                      <a:pt x="314" y="85"/>
                      <a:pt x="309" y="80"/>
                    </a:cubicBezTo>
                    <a:cubicBezTo>
                      <a:pt x="309" y="80"/>
                      <a:pt x="309" y="80"/>
                      <a:pt x="309" y="80"/>
                    </a:cubicBezTo>
                    <a:cubicBezTo>
                      <a:pt x="266" y="37"/>
                      <a:pt x="214" y="11"/>
                      <a:pt x="1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7" name="Freeform 46"/>
              <p:cNvSpPr>
                <a:spLocks/>
              </p:cNvSpPr>
              <p:nvPr userDrawn="1"/>
            </p:nvSpPr>
            <p:spPr bwMode="auto">
              <a:xfrm>
                <a:off x="10144077" y="6594974"/>
                <a:ext cx="270030" cy="275431"/>
              </a:xfrm>
              <a:custGeom>
                <a:avLst/>
                <a:gdLst>
                  <a:gd name="T0" fmla="*/ 81 w 214"/>
                  <a:gd name="T1" fmla="*/ 0 h 219"/>
                  <a:gd name="T2" fmla="*/ 0 w 214"/>
                  <a:gd name="T3" fmla="*/ 66 h 219"/>
                  <a:gd name="T4" fmla="*/ 110 w 214"/>
                  <a:gd name="T5" fmla="*/ 219 h 219"/>
                  <a:gd name="T6" fmla="*/ 214 w 214"/>
                  <a:gd name="T7" fmla="*/ 133 h 219"/>
                  <a:gd name="T8" fmla="*/ 214 w 214"/>
                  <a:gd name="T9" fmla="*/ 133 h 219"/>
                  <a:gd name="T10" fmla="*/ 213 w 214"/>
                  <a:gd name="T11" fmla="*/ 133 h 219"/>
                  <a:gd name="T12" fmla="*/ 81 w 214"/>
                  <a:gd name="T1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" h="219">
                    <a:moveTo>
                      <a:pt x="81" y="0"/>
                    </a:moveTo>
                    <a:cubicBezTo>
                      <a:pt x="56" y="25"/>
                      <a:pt x="28" y="47"/>
                      <a:pt x="0" y="66"/>
                    </a:cubicBezTo>
                    <a:cubicBezTo>
                      <a:pt x="31" y="120"/>
                      <a:pt x="68" y="171"/>
                      <a:pt x="110" y="219"/>
                    </a:cubicBezTo>
                    <a:cubicBezTo>
                      <a:pt x="147" y="194"/>
                      <a:pt x="182" y="166"/>
                      <a:pt x="214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81" y="0"/>
                      <a:pt x="81" y="0"/>
                      <a:pt x="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8" name="Freeform 47"/>
              <p:cNvSpPr>
                <a:spLocks/>
              </p:cNvSpPr>
              <p:nvPr userDrawn="1"/>
            </p:nvSpPr>
            <p:spPr bwMode="auto">
              <a:xfrm>
                <a:off x="9478259" y="6750820"/>
                <a:ext cx="305520" cy="276203"/>
              </a:xfrm>
              <a:custGeom>
                <a:avLst/>
                <a:gdLst>
                  <a:gd name="T0" fmla="*/ 54 w 242"/>
                  <a:gd name="T1" fmla="*/ 0 h 219"/>
                  <a:gd name="T2" fmla="*/ 0 w 242"/>
                  <a:gd name="T3" fmla="*/ 181 h 219"/>
                  <a:gd name="T4" fmla="*/ 192 w 242"/>
                  <a:gd name="T5" fmla="*/ 219 h 219"/>
                  <a:gd name="T6" fmla="*/ 242 w 242"/>
                  <a:gd name="T7" fmla="*/ 31 h 219"/>
                  <a:gd name="T8" fmla="*/ 234 w 242"/>
                  <a:gd name="T9" fmla="*/ 31 h 219"/>
                  <a:gd name="T10" fmla="*/ 54 w 242"/>
                  <a:gd name="T1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219">
                    <a:moveTo>
                      <a:pt x="54" y="0"/>
                    </a:moveTo>
                    <a:cubicBezTo>
                      <a:pt x="47" y="65"/>
                      <a:pt x="28" y="125"/>
                      <a:pt x="0" y="181"/>
                    </a:cubicBezTo>
                    <a:cubicBezTo>
                      <a:pt x="62" y="202"/>
                      <a:pt x="127" y="215"/>
                      <a:pt x="192" y="219"/>
                    </a:cubicBezTo>
                    <a:cubicBezTo>
                      <a:pt x="216" y="160"/>
                      <a:pt x="233" y="97"/>
                      <a:pt x="242" y="31"/>
                    </a:cubicBezTo>
                    <a:cubicBezTo>
                      <a:pt x="239" y="31"/>
                      <a:pt x="236" y="31"/>
                      <a:pt x="234" y="31"/>
                    </a:cubicBezTo>
                    <a:cubicBezTo>
                      <a:pt x="173" y="31"/>
                      <a:pt x="112" y="21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99" name="Freeform 50"/>
              <p:cNvSpPr>
                <a:spLocks/>
              </p:cNvSpPr>
              <p:nvPr userDrawn="1"/>
            </p:nvSpPr>
            <p:spPr bwMode="auto">
              <a:xfrm>
                <a:off x="10417965" y="5841204"/>
                <a:ext cx="260772" cy="344868"/>
              </a:xfrm>
              <a:custGeom>
                <a:avLst/>
                <a:gdLst>
                  <a:gd name="T0" fmla="*/ 172 w 207"/>
                  <a:gd name="T1" fmla="*/ 0 h 274"/>
                  <a:gd name="T2" fmla="*/ 0 w 207"/>
                  <a:gd name="T3" fmla="*/ 82 h 274"/>
                  <a:gd name="T4" fmla="*/ 16 w 207"/>
                  <a:gd name="T5" fmla="*/ 274 h 274"/>
                  <a:gd name="T6" fmla="*/ 207 w 207"/>
                  <a:gd name="T7" fmla="*/ 202 h 274"/>
                  <a:gd name="T8" fmla="*/ 172 w 207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74">
                    <a:moveTo>
                      <a:pt x="172" y="0"/>
                    </a:moveTo>
                    <a:cubicBezTo>
                      <a:pt x="119" y="38"/>
                      <a:pt x="61" y="66"/>
                      <a:pt x="0" y="82"/>
                    </a:cubicBezTo>
                    <a:cubicBezTo>
                      <a:pt x="17" y="145"/>
                      <a:pt x="22" y="210"/>
                      <a:pt x="16" y="274"/>
                    </a:cubicBezTo>
                    <a:cubicBezTo>
                      <a:pt x="82" y="259"/>
                      <a:pt x="146" y="235"/>
                      <a:pt x="207" y="202"/>
                    </a:cubicBezTo>
                    <a:cubicBezTo>
                      <a:pt x="205" y="134"/>
                      <a:pt x="193" y="66"/>
                      <a:pt x="1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0" name="Freeform 51"/>
              <p:cNvSpPr>
                <a:spLocks noEditPoints="1"/>
              </p:cNvSpPr>
              <p:nvPr userDrawn="1"/>
            </p:nvSpPr>
            <p:spPr bwMode="auto">
              <a:xfrm>
                <a:off x="10144077" y="5373666"/>
                <a:ext cx="351811" cy="1388728"/>
              </a:xfrm>
              <a:custGeom>
                <a:avLst/>
                <a:gdLst>
                  <a:gd name="T0" fmla="*/ 169 w 279"/>
                  <a:gd name="T1" fmla="*/ 852 h 1102"/>
                  <a:gd name="T2" fmla="*/ 80 w 279"/>
                  <a:gd name="T3" fmla="*/ 969 h 1102"/>
                  <a:gd name="T4" fmla="*/ 81 w 279"/>
                  <a:gd name="T5" fmla="*/ 969 h 1102"/>
                  <a:gd name="T6" fmla="*/ 81 w 279"/>
                  <a:gd name="T7" fmla="*/ 969 h 1102"/>
                  <a:gd name="T8" fmla="*/ 214 w 279"/>
                  <a:gd name="T9" fmla="*/ 1102 h 1102"/>
                  <a:gd name="T10" fmla="*/ 279 w 279"/>
                  <a:gd name="T11" fmla="*/ 1027 h 1102"/>
                  <a:gd name="T12" fmla="*/ 169 w 279"/>
                  <a:gd name="T13" fmla="*/ 852 h 1102"/>
                  <a:gd name="T14" fmla="*/ 110 w 279"/>
                  <a:gd name="T15" fmla="*/ 0 h 1102"/>
                  <a:gd name="T16" fmla="*/ 0 w 279"/>
                  <a:gd name="T17" fmla="*/ 152 h 1102"/>
                  <a:gd name="T18" fmla="*/ 80 w 279"/>
                  <a:gd name="T19" fmla="*/ 218 h 1102"/>
                  <a:gd name="T20" fmla="*/ 169 w 279"/>
                  <a:gd name="T21" fmla="*/ 336 h 1102"/>
                  <a:gd name="T22" fmla="*/ 279 w 279"/>
                  <a:gd name="T23" fmla="*/ 161 h 1102"/>
                  <a:gd name="T24" fmla="*/ 213 w 279"/>
                  <a:gd name="T25" fmla="*/ 85 h 1102"/>
                  <a:gd name="T26" fmla="*/ 110 w 279"/>
                  <a:gd name="T27" fmla="*/ 0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9" h="1102">
                    <a:moveTo>
                      <a:pt x="169" y="852"/>
                    </a:moveTo>
                    <a:cubicBezTo>
                      <a:pt x="145" y="894"/>
                      <a:pt x="116" y="933"/>
                      <a:pt x="80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214" y="1102"/>
                      <a:pt x="214" y="1102"/>
                      <a:pt x="214" y="1102"/>
                    </a:cubicBezTo>
                    <a:cubicBezTo>
                      <a:pt x="237" y="1078"/>
                      <a:pt x="259" y="1053"/>
                      <a:pt x="279" y="1027"/>
                    </a:cubicBezTo>
                    <a:cubicBezTo>
                      <a:pt x="232" y="973"/>
                      <a:pt x="195" y="914"/>
                      <a:pt x="169" y="852"/>
                    </a:cubicBezTo>
                    <a:moveTo>
                      <a:pt x="110" y="0"/>
                    </a:moveTo>
                    <a:cubicBezTo>
                      <a:pt x="68" y="47"/>
                      <a:pt x="31" y="99"/>
                      <a:pt x="0" y="152"/>
                    </a:cubicBezTo>
                    <a:cubicBezTo>
                      <a:pt x="28" y="171"/>
                      <a:pt x="55" y="193"/>
                      <a:pt x="80" y="218"/>
                    </a:cubicBezTo>
                    <a:cubicBezTo>
                      <a:pt x="116" y="254"/>
                      <a:pt x="146" y="294"/>
                      <a:pt x="169" y="336"/>
                    </a:cubicBezTo>
                    <a:cubicBezTo>
                      <a:pt x="196" y="273"/>
                      <a:pt x="232" y="214"/>
                      <a:pt x="279" y="161"/>
                    </a:cubicBezTo>
                    <a:cubicBezTo>
                      <a:pt x="259" y="134"/>
                      <a:pt x="237" y="109"/>
                      <a:pt x="213" y="85"/>
                    </a:cubicBezTo>
                    <a:cubicBezTo>
                      <a:pt x="181" y="53"/>
                      <a:pt x="147" y="24"/>
                      <a:pt x="1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1" name="Freeform 52"/>
              <p:cNvSpPr>
                <a:spLocks/>
              </p:cNvSpPr>
              <p:nvPr userDrawn="1"/>
            </p:nvSpPr>
            <p:spPr bwMode="auto">
              <a:xfrm>
                <a:off x="9563126" y="5215505"/>
                <a:ext cx="355669" cy="87181"/>
              </a:xfrm>
              <a:custGeom>
                <a:avLst/>
                <a:gdLst>
                  <a:gd name="T0" fmla="*/ 166 w 282"/>
                  <a:gd name="T1" fmla="*/ 0 h 69"/>
                  <a:gd name="T2" fmla="*/ 2 w 282"/>
                  <a:gd name="T3" fmla="*/ 19 h 69"/>
                  <a:gd name="T4" fmla="*/ 0 w 282"/>
                  <a:gd name="T5" fmla="*/ 66 h 69"/>
                  <a:gd name="T6" fmla="*/ 50 w 282"/>
                  <a:gd name="T7" fmla="*/ 69 h 69"/>
                  <a:gd name="T8" fmla="*/ 282 w 282"/>
                  <a:gd name="T9" fmla="*/ 9 h 69"/>
                  <a:gd name="T10" fmla="*/ 166 w 282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2" h="69">
                    <a:moveTo>
                      <a:pt x="166" y="0"/>
                    </a:moveTo>
                    <a:cubicBezTo>
                      <a:pt x="111" y="0"/>
                      <a:pt x="56" y="6"/>
                      <a:pt x="2" y="19"/>
                    </a:cubicBezTo>
                    <a:cubicBezTo>
                      <a:pt x="0" y="34"/>
                      <a:pt x="0" y="50"/>
                      <a:pt x="0" y="66"/>
                    </a:cubicBezTo>
                    <a:cubicBezTo>
                      <a:pt x="17" y="68"/>
                      <a:pt x="33" y="69"/>
                      <a:pt x="50" y="69"/>
                    </a:cubicBezTo>
                    <a:cubicBezTo>
                      <a:pt x="130" y="69"/>
                      <a:pt x="210" y="49"/>
                      <a:pt x="282" y="9"/>
                    </a:cubicBezTo>
                    <a:cubicBezTo>
                      <a:pt x="244" y="3"/>
                      <a:pt x="205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2" name="Freeform 53"/>
              <p:cNvSpPr>
                <a:spLocks/>
              </p:cNvSpPr>
              <p:nvPr userDrawn="1"/>
            </p:nvSpPr>
            <p:spPr bwMode="auto">
              <a:xfrm>
                <a:off x="9447399" y="5240193"/>
                <a:ext cx="118042" cy="58635"/>
              </a:xfrm>
              <a:custGeom>
                <a:avLst/>
                <a:gdLst>
                  <a:gd name="T0" fmla="*/ 94 w 94"/>
                  <a:gd name="T1" fmla="*/ 0 h 47"/>
                  <a:gd name="T2" fmla="*/ 0 w 94"/>
                  <a:gd name="T3" fmla="*/ 28 h 47"/>
                  <a:gd name="T4" fmla="*/ 92 w 94"/>
                  <a:gd name="T5" fmla="*/ 47 h 47"/>
                  <a:gd name="T6" fmla="*/ 94 w 94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47">
                    <a:moveTo>
                      <a:pt x="94" y="0"/>
                    </a:moveTo>
                    <a:cubicBezTo>
                      <a:pt x="62" y="7"/>
                      <a:pt x="31" y="17"/>
                      <a:pt x="0" y="28"/>
                    </a:cubicBezTo>
                    <a:cubicBezTo>
                      <a:pt x="30" y="38"/>
                      <a:pt x="61" y="44"/>
                      <a:pt x="92" y="47"/>
                    </a:cubicBezTo>
                    <a:cubicBezTo>
                      <a:pt x="92" y="31"/>
                      <a:pt x="92" y="15"/>
                      <a:pt x="9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3" name="Freeform 54"/>
              <p:cNvSpPr>
                <a:spLocks/>
              </p:cNvSpPr>
              <p:nvPr userDrawn="1"/>
            </p:nvSpPr>
            <p:spPr bwMode="auto">
              <a:xfrm>
                <a:off x="10245917" y="6594974"/>
                <a:ext cx="168190" cy="167419"/>
              </a:xfrm>
              <a:custGeom>
                <a:avLst/>
                <a:gdLst>
                  <a:gd name="T0" fmla="*/ 0 w 133"/>
                  <a:gd name="T1" fmla="*/ 0 h 133"/>
                  <a:gd name="T2" fmla="*/ 0 w 133"/>
                  <a:gd name="T3" fmla="*/ 0 h 133"/>
                  <a:gd name="T4" fmla="*/ 132 w 133"/>
                  <a:gd name="T5" fmla="*/ 133 h 133"/>
                  <a:gd name="T6" fmla="*/ 133 w 133"/>
                  <a:gd name="T7" fmla="*/ 133 h 133"/>
                  <a:gd name="T8" fmla="*/ 0 w 13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2" y="133"/>
                      <a:pt x="132" y="133"/>
                      <a:pt x="132" y="133"/>
                    </a:cubicBezTo>
                    <a:cubicBezTo>
                      <a:pt x="132" y="133"/>
                      <a:pt x="132" y="133"/>
                      <a:pt x="133" y="1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4" name="Freeform 55"/>
              <p:cNvSpPr>
                <a:spLocks noEditPoints="1"/>
              </p:cNvSpPr>
              <p:nvPr userDrawn="1"/>
            </p:nvSpPr>
            <p:spPr bwMode="auto">
              <a:xfrm>
                <a:off x="9117961" y="5590461"/>
                <a:ext cx="374185" cy="790032"/>
              </a:xfrm>
              <a:custGeom>
                <a:avLst/>
                <a:gdLst>
                  <a:gd name="T0" fmla="*/ 132 w 297"/>
                  <a:gd name="T1" fmla="*/ 433 h 627"/>
                  <a:gd name="T2" fmla="*/ 107 w 297"/>
                  <a:gd name="T3" fmla="*/ 461 h 627"/>
                  <a:gd name="T4" fmla="*/ 0 w 297"/>
                  <a:gd name="T5" fmla="*/ 529 h 627"/>
                  <a:gd name="T6" fmla="*/ 30 w 297"/>
                  <a:gd name="T7" fmla="*/ 627 h 627"/>
                  <a:gd name="T8" fmla="*/ 179 w 297"/>
                  <a:gd name="T9" fmla="*/ 533 h 627"/>
                  <a:gd name="T10" fmla="*/ 207 w 297"/>
                  <a:gd name="T11" fmla="*/ 503 h 627"/>
                  <a:gd name="T12" fmla="*/ 132 w 297"/>
                  <a:gd name="T13" fmla="*/ 433 h 627"/>
                  <a:gd name="T14" fmla="*/ 197 w 297"/>
                  <a:gd name="T15" fmla="*/ 0 h 627"/>
                  <a:gd name="T16" fmla="*/ 144 w 297"/>
                  <a:gd name="T17" fmla="*/ 46 h 627"/>
                  <a:gd name="T18" fmla="*/ 144 w 297"/>
                  <a:gd name="T19" fmla="*/ 47 h 627"/>
                  <a:gd name="T20" fmla="*/ 122 w 297"/>
                  <a:gd name="T21" fmla="*/ 70 h 627"/>
                  <a:gd name="T22" fmla="*/ 191 w 297"/>
                  <a:gd name="T23" fmla="*/ 244 h 627"/>
                  <a:gd name="T24" fmla="*/ 289 w 297"/>
                  <a:gd name="T25" fmla="*/ 317 h 627"/>
                  <a:gd name="T26" fmla="*/ 283 w 297"/>
                  <a:gd name="T27" fmla="*/ 165 h 627"/>
                  <a:gd name="T28" fmla="*/ 205 w 297"/>
                  <a:gd name="T29" fmla="*/ 10 h 627"/>
                  <a:gd name="T30" fmla="*/ 197 w 297"/>
                  <a:gd name="T3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627">
                    <a:moveTo>
                      <a:pt x="132" y="433"/>
                    </a:moveTo>
                    <a:cubicBezTo>
                      <a:pt x="124" y="443"/>
                      <a:pt x="116" y="452"/>
                      <a:pt x="107" y="461"/>
                    </a:cubicBezTo>
                    <a:cubicBezTo>
                      <a:pt x="76" y="492"/>
                      <a:pt x="39" y="515"/>
                      <a:pt x="0" y="529"/>
                    </a:cubicBezTo>
                    <a:cubicBezTo>
                      <a:pt x="7" y="562"/>
                      <a:pt x="17" y="595"/>
                      <a:pt x="30" y="627"/>
                    </a:cubicBezTo>
                    <a:cubicBezTo>
                      <a:pt x="85" y="608"/>
                      <a:pt x="136" y="577"/>
                      <a:pt x="179" y="533"/>
                    </a:cubicBezTo>
                    <a:cubicBezTo>
                      <a:pt x="189" y="524"/>
                      <a:pt x="198" y="514"/>
                      <a:pt x="207" y="503"/>
                    </a:cubicBezTo>
                    <a:cubicBezTo>
                      <a:pt x="184" y="478"/>
                      <a:pt x="159" y="454"/>
                      <a:pt x="132" y="433"/>
                    </a:cubicBezTo>
                    <a:moveTo>
                      <a:pt x="197" y="0"/>
                    </a:moveTo>
                    <a:cubicBezTo>
                      <a:pt x="179" y="14"/>
                      <a:pt x="161" y="29"/>
                      <a:pt x="144" y="46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37" y="54"/>
                      <a:pt x="129" y="62"/>
                      <a:pt x="122" y="70"/>
                    </a:cubicBezTo>
                    <a:cubicBezTo>
                      <a:pt x="165" y="120"/>
                      <a:pt x="188" y="182"/>
                      <a:pt x="191" y="244"/>
                    </a:cubicBezTo>
                    <a:cubicBezTo>
                      <a:pt x="226" y="266"/>
                      <a:pt x="259" y="290"/>
                      <a:pt x="289" y="317"/>
                    </a:cubicBezTo>
                    <a:cubicBezTo>
                      <a:pt x="297" y="267"/>
                      <a:pt x="295" y="215"/>
                      <a:pt x="283" y="165"/>
                    </a:cubicBezTo>
                    <a:cubicBezTo>
                      <a:pt x="250" y="116"/>
                      <a:pt x="224" y="64"/>
                      <a:pt x="205" y="10"/>
                    </a:cubicBezTo>
                    <a:cubicBezTo>
                      <a:pt x="202" y="6"/>
                      <a:pt x="200" y="3"/>
                      <a:pt x="1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5" name="Freeform 56"/>
              <p:cNvSpPr>
                <a:spLocks/>
              </p:cNvSpPr>
              <p:nvPr userDrawn="1"/>
            </p:nvSpPr>
            <p:spPr bwMode="auto">
              <a:xfrm>
                <a:off x="9376419" y="5602806"/>
                <a:ext cx="97983" cy="195194"/>
              </a:xfrm>
              <a:custGeom>
                <a:avLst/>
                <a:gdLst>
                  <a:gd name="T0" fmla="*/ 0 w 78"/>
                  <a:gd name="T1" fmla="*/ 0 h 155"/>
                  <a:gd name="T2" fmla="*/ 78 w 78"/>
                  <a:gd name="T3" fmla="*/ 155 h 155"/>
                  <a:gd name="T4" fmla="*/ 0 w 7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155">
                    <a:moveTo>
                      <a:pt x="0" y="0"/>
                    </a:moveTo>
                    <a:cubicBezTo>
                      <a:pt x="19" y="54"/>
                      <a:pt x="45" y="106"/>
                      <a:pt x="78" y="155"/>
                    </a:cubicBezTo>
                    <a:cubicBezTo>
                      <a:pt x="64" y="99"/>
                      <a:pt x="38" y="46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6" name="Freeform 57"/>
              <p:cNvSpPr>
                <a:spLocks/>
              </p:cNvSpPr>
              <p:nvPr userDrawn="1"/>
            </p:nvSpPr>
            <p:spPr bwMode="auto">
              <a:xfrm>
                <a:off x="9284609" y="5897524"/>
                <a:ext cx="197508" cy="326351"/>
              </a:xfrm>
              <a:custGeom>
                <a:avLst/>
                <a:gdLst>
                  <a:gd name="T0" fmla="*/ 59 w 157"/>
                  <a:gd name="T1" fmla="*/ 0 h 259"/>
                  <a:gd name="T2" fmla="*/ 0 w 157"/>
                  <a:gd name="T3" fmla="*/ 189 h 259"/>
                  <a:gd name="T4" fmla="*/ 75 w 157"/>
                  <a:gd name="T5" fmla="*/ 259 h 259"/>
                  <a:gd name="T6" fmla="*/ 157 w 157"/>
                  <a:gd name="T7" fmla="*/ 73 h 259"/>
                  <a:gd name="T8" fmla="*/ 59 w 157"/>
                  <a:gd name="T9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59">
                    <a:moveTo>
                      <a:pt x="59" y="0"/>
                    </a:moveTo>
                    <a:cubicBezTo>
                      <a:pt x="62" y="66"/>
                      <a:pt x="42" y="134"/>
                      <a:pt x="0" y="189"/>
                    </a:cubicBezTo>
                    <a:cubicBezTo>
                      <a:pt x="27" y="210"/>
                      <a:pt x="52" y="234"/>
                      <a:pt x="75" y="259"/>
                    </a:cubicBezTo>
                    <a:cubicBezTo>
                      <a:pt x="119" y="204"/>
                      <a:pt x="147" y="140"/>
                      <a:pt x="157" y="73"/>
                    </a:cubicBezTo>
                    <a:cubicBezTo>
                      <a:pt x="127" y="46"/>
                      <a:pt x="94" y="22"/>
                      <a:pt x="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7" name="Freeform 58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261544" cy="227597"/>
              </a:xfrm>
              <a:custGeom>
                <a:avLst/>
                <a:gdLst>
                  <a:gd name="T0" fmla="*/ 73 w 208"/>
                  <a:gd name="T1" fmla="*/ 0 h 181"/>
                  <a:gd name="T2" fmla="*/ 72 w 208"/>
                  <a:gd name="T3" fmla="*/ 0 h 181"/>
                  <a:gd name="T4" fmla="*/ 72 w 208"/>
                  <a:gd name="T5" fmla="*/ 0 h 181"/>
                  <a:gd name="T6" fmla="*/ 0 w 208"/>
                  <a:gd name="T7" fmla="*/ 72 h 181"/>
                  <a:gd name="T8" fmla="*/ 208 w 208"/>
                  <a:gd name="T9" fmla="*/ 181 h 181"/>
                  <a:gd name="T10" fmla="*/ 182 w 208"/>
                  <a:gd name="T11" fmla="*/ 69 h 181"/>
                  <a:gd name="T12" fmla="*/ 73 w 208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1">
                    <a:moveTo>
                      <a:pt x="73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59" y="131"/>
                      <a:pt x="132" y="167"/>
                      <a:pt x="208" y="181"/>
                    </a:cubicBezTo>
                    <a:cubicBezTo>
                      <a:pt x="196" y="144"/>
                      <a:pt x="187" y="106"/>
                      <a:pt x="182" y="69"/>
                    </a:cubicBezTo>
                    <a:cubicBezTo>
                      <a:pt x="142" y="55"/>
                      <a:pt x="104" y="32"/>
                      <a:pt x="7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8" name="Freeform 60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85638" cy="81781"/>
              </a:xfrm>
              <a:custGeom>
                <a:avLst/>
                <a:gdLst>
                  <a:gd name="T0" fmla="*/ 50 w 68"/>
                  <a:gd name="T1" fmla="*/ 0 h 65"/>
                  <a:gd name="T2" fmla="*/ 50 w 68"/>
                  <a:gd name="T3" fmla="*/ 0 h 65"/>
                  <a:gd name="T4" fmla="*/ 50 w 68"/>
                  <a:gd name="T5" fmla="*/ 1 h 65"/>
                  <a:gd name="T6" fmla="*/ 0 w 68"/>
                  <a:gd name="T7" fmla="*/ 51 h 65"/>
                  <a:gd name="T8" fmla="*/ 15 w 68"/>
                  <a:gd name="T9" fmla="*/ 65 h 65"/>
                  <a:gd name="T10" fmla="*/ 68 w 68"/>
                  <a:gd name="T11" fmla="*/ 19 h 65"/>
                  <a:gd name="T12" fmla="*/ 50 w 68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5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32" y="48"/>
                      <a:pt x="50" y="33"/>
                      <a:pt x="68" y="19"/>
                    </a:cubicBezTo>
                    <a:cubicBezTo>
                      <a:pt x="62" y="13"/>
                      <a:pt x="57" y="6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9" name="Freeform 61"/>
              <p:cNvSpPr>
                <a:spLocks/>
              </p:cNvSpPr>
              <p:nvPr userDrawn="1"/>
            </p:nvSpPr>
            <p:spPr bwMode="auto">
              <a:xfrm>
                <a:off x="9280751" y="5630580"/>
                <a:ext cx="18516" cy="17745"/>
              </a:xfrm>
              <a:custGeom>
                <a:avLst/>
                <a:gdLst>
                  <a:gd name="T0" fmla="*/ 0 w 15"/>
                  <a:gd name="T1" fmla="*/ 0 h 14"/>
                  <a:gd name="T2" fmla="*/ 0 w 15"/>
                  <a:gd name="T3" fmla="*/ 0 h 14"/>
                  <a:gd name="T4" fmla="*/ 15 w 15"/>
                  <a:gd name="T5" fmla="*/ 14 h 14"/>
                  <a:gd name="T6" fmla="*/ 15 w 15"/>
                  <a:gd name="T7" fmla="*/ 14 h 14"/>
                  <a:gd name="T8" fmla="*/ 0 w 1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0" name="Freeform 63"/>
              <p:cNvSpPr>
                <a:spLocks/>
              </p:cNvSpPr>
              <p:nvPr userDrawn="1"/>
            </p:nvSpPr>
            <p:spPr bwMode="auto">
              <a:xfrm>
                <a:off x="8496892" y="5785655"/>
                <a:ext cx="159704" cy="303977"/>
              </a:xfrm>
              <a:custGeom>
                <a:avLst/>
                <a:gdLst>
                  <a:gd name="T0" fmla="*/ 127 w 127"/>
                  <a:gd name="T1" fmla="*/ 0 h 241"/>
                  <a:gd name="T2" fmla="*/ 11 w 127"/>
                  <a:gd name="T3" fmla="*/ 39 h 241"/>
                  <a:gd name="T4" fmla="*/ 31 w 127"/>
                  <a:gd name="T5" fmla="*/ 241 h 241"/>
                  <a:gd name="T6" fmla="*/ 124 w 127"/>
                  <a:gd name="T7" fmla="*/ 199 h 241"/>
                  <a:gd name="T8" fmla="*/ 127 w 127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241">
                    <a:moveTo>
                      <a:pt x="127" y="0"/>
                    </a:moveTo>
                    <a:cubicBezTo>
                      <a:pt x="87" y="10"/>
                      <a:pt x="48" y="23"/>
                      <a:pt x="11" y="39"/>
                    </a:cubicBezTo>
                    <a:cubicBezTo>
                      <a:pt x="0" y="106"/>
                      <a:pt x="7" y="177"/>
                      <a:pt x="31" y="241"/>
                    </a:cubicBezTo>
                    <a:cubicBezTo>
                      <a:pt x="61" y="224"/>
                      <a:pt x="92" y="210"/>
                      <a:pt x="124" y="199"/>
                    </a:cubicBezTo>
                    <a:cubicBezTo>
                      <a:pt x="102" y="134"/>
                      <a:pt x="103" y="64"/>
                      <a:pt x="1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1" name="Freeform 64"/>
              <p:cNvSpPr>
                <a:spLocks/>
              </p:cNvSpPr>
              <p:nvPr userDrawn="1"/>
            </p:nvSpPr>
            <p:spPr bwMode="auto">
              <a:xfrm>
                <a:off x="9063955" y="5481678"/>
                <a:ext cx="216796" cy="176677"/>
              </a:xfrm>
              <a:custGeom>
                <a:avLst/>
                <a:gdLst>
                  <a:gd name="T0" fmla="*/ 54 w 172"/>
                  <a:gd name="T1" fmla="*/ 0 h 140"/>
                  <a:gd name="T2" fmla="*/ 0 w 172"/>
                  <a:gd name="T3" fmla="*/ 60 h 140"/>
                  <a:gd name="T4" fmla="*/ 150 w 172"/>
                  <a:gd name="T5" fmla="*/ 140 h 140"/>
                  <a:gd name="T6" fmla="*/ 150 w 172"/>
                  <a:gd name="T7" fmla="*/ 140 h 140"/>
                  <a:gd name="T8" fmla="*/ 150 w 172"/>
                  <a:gd name="T9" fmla="*/ 140 h 140"/>
                  <a:gd name="T10" fmla="*/ 172 w 172"/>
                  <a:gd name="T11" fmla="*/ 118 h 140"/>
                  <a:gd name="T12" fmla="*/ 54 w 172"/>
                  <a:gd name="T1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140">
                    <a:moveTo>
                      <a:pt x="54" y="0"/>
                    </a:moveTo>
                    <a:cubicBezTo>
                      <a:pt x="35" y="19"/>
                      <a:pt x="17" y="39"/>
                      <a:pt x="0" y="60"/>
                    </a:cubicBezTo>
                    <a:cubicBezTo>
                      <a:pt x="55" y="71"/>
                      <a:pt x="107" y="97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72" y="118"/>
                      <a:pt x="172" y="118"/>
                      <a:pt x="172" y="118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2" name="Freeform 65"/>
              <p:cNvSpPr>
                <a:spLocks/>
              </p:cNvSpPr>
              <p:nvPr userDrawn="1"/>
            </p:nvSpPr>
            <p:spPr bwMode="auto">
              <a:xfrm>
                <a:off x="9131849" y="5451589"/>
                <a:ext cx="212167" cy="178992"/>
              </a:xfrm>
              <a:custGeom>
                <a:avLst/>
                <a:gdLst>
                  <a:gd name="T0" fmla="*/ 24 w 168"/>
                  <a:gd name="T1" fmla="*/ 0 h 142"/>
                  <a:gd name="T2" fmla="*/ 0 w 168"/>
                  <a:gd name="T3" fmla="*/ 23 h 142"/>
                  <a:gd name="T4" fmla="*/ 0 w 168"/>
                  <a:gd name="T5" fmla="*/ 24 h 142"/>
                  <a:gd name="T6" fmla="*/ 0 w 168"/>
                  <a:gd name="T7" fmla="*/ 24 h 142"/>
                  <a:gd name="T8" fmla="*/ 118 w 168"/>
                  <a:gd name="T9" fmla="*/ 142 h 142"/>
                  <a:gd name="T10" fmla="*/ 168 w 168"/>
                  <a:gd name="T11" fmla="*/ 91 h 142"/>
                  <a:gd name="T12" fmla="*/ 24 w 168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42">
                    <a:moveTo>
                      <a:pt x="24" y="0"/>
                    </a:moveTo>
                    <a:cubicBezTo>
                      <a:pt x="16" y="8"/>
                      <a:pt x="8" y="15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8" y="142"/>
                      <a:pt x="118" y="142"/>
                      <a:pt x="118" y="142"/>
                    </a:cubicBezTo>
                    <a:cubicBezTo>
                      <a:pt x="168" y="91"/>
                      <a:pt x="168" y="91"/>
                      <a:pt x="168" y="91"/>
                    </a:cubicBezTo>
                    <a:cubicBezTo>
                      <a:pt x="126" y="49"/>
                      <a:pt x="77" y="19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3" name="Freeform 66"/>
              <p:cNvSpPr>
                <a:spLocks/>
              </p:cNvSpPr>
              <p:nvPr userDrawn="1"/>
            </p:nvSpPr>
            <p:spPr bwMode="auto">
              <a:xfrm>
                <a:off x="9131849" y="5481678"/>
                <a:ext cx="148903" cy="148903"/>
              </a:xfrm>
              <a:custGeom>
                <a:avLst/>
                <a:gdLst>
                  <a:gd name="T0" fmla="*/ 0 w 118"/>
                  <a:gd name="T1" fmla="*/ 0 h 118"/>
                  <a:gd name="T2" fmla="*/ 0 w 118"/>
                  <a:gd name="T3" fmla="*/ 0 h 118"/>
                  <a:gd name="T4" fmla="*/ 118 w 118"/>
                  <a:gd name="T5" fmla="*/ 118 h 118"/>
                  <a:gd name="T6" fmla="*/ 118 w 118"/>
                  <a:gd name="T7" fmla="*/ 118 h 118"/>
                  <a:gd name="T8" fmla="*/ 0 w 118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4" name="Freeform 67"/>
              <p:cNvSpPr>
                <a:spLocks/>
              </p:cNvSpPr>
              <p:nvPr userDrawn="1"/>
            </p:nvSpPr>
            <p:spPr bwMode="auto">
              <a:xfrm>
                <a:off x="9252977" y="5630580"/>
                <a:ext cx="27775" cy="27775"/>
              </a:xfrm>
              <a:custGeom>
                <a:avLst/>
                <a:gdLst>
                  <a:gd name="T0" fmla="*/ 22 w 22"/>
                  <a:gd name="T1" fmla="*/ 0 h 22"/>
                  <a:gd name="T2" fmla="*/ 0 w 22"/>
                  <a:gd name="T3" fmla="*/ 22 h 22"/>
                  <a:gd name="T4" fmla="*/ 0 w 22"/>
                  <a:gd name="T5" fmla="*/ 22 h 22"/>
                  <a:gd name="T6" fmla="*/ 22 w 22"/>
                  <a:gd name="T7" fmla="*/ 0 h 22"/>
                  <a:gd name="T8" fmla="*/ 22 w 2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5" name="Freeform 68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63264" cy="64036"/>
              </a:xfrm>
              <a:custGeom>
                <a:avLst/>
                <a:gdLst>
                  <a:gd name="T0" fmla="*/ 50 w 50"/>
                  <a:gd name="T1" fmla="*/ 0 h 51"/>
                  <a:gd name="T2" fmla="*/ 0 w 50"/>
                  <a:gd name="T3" fmla="*/ 51 h 51"/>
                  <a:gd name="T4" fmla="*/ 0 w 50"/>
                  <a:gd name="T5" fmla="*/ 51 h 51"/>
                  <a:gd name="T6" fmla="*/ 50 w 50"/>
                  <a:gd name="T7" fmla="*/ 1 h 51"/>
                  <a:gd name="T8" fmla="*/ 50 w 50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6" name="Rectangle 69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7" name="Rectangle 70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8" name="Freeform 71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90268" cy="90268"/>
              </a:xfrm>
              <a:custGeom>
                <a:avLst/>
                <a:gdLst>
                  <a:gd name="T0" fmla="*/ 72 w 72"/>
                  <a:gd name="T1" fmla="*/ 0 h 72"/>
                  <a:gd name="T2" fmla="*/ 0 w 72"/>
                  <a:gd name="T3" fmla="*/ 72 h 72"/>
                  <a:gd name="T4" fmla="*/ 0 w 72"/>
                  <a:gd name="T5" fmla="*/ 72 h 72"/>
                  <a:gd name="T6" fmla="*/ 72 w 72"/>
                  <a:gd name="T7" fmla="*/ 0 h 72"/>
                  <a:gd name="T8" fmla="*/ 72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72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9" name="Freeform 74"/>
              <p:cNvSpPr>
                <a:spLocks noEditPoints="1"/>
              </p:cNvSpPr>
              <p:nvPr userDrawn="1"/>
            </p:nvSpPr>
            <p:spPr bwMode="auto">
              <a:xfrm>
                <a:off x="9360217" y="2253657"/>
                <a:ext cx="524631" cy="524630"/>
              </a:xfrm>
              <a:custGeom>
                <a:avLst/>
                <a:gdLst>
                  <a:gd name="T0" fmla="*/ 54 w 416"/>
                  <a:gd name="T1" fmla="*/ 361 h 416"/>
                  <a:gd name="T2" fmla="*/ 0 w 416"/>
                  <a:gd name="T3" fmla="*/ 416 h 416"/>
                  <a:gd name="T4" fmla="*/ 0 w 416"/>
                  <a:gd name="T5" fmla="*/ 416 h 416"/>
                  <a:gd name="T6" fmla="*/ 54 w 416"/>
                  <a:gd name="T7" fmla="*/ 362 h 416"/>
                  <a:gd name="T8" fmla="*/ 54 w 416"/>
                  <a:gd name="T9" fmla="*/ 361 h 416"/>
                  <a:gd name="T10" fmla="*/ 416 w 416"/>
                  <a:gd name="T11" fmla="*/ 0 h 416"/>
                  <a:gd name="T12" fmla="*/ 362 w 416"/>
                  <a:gd name="T13" fmla="*/ 54 h 416"/>
                  <a:gd name="T14" fmla="*/ 362 w 416"/>
                  <a:gd name="T15" fmla="*/ 54 h 416"/>
                  <a:gd name="T16" fmla="*/ 416 w 416"/>
                  <a:gd name="T17" fmla="*/ 0 h 416"/>
                  <a:gd name="T18" fmla="*/ 416 w 41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6" h="416">
                    <a:moveTo>
                      <a:pt x="54" y="361"/>
                    </a:moveTo>
                    <a:cubicBezTo>
                      <a:pt x="0" y="416"/>
                      <a:pt x="0" y="416"/>
                      <a:pt x="0" y="416"/>
                    </a:cubicBezTo>
                    <a:cubicBezTo>
                      <a:pt x="0" y="416"/>
                      <a:pt x="0" y="416"/>
                      <a:pt x="0" y="416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54" y="362"/>
                      <a:pt x="54" y="362"/>
                      <a:pt x="54" y="361"/>
                    </a:cubicBezTo>
                    <a:moveTo>
                      <a:pt x="416" y="0"/>
                    </a:moveTo>
                    <a:cubicBezTo>
                      <a:pt x="362" y="54"/>
                      <a:pt x="362" y="54"/>
                      <a:pt x="362" y="54"/>
                    </a:cubicBezTo>
                    <a:cubicBezTo>
                      <a:pt x="362" y="54"/>
                      <a:pt x="362" y="54"/>
                      <a:pt x="362" y="54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0" name="Freeform 76"/>
              <p:cNvSpPr>
                <a:spLocks/>
              </p:cNvSpPr>
              <p:nvPr userDrawn="1"/>
            </p:nvSpPr>
            <p:spPr bwMode="auto">
              <a:xfrm>
                <a:off x="10915592" y="2066179"/>
                <a:ext cx="829379" cy="810091"/>
              </a:xfrm>
              <a:custGeom>
                <a:avLst/>
                <a:gdLst>
                  <a:gd name="T0" fmla="*/ 392 w 658"/>
                  <a:gd name="T1" fmla="*/ 0 h 643"/>
                  <a:gd name="T2" fmla="*/ 125 w 658"/>
                  <a:gd name="T3" fmla="*/ 110 h 643"/>
                  <a:gd name="T4" fmla="*/ 21 w 658"/>
                  <a:gd name="T5" fmla="*/ 441 h 643"/>
                  <a:gd name="T6" fmla="*/ 118 w 658"/>
                  <a:gd name="T7" fmla="*/ 635 h 643"/>
                  <a:gd name="T8" fmla="*/ 125 w 658"/>
                  <a:gd name="T9" fmla="*/ 643 h 643"/>
                  <a:gd name="T10" fmla="*/ 126 w 658"/>
                  <a:gd name="T11" fmla="*/ 643 h 643"/>
                  <a:gd name="T12" fmla="*/ 126 w 658"/>
                  <a:gd name="T13" fmla="*/ 643 h 643"/>
                  <a:gd name="T14" fmla="*/ 195 w 658"/>
                  <a:gd name="T15" fmla="*/ 573 h 643"/>
                  <a:gd name="T16" fmla="*/ 195 w 658"/>
                  <a:gd name="T17" fmla="*/ 180 h 643"/>
                  <a:gd name="T18" fmla="*/ 392 w 658"/>
                  <a:gd name="T19" fmla="*/ 98 h 643"/>
                  <a:gd name="T20" fmla="*/ 588 w 658"/>
                  <a:gd name="T21" fmla="*/ 180 h 643"/>
                  <a:gd name="T22" fmla="*/ 589 w 658"/>
                  <a:gd name="T23" fmla="*/ 180 h 643"/>
                  <a:gd name="T24" fmla="*/ 589 w 658"/>
                  <a:gd name="T25" fmla="*/ 180 h 643"/>
                  <a:gd name="T26" fmla="*/ 658 w 658"/>
                  <a:gd name="T27" fmla="*/ 110 h 643"/>
                  <a:gd name="T28" fmla="*/ 392 w 658"/>
                  <a:gd name="T29" fmla="*/ 0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8" h="643">
                    <a:moveTo>
                      <a:pt x="392" y="0"/>
                    </a:moveTo>
                    <a:cubicBezTo>
                      <a:pt x="295" y="0"/>
                      <a:pt x="199" y="37"/>
                      <a:pt x="125" y="110"/>
                    </a:cubicBezTo>
                    <a:cubicBezTo>
                      <a:pt x="35" y="200"/>
                      <a:pt x="0" y="325"/>
                      <a:pt x="21" y="441"/>
                    </a:cubicBezTo>
                    <a:cubicBezTo>
                      <a:pt x="64" y="499"/>
                      <a:pt x="97" y="564"/>
                      <a:pt x="118" y="635"/>
                    </a:cubicBezTo>
                    <a:cubicBezTo>
                      <a:pt x="120" y="638"/>
                      <a:pt x="123" y="640"/>
                      <a:pt x="125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95" y="573"/>
                      <a:pt x="195" y="573"/>
                      <a:pt x="195" y="573"/>
                    </a:cubicBezTo>
                    <a:cubicBezTo>
                      <a:pt x="87" y="465"/>
                      <a:pt x="87" y="288"/>
                      <a:pt x="195" y="180"/>
                    </a:cubicBezTo>
                    <a:cubicBezTo>
                      <a:pt x="249" y="126"/>
                      <a:pt x="321" y="98"/>
                      <a:pt x="392" y="98"/>
                    </a:cubicBezTo>
                    <a:cubicBezTo>
                      <a:pt x="463" y="98"/>
                      <a:pt x="534" y="126"/>
                      <a:pt x="588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658" y="110"/>
                      <a:pt x="658" y="110"/>
                      <a:pt x="658" y="110"/>
                    </a:cubicBezTo>
                    <a:cubicBezTo>
                      <a:pt x="585" y="37"/>
                      <a:pt x="488" y="0"/>
                      <a:pt x="3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1" name="Freeform 77"/>
              <p:cNvSpPr>
                <a:spLocks noEditPoints="1"/>
              </p:cNvSpPr>
              <p:nvPr userDrawn="1"/>
            </p:nvSpPr>
            <p:spPr bwMode="auto">
              <a:xfrm>
                <a:off x="11074525" y="2205052"/>
                <a:ext cx="670447" cy="671218"/>
              </a:xfrm>
              <a:custGeom>
                <a:avLst/>
                <a:gdLst>
                  <a:gd name="T0" fmla="*/ 69 w 532"/>
                  <a:gd name="T1" fmla="*/ 463 h 533"/>
                  <a:gd name="T2" fmla="*/ 0 w 532"/>
                  <a:gd name="T3" fmla="*/ 533 h 533"/>
                  <a:gd name="T4" fmla="*/ 0 w 532"/>
                  <a:gd name="T5" fmla="*/ 533 h 533"/>
                  <a:gd name="T6" fmla="*/ 69 w 532"/>
                  <a:gd name="T7" fmla="*/ 463 h 533"/>
                  <a:gd name="T8" fmla="*/ 69 w 532"/>
                  <a:gd name="T9" fmla="*/ 463 h 533"/>
                  <a:gd name="T10" fmla="*/ 532 w 532"/>
                  <a:gd name="T11" fmla="*/ 0 h 533"/>
                  <a:gd name="T12" fmla="*/ 463 w 532"/>
                  <a:gd name="T13" fmla="*/ 70 h 533"/>
                  <a:gd name="T14" fmla="*/ 463 w 532"/>
                  <a:gd name="T15" fmla="*/ 70 h 533"/>
                  <a:gd name="T16" fmla="*/ 532 w 532"/>
                  <a:gd name="T17" fmla="*/ 0 h 533"/>
                  <a:gd name="T18" fmla="*/ 532 w 532"/>
                  <a:gd name="T1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533">
                    <a:moveTo>
                      <a:pt x="69" y="463"/>
                    </a:move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69" y="463"/>
                      <a:pt x="69" y="463"/>
                      <a:pt x="69" y="463"/>
                    </a:cubicBezTo>
                    <a:cubicBezTo>
                      <a:pt x="69" y="463"/>
                      <a:pt x="69" y="463"/>
                      <a:pt x="69" y="463"/>
                    </a:cubicBezTo>
                    <a:moveTo>
                      <a:pt x="532" y="0"/>
                    </a:moveTo>
                    <a:cubicBezTo>
                      <a:pt x="463" y="70"/>
                      <a:pt x="463" y="70"/>
                      <a:pt x="463" y="70"/>
                    </a:cubicBezTo>
                    <a:cubicBezTo>
                      <a:pt x="463" y="70"/>
                      <a:pt x="463" y="70"/>
                      <a:pt x="463" y="7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32" y="0"/>
                      <a:pt x="532" y="0"/>
                      <a:pt x="53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2" name="Freeform 78"/>
              <p:cNvSpPr>
                <a:spLocks/>
              </p:cNvSpPr>
              <p:nvPr userDrawn="1"/>
            </p:nvSpPr>
            <p:spPr bwMode="auto">
              <a:xfrm>
                <a:off x="10427995" y="2332352"/>
                <a:ext cx="665818" cy="1063148"/>
              </a:xfrm>
              <a:custGeom>
                <a:avLst/>
                <a:gdLst>
                  <a:gd name="T0" fmla="*/ 27 w 528"/>
                  <a:gd name="T1" fmla="*/ 0 h 844"/>
                  <a:gd name="T2" fmla="*/ 0 w 528"/>
                  <a:gd name="T3" fmla="*/ 154 h 844"/>
                  <a:gd name="T4" fmla="*/ 372 w 528"/>
                  <a:gd name="T5" fmla="*/ 590 h 844"/>
                  <a:gd name="T6" fmla="*/ 312 w 528"/>
                  <a:gd name="T7" fmla="*/ 811 h 844"/>
                  <a:gd name="T8" fmla="*/ 363 w 528"/>
                  <a:gd name="T9" fmla="*/ 844 h 844"/>
                  <a:gd name="T10" fmla="*/ 518 w 528"/>
                  <a:gd name="T11" fmla="*/ 699 h 844"/>
                  <a:gd name="T12" fmla="*/ 528 w 528"/>
                  <a:gd name="T13" fmla="*/ 590 h 844"/>
                  <a:gd name="T14" fmla="*/ 505 w 528"/>
                  <a:gd name="T15" fmla="*/ 424 h 844"/>
                  <a:gd name="T16" fmla="*/ 408 w 528"/>
                  <a:gd name="T17" fmla="*/ 230 h 844"/>
                  <a:gd name="T18" fmla="*/ 27 w 528"/>
                  <a:gd name="T19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8" h="844">
                    <a:moveTo>
                      <a:pt x="27" y="0"/>
                    </a:moveTo>
                    <a:cubicBezTo>
                      <a:pt x="12" y="51"/>
                      <a:pt x="3" y="102"/>
                      <a:pt x="0" y="154"/>
                    </a:cubicBezTo>
                    <a:cubicBezTo>
                      <a:pt x="210" y="187"/>
                      <a:pt x="372" y="370"/>
                      <a:pt x="372" y="590"/>
                    </a:cubicBezTo>
                    <a:cubicBezTo>
                      <a:pt x="372" y="670"/>
                      <a:pt x="350" y="746"/>
                      <a:pt x="312" y="811"/>
                    </a:cubicBezTo>
                    <a:cubicBezTo>
                      <a:pt x="329" y="823"/>
                      <a:pt x="345" y="834"/>
                      <a:pt x="363" y="844"/>
                    </a:cubicBezTo>
                    <a:cubicBezTo>
                      <a:pt x="407" y="788"/>
                      <a:pt x="459" y="739"/>
                      <a:pt x="518" y="699"/>
                    </a:cubicBezTo>
                    <a:cubicBezTo>
                      <a:pt x="525" y="663"/>
                      <a:pt x="528" y="627"/>
                      <a:pt x="528" y="590"/>
                    </a:cubicBezTo>
                    <a:cubicBezTo>
                      <a:pt x="528" y="532"/>
                      <a:pt x="520" y="477"/>
                      <a:pt x="505" y="424"/>
                    </a:cubicBezTo>
                    <a:cubicBezTo>
                      <a:pt x="452" y="368"/>
                      <a:pt x="420" y="301"/>
                      <a:pt x="408" y="230"/>
                    </a:cubicBezTo>
                    <a:cubicBezTo>
                      <a:pt x="317" y="110"/>
                      <a:pt x="182" y="25"/>
                      <a:pt x="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3" name="Freeform 79"/>
              <p:cNvSpPr>
                <a:spLocks/>
              </p:cNvSpPr>
              <p:nvPr userDrawn="1"/>
            </p:nvSpPr>
            <p:spPr bwMode="auto">
              <a:xfrm>
                <a:off x="10885504" y="3213423"/>
                <a:ext cx="195194" cy="236855"/>
              </a:xfrm>
              <a:custGeom>
                <a:avLst/>
                <a:gdLst>
                  <a:gd name="T0" fmla="*/ 155 w 155"/>
                  <a:gd name="T1" fmla="*/ 0 h 188"/>
                  <a:gd name="T2" fmla="*/ 0 w 155"/>
                  <a:gd name="T3" fmla="*/ 145 h 188"/>
                  <a:gd name="T4" fmla="*/ 85 w 155"/>
                  <a:gd name="T5" fmla="*/ 188 h 188"/>
                  <a:gd name="T6" fmla="*/ 155 w 155"/>
                  <a:gd name="T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188">
                    <a:moveTo>
                      <a:pt x="155" y="0"/>
                    </a:moveTo>
                    <a:cubicBezTo>
                      <a:pt x="96" y="40"/>
                      <a:pt x="44" y="89"/>
                      <a:pt x="0" y="145"/>
                    </a:cubicBezTo>
                    <a:cubicBezTo>
                      <a:pt x="27" y="161"/>
                      <a:pt x="56" y="176"/>
                      <a:pt x="85" y="188"/>
                    </a:cubicBezTo>
                    <a:cubicBezTo>
                      <a:pt x="119" y="131"/>
                      <a:pt x="143" y="67"/>
                      <a:pt x="15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4" name="Freeform 80"/>
              <p:cNvSpPr>
                <a:spLocks/>
              </p:cNvSpPr>
              <p:nvPr userDrawn="1"/>
            </p:nvSpPr>
            <p:spPr bwMode="auto">
              <a:xfrm>
                <a:off x="10941824" y="2621670"/>
                <a:ext cx="122671" cy="244571"/>
              </a:xfrm>
              <a:custGeom>
                <a:avLst/>
                <a:gdLst>
                  <a:gd name="T0" fmla="*/ 0 w 97"/>
                  <a:gd name="T1" fmla="*/ 0 h 194"/>
                  <a:gd name="T2" fmla="*/ 97 w 97"/>
                  <a:gd name="T3" fmla="*/ 194 h 194"/>
                  <a:gd name="T4" fmla="*/ 0 w 97"/>
                  <a:gd name="T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194">
                    <a:moveTo>
                      <a:pt x="0" y="0"/>
                    </a:moveTo>
                    <a:cubicBezTo>
                      <a:pt x="12" y="71"/>
                      <a:pt x="44" y="138"/>
                      <a:pt x="97" y="194"/>
                    </a:cubicBezTo>
                    <a:cubicBezTo>
                      <a:pt x="76" y="123"/>
                      <a:pt x="43" y="58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5" name="Freeform 81"/>
              <p:cNvSpPr>
                <a:spLocks noEditPoints="1"/>
              </p:cNvSpPr>
              <p:nvPr userDrawn="1"/>
            </p:nvSpPr>
            <p:spPr bwMode="auto">
              <a:xfrm>
                <a:off x="10340814" y="3581435"/>
                <a:ext cx="388073" cy="245342"/>
              </a:xfrm>
              <a:custGeom>
                <a:avLst/>
                <a:gdLst>
                  <a:gd name="T0" fmla="*/ 19 w 308"/>
                  <a:gd name="T1" fmla="*/ 39 h 195"/>
                  <a:gd name="T2" fmla="*/ 0 w 308"/>
                  <a:gd name="T3" fmla="*/ 39 h 195"/>
                  <a:gd name="T4" fmla="*/ 0 w 308"/>
                  <a:gd name="T5" fmla="*/ 39 h 195"/>
                  <a:gd name="T6" fmla="*/ 0 w 308"/>
                  <a:gd name="T7" fmla="*/ 39 h 195"/>
                  <a:gd name="T8" fmla="*/ 0 w 308"/>
                  <a:gd name="T9" fmla="*/ 195 h 195"/>
                  <a:gd name="T10" fmla="*/ 66 w 308"/>
                  <a:gd name="T11" fmla="*/ 192 h 195"/>
                  <a:gd name="T12" fmla="*/ 66 w 308"/>
                  <a:gd name="T13" fmla="*/ 181 h 195"/>
                  <a:gd name="T14" fmla="*/ 66 w 308"/>
                  <a:gd name="T15" fmla="*/ 181 h 195"/>
                  <a:gd name="T16" fmla="*/ 19 w 308"/>
                  <a:gd name="T17" fmla="*/ 39 h 195"/>
                  <a:gd name="T18" fmla="*/ 182 w 308"/>
                  <a:gd name="T19" fmla="*/ 0 h 195"/>
                  <a:gd name="T20" fmla="*/ 112 w 308"/>
                  <a:gd name="T21" fmla="*/ 25 h 195"/>
                  <a:gd name="T22" fmla="*/ 152 w 308"/>
                  <a:gd name="T23" fmla="*/ 176 h 195"/>
                  <a:gd name="T24" fmla="*/ 299 w 308"/>
                  <a:gd name="T25" fmla="*/ 115 h 195"/>
                  <a:gd name="T26" fmla="*/ 308 w 308"/>
                  <a:gd name="T27" fmla="*/ 86 h 195"/>
                  <a:gd name="T28" fmla="*/ 182 w 308"/>
                  <a:gd name="T2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8" h="195">
                    <a:moveTo>
                      <a:pt x="19" y="39"/>
                    </a:moveTo>
                    <a:cubicBezTo>
                      <a:pt x="13" y="39"/>
                      <a:pt x="7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22" y="195"/>
                      <a:pt x="44" y="194"/>
                      <a:pt x="66" y="192"/>
                    </a:cubicBezTo>
                    <a:cubicBezTo>
                      <a:pt x="66" y="188"/>
                      <a:pt x="66" y="185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28"/>
                      <a:pt x="48" y="79"/>
                      <a:pt x="19" y="39"/>
                    </a:cubicBezTo>
                    <a:moveTo>
                      <a:pt x="182" y="0"/>
                    </a:moveTo>
                    <a:cubicBezTo>
                      <a:pt x="160" y="10"/>
                      <a:pt x="136" y="18"/>
                      <a:pt x="112" y="25"/>
                    </a:cubicBezTo>
                    <a:cubicBezTo>
                      <a:pt x="137" y="70"/>
                      <a:pt x="151" y="121"/>
                      <a:pt x="152" y="176"/>
                    </a:cubicBezTo>
                    <a:cubicBezTo>
                      <a:pt x="204" y="162"/>
                      <a:pt x="253" y="142"/>
                      <a:pt x="299" y="115"/>
                    </a:cubicBezTo>
                    <a:cubicBezTo>
                      <a:pt x="302" y="105"/>
                      <a:pt x="305" y="96"/>
                      <a:pt x="308" y="86"/>
                    </a:cubicBezTo>
                    <a:cubicBezTo>
                      <a:pt x="264" y="61"/>
                      <a:pt x="222" y="32"/>
                      <a:pt x="18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6" name="Freeform 82"/>
              <p:cNvSpPr>
                <a:spLocks/>
              </p:cNvSpPr>
              <p:nvPr userDrawn="1"/>
            </p:nvSpPr>
            <p:spPr bwMode="auto">
              <a:xfrm>
                <a:off x="10364730" y="3612296"/>
                <a:ext cx="167419" cy="196737"/>
              </a:xfrm>
              <a:custGeom>
                <a:avLst/>
                <a:gdLst>
                  <a:gd name="T0" fmla="*/ 93 w 133"/>
                  <a:gd name="T1" fmla="*/ 0 h 156"/>
                  <a:gd name="T2" fmla="*/ 0 w 133"/>
                  <a:gd name="T3" fmla="*/ 14 h 156"/>
                  <a:gd name="T4" fmla="*/ 47 w 133"/>
                  <a:gd name="T5" fmla="*/ 156 h 156"/>
                  <a:gd name="T6" fmla="*/ 47 w 133"/>
                  <a:gd name="T7" fmla="*/ 156 h 156"/>
                  <a:gd name="T8" fmla="*/ 47 w 133"/>
                  <a:gd name="T9" fmla="*/ 156 h 156"/>
                  <a:gd name="T10" fmla="*/ 110 w 133"/>
                  <a:gd name="T11" fmla="*/ 156 h 156"/>
                  <a:gd name="T12" fmla="*/ 133 w 133"/>
                  <a:gd name="T13" fmla="*/ 151 h 156"/>
                  <a:gd name="T14" fmla="*/ 93 w 133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" h="156">
                    <a:moveTo>
                      <a:pt x="93" y="0"/>
                    </a:moveTo>
                    <a:cubicBezTo>
                      <a:pt x="63" y="8"/>
                      <a:pt x="32" y="12"/>
                      <a:pt x="0" y="14"/>
                    </a:cubicBezTo>
                    <a:cubicBezTo>
                      <a:pt x="29" y="54"/>
                      <a:pt x="47" y="103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110" y="156"/>
                      <a:pt x="110" y="156"/>
                      <a:pt x="110" y="156"/>
                    </a:cubicBezTo>
                    <a:cubicBezTo>
                      <a:pt x="118" y="155"/>
                      <a:pt x="125" y="153"/>
                      <a:pt x="133" y="151"/>
                    </a:cubicBezTo>
                    <a:cubicBezTo>
                      <a:pt x="132" y="96"/>
                      <a:pt x="118" y="45"/>
                      <a:pt x="9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7" name="Freeform 83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13887"/>
              </a:xfrm>
              <a:custGeom>
                <a:avLst/>
                <a:gdLst>
                  <a:gd name="T0" fmla="*/ 63 w 63"/>
                  <a:gd name="T1" fmla="*/ 0 h 11"/>
                  <a:gd name="T2" fmla="*/ 0 w 63"/>
                  <a:gd name="T3" fmla="*/ 0 h 11"/>
                  <a:gd name="T4" fmla="*/ 0 w 63"/>
                  <a:gd name="T5" fmla="*/ 11 h 11"/>
                  <a:gd name="T6" fmla="*/ 63 w 63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1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21" y="8"/>
                      <a:pt x="42" y="5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8" name="Freeform 84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0"/>
              </a:xfrm>
              <a:custGeom>
                <a:avLst/>
                <a:gdLst>
                  <a:gd name="T0" fmla="*/ 63 w 63"/>
                  <a:gd name="T1" fmla="*/ 0 w 63"/>
                  <a:gd name="T2" fmla="*/ 0 w 63"/>
                  <a:gd name="T3" fmla="*/ 63 w 63"/>
                  <a:gd name="T4" fmla="*/ 63 w 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29" name="Freeform 85"/>
              <p:cNvSpPr>
                <a:spLocks/>
              </p:cNvSpPr>
              <p:nvPr userDrawn="1"/>
            </p:nvSpPr>
            <p:spPr bwMode="auto">
              <a:xfrm>
                <a:off x="10718084" y="3689447"/>
                <a:ext cx="36261" cy="36261"/>
              </a:xfrm>
              <a:custGeom>
                <a:avLst/>
                <a:gdLst>
                  <a:gd name="T0" fmla="*/ 9 w 29"/>
                  <a:gd name="T1" fmla="*/ 0 h 29"/>
                  <a:gd name="T2" fmla="*/ 0 w 29"/>
                  <a:gd name="T3" fmla="*/ 29 h 29"/>
                  <a:gd name="T4" fmla="*/ 29 w 29"/>
                  <a:gd name="T5" fmla="*/ 11 h 29"/>
                  <a:gd name="T6" fmla="*/ 9 w 2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9" y="0"/>
                    </a:moveTo>
                    <a:cubicBezTo>
                      <a:pt x="6" y="10"/>
                      <a:pt x="3" y="19"/>
                      <a:pt x="0" y="29"/>
                    </a:cubicBezTo>
                    <a:cubicBezTo>
                      <a:pt x="10" y="24"/>
                      <a:pt x="20" y="18"/>
                      <a:pt x="29" y="11"/>
                    </a:cubicBezTo>
                    <a:cubicBezTo>
                      <a:pt x="22" y="8"/>
                      <a:pt x="15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0" name="Freeform 87"/>
              <p:cNvSpPr>
                <a:spLocks/>
              </p:cNvSpPr>
              <p:nvPr userDrawn="1"/>
            </p:nvSpPr>
            <p:spPr bwMode="auto">
              <a:xfrm>
                <a:off x="9777607" y="3442562"/>
                <a:ext cx="234541" cy="207538"/>
              </a:xfrm>
              <a:custGeom>
                <a:avLst/>
                <a:gdLst>
                  <a:gd name="T0" fmla="*/ 117 w 186"/>
                  <a:gd name="T1" fmla="*/ 0 h 165"/>
                  <a:gd name="T2" fmla="*/ 0 w 186"/>
                  <a:gd name="T3" fmla="*/ 104 h 165"/>
                  <a:gd name="T4" fmla="*/ 62 w 186"/>
                  <a:gd name="T5" fmla="*/ 165 h 165"/>
                  <a:gd name="T6" fmla="*/ 186 w 186"/>
                  <a:gd name="T7" fmla="*/ 64 h 165"/>
                  <a:gd name="T8" fmla="*/ 117 w 186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65">
                    <a:moveTo>
                      <a:pt x="117" y="0"/>
                    </a:moveTo>
                    <a:cubicBezTo>
                      <a:pt x="70" y="25"/>
                      <a:pt x="30" y="61"/>
                      <a:pt x="0" y="104"/>
                    </a:cubicBezTo>
                    <a:cubicBezTo>
                      <a:pt x="19" y="126"/>
                      <a:pt x="40" y="146"/>
                      <a:pt x="62" y="165"/>
                    </a:cubicBezTo>
                    <a:cubicBezTo>
                      <a:pt x="91" y="119"/>
                      <a:pt x="134" y="83"/>
                      <a:pt x="186" y="64"/>
                    </a:cubicBezTo>
                    <a:cubicBezTo>
                      <a:pt x="161" y="45"/>
                      <a:pt x="138" y="24"/>
                      <a:pt x="1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1" name="Freeform 88"/>
              <p:cNvSpPr>
                <a:spLocks/>
              </p:cNvSpPr>
              <p:nvPr userDrawn="1"/>
            </p:nvSpPr>
            <p:spPr bwMode="auto">
              <a:xfrm>
                <a:off x="9612503" y="2414904"/>
                <a:ext cx="391930" cy="471396"/>
              </a:xfrm>
              <a:custGeom>
                <a:avLst/>
                <a:gdLst>
                  <a:gd name="T0" fmla="*/ 292 w 311"/>
                  <a:gd name="T1" fmla="*/ 0 h 374"/>
                  <a:gd name="T2" fmla="*/ 223 w 311"/>
                  <a:gd name="T3" fmla="*/ 45 h 374"/>
                  <a:gd name="T4" fmla="*/ 162 w 311"/>
                  <a:gd name="T5" fmla="*/ 233 h 374"/>
                  <a:gd name="T6" fmla="*/ 27 w 311"/>
                  <a:gd name="T7" fmla="*/ 296 h 374"/>
                  <a:gd name="T8" fmla="*/ 0 w 311"/>
                  <a:gd name="T9" fmla="*/ 374 h 374"/>
                  <a:gd name="T10" fmla="*/ 8 w 311"/>
                  <a:gd name="T11" fmla="*/ 374 h 374"/>
                  <a:gd name="T12" fmla="*/ 194 w 311"/>
                  <a:gd name="T13" fmla="*/ 308 h 374"/>
                  <a:gd name="T14" fmla="*/ 275 w 311"/>
                  <a:gd name="T15" fmla="*/ 204 h 374"/>
                  <a:gd name="T16" fmla="*/ 292 w 311"/>
                  <a:gd name="T17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1" h="374">
                    <a:moveTo>
                      <a:pt x="292" y="0"/>
                    </a:moveTo>
                    <a:cubicBezTo>
                      <a:pt x="268" y="13"/>
                      <a:pt x="245" y="28"/>
                      <a:pt x="223" y="45"/>
                    </a:cubicBezTo>
                    <a:cubicBezTo>
                      <a:pt x="234" y="111"/>
                      <a:pt x="213" y="182"/>
                      <a:pt x="162" y="233"/>
                    </a:cubicBezTo>
                    <a:cubicBezTo>
                      <a:pt x="124" y="271"/>
                      <a:pt x="76" y="292"/>
                      <a:pt x="27" y="296"/>
                    </a:cubicBezTo>
                    <a:cubicBezTo>
                      <a:pt x="16" y="321"/>
                      <a:pt x="7" y="347"/>
                      <a:pt x="0" y="374"/>
                    </a:cubicBezTo>
                    <a:cubicBezTo>
                      <a:pt x="3" y="374"/>
                      <a:pt x="6" y="374"/>
                      <a:pt x="8" y="374"/>
                    </a:cubicBezTo>
                    <a:cubicBezTo>
                      <a:pt x="74" y="374"/>
                      <a:pt x="140" y="352"/>
                      <a:pt x="194" y="308"/>
                    </a:cubicBezTo>
                    <a:cubicBezTo>
                      <a:pt x="216" y="270"/>
                      <a:pt x="243" y="235"/>
                      <a:pt x="275" y="204"/>
                    </a:cubicBezTo>
                    <a:cubicBezTo>
                      <a:pt x="305" y="140"/>
                      <a:pt x="311" y="68"/>
                      <a:pt x="2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2" name="Freeform 89"/>
              <p:cNvSpPr>
                <a:spLocks/>
              </p:cNvSpPr>
              <p:nvPr userDrawn="1"/>
            </p:nvSpPr>
            <p:spPr bwMode="auto">
              <a:xfrm>
                <a:off x="10340814" y="3630041"/>
                <a:ext cx="0" cy="196737"/>
              </a:xfrm>
              <a:custGeom>
                <a:avLst/>
                <a:gdLst>
                  <a:gd name="T0" fmla="*/ 0 h 156"/>
                  <a:gd name="T1" fmla="*/ 156 h 156"/>
                  <a:gd name="T2" fmla="*/ 156 h 156"/>
                  <a:gd name="T3" fmla="*/ 0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3" name="Freeform 92"/>
              <p:cNvSpPr>
                <a:spLocks noEditPoints="1"/>
              </p:cNvSpPr>
              <p:nvPr userDrawn="1"/>
            </p:nvSpPr>
            <p:spPr bwMode="auto">
              <a:xfrm>
                <a:off x="10090071" y="1692765"/>
                <a:ext cx="2066118" cy="2165644"/>
              </a:xfrm>
              <a:custGeom>
                <a:avLst/>
                <a:gdLst>
                  <a:gd name="T0" fmla="*/ 1434 w 1639"/>
                  <a:gd name="T1" fmla="*/ 1321 h 1718"/>
                  <a:gd name="T2" fmla="*/ 1009 w 1639"/>
                  <a:gd name="T3" fmla="*/ 1454 h 1718"/>
                  <a:gd name="T4" fmla="*/ 815 w 1639"/>
                  <a:gd name="T5" fmla="*/ 1429 h 1718"/>
                  <a:gd name="T6" fmla="*/ 682 w 1639"/>
                  <a:gd name="T7" fmla="*/ 1663 h 1718"/>
                  <a:gd name="T8" fmla="*/ 1009 w 1639"/>
                  <a:gd name="T9" fmla="*/ 1718 h 1718"/>
                  <a:gd name="T10" fmla="*/ 1639 w 1639"/>
                  <a:gd name="T11" fmla="*/ 1496 h 1718"/>
                  <a:gd name="T12" fmla="*/ 1434 w 1639"/>
                  <a:gd name="T13" fmla="*/ 1321 h 1718"/>
                  <a:gd name="T14" fmla="*/ 199 w 1639"/>
                  <a:gd name="T15" fmla="*/ 656 h 1718"/>
                  <a:gd name="T16" fmla="*/ 199 w 1639"/>
                  <a:gd name="T17" fmla="*/ 657 h 1718"/>
                  <a:gd name="T18" fmla="*/ 3 w 1639"/>
                  <a:gd name="T19" fmla="*/ 703 h 1718"/>
                  <a:gd name="T20" fmla="*/ 297 w 1639"/>
                  <a:gd name="T21" fmla="*/ 1423 h 1718"/>
                  <a:gd name="T22" fmla="*/ 381 w 1639"/>
                  <a:gd name="T23" fmla="*/ 1498 h 1718"/>
                  <a:gd name="T24" fmla="*/ 580 w 1639"/>
                  <a:gd name="T25" fmla="*/ 1318 h 1718"/>
                  <a:gd name="T26" fmla="*/ 484 w 1639"/>
                  <a:gd name="T27" fmla="*/ 1237 h 1718"/>
                  <a:gd name="T28" fmla="*/ 268 w 1639"/>
                  <a:gd name="T29" fmla="*/ 661 h 1718"/>
                  <a:gd name="T30" fmla="*/ 199 w 1639"/>
                  <a:gd name="T31" fmla="*/ 656 h 1718"/>
                  <a:gd name="T32" fmla="*/ 297 w 1639"/>
                  <a:gd name="T33" fmla="*/ 0 h 1718"/>
                  <a:gd name="T34" fmla="*/ 19 w 1639"/>
                  <a:gd name="T35" fmla="*/ 528 h 1718"/>
                  <a:gd name="T36" fmla="*/ 199 w 1639"/>
                  <a:gd name="T37" fmla="*/ 500 h 1718"/>
                  <a:gd name="T38" fmla="*/ 199 w 1639"/>
                  <a:gd name="T39" fmla="*/ 500 h 1718"/>
                  <a:gd name="T40" fmla="*/ 295 w 1639"/>
                  <a:gd name="T41" fmla="*/ 507 h 1718"/>
                  <a:gd name="T42" fmla="*/ 484 w 1639"/>
                  <a:gd name="T43" fmla="*/ 186 h 1718"/>
                  <a:gd name="T44" fmla="*/ 483 w 1639"/>
                  <a:gd name="T45" fmla="*/ 186 h 1718"/>
                  <a:gd name="T46" fmla="*/ 483 w 1639"/>
                  <a:gd name="T47" fmla="*/ 186 h 1718"/>
                  <a:gd name="T48" fmla="*/ 297 w 1639"/>
                  <a:gd name="T49" fmla="*/ 0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1718">
                    <a:moveTo>
                      <a:pt x="1434" y="1321"/>
                    </a:moveTo>
                    <a:cubicBezTo>
                      <a:pt x="1306" y="1410"/>
                      <a:pt x="1158" y="1454"/>
                      <a:pt x="1009" y="1454"/>
                    </a:cubicBezTo>
                    <a:cubicBezTo>
                      <a:pt x="944" y="1454"/>
                      <a:pt x="879" y="1446"/>
                      <a:pt x="815" y="1429"/>
                    </a:cubicBezTo>
                    <a:cubicBezTo>
                      <a:pt x="752" y="1493"/>
                      <a:pt x="706" y="1574"/>
                      <a:pt x="682" y="1663"/>
                    </a:cubicBezTo>
                    <a:cubicBezTo>
                      <a:pt x="787" y="1700"/>
                      <a:pt x="898" y="1718"/>
                      <a:pt x="1009" y="1718"/>
                    </a:cubicBezTo>
                    <a:cubicBezTo>
                      <a:pt x="1232" y="1718"/>
                      <a:pt x="1455" y="1644"/>
                      <a:pt x="1639" y="1496"/>
                    </a:cubicBezTo>
                    <a:cubicBezTo>
                      <a:pt x="1587" y="1422"/>
                      <a:pt x="1516" y="1361"/>
                      <a:pt x="1434" y="1321"/>
                    </a:cubicBezTo>
                    <a:moveTo>
                      <a:pt x="199" y="656"/>
                    </a:moveTo>
                    <a:cubicBezTo>
                      <a:pt x="199" y="657"/>
                      <a:pt x="199" y="657"/>
                      <a:pt x="199" y="657"/>
                    </a:cubicBezTo>
                    <a:cubicBezTo>
                      <a:pt x="129" y="657"/>
                      <a:pt x="62" y="673"/>
                      <a:pt x="3" y="703"/>
                    </a:cubicBezTo>
                    <a:cubicBezTo>
                      <a:pt x="0" y="963"/>
                      <a:pt x="99" y="1224"/>
                      <a:pt x="297" y="1423"/>
                    </a:cubicBezTo>
                    <a:cubicBezTo>
                      <a:pt x="324" y="1450"/>
                      <a:pt x="352" y="1475"/>
                      <a:pt x="381" y="1498"/>
                    </a:cubicBezTo>
                    <a:cubicBezTo>
                      <a:pt x="464" y="1460"/>
                      <a:pt x="534" y="1397"/>
                      <a:pt x="580" y="1318"/>
                    </a:cubicBezTo>
                    <a:cubicBezTo>
                      <a:pt x="546" y="1294"/>
                      <a:pt x="514" y="1267"/>
                      <a:pt x="484" y="1237"/>
                    </a:cubicBezTo>
                    <a:cubicBezTo>
                      <a:pt x="326" y="1079"/>
                      <a:pt x="254" y="868"/>
                      <a:pt x="268" y="661"/>
                    </a:cubicBezTo>
                    <a:cubicBezTo>
                      <a:pt x="245" y="658"/>
                      <a:pt x="223" y="656"/>
                      <a:pt x="199" y="656"/>
                    </a:cubicBezTo>
                    <a:moveTo>
                      <a:pt x="297" y="0"/>
                    </a:moveTo>
                    <a:cubicBezTo>
                      <a:pt x="148" y="150"/>
                      <a:pt x="55" y="335"/>
                      <a:pt x="19" y="528"/>
                    </a:cubicBezTo>
                    <a:cubicBezTo>
                      <a:pt x="76" y="510"/>
                      <a:pt x="137" y="500"/>
                      <a:pt x="199" y="500"/>
                    </a:cubicBezTo>
                    <a:cubicBezTo>
                      <a:pt x="199" y="500"/>
                      <a:pt x="199" y="500"/>
                      <a:pt x="199" y="500"/>
                    </a:cubicBezTo>
                    <a:cubicBezTo>
                      <a:pt x="232" y="500"/>
                      <a:pt x="264" y="502"/>
                      <a:pt x="295" y="507"/>
                    </a:cubicBezTo>
                    <a:cubicBezTo>
                      <a:pt x="328" y="390"/>
                      <a:pt x="391" y="279"/>
                      <a:pt x="484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297" y="0"/>
                      <a:pt x="297" y="0"/>
                      <a:pt x="2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4" name="Freeform 95"/>
              <p:cNvSpPr>
                <a:spLocks/>
              </p:cNvSpPr>
              <p:nvPr userDrawn="1"/>
            </p:nvSpPr>
            <p:spPr bwMode="auto">
              <a:xfrm>
                <a:off x="10728886" y="3395500"/>
                <a:ext cx="263858" cy="307835"/>
              </a:xfrm>
              <a:custGeom>
                <a:avLst/>
                <a:gdLst>
                  <a:gd name="T0" fmla="*/ 124 w 209"/>
                  <a:gd name="T1" fmla="*/ 0 h 244"/>
                  <a:gd name="T2" fmla="*/ 0 w 209"/>
                  <a:gd name="T3" fmla="*/ 233 h 244"/>
                  <a:gd name="T4" fmla="*/ 20 w 209"/>
                  <a:gd name="T5" fmla="*/ 244 h 244"/>
                  <a:gd name="T6" fmla="*/ 209 w 209"/>
                  <a:gd name="T7" fmla="*/ 43 h 244"/>
                  <a:gd name="T8" fmla="*/ 124 w 209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44">
                    <a:moveTo>
                      <a:pt x="124" y="0"/>
                    </a:moveTo>
                    <a:cubicBezTo>
                      <a:pt x="69" y="69"/>
                      <a:pt x="27" y="147"/>
                      <a:pt x="0" y="233"/>
                    </a:cubicBezTo>
                    <a:cubicBezTo>
                      <a:pt x="6" y="237"/>
                      <a:pt x="13" y="241"/>
                      <a:pt x="20" y="244"/>
                    </a:cubicBezTo>
                    <a:cubicBezTo>
                      <a:pt x="98" y="193"/>
                      <a:pt x="163" y="124"/>
                      <a:pt x="209" y="43"/>
                    </a:cubicBezTo>
                    <a:cubicBezTo>
                      <a:pt x="180" y="31"/>
                      <a:pt x="151" y="16"/>
                      <a:pt x="1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5" name="Freeform 96"/>
              <p:cNvSpPr>
                <a:spLocks/>
              </p:cNvSpPr>
              <p:nvPr userDrawn="1"/>
            </p:nvSpPr>
            <p:spPr bwMode="auto">
              <a:xfrm>
                <a:off x="10093929" y="2323094"/>
                <a:ext cx="246885" cy="256143"/>
              </a:xfrm>
              <a:custGeom>
                <a:avLst/>
                <a:gdLst>
                  <a:gd name="T0" fmla="*/ 196 w 196"/>
                  <a:gd name="T1" fmla="*/ 0 h 203"/>
                  <a:gd name="T2" fmla="*/ 16 w 196"/>
                  <a:gd name="T3" fmla="*/ 28 h 203"/>
                  <a:gd name="T4" fmla="*/ 0 w 196"/>
                  <a:gd name="T5" fmla="*/ 203 h 203"/>
                  <a:gd name="T6" fmla="*/ 196 w 196"/>
                  <a:gd name="T7" fmla="*/ 157 h 203"/>
                  <a:gd name="T8" fmla="*/ 196 w 196"/>
                  <a:gd name="T9" fmla="*/ 156 h 203"/>
                  <a:gd name="T10" fmla="*/ 196 w 196"/>
                  <a:gd name="T11" fmla="*/ 156 h 203"/>
                  <a:gd name="T12" fmla="*/ 196 w 196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203">
                    <a:moveTo>
                      <a:pt x="196" y="0"/>
                    </a:moveTo>
                    <a:cubicBezTo>
                      <a:pt x="134" y="0"/>
                      <a:pt x="73" y="10"/>
                      <a:pt x="16" y="28"/>
                    </a:cubicBezTo>
                    <a:cubicBezTo>
                      <a:pt x="6" y="86"/>
                      <a:pt x="0" y="144"/>
                      <a:pt x="0" y="203"/>
                    </a:cubicBezTo>
                    <a:cubicBezTo>
                      <a:pt x="59" y="173"/>
                      <a:pt x="126" y="157"/>
                      <a:pt x="196" y="157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0"/>
                      <a:pt x="196" y="0"/>
                      <a:pt x="19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6" name="Freeform 97"/>
              <p:cNvSpPr>
                <a:spLocks/>
              </p:cNvSpPr>
              <p:nvPr userDrawn="1"/>
            </p:nvSpPr>
            <p:spPr bwMode="auto">
              <a:xfrm>
                <a:off x="10340814" y="2323094"/>
                <a:ext cx="0" cy="196737"/>
              </a:xfrm>
              <a:custGeom>
                <a:avLst/>
                <a:gdLst>
                  <a:gd name="T0" fmla="*/ 0 h 156"/>
                  <a:gd name="T1" fmla="*/ 0 h 156"/>
                  <a:gd name="T2" fmla="*/ 156 h 156"/>
                  <a:gd name="T3" fmla="*/ 156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7" name="Freeform 98"/>
              <p:cNvSpPr>
                <a:spLocks/>
              </p:cNvSpPr>
              <p:nvPr userDrawn="1"/>
            </p:nvSpPr>
            <p:spPr bwMode="auto">
              <a:xfrm>
                <a:off x="10464256" y="1692765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38" name="Freeform 99"/>
              <p:cNvSpPr>
                <a:spLocks/>
              </p:cNvSpPr>
              <p:nvPr userDrawn="1"/>
            </p:nvSpPr>
            <p:spPr bwMode="auto">
              <a:xfrm>
                <a:off x="12023489" y="3251998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773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2"/>
          <p:cNvSpPr>
            <a:spLocks/>
          </p:cNvSpPr>
          <p:nvPr userDrawn="1"/>
        </p:nvSpPr>
        <p:spPr bwMode="auto">
          <a:xfrm>
            <a:off x="5705474" y="3117851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" name="Freeform 113"/>
          <p:cNvSpPr>
            <a:spLocks/>
          </p:cNvSpPr>
          <p:nvPr userDrawn="1"/>
        </p:nvSpPr>
        <p:spPr bwMode="auto">
          <a:xfrm>
            <a:off x="4724081" y="1220788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" name="Oval 114"/>
          <p:cNvSpPr>
            <a:spLocks noChangeArrowheads="1"/>
          </p:cNvSpPr>
          <p:nvPr userDrawn="1"/>
        </p:nvSpPr>
        <p:spPr bwMode="auto">
          <a:xfrm>
            <a:off x="2993071" y="809626"/>
            <a:ext cx="920750" cy="92075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" name="Oval 115"/>
          <p:cNvSpPr>
            <a:spLocks noChangeArrowheads="1"/>
          </p:cNvSpPr>
          <p:nvPr userDrawn="1"/>
        </p:nvSpPr>
        <p:spPr bwMode="auto">
          <a:xfrm>
            <a:off x="2329497" y="3789363"/>
            <a:ext cx="430213" cy="42862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" name="Freeform 116"/>
          <p:cNvSpPr>
            <a:spLocks/>
          </p:cNvSpPr>
          <p:nvPr userDrawn="1"/>
        </p:nvSpPr>
        <p:spPr bwMode="auto">
          <a:xfrm>
            <a:off x="2485072" y="1631951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7"/>
          <p:cNvSpPr>
            <a:spLocks/>
          </p:cNvSpPr>
          <p:nvPr userDrawn="1"/>
        </p:nvSpPr>
        <p:spPr bwMode="auto">
          <a:xfrm>
            <a:off x="3016249" y="4968876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8"/>
          <p:cNvSpPr>
            <a:spLocks noChangeArrowheads="1"/>
          </p:cNvSpPr>
          <p:nvPr userDrawn="1"/>
        </p:nvSpPr>
        <p:spPr bwMode="auto">
          <a:xfrm>
            <a:off x="2683509" y="2998789"/>
            <a:ext cx="279400" cy="28257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9"/>
          <p:cNvSpPr>
            <a:spLocks noChangeArrowheads="1"/>
          </p:cNvSpPr>
          <p:nvPr userDrawn="1"/>
        </p:nvSpPr>
        <p:spPr bwMode="auto">
          <a:xfrm>
            <a:off x="3113405" y="3987802"/>
            <a:ext cx="473075" cy="47307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20"/>
          <p:cNvSpPr>
            <a:spLocks/>
          </p:cNvSpPr>
          <p:nvPr userDrawn="1"/>
        </p:nvSpPr>
        <p:spPr bwMode="auto">
          <a:xfrm>
            <a:off x="4427219" y="2414588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21"/>
          <p:cNvSpPr>
            <a:spLocks/>
          </p:cNvSpPr>
          <p:nvPr userDrawn="1"/>
        </p:nvSpPr>
        <p:spPr bwMode="auto">
          <a:xfrm>
            <a:off x="5705474" y="1624014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Freeform 122"/>
          <p:cNvSpPr>
            <a:spLocks/>
          </p:cNvSpPr>
          <p:nvPr userDrawn="1"/>
        </p:nvSpPr>
        <p:spPr bwMode="auto">
          <a:xfrm>
            <a:off x="3126105" y="2635252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Freeform 123"/>
          <p:cNvSpPr>
            <a:spLocks/>
          </p:cNvSpPr>
          <p:nvPr userDrawn="1"/>
        </p:nvSpPr>
        <p:spPr bwMode="auto">
          <a:xfrm>
            <a:off x="3741101" y="41276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4"/>
          <p:cNvSpPr>
            <a:spLocks/>
          </p:cNvSpPr>
          <p:nvPr userDrawn="1"/>
        </p:nvSpPr>
        <p:spPr bwMode="auto">
          <a:xfrm>
            <a:off x="2206942" y="871538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5"/>
          <p:cNvSpPr>
            <a:spLocks/>
          </p:cNvSpPr>
          <p:nvPr userDrawn="1"/>
        </p:nvSpPr>
        <p:spPr bwMode="auto">
          <a:xfrm>
            <a:off x="3483927" y="1463676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6"/>
          <p:cNvSpPr>
            <a:spLocks/>
          </p:cNvSpPr>
          <p:nvPr userDrawn="1"/>
        </p:nvSpPr>
        <p:spPr bwMode="auto">
          <a:xfrm>
            <a:off x="5462586" y="48498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Oval 127"/>
          <p:cNvSpPr>
            <a:spLocks noChangeArrowheads="1"/>
          </p:cNvSpPr>
          <p:nvPr userDrawn="1"/>
        </p:nvSpPr>
        <p:spPr bwMode="auto">
          <a:xfrm>
            <a:off x="6064249" y="6405563"/>
            <a:ext cx="446088" cy="44608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8"/>
          <p:cNvSpPr>
            <a:spLocks/>
          </p:cNvSpPr>
          <p:nvPr userDrawn="1"/>
        </p:nvSpPr>
        <p:spPr bwMode="auto">
          <a:xfrm>
            <a:off x="6205536" y="5803901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9"/>
          <p:cNvSpPr>
            <a:spLocks/>
          </p:cNvSpPr>
          <p:nvPr userDrawn="1"/>
        </p:nvSpPr>
        <p:spPr bwMode="auto">
          <a:xfrm>
            <a:off x="3809364" y="3727451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30"/>
          <p:cNvSpPr>
            <a:spLocks/>
          </p:cNvSpPr>
          <p:nvPr userDrawn="1"/>
        </p:nvSpPr>
        <p:spPr bwMode="auto">
          <a:xfrm>
            <a:off x="5068887" y="2759077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Freeform 131"/>
          <p:cNvSpPr>
            <a:spLocks/>
          </p:cNvSpPr>
          <p:nvPr userDrawn="1"/>
        </p:nvSpPr>
        <p:spPr bwMode="auto">
          <a:xfrm>
            <a:off x="3890326" y="747713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32"/>
          <p:cNvSpPr>
            <a:spLocks/>
          </p:cNvSpPr>
          <p:nvPr userDrawn="1"/>
        </p:nvSpPr>
        <p:spPr bwMode="auto">
          <a:xfrm>
            <a:off x="2427921" y="4699001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Oval 133"/>
          <p:cNvSpPr>
            <a:spLocks noChangeArrowheads="1"/>
          </p:cNvSpPr>
          <p:nvPr userDrawn="1"/>
        </p:nvSpPr>
        <p:spPr bwMode="auto">
          <a:xfrm>
            <a:off x="2378709" y="4089401"/>
            <a:ext cx="260350" cy="2603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4"/>
          <p:cNvSpPr>
            <a:spLocks/>
          </p:cNvSpPr>
          <p:nvPr userDrawn="1"/>
        </p:nvSpPr>
        <p:spPr bwMode="auto">
          <a:xfrm>
            <a:off x="5319711" y="73027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Oval 135"/>
          <p:cNvSpPr>
            <a:spLocks noChangeArrowheads="1"/>
          </p:cNvSpPr>
          <p:nvPr userDrawn="1"/>
        </p:nvSpPr>
        <p:spPr bwMode="auto">
          <a:xfrm>
            <a:off x="3990339" y="1849438"/>
            <a:ext cx="1600200" cy="16002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Oval 136"/>
          <p:cNvSpPr>
            <a:spLocks noChangeArrowheads="1"/>
          </p:cNvSpPr>
          <p:nvPr userDrawn="1"/>
        </p:nvSpPr>
        <p:spPr bwMode="auto">
          <a:xfrm>
            <a:off x="1941830" y="4513264"/>
            <a:ext cx="233363" cy="239713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Freeform 137"/>
          <p:cNvSpPr>
            <a:spLocks/>
          </p:cNvSpPr>
          <p:nvPr userDrawn="1"/>
        </p:nvSpPr>
        <p:spPr bwMode="auto">
          <a:xfrm>
            <a:off x="5480049" y="358776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8"/>
          <p:cNvSpPr>
            <a:spLocks/>
          </p:cNvSpPr>
          <p:nvPr userDrawn="1"/>
        </p:nvSpPr>
        <p:spPr bwMode="auto">
          <a:xfrm>
            <a:off x="1911681" y="2762250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Freeform 139"/>
          <p:cNvSpPr>
            <a:spLocks/>
          </p:cNvSpPr>
          <p:nvPr userDrawn="1"/>
        </p:nvSpPr>
        <p:spPr bwMode="auto">
          <a:xfrm>
            <a:off x="2958146" y="15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Freeform 140"/>
          <p:cNvSpPr>
            <a:spLocks/>
          </p:cNvSpPr>
          <p:nvPr userDrawn="1"/>
        </p:nvSpPr>
        <p:spPr bwMode="auto">
          <a:xfrm>
            <a:off x="2083117" y="2184402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41"/>
          <p:cNvSpPr>
            <a:spLocks/>
          </p:cNvSpPr>
          <p:nvPr userDrawn="1"/>
        </p:nvSpPr>
        <p:spPr bwMode="auto">
          <a:xfrm>
            <a:off x="2690811" y="1535114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42"/>
          <p:cNvSpPr>
            <a:spLocks/>
          </p:cNvSpPr>
          <p:nvPr userDrawn="1"/>
        </p:nvSpPr>
        <p:spPr bwMode="auto">
          <a:xfrm>
            <a:off x="4714557" y="4527551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Oval 143"/>
          <p:cNvSpPr>
            <a:spLocks noChangeArrowheads="1"/>
          </p:cNvSpPr>
          <p:nvPr userDrawn="1"/>
        </p:nvSpPr>
        <p:spPr bwMode="auto">
          <a:xfrm>
            <a:off x="5316536" y="5937251"/>
            <a:ext cx="446088" cy="44608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4"/>
          <p:cNvSpPr>
            <a:spLocks/>
          </p:cNvSpPr>
          <p:nvPr userDrawn="1"/>
        </p:nvSpPr>
        <p:spPr bwMode="auto">
          <a:xfrm>
            <a:off x="5457824" y="5332413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5"/>
          <p:cNvSpPr>
            <a:spLocks/>
          </p:cNvSpPr>
          <p:nvPr userDrawn="1"/>
        </p:nvSpPr>
        <p:spPr bwMode="auto">
          <a:xfrm>
            <a:off x="3209290" y="3457577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Oval 35"/>
          <p:cNvSpPr/>
          <p:nvPr userDrawn="1"/>
        </p:nvSpPr>
        <p:spPr>
          <a:xfrm>
            <a:off x="5261292" y="1"/>
            <a:ext cx="6845777" cy="6845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37" name="Oval 114"/>
          <p:cNvSpPr>
            <a:spLocks noChangeArrowheads="1"/>
          </p:cNvSpPr>
          <p:nvPr userDrawn="1"/>
        </p:nvSpPr>
        <p:spPr bwMode="auto">
          <a:xfrm>
            <a:off x="1012443" y="1792827"/>
            <a:ext cx="656686" cy="65668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Oval 115"/>
          <p:cNvSpPr>
            <a:spLocks noChangeArrowheads="1"/>
          </p:cNvSpPr>
          <p:nvPr userDrawn="1"/>
        </p:nvSpPr>
        <p:spPr bwMode="auto">
          <a:xfrm>
            <a:off x="1001450" y="4552051"/>
            <a:ext cx="306832" cy="305699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16"/>
          <p:cNvSpPr>
            <a:spLocks/>
          </p:cNvSpPr>
          <p:nvPr userDrawn="1"/>
        </p:nvSpPr>
        <p:spPr bwMode="auto">
          <a:xfrm>
            <a:off x="401550" y="2513624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Freeform 117"/>
          <p:cNvSpPr>
            <a:spLocks/>
          </p:cNvSpPr>
          <p:nvPr userDrawn="1"/>
        </p:nvSpPr>
        <p:spPr bwMode="auto">
          <a:xfrm>
            <a:off x="1253261" y="947739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8"/>
          <p:cNvSpPr>
            <a:spLocks noChangeArrowheads="1"/>
          </p:cNvSpPr>
          <p:nvPr userDrawn="1"/>
        </p:nvSpPr>
        <p:spPr bwMode="auto">
          <a:xfrm>
            <a:off x="466067" y="3449639"/>
            <a:ext cx="199271" cy="20153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Oval 119"/>
          <p:cNvSpPr>
            <a:spLocks noChangeArrowheads="1"/>
          </p:cNvSpPr>
          <p:nvPr userDrawn="1"/>
        </p:nvSpPr>
        <p:spPr bwMode="auto">
          <a:xfrm>
            <a:off x="1858612" y="4763237"/>
            <a:ext cx="337401" cy="33740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22"/>
          <p:cNvSpPr>
            <a:spLocks/>
          </p:cNvSpPr>
          <p:nvPr userDrawn="1"/>
        </p:nvSpPr>
        <p:spPr bwMode="auto">
          <a:xfrm>
            <a:off x="1274728" y="3686744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Freeform 124"/>
          <p:cNvSpPr>
            <a:spLocks/>
          </p:cNvSpPr>
          <p:nvPr userDrawn="1"/>
        </p:nvSpPr>
        <p:spPr bwMode="auto">
          <a:xfrm>
            <a:off x="228806" y="1971151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33"/>
          <p:cNvSpPr>
            <a:spLocks noChangeArrowheads="1"/>
          </p:cNvSpPr>
          <p:nvPr userDrawn="1"/>
        </p:nvSpPr>
        <p:spPr bwMode="auto">
          <a:xfrm>
            <a:off x="1001948" y="4803828"/>
            <a:ext cx="185684" cy="18568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38"/>
          <p:cNvSpPr>
            <a:spLocks/>
          </p:cNvSpPr>
          <p:nvPr userDrawn="1"/>
        </p:nvSpPr>
        <p:spPr bwMode="auto">
          <a:xfrm>
            <a:off x="203332" y="3733353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40"/>
          <p:cNvSpPr>
            <a:spLocks/>
          </p:cNvSpPr>
          <p:nvPr userDrawn="1"/>
        </p:nvSpPr>
        <p:spPr bwMode="auto">
          <a:xfrm>
            <a:off x="-72796" y="2992319"/>
            <a:ext cx="220783" cy="22078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Freeform 141"/>
          <p:cNvSpPr>
            <a:spLocks/>
          </p:cNvSpPr>
          <p:nvPr userDrawn="1"/>
        </p:nvSpPr>
        <p:spPr bwMode="auto">
          <a:xfrm>
            <a:off x="848277" y="2644883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Oval 115"/>
          <p:cNvSpPr>
            <a:spLocks noChangeArrowheads="1"/>
          </p:cNvSpPr>
          <p:nvPr userDrawn="1"/>
        </p:nvSpPr>
        <p:spPr bwMode="auto">
          <a:xfrm>
            <a:off x="2206403" y="4371527"/>
            <a:ext cx="306832" cy="305699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16"/>
          <p:cNvSpPr>
            <a:spLocks/>
          </p:cNvSpPr>
          <p:nvPr userDrawn="1"/>
        </p:nvSpPr>
        <p:spPr bwMode="auto">
          <a:xfrm>
            <a:off x="1341444" y="2243155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8"/>
          <p:cNvSpPr>
            <a:spLocks noChangeArrowheads="1"/>
          </p:cNvSpPr>
          <p:nvPr userDrawn="1"/>
        </p:nvSpPr>
        <p:spPr bwMode="auto">
          <a:xfrm>
            <a:off x="1405961" y="3179170"/>
            <a:ext cx="199271" cy="20153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33"/>
          <p:cNvSpPr>
            <a:spLocks noChangeArrowheads="1"/>
          </p:cNvSpPr>
          <p:nvPr userDrawn="1"/>
        </p:nvSpPr>
        <p:spPr bwMode="auto">
          <a:xfrm>
            <a:off x="721852" y="2285548"/>
            <a:ext cx="185684" cy="18568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38"/>
          <p:cNvSpPr>
            <a:spLocks/>
          </p:cNvSpPr>
          <p:nvPr userDrawn="1"/>
        </p:nvSpPr>
        <p:spPr bwMode="auto">
          <a:xfrm>
            <a:off x="1143226" y="3462884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Freeform 141"/>
          <p:cNvSpPr>
            <a:spLocks/>
          </p:cNvSpPr>
          <p:nvPr userDrawn="1"/>
        </p:nvSpPr>
        <p:spPr bwMode="auto">
          <a:xfrm>
            <a:off x="1788171" y="237441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53481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2"/>
          <p:cNvSpPr>
            <a:spLocks/>
          </p:cNvSpPr>
          <p:nvPr userDrawn="1"/>
        </p:nvSpPr>
        <p:spPr bwMode="auto">
          <a:xfrm>
            <a:off x="5705474" y="3117851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" name="Freeform 113"/>
          <p:cNvSpPr>
            <a:spLocks/>
          </p:cNvSpPr>
          <p:nvPr userDrawn="1"/>
        </p:nvSpPr>
        <p:spPr bwMode="auto">
          <a:xfrm>
            <a:off x="4724081" y="1220788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" name="Oval 114"/>
          <p:cNvSpPr>
            <a:spLocks noChangeArrowheads="1"/>
          </p:cNvSpPr>
          <p:nvPr userDrawn="1"/>
        </p:nvSpPr>
        <p:spPr bwMode="auto">
          <a:xfrm>
            <a:off x="2993071" y="809626"/>
            <a:ext cx="920750" cy="920750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" name="Oval 115"/>
          <p:cNvSpPr>
            <a:spLocks noChangeArrowheads="1"/>
          </p:cNvSpPr>
          <p:nvPr userDrawn="1"/>
        </p:nvSpPr>
        <p:spPr bwMode="auto">
          <a:xfrm>
            <a:off x="2329497" y="3789363"/>
            <a:ext cx="430213" cy="428625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6" name="Freeform 116"/>
          <p:cNvSpPr>
            <a:spLocks/>
          </p:cNvSpPr>
          <p:nvPr userDrawn="1"/>
        </p:nvSpPr>
        <p:spPr bwMode="auto">
          <a:xfrm>
            <a:off x="2485072" y="1631951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7"/>
          <p:cNvSpPr>
            <a:spLocks/>
          </p:cNvSpPr>
          <p:nvPr userDrawn="1"/>
        </p:nvSpPr>
        <p:spPr bwMode="auto">
          <a:xfrm>
            <a:off x="3016249" y="4968876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8"/>
          <p:cNvSpPr>
            <a:spLocks noChangeArrowheads="1"/>
          </p:cNvSpPr>
          <p:nvPr userDrawn="1"/>
        </p:nvSpPr>
        <p:spPr bwMode="auto">
          <a:xfrm>
            <a:off x="2683509" y="2998789"/>
            <a:ext cx="279400" cy="28257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9"/>
          <p:cNvSpPr>
            <a:spLocks noChangeArrowheads="1"/>
          </p:cNvSpPr>
          <p:nvPr userDrawn="1"/>
        </p:nvSpPr>
        <p:spPr bwMode="auto">
          <a:xfrm>
            <a:off x="3113405" y="3987802"/>
            <a:ext cx="473075" cy="47307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20"/>
          <p:cNvSpPr>
            <a:spLocks/>
          </p:cNvSpPr>
          <p:nvPr userDrawn="1"/>
        </p:nvSpPr>
        <p:spPr bwMode="auto">
          <a:xfrm>
            <a:off x="4427219" y="2414588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21"/>
          <p:cNvSpPr>
            <a:spLocks/>
          </p:cNvSpPr>
          <p:nvPr userDrawn="1"/>
        </p:nvSpPr>
        <p:spPr bwMode="auto">
          <a:xfrm>
            <a:off x="5705474" y="1624014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Freeform 122"/>
          <p:cNvSpPr>
            <a:spLocks/>
          </p:cNvSpPr>
          <p:nvPr userDrawn="1"/>
        </p:nvSpPr>
        <p:spPr bwMode="auto">
          <a:xfrm>
            <a:off x="3126105" y="2635252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Freeform 123"/>
          <p:cNvSpPr>
            <a:spLocks/>
          </p:cNvSpPr>
          <p:nvPr userDrawn="1"/>
        </p:nvSpPr>
        <p:spPr bwMode="auto">
          <a:xfrm>
            <a:off x="3741101" y="41276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4"/>
          <p:cNvSpPr>
            <a:spLocks/>
          </p:cNvSpPr>
          <p:nvPr userDrawn="1"/>
        </p:nvSpPr>
        <p:spPr bwMode="auto">
          <a:xfrm>
            <a:off x="2206942" y="871538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5"/>
          <p:cNvSpPr>
            <a:spLocks/>
          </p:cNvSpPr>
          <p:nvPr userDrawn="1"/>
        </p:nvSpPr>
        <p:spPr bwMode="auto">
          <a:xfrm>
            <a:off x="3483927" y="1463676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6"/>
          <p:cNvSpPr>
            <a:spLocks/>
          </p:cNvSpPr>
          <p:nvPr userDrawn="1"/>
        </p:nvSpPr>
        <p:spPr bwMode="auto">
          <a:xfrm>
            <a:off x="5462586" y="48498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Oval 127"/>
          <p:cNvSpPr>
            <a:spLocks noChangeArrowheads="1"/>
          </p:cNvSpPr>
          <p:nvPr userDrawn="1"/>
        </p:nvSpPr>
        <p:spPr bwMode="auto">
          <a:xfrm>
            <a:off x="6064249" y="6405563"/>
            <a:ext cx="446088" cy="446088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8"/>
          <p:cNvSpPr>
            <a:spLocks/>
          </p:cNvSpPr>
          <p:nvPr userDrawn="1"/>
        </p:nvSpPr>
        <p:spPr bwMode="auto">
          <a:xfrm>
            <a:off x="6205536" y="5803901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9"/>
          <p:cNvSpPr>
            <a:spLocks/>
          </p:cNvSpPr>
          <p:nvPr userDrawn="1"/>
        </p:nvSpPr>
        <p:spPr bwMode="auto">
          <a:xfrm>
            <a:off x="3809364" y="3727451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30"/>
          <p:cNvSpPr>
            <a:spLocks/>
          </p:cNvSpPr>
          <p:nvPr userDrawn="1"/>
        </p:nvSpPr>
        <p:spPr bwMode="auto">
          <a:xfrm>
            <a:off x="5068887" y="2759077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Freeform 131"/>
          <p:cNvSpPr>
            <a:spLocks/>
          </p:cNvSpPr>
          <p:nvPr userDrawn="1"/>
        </p:nvSpPr>
        <p:spPr bwMode="auto">
          <a:xfrm>
            <a:off x="3890326" y="747713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32"/>
          <p:cNvSpPr>
            <a:spLocks/>
          </p:cNvSpPr>
          <p:nvPr userDrawn="1"/>
        </p:nvSpPr>
        <p:spPr bwMode="auto">
          <a:xfrm>
            <a:off x="2427921" y="4699001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Oval 133"/>
          <p:cNvSpPr>
            <a:spLocks noChangeArrowheads="1"/>
          </p:cNvSpPr>
          <p:nvPr userDrawn="1"/>
        </p:nvSpPr>
        <p:spPr bwMode="auto">
          <a:xfrm>
            <a:off x="2378709" y="4089401"/>
            <a:ext cx="260350" cy="260350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4"/>
          <p:cNvSpPr>
            <a:spLocks/>
          </p:cNvSpPr>
          <p:nvPr userDrawn="1"/>
        </p:nvSpPr>
        <p:spPr bwMode="auto">
          <a:xfrm>
            <a:off x="5319711" y="73027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Oval 135"/>
          <p:cNvSpPr>
            <a:spLocks noChangeArrowheads="1"/>
          </p:cNvSpPr>
          <p:nvPr userDrawn="1"/>
        </p:nvSpPr>
        <p:spPr bwMode="auto">
          <a:xfrm>
            <a:off x="3990339" y="1849438"/>
            <a:ext cx="1600200" cy="1600200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Oval 136"/>
          <p:cNvSpPr>
            <a:spLocks noChangeArrowheads="1"/>
          </p:cNvSpPr>
          <p:nvPr userDrawn="1"/>
        </p:nvSpPr>
        <p:spPr bwMode="auto">
          <a:xfrm>
            <a:off x="1941830" y="4513264"/>
            <a:ext cx="233363" cy="239713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Freeform 137"/>
          <p:cNvSpPr>
            <a:spLocks/>
          </p:cNvSpPr>
          <p:nvPr userDrawn="1"/>
        </p:nvSpPr>
        <p:spPr bwMode="auto">
          <a:xfrm>
            <a:off x="5480049" y="358776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8"/>
          <p:cNvSpPr>
            <a:spLocks/>
          </p:cNvSpPr>
          <p:nvPr userDrawn="1"/>
        </p:nvSpPr>
        <p:spPr bwMode="auto">
          <a:xfrm>
            <a:off x="1911681" y="2762250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Freeform 139"/>
          <p:cNvSpPr>
            <a:spLocks/>
          </p:cNvSpPr>
          <p:nvPr userDrawn="1"/>
        </p:nvSpPr>
        <p:spPr bwMode="auto">
          <a:xfrm>
            <a:off x="2958146" y="15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Freeform 140"/>
          <p:cNvSpPr>
            <a:spLocks/>
          </p:cNvSpPr>
          <p:nvPr userDrawn="1"/>
        </p:nvSpPr>
        <p:spPr bwMode="auto">
          <a:xfrm>
            <a:off x="2083117" y="2184402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41"/>
          <p:cNvSpPr>
            <a:spLocks/>
          </p:cNvSpPr>
          <p:nvPr userDrawn="1"/>
        </p:nvSpPr>
        <p:spPr bwMode="auto">
          <a:xfrm>
            <a:off x="2690811" y="1535114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42"/>
          <p:cNvSpPr>
            <a:spLocks/>
          </p:cNvSpPr>
          <p:nvPr userDrawn="1"/>
        </p:nvSpPr>
        <p:spPr bwMode="auto">
          <a:xfrm>
            <a:off x="4714557" y="4527551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Oval 143"/>
          <p:cNvSpPr>
            <a:spLocks noChangeArrowheads="1"/>
          </p:cNvSpPr>
          <p:nvPr userDrawn="1"/>
        </p:nvSpPr>
        <p:spPr bwMode="auto">
          <a:xfrm>
            <a:off x="5316536" y="5937251"/>
            <a:ext cx="446088" cy="446088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4"/>
          <p:cNvSpPr>
            <a:spLocks/>
          </p:cNvSpPr>
          <p:nvPr userDrawn="1"/>
        </p:nvSpPr>
        <p:spPr bwMode="auto">
          <a:xfrm>
            <a:off x="5457824" y="5332413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5"/>
          <p:cNvSpPr>
            <a:spLocks/>
          </p:cNvSpPr>
          <p:nvPr userDrawn="1"/>
        </p:nvSpPr>
        <p:spPr bwMode="auto">
          <a:xfrm>
            <a:off x="3209290" y="3457577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Oval 35"/>
          <p:cNvSpPr/>
          <p:nvPr userDrawn="1"/>
        </p:nvSpPr>
        <p:spPr>
          <a:xfrm>
            <a:off x="5261292" y="1"/>
            <a:ext cx="6845777" cy="6845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sp>
        <p:nvSpPr>
          <p:cNvPr id="37" name="Oval 114"/>
          <p:cNvSpPr>
            <a:spLocks noChangeArrowheads="1"/>
          </p:cNvSpPr>
          <p:nvPr userDrawn="1"/>
        </p:nvSpPr>
        <p:spPr bwMode="auto">
          <a:xfrm>
            <a:off x="1012443" y="1792827"/>
            <a:ext cx="656686" cy="656686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Oval 115"/>
          <p:cNvSpPr>
            <a:spLocks noChangeArrowheads="1"/>
          </p:cNvSpPr>
          <p:nvPr userDrawn="1"/>
        </p:nvSpPr>
        <p:spPr bwMode="auto">
          <a:xfrm>
            <a:off x="1001450" y="4552051"/>
            <a:ext cx="306832" cy="305699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16"/>
          <p:cNvSpPr>
            <a:spLocks/>
          </p:cNvSpPr>
          <p:nvPr userDrawn="1"/>
        </p:nvSpPr>
        <p:spPr bwMode="auto">
          <a:xfrm>
            <a:off x="401550" y="2513624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Freeform 117"/>
          <p:cNvSpPr>
            <a:spLocks/>
          </p:cNvSpPr>
          <p:nvPr userDrawn="1"/>
        </p:nvSpPr>
        <p:spPr bwMode="auto">
          <a:xfrm>
            <a:off x="1253261" y="947739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8"/>
          <p:cNvSpPr>
            <a:spLocks noChangeArrowheads="1"/>
          </p:cNvSpPr>
          <p:nvPr userDrawn="1"/>
        </p:nvSpPr>
        <p:spPr bwMode="auto">
          <a:xfrm>
            <a:off x="466067" y="3449639"/>
            <a:ext cx="199271" cy="20153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Oval 119"/>
          <p:cNvSpPr>
            <a:spLocks noChangeArrowheads="1"/>
          </p:cNvSpPr>
          <p:nvPr userDrawn="1"/>
        </p:nvSpPr>
        <p:spPr bwMode="auto">
          <a:xfrm>
            <a:off x="1858612" y="4763237"/>
            <a:ext cx="337401" cy="337401"/>
          </a:xfrm>
          <a:prstGeom prst="ellipse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22"/>
          <p:cNvSpPr>
            <a:spLocks/>
          </p:cNvSpPr>
          <p:nvPr userDrawn="1"/>
        </p:nvSpPr>
        <p:spPr bwMode="auto">
          <a:xfrm>
            <a:off x="1274728" y="3686744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Freeform 124"/>
          <p:cNvSpPr>
            <a:spLocks/>
          </p:cNvSpPr>
          <p:nvPr userDrawn="1"/>
        </p:nvSpPr>
        <p:spPr bwMode="auto">
          <a:xfrm>
            <a:off x="228806" y="1971151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33"/>
          <p:cNvSpPr>
            <a:spLocks noChangeArrowheads="1"/>
          </p:cNvSpPr>
          <p:nvPr userDrawn="1"/>
        </p:nvSpPr>
        <p:spPr bwMode="auto">
          <a:xfrm>
            <a:off x="1001948" y="4803828"/>
            <a:ext cx="185684" cy="185684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38"/>
          <p:cNvSpPr>
            <a:spLocks/>
          </p:cNvSpPr>
          <p:nvPr userDrawn="1"/>
        </p:nvSpPr>
        <p:spPr bwMode="auto">
          <a:xfrm>
            <a:off x="203332" y="3733353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40"/>
          <p:cNvSpPr>
            <a:spLocks/>
          </p:cNvSpPr>
          <p:nvPr userDrawn="1"/>
        </p:nvSpPr>
        <p:spPr bwMode="auto">
          <a:xfrm>
            <a:off x="-72796" y="2992319"/>
            <a:ext cx="220783" cy="22078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Freeform 141"/>
          <p:cNvSpPr>
            <a:spLocks/>
          </p:cNvSpPr>
          <p:nvPr userDrawn="1"/>
        </p:nvSpPr>
        <p:spPr bwMode="auto">
          <a:xfrm>
            <a:off x="848277" y="2644883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Oval 115"/>
          <p:cNvSpPr>
            <a:spLocks noChangeArrowheads="1"/>
          </p:cNvSpPr>
          <p:nvPr userDrawn="1"/>
        </p:nvSpPr>
        <p:spPr bwMode="auto">
          <a:xfrm>
            <a:off x="2206403" y="4371527"/>
            <a:ext cx="306832" cy="305699"/>
          </a:xfrm>
          <a:prstGeom prst="ellipse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16"/>
          <p:cNvSpPr>
            <a:spLocks/>
          </p:cNvSpPr>
          <p:nvPr userDrawn="1"/>
        </p:nvSpPr>
        <p:spPr bwMode="auto">
          <a:xfrm>
            <a:off x="1341444" y="2243155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Oval 118"/>
          <p:cNvSpPr>
            <a:spLocks noChangeArrowheads="1"/>
          </p:cNvSpPr>
          <p:nvPr userDrawn="1"/>
        </p:nvSpPr>
        <p:spPr bwMode="auto">
          <a:xfrm>
            <a:off x="1405961" y="3179170"/>
            <a:ext cx="199271" cy="201535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33"/>
          <p:cNvSpPr>
            <a:spLocks noChangeArrowheads="1"/>
          </p:cNvSpPr>
          <p:nvPr userDrawn="1"/>
        </p:nvSpPr>
        <p:spPr bwMode="auto">
          <a:xfrm>
            <a:off x="721852" y="2285548"/>
            <a:ext cx="185684" cy="185684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38"/>
          <p:cNvSpPr>
            <a:spLocks/>
          </p:cNvSpPr>
          <p:nvPr userDrawn="1"/>
        </p:nvSpPr>
        <p:spPr bwMode="auto">
          <a:xfrm>
            <a:off x="1143226" y="3462884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Freeform 141"/>
          <p:cNvSpPr>
            <a:spLocks/>
          </p:cNvSpPr>
          <p:nvPr userDrawn="1"/>
        </p:nvSpPr>
        <p:spPr bwMode="auto">
          <a:xfrm>
            <a:off x="1788171" y="237441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7811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2E6E-6152-1EC2-A401-13D92C57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23CFA-673B-8CA2-48CB-7D0B86D7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A5600-EE0B-26CC-109D-78AEDDCD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41351-9588-0D02-9F69-C4183B57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7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19003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112"/>
          <p:cNvSpPr>
            <a:spLocks/>
          </p:cNvSpPr>
          <p:nvPr userDrawn="1"/>
        </p:nvSpPr>
        <p:spPr bwMode="auto">
          <a:xfrm rot="10800000">
            <a:off x="4258367" y="1570038"/>
            <a:ext cx="2166938" cy="2165350"/>
          </a:xfrm>
          <a:custGeom>
            <a:avLst/>
            <a:gdLst>
              <a:gd name="T0" fmla="*/ 0 w 490"/>
              <a:gd name="T1" fmla="*/ 245 h 490"/>
              <a:gd name="T2" fmla="*/ 245 w 490"/>
              <a:gd name="T3" fmla="*/ 0 h 490"/>
              <a:gd name="T4" fmla="*/ 490 w 490"/>
              <a:gd name="T5" fmla="*/ 245 h 490"/>
              <a:gd name="T6" fmla="*/ 245 w 490"/>
              <a:gd name="T7" fmla="*/ 490 h 490"/>
              <a:gd name="T8" fmla="*/ 0 w 490"/>
              <a:gd name="T9" fmla="*/ 245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0" h="490">
                <a:moveTo>
                  <a:pt x="0" y="245"/>
                </a:moveTo>
                <a:cubicBezTo>
                  <a:pt x="0" y="110"/>
                  <a:pt x="110" y="0"/>
                  <a:pt x="245" y="0"/>
                </a:cubicBezTo>
                <a:cubicBezTo>
                  <a:pt x="380" y="0"/>
                  <a:pt x="490" y="109"/>
                  <a:pt x="490" y="245"/>
                </a:cubicBezTo>
                <a:cubicBezTo>
                  <a:pt x="490" y="380"/>
                  <a:pt x="381" y="490"/>
                  <a:pt x="245" y="490"/>
                </a:cubicBezTo>
                <a:cubicBezTo>
                  <a:pt x="110" y="490"/>
                  <a:pt x="0" y="380"/>
                  <a:pt x="0" y="24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7" name="Freeform 113"/>
          <p:cNvSpPr>
            <a:spLocks/>
          </p:cNvSpPr>
          <p:nvPr userDrawn="1"/>
        </p:nvSpPr>
        <p:spPr bwMode="auto">
          <a:xfrm rot="10800000">
            <a:off x="6212898" y="4438651"/>
            <a:ext cx="1193800" cy="1193800"/>
          </a:xfrm>
          <a:custGeom>
            <a:avLst/>
            <a:gdLst>
              <a:gd name="T0" fmla="*/ 0 w 270"/>
              <a:gd name="T1" fmla="*/ 135 h 270"/>
              <a:gd name="T2" fmla="*/ 134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5"/>
                </a:moveTo>
                <a:cubicBezTo>
                  <a:pt x="0" y="60"/>
                  <a:pt x="60" y="0"/>
                  <a:pt x="134" y="0"/>
                </a:cubicBezTo>
                <a:cubicBezTo>
                  <a:pt x="209" y="0"/>
                  <a:pt x="270" y="60"/>
                  <a:pt x="270" y="135"/>
                </a:cubicBezTo>
                <a:cubicBezTo>
                  <a:pt x="270" y="209"/>
                  <a:pt x="209" y="270"/>
                  <a:pt x="135" y="270"/>
                </a:cubicBezTo>
                <a:cubicBezTo>
                  <a:pt x="60" y="270"/>
                  <a:pt x="0" y="209"/>
                  <a:pt x="0" y="1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8" name="Oval 114"/>
          <p:cNvSpPr>
            <a:spLocks noChangeArrowheads="1"/>
          </p:cNvSpPr>
          <p:nvPr userDrawn="1"/>
        </p:nvSpPr>
        <p:spPr bwMode="auto">
          <a:xfrm rot="10800000">
            <a:off x="8216958" y="5122863"/>
            <a:ext cx="920750" cy="920750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9" name="Oval 115"/>
          <p:cNvSpPr>
            <a:spLocks noChangeArrowheads="1"/>
          </p:cNvSpPr>
          <p:nvPr userDrawn="1"/>
        </p:nvSpPr>
        <p:spPr bwMode="auto">
          <a:xfrm rot="10800000">
            <a:off x="9371071" y="2635252"/>
            <a:ext cx="430213" cy="428625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0" name="Freeform 116"/>
          <p:cNvSpPr>
            <a:spLocks/>
          </p:cNvSpPr>
          <p:nvPr userDrawn="1"/>
        </p:nvSpPr>
        <p:spPr bwMode="auto">
          <a:xfrm rot="10800000">
            <a:off x="9083734" y="4654550"/>
            <a:ext cx="561975" cy="566738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1" name="Freeform 117"/>
          <p:cNvSpPr>
            <a:spLocks/>
          </p:cNvSpPr>
          <p:nvPr userDrawn="1"/>
        </p:nvSpPr>
        <p:spPr bwMode="auto">
          <a:xfrm rot="10800000">
            <a:off x="7800080" y="576263"/>
            <a:ext cx="1314450" cy="1308100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2" name="Oval 118"/>
          <p:cNvSpPr>
            <a:spLocks noChangeArrowheads="1"/>
          </p:cNvSpPr>
          <p:nvPr userDrawn="1"/>
        </p:nvSpPr>
        <p:spPr bwMode="auto">
          <a:xfrm rot="10800000">
            <a:off x="9167870" y="3571877"/>
            <a:ext cx="279400" cy="28257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3" name="Oval 119"/>
          <p:cNvSpPr>
            <a:spLocks noChangeArrowheads="1"/>
          </p:cNvSpPr>
          <p:nvPr userDrawn="1"/>
        </p:nvSpPr>
        <p:spPr bwMode="auto">
          <a:xfrm rot="10800000">
            <a:off x="8544301" y="2392364"/>
            <a:ext cx="473075" cy="473075"/>
          </a:xfrm>
          <a:prstGeom prst="ellipse">
            <a:avLst/>
          </a:pr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4" name="Freeform 120"/>
          <p:cNvSpPr>
            <a:spLocks/>
          </p:cNvSpPr>
          <p:nvPr userDrawn="1"/>
        </p:nvSpPr>
        <p:spPr bwMode="auto">
          <a:xfrm rot="10800000">
            <a:off x="6097010" y="2838451"/>
            <a:ext cx="1606550" cy="1600200"/>
          </a:xfrm>
          <a:custGeom>
            <a:avLst/>
            <a:gdLst>
              <a:gd name="T0" fmla="*/ 0 w 363"/>
              <a:gd name="T1" fmla="*/ 181 h 362"/>
              <a:gd name="T2" fmla="*/ 181 w 363"/>
              <a:gd name="T3" fmla="*/ 0 h 362"/>
              <a:gd name="T4" fmla="*/ 362 w 363"/>
              <a:gd name="T5" fmla="*/ 181 h 362"/>
              <a:gd name="T6" fmla="*/ 181 w 363"/>
              <a:gd name="T7" fmla="*/ 362 h 362"/>
              <a:gd name="T8" fmla="*/ 0 w 363"/>
              <a:gd name="T9" fmla="*/ 181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" h="362">
                <a:moveTo>
                  <a:pt x="0" y="181"/>
                </a:move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2" y="81"/>
                  <a:pt x="362" y="181"/>
                </a:cubicBezTo>
                <a:cubicBezTo>
                  <a:pt x="363" y="281"/>
                  <a:pt x="282" y="362"/>
                  <a:pt x="181" y="362"/>
                </a:cubicBezTo>
                <a:cubicBezTo>
                  <a:pt x="81" y="362"/>
                  <a:pt x="0" y="281"/>
                  <a:pt x="0" y="18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5" name="Freeform 121"/>
          <p:cNvSpPr>
            <a:spLocks/>
          </p:cNvSpPr>
          <p:nvPr userDrawn="1"/>
        </p:nvSpPr>
        <p:spPr bwMode="auto">
          <a:xfrm rot="10800000">
            <a:off x="4837805" y="3638552"/>
            <a:ext cx="1587500" cy="1590675"/>
          </a:xfrm>
          <a:custGeom>
            <a:avLst/>
            <a:gdLst>
              <a:gd name="T0" fmla="*/ 0 w 359"/>
              <a:gd name="T1" fmla="*/ 180 h 360"/>
              <a:gd name="T2" fmla="*/ 179 w 359"/>
              <a:gd name="T3" fmla="*/ 0 h 360"/>
              <a:gd name="T4" fmla="*/ 359 w 359"/>
              <a:gd name="T5" fmla="*/ 180 h 360"/>
              <a:gd name="T6" fmla="*/ 180 w 359"/>
              <a:gd name="T7" fmla="*/ 360 h 360"/>
              <a:gd name="T8" fmla="*/ 0 w 359"/>
              <a:gd name="T9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9" h="360">
                <a:moveTo>
                  <a:pt x="0" y="180"/>
                </a:moveTo>
                <a:cubicBezTo>
                  <a:pt x="0" y="81"/>
                  <a:pt x="80" y="0"/>
                  <a:pt x="179" y="0"/>
                </a:cubicBezTo>
                <a:cubicBezTo>
                  <a:pt x="279" y="0"/>
                  <a:pt x="359" y="80"/>
                  <a:pt x="359" y="180"/>
                </a:cubicBezTo>
                <a:cubicBezTo>
                  <a:pt x="359" y="279"/>
                  <a:pt x="279" y="359"/>
                  <a:pt x="180" y="360"/>
                </a:cubicBezTo>
                <a:cubicBezTo>
                  <a:pt x="80" y="360"/>
                  <a:pt x="0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6" name="Freeform 122"/>
          <p:cNvSpPr>
            <a:spLocks/>
          </p:cNvSpPr>
          <p:nvPr userDrawn="1"/>
        </p:nvSpPr>
        <p:spPr bwMode="auto">
          <a:xfrm rot="10800000">
            <a:off x="7845801" y="3059114"/>
            <a:ext cx="1158875" cy="1158875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7" name="Freeform 123"/>
          <p:cNvSpPr>
            <a:spLocks/>
          </p:cNvSpPr>
          <p:nvPr userDrawn="1"/>
        </p:nvSpPr>
        <p:spPr bwMode="auto">
          <a:xfrm rot="10800000">
            <a:off x="6940290" y="5362575"/>
            <a:ext cx="1449388" cy="1449388"/>
          </a:xfrm>
          <a:custGeom>
            <a:avLst/>
            <a:gdLst>
              <a:gd name="T0" fmla="*/ 0 w 328"/>
              <a:gd name="T1" fmla="*/ 164 h 328"/>
              <a:gd name="T2" fmla="*/ 164 w 328"/>
              <a:gd name="T3" fmla="*/ 0 h 328"/>
              <a:gd name="T4" fmla="*/ 328 w 328"/>
              <a:gd name="T5" fmla="*/ 164 h 328"/>
              <a:gd name="T6" fmla="*/ 164 w 328"/>
              <a:gd name="T7" fmla="*/ 328 h 328"/>
              <a:gd name="T8" fmla="*/ 0 w 328"/>
              <a:gd name="T9" fmla="*/ 16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328">
                <a:moveTo>
                  <a:pt x="0" y="164"/>
                </a:moveTo>
                <a:cubicBezTo>
                  <a:pt x="0" y="74"/>
                  <a:pt x="73" y="0"/>
                  <a:pt x="164" y="0"/>
                </a:cubicBezTo>
                <a:cubicBezTo>
                  <a:pt x="254" y="0"/>
                  <a:pt x="328" y="74"/>
                  <a:pt x="328" y="164"/>
                </a:cubicBezTo>
                <a:cubicBezTo>
                  <a:pt x="328" y="255"/>
                  <a:pt x="255" y="328"/>
                  <a:pt x="164" y="328"/>
                </a:cubicBezTo>
                <a:cubicBezTo>
                  <a:pt x="73" y="328"/>
                  <a:pt x="0" y="255"/>
                  <a:pt x="0" y="1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8" name="Freeform 124"/>
          <p:cNvSpPr>
            <a:spLocks/>
          </p:cNvSpPr>
          <p:nvPr userDrawn="1"/>
        </p:nvSpPr>
        <p:spPr bwMode="auto">
          <a:xfrm rot="10800000">
            <a:off x="9507914" y="5561013"/>
            <a:ext cx="415925" cy="42068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19" name="Freeform 125"/>
          <p:cNvSpPr>
            <a:spLocks/>
          </p:cNvSpPr>
          <p:nvPr userDrawn="1"/>
        </p:nvSpPr>
        <p:spPr bwMode="auto">
          <a:xfrm rot="10800000">
            <a:off x="7284779" y="4022725"/>
            <a:ext cx="1362075" cy="1366838"/>
          </a:xfrm>
          <a:custGeom>
            <a:avLst/>
            <a:gdLst>
              <a:gd name="T0" fmla="*/ 0 w 308"/>
              <a:gd name="T1" fmla="*/ 155 h 309"/>
              <a:gd name="T2" fmla="*/ 154 w 308"/>
              <a:gd name="T3" fmla="*/ 0 h 309"/>
              <a:gd name="T4" fmla="*/ 308 w 308"/>
              <a:gd name="T5" fmla="*/ 154 h 309"/>
              <a:gd name="T6" fmla="*/ 154 w 308"/>
              <a:gd name="T7" fmla="*/ 309 h 309"/>
              <a:gd name="T8" fmla="*/ 0 w 308"/>
              <a:gd name="T9" fmla="*/ 15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309">
                <a:moveTo>
                  <a:pt x="0" y="155"/>
                </a:moveTo>
                <a:cubicBezTo>
                  <a:pt x="0" y="70"/>
                  <a:pt x="69" y="1"/>
                  <a:pt x="154" y="0"/>
                </a:cubicBezTo>
                <a:cubicBezTo>
                  <a:pt x="239" y="0"/>
                  <a:pt x="308" y="69"/>
                  <a:pt x="308" y="154"/>
                </a:cubicBezTo>
                <a:cubicBezTo>
                  <a:pt x="308" y="240"/>
                  <a:pt x="239" y="309"/>
                  <a:pt x="154" y="309"/>
                </a:cubicBezTo>
                <a:cubicBezTo>
                  <a:pt x="69" y="309"/>
                  <a:pt x="0" y="240"/>
                  <a:pt x="0" y="15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0" name="Freeform 126"/>
          <p:cNvSpPr>
            <a:spLocks/>
          </p:cNvSpPr>
          <p:nvPr userDrawn="1"/>
        </p:nvSpPr>
        <p:spPr bwMode="auto">
          <a:xfrm rot="10800000">
            <a:off x="5315643" y="646114"/>
            <a:ext cx="1352550" cy="1357313"/>
          </a:xfrm>
          <a:custGeom>
            <a:avLst/>
            <a:gdLst>
              <a:gd name="T0" fmla="*/ 0 w 306"/>
              <a:gd name="T1" fmla="*/ 154 h 307"/>
              <a:gd name="T2" fmla="*/ 153 w 306"/>
              <a:gd name="T3" fmla="*/ 0 h 307"/>
              <a:gd name="T4" fmla="*/ 306 w 306"/>
              <a:gd name="T5" fmla="*/ 153 h 307"/>
              <a:gd name="T6" fmla="*/ 153 w 306"/>
              <a:gd name="T7" fmla="*/ 307 h 307"/>
              <a:gd name="T8" fmla="*/ 0 w 306"/>
              <a:gd name="T9" fmla="*/ 15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307">
                <a:moveTo>
                  <a:pt x="0" y="154"/>
                </a:moveTo>
                <a:cubicBezTo>
                  <a:pt x="0" y="69"/>
                  <a:pt x="68" y="1"/>
                  <a:pt x="153" y="0"/>
                </a:cubicBezTo>
                <a:cubicBezTo>
                  <a:pt x="237" y="0"/>
                  <a:pt x="306" y="69"/>
                  <a:pt x="306" y="153"/>
                </a:cubicBezTo>
                <a:cubicBezTo>
                  <a:pt x="306" y="238"/>
                  <a:pt x="238" y="307"/>
                  <a:pt x="153" y="307"/>
                </a:cubicBezTo>
                <a:cubicBezTo>
                  <a:pt x="69" y="307"/>
                  <a:pt x="0" y="238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1" name="Oval 127"/>
          <p:cNvSpPr>
            <a:spLocks noChangeArrowheads="1"/>
          </p:cNvSpPr>
          <p:nvPr userDrawn="1"/>
        </p:nvSpPr>
        <p:spPr bwMode="auto">
          <a:xfrm rot="10800000">
            <a:off x="5620442" y="1588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2" name="Freeform 128"/>
          <p:cNvSpPr>
            <a:spLocks/>
          </p:cNvSpPr>
          <p:nvPr userDrawn="1"/>
        </p:nvSpPr>
        <p:spPr bwMode="auto">
          <a:xfrm rot="10800000">
            <a:off x="5258493" y="381000"/>
            <a:ext cx="666750" cy="668338"/>
          </a:xfrm>
          <a:custGeom>
            <a:avLst/>
            <a:gdLst>
              <a:gd name="T0" fmla="*/ 0 w 151"/>
              <a:gd name="T1" fmla="*/ 75 h 151"/>
              <a:gd name="T2" fmla="*/ 76 w 151"/>
              <a:gd name="T3" fmla="*/ 0 h 151"/>
              <a:gd name="T4" fmla="*/ 151 w 151"/>
              <a:gd name="T5" fmla="*/ 75 h 151"/>
              <a:gd name="T6" fmla="*/ 76 w 151"/>
              <a:gd name="T7" fmla="*/ 151 h 151"/>
              <a:gd name="T8" fmla="*/ 0 w 151"/>
              <a:gd name="T9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5"/>
                </a:moveTo>
                <a:cubicBezTo>
                  <a:pt x="0" y="33"/>
                  <a:pt x="34" y="0"/>
                  <a:pt x="76" y="0"/>
                </a:cubicBezTo>
                <a:cubicBezTo>
                  <a:pt x="117" y="0"/>
                  <a:pt x="151" y="33"/>
                  <a:pt x="151" y="75"/>
                </a:cubicBezTo>
                <a:cubicBezTo>
                  <a:pt x="151" y="117"/>
                  <a:pt x="118" y="151"/>
                  <a:pt x="76" y="151"/>
                </a:cubicBezTo>
                <a:cubicBezTo>
                  <a:pt x="34" y="151"/>
                  <a:pt x="0" y="117"/>
                  <a:pt x="0" y="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3" name="Freeform 129"/>
          <p:cNvSpPr>
            <a:spLocks/>
          </p:cNvSpPr>
          <p:nvPr userDrawn="1"/>
        </p:nvSpPr>
        <p:spPr bwMode="auto">
          <a:xfrm rot="10800000">
            <a:off x="6344977" y="1150938"/>
            <a:ext cx="1976438" cy="1974850"/>
          </a:xfrm>
          <a:custGeom>
            <a:avLst/>
            <a:gdLst>
              <a:gd name="T0" fmla="*/ 1 w 447"/>
              <a:gd name="T1" fmla="*/ 224 h 447"/>
              <a:gd name="T2" fmla="*/ 224 w 447"/>
              <a:gd name="T3" fmla="*/ 0 h 447"/>
              <a:gd name="T4" fmla="*/ 447 w 447"/>
              <a:gd name="T5" fmla="*/ 224 h 447"/>
              <a:gd name="T6" fmla="*/ 224 w 447"/>
              <a:gd name="T7" fmla="*/ 447 h 447"/>
              <a:gd name="T8" fmla="*/ 1 w 447"/>
              <a:gd name="T9" fmla="*/ 224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447">
                <a:moveTo>
                  <a:pt x="1" y="224"/>
                </a:moveTo>
                <a:cubicBezTo>
                  <a:pt x="0" y="101"/>
                  <a:pt x="100" y="1"/>
                  <a:pt x="224" y="0"/>
                </a:cubicBezTo>
                <a:cubicBezTo>
                  <a:pt x="347" y="0"/>
                  <a:pt x="447" y="100"/>
                  <a:pt x="447" y="224"/>
                </a:cubicBezTo>
                <a:cubicBezTo>
                  <a:pt x="447" y="347"/>
                  <a:pt x="347" y="447"/>
                  <a:pt x="224" y="447"/>
                </a:cubicBezTo>
                <a:cubicBezTo>
                  <a:pt x="101" y="447"/>
                  <a:pt x="1" y="347"/>
                  <a:pt x="1" y="22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4" name="Freeform 130"/>
          <p:cNvSpPr>
            <a:spLocks/>
          </p:cNvSpPr>
          <p:nvPr userDrawn="1"/>
        </p:nvSpPr>
        <p:spPr bwMode="auto">
          <a:xfrm rot="10800000">
            <a:off x="5120381" y="2154239"/>
            <a:ext cx="1941513" cy="1939925"/>
          </a:xfrm>
          <a:custGeom>
            <a:avLst/>
            <a:gdLst>
              <a:gd name="T0" fmla="*/ 0 w 439"/>
              <a:gd name="T1" fmla="*/ 220 h 439"/>
              <a:gd name="T2" fmla="*/ 219 w 439"/>
              <a:gd name="T3" fmla="*/ 0 h 439"/>
              <a:gd name="T4" fmla="*/ 439 w 439"/>
              <a:gd name="T5" fmla="*/ 219 h 439"/>
              <a:gd name="T6" fmla="*/ 220 w 439"/>
              <a:gd name="T7" fmla="*/ 439 h 439"/>
              <a:gd name="T8" fmla="*/ 0 w 439"/>
              <a:gd name="T9" fmla="*/ 2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439">
                <a:moveTo>
                  <a:pt x="0" y="220"/>
                </a:moveTo>
                <a:cubicBezTo>
                  <a:pt x="0" y="99"/>
                  <a:pt x="98" y="0"/>
                  <a:pt x="219" y="0"/>
                </a:cubicBezTo>
                <a:cubicBezTo>
                  <a:pt x="341" y="0"/>
                  <a:pt x="439" y="98"/>
                  <a:pt x="439" y="219"/>
                </a:cubicBezTo>
                <a:cubicBezTo>
                  <a:pt x="439" y="341"/>
                  <a:pt x="341" y="439"/>
                  <a:pt x="220" y="439"/>
                </a:cubicBezTo>
                <a:cubicBezTo>
                  <a:pt x="99" y="439"/>
                  <a:pt x="0" y="341"/>
                  <a:pt x="0" y="22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5" name="Freeform 131"/>
          <p:cNvSpPr>
            <a:spLocks/>
          </p:cNvSpPr>
          <p:nvPr userDrawn="1"/>
        </p:nvSpPr>
        <p:spPr bwMode="auto">
          <a:xfrm rot="10800000">
            <a:off x="7046653" y="4911726"/>
            <a:ext cx="1193800" cy="1193800"/>
          </a:xfrm>
          <a:custGeom>
            <a:avLst/>
            <a:gdLst>
              <a:gd name="T0" fmla="*/ 0 w 270"/>
              <a:gd name="T1" fmla="*/ 136 h 270"/>
              <a:gd name="T2" fmla="*/ 135 w 270"/>
              <a:gd name="T3" fmla="*/ 0 h 270"/>
              <a:gd name="T4" fmla="*/ 270 w 270"/>
              <a:gd name="T5" fmla="*/ 135 h 270"/>
              <a:gd name="T6" fmla="*/ 135 w 270"/>
              <a:gd name="T7" fmla="*/ 270 h 270"/>
              <a:gd name="T8" fmla="*/ 0 w 270"/>
              <a:gd name="T9" fmla="*/ 136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0">
                <a:moveTo>
                  <a:pt x="0" y="136"/>
                </a:moveTo>
                <a:cubicBezTo>
                  <a:pt x="0" y="61"/>
                  <a:pt x="60" y="0"/>
                  <a:pt x="135" y="0"/>
                </a:cubicBezTo>
                <a:cubicBezTo>
                  <a:pt x="210" y="0"/>
                  <a:pt x="270" y="61"/>
                  <a:pt x="270" y="135"/>
                </a:cubicBezTo>
                <a:cubicBezTo>
                  <a:pt x="270" y="210"/>
                  <a:pt x="210" y="270"/>
                  <a:pt x="135" y="270"/>
                </a:cubicBezTo>
                <a:cubicBezTo>
                  <a:pt x="61" y="270"/>
                  <a:pt x="0" y="210"/>
                  <a:pt x="0" y="13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6" name="Freeform 132"/>
          <p:cNvSpPr>
            <a:spLocks/>
          </p:cNvSpPr>
          <p:nvPr userDrawn="1"/>
        </p:nvSpPr>
        <p:spPr bwMode="auto">
          <a:xfrm rot="10800000">
            <a:off x="9137708" y="1587500"/>
            <a:ext cx="565150" cy="566738"/>
          </a:xfrm>
          <a:custGeom>
            <a:avLst/>
            <a:gdLst>
              <a:gd name="T0" fmla="*/ 0 w 128"/>
              <a:gd name="T1" fmla="*/ 64 h 128"/>
              <a:gd name="T2" fmla="*/ 64 w 128"/>
              <a:gd name="T3" fmla="*/ 0 h 128"/>
              <a:gd name="T4" fmla="*/ 128 w 128"/>
              <a:gd name="T5" fmla="*/ 64 h 128"/>
              <a:gd name="T6" fmla="*/ 64 w 128"/>
              <a:gd name="T7" fmla="*/ 128 h 128"/>
              <a:gd name="T8" fmla="*/ 0 w 128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64"/>
                </a:moveTo>
                <a:cubicBezTo>
                  <a:pt x="0" y="29"/>
                  <a:pt x="29" y="0"/>
                  <a:pt x="64" y="0"/>
                </a:cubicBezTo>
                <a:cubicBezTo>
                  <a:pt x="99" y="0"/>
                  <a:pt x="127" y="29"/>
                  <a:pt x="128" y="64"/>
                </a:cubicBezTo>
                <a:cubicBezTo>
                  <a:pt x="128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7" name="Oval 133"/>
          <p:cNvSpPr>
            <a:spLocks noChangeArrowheads="1"/>
          </p:cNvSpPr>
          <p:nvPr userDrawn="1"/>
        </p:nvSpPr>
        <p:spPr bwMode="auto">
          <a:xfrm rot="10800000">
            <a:off x="9491720" y="2503488"/>
            <a:ext cx="260350" cy="260350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8" name="Freeform 134"/>
          <p:cNvSpPr>
            <a:spLocks/>
          </p:cNvSpPr>
          <p:nvPr userDrawn="1"/>
        </p:nvSpPr>
        <p:spPr bwMode="auto">
          <a:xfrm rot="10800000">
            <a:off x="5939530" y="5905501"/>
            <a:ext cx="871538" cy="874713"/>
          </a:xfrm>
          <a:custGeom>
            <a:avLst/>
            <a:gdLst>
              <a:gd name="T0" fmla="*/ 0 w 197"/>
              <a:gd name="T1" fmla="*/ 99 h 198"/>
              <a:gd name="T2" fmla="*/ 98 w 197"/>
              <a:gd name="T3" fmla="*/ 0 h 198"/>
              <a:gd name="T4" fmla="*/ 197 w 197"/>
              <a:gd name="T5" fmla="*/ 99 h 198"/>
              <a:gd name="T6" fmla="*/ 99 w 197"/>
              <a:gd name="T7" fmla="*/ 198 h 198"/>
              <a:gd name="T8" fmla="*/ 0 w 197"/>
              <a:gd name="T9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98">
                <a:moveTo>
                  <a:pt x="0" y="99"/>
                </a:moveTo>
                <a:cubicBezTo>
                  <a:pt x="0" y="45"/>
                  <a:pt x="44" y="0"/>
                  <a:pt x="98" y="0"/>
                </a:cubicBezTo>
                <a:cubicBezTo>
                  <a:pt x="153" y="0"/>
                  <a:pt x="197" y="45"/>
                  <a:pt x="197" y="99"/>
                </a:cubicBezTo>
                <a:cubicBezTo>
                  <a:pt x="197" y="154"/>
                  <a:pt x="153" y="198"/>
                  <a:pt x="99" y="198"/>
                </a:cubicBezTo>
                <a:cubicBezTo>
                  <a:pt x="44" y="198"/>
                  <a:pt x="0" y="154"/>
                  <a:pt x="0" y="9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29" name="Oval 135"/>
          <p:cNvSpPr>
            <a:spLocks noChangeArrowheads="1"/>
          </p:cNvSpPr>
          <p:nvPr userDrawn="1"/>
        </p:nvSpPr>
        <p:spPr bwMode="auto">
          <a:xfrm rot="10800000">
            <a:off x="6540240" y="3403601"/>
            <a:ext cx="1600200" cy="1600200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0" name="Oval 136"/>
          <p:cNvSpPr>
            <a:spLocks noChangeArrowheads="1"/>
          </p:cNvSpPr>
          <p:nvPr userDrawn="1"/>
        </p:nvSpPr>
        <p:spPr bwMode="auto">
          <a:xfrm rot="10800000">
            <a:off x="9955588" y="2100264"/>
            <a:ext cx="233363" cy="239713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1" name="Freeform 137"/>
          <p:cNvSpPr>
            <a:spLocks/>
          </p:cNvSpPr>
          <p:nvPr userDrawn="1"/>
        </p:nvSpPr>
        <p:spPr bwMode="auto">
          <a:xfrm rot="10800000">
            <a:off x="5058468" y="4906963"/>
            <a:ext cx="1592263" cy="1587500"/>
          </a:xfrm>
          <a:custGeom>
            <a:avLst/>
            <a:gdLst>
              <a:gd name="T0" fmla="*/ 0 w 360"/>
              <a:gd name="T1" fmla="*/ 180 h 359"/>
              <a:gd name="T2" fmla="*/ 180 w 360"/>
              <a:gd name="T3" fmla="*/ 0 h 359"/>
              <a:gd name="T4" fmla="*/ 360 w 360"/>
              <a:gd name="T5" fmla="*/ 179 h 359"/>
              <a:gd name="T6" fmla="*/ 180 w 360"/>
              <a:gd name="T7" fmla="*/ 359 h 359"/>
              <a:gd name="T8" fmla="*/ 0 w 360"/>
              <a:gd name="T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0" h="359">
                <a:moveTo>
                  <a:pt x="0" y="180"/>
                </a:moveTo>
                <a:cubicBezTo>
                  <a:pt x="0" y="80"/>
                  <a:pt x="81" y="0"/>
                  <a:pt x="180" y="0"/>
                </a:cubicBezTo>
                <a:cubicBezTo>
                  <a:pt x="279" y="0"/>
                  <a:pt x="360" y="80"/>
                  <a:pt x="360" y="179"/>
                </a:cubicBezTo>
                <a:cubicBezTo>
                  <a:pt x="360" y="279"/>
                  <a:pt x="280" y="359"/>
                  <a:pt x="180" y="359"/>
                </a:cubicBezTo>
                <a:cubicBezTo>
                  <a:pt x="81" y="359"/>
                  <a:pt x="1" y="279"/>
                  <a:pt x="0" y="18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2" name="Freeform 138"/>
          <p:cNvSpPr>
            <a:spLocks/>
          </p:cNvSpPr>
          <p:nvPr userDrawn="1"/>
        </p:nvSpPr>
        <p:spPr bwMode="auto">
          <a:xfrm rot="10800000">
            <a:off x="9245960" y="3117851"/>
            <a:ext cx="973138" cy="973138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3" name="Freeform 139"/>
          <p:cNvSpPr>
            <a:spLocks/>
          </p:cNvSpPr>
          <p:nvPr userDrawn="1"/>
        </p:nvSpPr>
        <p:spPr bwMode="auto">
          <a:xfrm rot="10800000">
            <a:off x="8150283" y="5830889"/>
            <a:ext cx="1022350" cy="1020763"/>
          </a:xfrm>
          <a:custGeom>
            <a:avLst/>
            <a:gdLst>
              <a:gd name="T0" fmla="*/ 0 w 231"/>
              <a:gd name="T1" fmla="*/ 116 h 231"/>
              <a:gd name="T2" fmla="*/ 116 w 231"/>
              <a:gd name="T3" fmla="*/ 0 h 231"/>
              <a:gd name="T4" fmla="*/ 231 w 231"/>
              <a:gd name="T5" fmla="*/ 116 h 231"/>
              <a:gd name="T6" fmla="*/ 116 w 231"/>
              <a:gd name="T7" fmla="*/ 231 h 231"/>
              <a:gd name="T8" fmla="*/ 0 w 231"/>
              <a:gd name="T9" fmla="*/ 11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31">
                <a:moveTo>
                  <a:pt x="0" y="116"/>
                </a:moveTo>
                <a:cubicBezTo>
                  <a:pt x="0" y="52"/>
                  <a:pt x="52" y="1"/>
                  <a:pt x="116" y="0"/>
                </a:cubicBezTo>
                <a:cubicBezTo>
                  <a:pt x="179" y="0"/>
                  <a:pt x="231" y="52"/>
                  <a:pt x="231" y="116"/>
                </a:cubicBezTo>
                <a:cubicBezTo>
                  <a:pt x="231" y="179"/>
                  <a:pt x="179" y="231"/>
                  <a:pt x="116" y="231"/>
                </a:cubicBezTo>
                <a:cubicBezTo>
                  <a:pt x="52" y="231"/>
                  <a:pt x="1" y="179"/>
                  <a:pt x="0" y="11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4" name="Freeform 140"/>
          <p:cNvSpPr>
            <a:spLocks/>
          </p:cNvSpPr>
          <p:nvPr userDrawn="1"/>
        </p:nvSpPr>
        <p:spPr bwMode="auto">
          <a:xfrm rot="10800000">
            <a:off x="9738101" y="4359276"/>
            <a:ext cx="309563" cy="30956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5" name="Freeform 141"/>
          <p:cNvSpPr>
            <a:spLocks/>
          </p:cNvSpPr>
          <p:nvPr userDrawn="1"/>
        </p:nvSpPr>
        <p:spPr bwMode="auto">
          <a:xfrm rot="10800000">
            <a:off x="8073130" y="3956052"/>
            <a:ext cx="1366838" cy="1362075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6" name="Freeform 142"/>
          <p:cNvSpPr>
            <a:spLocks/>
          </p:cNvSpPr>
          <p:nvPr userDrawn="1"/>
        </p:nvSpPr>
        <p:spPr bwMode="auto">
          <a:xfrm rot="10800000">
            <a:off x="6371648" y="1282700"/>
            <a:ext cx="1044575" cy="1042988"/>
          </a:xfrm>
          <a:custGeom>
            <a:avLst/>
            <a:gdLst>
              <a:gd name="T0" fmla="*/ 0 w 236"/>
              <a:gd name="T1" fmla="*/ 119 h 236"/>
              <a:gd name="T2" fmla="*/ 118 w 236"/>
              <a:gd name="T3" fmla="*/ 0 h 236"/>
              <a:gd name="T4" fmla="*/ 236 w 236"/>
              <a:gd name="T5" fmla="*/ 118 h 236"/>
              <a:gd name="T6" fmla="*/ 118 w 236"/>
              <a:gd name="T7" fmla="*/ 236 h 236"/>
              <a:gd name="T8" fmla="*/ 0 w 236"/>
              <a:gd name="T9" fmla="*/ 11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236">
                <a:moveTo>
                  <a:pt x="0" y="119"/>
                </a:moveTo>
                <a:cubicBezTo>
                  <a:pt x="0" y="53"/>
                  <a:pt x="53" y="0"/>
                  <a:pt x="118" y="0"/>
                </a:cubicBezTo>
                <a:cubicBezTo>
                  <a:pt x="183" y="0"/>
                  <a:pt x="236" y="53"/>
                  <a:pt x="236" y="118"/>
                </a:cubicBezTo>
                <a:cubicBezTo>
                  <a:pt x="236" y="183"/>
                  <a:pt x="183" y="236"/>
                  <a:pt x="118" y="236"/>
                </a:cubicBezTo>
                <a:cubicBezTo>
                  <a:pt x="53" y="236"/>
                  <a:pt x="0" y="184"/>
                  <a:pt x="0" y="11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7" name="Oval 143"/>
          <p:cNvSpPr>
            <a:spLocks noChangeArrowheads="1"/>
          </p:cNvSpPr>
          <p:nvPr userDrawn="1"/>
        </p:nvSpPr>
        <p:spPr bwMode="auto">
          <a:xfrm rot="10800000">
            <a:off x="6368155" y="469900"/>
            <a:ext cx="446088" cy="446088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8" name="Freeform 144"/>
          <p:cNvSpPr>
            <a:spLocks/>
          </p:cNvSpPr>
          <p:nvPr userDrawn="1"/>
        </p:nvSpPr>
        <p:spPr bwMode="auto">
          <a:xfrm rot="10800000">
            <a:off x="6004617" y="854076"/>
            <a:ext cx="668338" cy="666750"/>
          </a:xfrm>
          <a:custGeom>
            <a:avLst/>
            <a:gdLst>
              <a:gd name="T0" fmla="*/ 0 w 151"/>
              <a:gd name="T1" fmla="*/ 76 h 151"/>
              <a:gd name="T2" fmla="*/ 75 w 151"/>
              <a:gd name="T3" fmla="*/ 0 h 151"/>
              <a:gd name="T4" fmla="*/ 151 w 151"/>
              <a:gd name="T5" fmla="*/ 76 h 151"/>
              <a:gd name="T6" fmla="*/ 75 w 151"/>
              <a:gd name="T7" fmla="*/ 151 h 151"/>
              <a:gd name="T8" fmla="*/ 0 w 151"/>
              <a:gd name="T9" fmla="*/ 7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1">
                <a:moveTo>
                  <a:pt x="0" y="76"/>
                </a:moveTo>
                <a:cubicBezTo>
                  <a:pt x="0" y="34"/>
                  <a:pt x="33" y="0"/>
                  <a:pt x="75" y="0"/>
                </a:cubicBezTo>
                <a:cubicBezTo>
                  <a:pt x="117" y="0"/>
                  <a:pt x="151" y="34"/>
                  <a:pt x="151" y="76"/>
                </a:cubicBezTo>
                <a:cubicBezTo>
                  <a:pt x="151" y="118"/>
                  <a:pt x="117" y="151"/>
                  <a:pt x="75" y="151"/>
                </a:cubicBezTo>
                <a:cubicBezTo>
                  <a:pt x="34" y="151"/>
                  <a:pt x="0" y="118"/>
                  <a:pt x="0" y="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39" name="Freeform 145"/>
          <p:cNvSpPr>
            <a:spLocks/>
          </p:cNvSpPr>
          <p:nvPr userDrawn="1"/>
        </p:nvSpPr>
        <p:spPr bwMode="auto">
          <a:xfrm rot="10800000">
            <a:off x="7341928" y="1817689"/>
            <a:ext cx="1579563" cy="1577975"/>
          </a:xfrm>
          <a:custGeom>
            <a:avLst/>
            <a:gdLst>
              <a:gd name="T0" fmla="*/ 0 w 357"/>
              <a:gd name="T1" fmla="*/ 179 h 357"/>
              <a:gd name="T2" fmla="*/ 178 w 357"/>
              <a:gd name="T3" fmla="*/ 0 h 357"/>
              <a:gd name="T4" fmla="*/ 357 w 357"/>
              <a:gd name="T5" fmla="*/ 178 h 357"/>
              <a:gd name="T6" fmla="*/ 179 w 357"/>
              <a:gd name="T7" fmla="*/ 357 h 357"/>
              <a:gd name="T8" fmla="*/ 0 w 357"/>
              <a:gd name="T9" fmla="*/ 17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7" h="357">
                <a:moveTo>
                  <a:pt x="0" y="179"/>
                </a:moveTo>
                <a:cubicBezTo>
                  <a:pt x="0" y="80"/>
                  <a:pt x="80" y="0"/>
                  <a:pt x="178" y="0"/>
                </a:cubicBezTo>
                <a:cubicBezTo>
                  <a:pt x="277" y="0"/>
                  <a:pt x="357" y="80"/>
                  <a:pt x="357" y="178"/>
                </a:cubicBezTo>
                <a:cubicBezTo>
                  <a:pt x="357" y="277"/>
                  <a:pt x="277" y="357"/>
                  <a:pt x="179" y="357"/>
                </a:cubicBezTo>
                <a:cubicBezTo>
                  <a:pt x="80" y="357"/>
                  <a:pt x="0" y="277"/>
                  <a:pt x="0" y="1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0" name="Oval 114"/>
          <p:cNvSpPr>
            <a:spLocks noChangeArrowheads="1"/>
          </p:cNvSpPr>
          <p:nvPr userDrawn="1"/>
        </p:nvSpPr>
        <p:spPr bwMode="auto">
          <a:xfrm rot="10800000">
            <a:off x="10461650" y="4403726"/>
            <a:ext cx="656686" cy="656686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1" name="Oval 115"/>
          <p:cNvSpPr>
            <a:spLocks noChangeArrowheads="1"/>
          </p:cNvSpPr>
          <p:nvPr userDrawn="1"/>
        </p:nvSpPr>
        <p:spPr bwMode="auto">
          <a:xfrm rot="10800000">
            <a:off x="10822497" y="1995491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2" name="Freeform 116"/>
          <p:cNvSpPr>
            <a:spLocks/>
          </p:cNvSpPr>
          <p:nvPr userDrawn="1"/>
        </p:nvSpPr>
        <p:spPr bwMode="auto">
          <a:xfrm rot="10800000">
            <a:off x="11328426" y="3935413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3" name="Freeform 117"/>
          <p:cNvSpPr>
            <a:spLocks/>
          </p:cNvSpPr>
          <p:nvPr userDrawn="1"/>
        </p:nvSpPr>
        <p:spPr bwMode="auto">
          <a:xfrm rot="10800000">
            <a:off x="10075389" y="5107244"/>
            <a:ext cx="802131" cy="798256"/>
          </a:xfrm>
          <a:custGeom>
            <a:avLst/>
            <a:gdLst>
              <a:gd name="T0" fmla="*/ 0 w 297"/>
              <a:gd name="T1" fmla="*/ 148 h 296"/>
              <a:gd name="T2" fmla="*/ 148 w 297"/>
              <a:gd name="T3" fmla="*/ 0 h 296"/>
              <a:gd name="T4" fmla="*/ 297 w 297"/>
              <a:gd name="T5" fmla="*/ 148 h 296"/>
              <a:gd name="T6" fmla="*/ 149 w 297"/>
              <a:gd name="T7" fmla="*/ 296 h 296"/>
              <a:gd name="T8" fmla="*/ 0 w 297"/>
              <a:gd name="T9" fmla="*/ 1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7" h="296">
                <a:moveTo>
                  <a:pt x="0" y="148"/>
                </a:moveTo>
                <a:cubicBezTo>
                  <a:pt x="0" y="66"/>
                  <a:pt x="67" y="0"/>
                  <a:pt x="148" y="0"/>
                </a:cubicBezTo>
                <a:cubicBezTo>
                  <a:pt x="230" y="0"/>
                  <a:pt x="297" y="66"/>
                  <a:pt x="297" y="148"/>
                </a:cubicBezTo>
                <a:cubicBezTo>
                  <a:pt x="297" y="230"/>
                  <a:pt x="230" y="296"/>
                  <a:pt x="149" y="296"/>
                </a:cubicBezTo>
                <a:cubicBezTo>
                  <a:pt x="67" y="296"/>
                  <a:pt x="0" y="230"/>
                  <a:pt x="0" y="1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4" name="Oval 118"/>
          <p:cNvSpPr>
            <a:spLocks noChangeArrowheads="1"/>
          </p:cNvSpPr>
          <p:nvPr userDrawn="1"/>
        </p:nvSpPr>
        <p:spPr bwMode="auto">
          <a:xfrm rot="10800000">
            <a:off x="11465443" y="3202067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5" name="Oval 119"/>
          <p:cNvSpPr>
            <a:spLocks noChangeArrowheads="1"/>
          </p:cNvSpPr>
          <p:nvPr userDrawn="1"/>
        </p:nvSpPr>
        <p:spPr bwMode="auto">
          <a:xfrm rot="10800000">
            <a:off x="9934768" y="1752603"/>
            <a:ext cx="337401" cy="337401"/>
          </a:xfrm>
          <a:prstGeom prst="ellipse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6" name="Freeform 122"/>
          <p:cNvSpPr>
            <a:spLocks/>
          </p:cNvSpPr>
          <p:nvPr userDrawn="1"/>
        </p:nvSpPr>
        <p:spPr bwMode="auto">
          <a:xfrm rot="10800000">
            <a:off x="10029533" y="2339977"/>
            <a:ext cx="826519" cy="826519"/>
          </a:xfrm>
          <a:custGeom>
            <a:avLst/>
            <a:gdLst>
              <a:gd name="T0" fmla="*/ 0 w 262"/>
              <a:gd name="T1" fmla="*/ 131 h 262"/>
              <a:gd name="T2" fmla="*/ 131 w 262"/>
              <a:gd name="T3" fmla="*/ 0 h 262"/>
              <a:gd name="T4" fmla="*/ 262 w 262"/>
              <a:gd name="T5" fmla="*/ 131 h 262"/>
              <a:gd name="T6" fmla="*/ 131 w 262"/>
              <a:gd name="T7" fmla="*/ 262 h 262"/>
              <a:gd name="T8" fmla="*/ 0 w 262"/>
              <a:gd name="T9" fmla="*/ 13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62">
                <a:moveTo>
                  <a:pt x="0" y="131"/>
                </a:moveTo>
                <a:cubicBezTo>
                  <a:pt x="0" y="59"/>
                  <a:pt x="59" y="0"/>
                  <a:pt x="131" y="0"/>
                </a:cubicBezTo>
                <a:cubicBezTo>
                  <a:pt x="203" y="0"/>
                  <a:pt x="262" y="58"/>
                  <a:pt x="262" y="131"/>
                </a:cubicBezTo>
                <a:cubicBezTo>
                  <a:pt x="262" y="203"/>
                  <a:pt x="204" y="262"/>
                  <a:pt x="131" y="262"/>
                </a:cubicBezTo>
                <a:cubicBezTo>
                  <a:pt x="59" y="262"/>
                  <a:pt x="0" y="204"/>
                  <a:pt x="0" y="13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7" name="Freeform 124"/>
          <p:cNvSpPr>
            <a:spLocks/>
          </p:cNvSpPr>
          <p:nvPr userDrawn="1"/>
        </p:nvSpPr>
        <p:spPr bwMode="auto">
          <a:xfrm rot="10800000">
            <a:off x="11605334" y="4582050"/>
            <a:ext cx="296641" cy="300038"/>
          </a:xfrm>
          <a:custGeom>
            <a:avLst/>
            <a:gdLst>
              <a:gd name="T0" fmla="*/ 0 w 94"/>
              <a:gd name="T1" fmla="*/ 48 h 95"/>
              <a:gd name="T2" fmla="*/ 47 w 94"/>
              <a:gd name="T3" fmla="*/ 0 h 95"/>
              <a:gd name="T4" fmla="*/ 94 w 94"/>
              <a:gd name="T5" fmla="*/ 48 h 95"/>
              <a:gd name="T6" fmla="*/ 47 w 94"/>
              <a:gd name="T7" fmla="*/ 95 h 95"/>
              <a:gd name="T8" fmla="*/ 0 w 94"/>
              <a:gd name="T9" fmla="*/ 4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5">
                <a:moveTo>
                  <a:pt x="0" y="48"/>
                </a:moveTo>
                <a:cubicBezTo>
                  <a:pt x="0" y="22"/>
                  <a:pt x="21" y="0"/>
                  <a:pt x="47" y="0"/>
                </a:cubicBezTo>
                <a:cubicBezTo>
                  <a:pt x="73" y="0"/>
                  <a:pt x="94" y="21"/>
                  <a:pt x="94" y="48"/>
                </a:cubicBezTo>
                <a:cubicBezTo>
                  <a:pt x="94" y="74"/>
                  <a:pt x="73" y="95"/>
                  <a:pt x="47" y="95"/>
                </a:cubicBezTo>
                <a:cubicBezTo>
                  <a:pt x="21" y="95"/>
                  <a:pt x="0" y="74"/>
                  <a:pt x="0" y="4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8" name="Oval 133"/>
          <p:cNvSpPr>
            <a:spLocks noChangeArrowheads="1"/>
          </p:cNvSpPr>
          <p:nvPr userDrawn="1"/>
        </p:nvSpPr>
        <p:spPr bwMode="auto">
          <a:xfrm rot="10800000">
            <a:off x="10943147" y="1863727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49" name="Freeform 138"/>
          <p:cNvSpPr>
            <a:spLocks/>
          </p:cNvSpPr>
          <p:nvPr userDrawn="1"/>
        </p:nvSpPr>
        <p:spPr bwMode="auto">
          <a:xfrm rot="10800000">
            <a:off x="11233397" y="2425836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0" name="Freeform 140"/>
          <p:cNvSpPr>
            <a:spLocks/>
          </p:cNvSpPr>
          <p:nvPr userDrawn="1"/>
        </p:nvSpPr>
        <p:spPr bwMode="auto">
          <a:xfrm rot="10800000">
            <a:off x="11982793" y="3640139"/>
            <a:ext cx="220783" cy="220783"/>
          </a:xfrm>
          <a:custGeom>
            <a:avLst/>
            <a:gdLst>
              <a:gd name="T0" fmla="*/ 0 w 70"/>
              <a:gd name="T1" fmla="*/ 35 h 70"/>
              <a:gd name="T2" fmla="*/ 35 w 70"/>
              <a:gd name="T3" fmla="*/ 0 h 70"/>
              <a:gd name="T4" fmla="*/ 70 w 70"/>
              <a:gd name="T5" fmla="*/ 35 h 70"/>
              <a:gd name="T6" fmla="*/ 35 w 70"/>
              <a:gd name="T7" fmla="*/ 70 h 70"/>
              <a:gd name="T8" fmla="*/ 0 w 70"/>
              <a:gd name="T9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70">
                <a:moveTo>
                  <a:pt x="0" y="35"/>
                </a:moveTo>
                <a:cubicBezTo>
                  <a:pt x="0" y="16"/>
                  <a:pt x="15" y="0"/>
                  <a:pt x="35" y="0"/>
                </a:cubicBezTo>
                <a:cubicBezTo>
                  <a:pt x="54" y="0"/>
                  <a:pt x="70" y="16"/>
                  <a:pt x="70" y="35"/>
                </a:cubicBezTo>
                <a:cubicBezTo>
                  <a:pt x="70" y="54"/>
                  <a:pt x="54" y="70"/>
                  <a:pt x="35" y="70"/>
                </a:cubicBezTo>
                <a:cubicBezTo>
                  <a:pt x="16" y="70"/>
                  <a:pt x="0" y="54"/>
                  <a:pt x="0" y="3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1" name="Freeform 141"/>
          <p:cNvSpPr>
            <a:spLocks/>
          </p:cNvSpPr>
          <p:nvPr userDrawn="1"/>
        </p:nvSpPr>
        <p:spPr bwMode="auto">
          <a:xfrm rot="10800000">
            <a:off x="10307662" y="3236915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2" name="Oval 115"/>
          <p:cNvSpPr>
            <a:spLocks noChangeArrowheads="1"/>
          </p:cNvSpPr>
          <p:nvPr userDrawn="1"/>
        </p:nvSpPr>
        <p:spPr bwMode="auto">
          <a:xfrm rot="10800000">
            <a:off x="9617544" y="2176015"/>
            <a:ext cx="306832" cy="305699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3" name="Freeform 116"/>
          <p:cNvSpPr>
            <a:spLocks/>
          </p:cNvSpPr>
          <p:nvPr userDrawn="1"/>
        </p:nvSpPr>
        <p:spPr bwMode="auto">
          <a:xfrm rot="10800000">
            <a:off x="10388532" y="4205882"/>
            <a:ext cx="400805" cy="404202"/>
          </a:xfrm>
          <a:custGeom>
            <a:avLst/>
            <a:gdLst>
              <a:gd name="T0" fmla="*/ 0 w 127"/>
              <a:gd name="T1" fmla="*/ 64 h 128"/>
              <a:gd name="T2" fmla="*/ 64 w 127"/>
              <a:gd name="T3" fmla="*/ 0 h 128"/>
              <a:gd name="T4" fmla="*/ 127 w 127"/>
              <a:gd name="T5" fmla="*/ 64 h 128"/>
              <a:gd name="T6" fmla="*/ 64 w 127"/>
              <a:gd name="T7" fmla="*/ 128 h 128"/>
              <a:gd name="T8" fmla="*/ 0 w 127"/>
              <a:gd name="T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" h="128">
                <a:moveTo>
                  <a:pt x="0" y="64"/>
                </a:moveTo>
                <a:cubicBezTo>
                  <a:pt x="0" y="29"/>
                  <a:pt x="28" y="1"/>
                  <a:pt x="64" y="0"/>
                </a:cubicBezTo>
                <a:cubicBezTo>
                  <a:pt x="99" y="0"/>
                  <a:pt x="127" y="29"/>
                  <a:pt x="127" y="64"/>
                </a:cubicBezTo>
                <a:cubicBezTo>
                  <a:pt x="127" y="99"/>
                  <a:pt x="99" y="128"/>
                  <a:pt x="64" y="128"/>
                </a:cubicBezTo>
                <a:cubicBezTo>
                  <a:pt x="29" y="128"/>
                  <a:pt x="0" y="99"/>
                  <a:pt x="0" y="6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4" name="Oval 118"/>
          <p:cNvSpPr>
            <a:spLocks noChangeArrowheads="1"/>
          </p:cNvSpPr>
          <p:nvPr userDrawn="1"/>
        </p:nvSpPr>
        <p:spPr bwMode="auto">
          <a:xfrm rot="10800000">
            <a:off x="10525549" y="3472536"/>
            <a:ext cx="199271" cy="201535"/>
          </a:xfrm>
          <a:prstGeom prst="ellipse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5" name="Oval 133"/>
          <p:cNvSpPr>
            <a:spLocks noChangeArrowheads="1"/>
          </p:cNvSpPr>
          <p:nvPr userDrawn="1"/>
        </p:nvSpPr>
        <p:spPr bwMode="auto">
          <a:xfrm rot="10800000">
            <a:off x="11223243" y="4382007"/>
            <a:ext cx="185684" cy="185684"/>
          </a:xfrm>
          <a:prstGeom prst="ellipse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6" name="Freeform 138"/>
          <p:cNvSpPr>
            <a:spLocks/>
          </p:cNvSpPr>
          <p:nvPr userDrawn="1"/>
        </p:nvSpPr>
        <p:spPr bwMode="auto">
          <a:xfrm rot="10800000">
            <a:off x="10293503" y="2696305"/>
            <a:ext cx="694050" cy="694050"/>
          </a:xfrm>
          <a:custGeom>
            <a:avLst/>
            <a:gdLst>
              <a:gd name="T0" fmla="*/ 1 w 220"/>
              <a:gd name="T1" fmla="*/ 110 h 220"/>
              <a:gd name="T2" fmla="*/ 110 w 220"/>
              <a:gd name="T3" fmla="*/ 0 h 220"/>
              <a:gd name="T4" fmla="*/ 220 w 220"/>
              <a:gd name="T5" fmla="*/ 110 h 220"/>
              <a:gd name="T6" fmla="*/ 111 w 220"/>
              <a:gd name="T7" fmla="*/ 220 h 220"/>
              <a:gd name="T8" fmla="*/ 1 w 220"/>
              <a:gd name="T9" fmla="*/ 1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220">
                <a:moveTo>
                  <a:pt x="1" y="110"/>
                </a:moveTo>
                <a:cubicBezTo>
                  <a:pt x="0" y="49"/>
                  <a:pt x="50" y="0"/>
                  <a:pt x="110" y="0"/>
                </a:cubicBezTo>
                <a:cubicBezTo>
                  <a:pt x="171" y="0"/>
                  <a:pt x="220" y="49"/>
                  <a:pt x="220" y="110"/>
                </a:cubicBezTo>
                <a:cubicBezTo>
                  <a:pt x="220" y="171"/>
                  <a:pt x="171" y="220"/>
                  <a:pt x="111" y="220"/>
                </a:cubicBezTo>
                <a:cubicBezTo>
                  <a:pt x="50" y="220"/>
                  <a:pt x="1" y="171"/>
                  <a:pt x="1" y="11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7" name="Freeform 141"/>
          <p:cNvSpPr>
            <a:spLocks/>
          </p:cNvSpPr>
          <p:nvPr userDrawn="1"/>
        </p:nvSpPr>
        <p:spPr bwMode="auto">
          <a:xfrm rot="10800000">
            <a:off x="9367768" y="3507384"/>
            <a:ext cx="974840" cy="971443"/>
          </a:xfrm>
          <a:custGeom>
            <a:avLst/>
            <a:gdLst>
              <a:gd name="T0" fmla="*/ 0 w 309"/>
              <a:gd name="T1" fmla="*/ 154 h 308"/>
              <a:gd name="T2" fmla="*/ 154 w 309"/>
              <a:gd name="T3" fmla="*/ 0 h 308"/>
              <a:gd name="T4" fmla="*/ 309 w 309"/>
              <a:gd name="T5" fmla="*/ 154 h 308"/>
              <a:gd name="T6" fmla="*/ 155 w 309"/>
              <a:gd name="T7" fmla="*/ 308 h 308"/>
              <a:gd name="T8" fmla="*/ 0 w 309"/>
              <a:gd name="T9" fmla="*/ 15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308">
                <a:moveTo>
                  <a:pt x="0" y="154"/>
                </a:moveTo>
                <a:cubicBezTo>
                  <a:pt x="0" y="69"/>
                  <a:pt x="69" y="0"/>
                  <a:pt x="154" y="0"/>
                </a:cubicBezTo>
                <a:cubicBezTo>
                  <a:pt x="240" y="0"/>
                  <a:pt x="309" y="69"/>
                  <a:pt x="309" y="154"/>
                </a:cubicBezTo>
                <a:cubicBezTo>
                  <a:pt x="309" y="239"/>
                  <a:pt x="240" y="308"/>
                  <a:pt x="155" y="308"/>
                </a:cubicBezTo>
                <a:cubicBezTo>
                  <a:pt x="70" y="308"/>
                  <a:pt x="1" y="239"/>
                  <a:pt x="0" y="1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600"/>
          </a:p>
        </p:txBody>
      </p:sp>
      <p:sp>
        <p:nvSpPr>
          <p:cNvPr id="58" name="Oval 57"/>
          <p:cNvSpPr/>
          <p:nvPr userDrawn="1"/>
        </p:nvSpPr>
        <p:spPr>
          <a:xfrm>
            <a:off x="21911" y="1"/>
            <a:ext cx="6845777" cy="6845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</p:spTree>
    <p:extLst>
      <p:ext uri="{BB962C8B-B14F-4D97-AF65-F5344CB8AC3E}">
        <p14:creationId xmlns:p14="http://schemas.microsoft.com/office/powerpoint/2010/main" val="33356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11" name="Group 110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12" name="Oval 111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4" name="Oval 113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5" name="Oval 114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6" name="Oval 115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7" name="Oval 116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8" name="Oval 117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19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-1" y="2447151"/>
            <a:ext cx="6096000" cy="2544000"/>
          </a:xfrm>
        </p:spPr>
        <p:txBody>
          <a:bodyPr/>
          <a:lstStyle/>
          <a:p>
            <a:endParaRPr lang="id-ID"/>
          </a:p>
        </p:txBody>
      </p:sp>
      <p:sp>
        <p:nvSpPr>
          <p:cNvPr id="120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105312" y="2447151"/>
            <a:ext cx="6096000" cy="2544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1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11" name="Group 110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12" name="Oval 111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4" name="Oval 113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5" name="Oval 114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6" name="Oval 115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7" name="Oval 116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18" name="Oval 117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19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1" y="2417197"/>
            <a:ext cx="12180305" cy="292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28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9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9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1278344" y="2313439"/>
            <a:ext cx="3212939" cy="3212939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endParaRPr lang="id-ID"/>
          </a:p>
        </p:txBody>
      </p:sp>
      <p:sp>
        <p:nvSpPr>
          <p:cNvPr id="121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779933" y="4160666"/>
            <a:ext cx="1825166" cy="182516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endParaRPr lang="id-ID"/>
          </a:p>
        </p:txBody>
      </p:sp>
      <p:sp>
        <p:nvSpPr>
          <p:cNvPr id="122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3460800" y="2068251"/>
            <a:ext cx="1528892" cy="152889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endParaRPr lang="id-ID"/>
          </a:p>
        </p:txBody>
      </p:sp>
      <p:sp>
        <p:nvSpPr>
          <p:cNvPr id="123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3944518" y="4724459"/>
            <a:ext cx="1089408" cy="1089408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endParaRPr lang="id-ID" dirty="0"/>
          </a:p>
        </p:txBody>
      </p:sp>
      <p:sp>
        <p:nvSpPr>
          <p:cNvPr id="12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836630" y="1960313"/>
            <a:ext cx="1089408" cy="1089408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endParaRPr lang="id-ID" dirty="0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18081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421032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018669" y="2960384"/>
            <a:ext cx="1371600" cy="1371600"/>
          </a:xfrm>
          <a:prstGeom prst="ellipse">
            <a:avLst/>
          </a:prstGeom>
          <a:ln w="4762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36505" y="2960384"/>
            <a:ext cx="1371600" cy="1371600"/>
          </a:xfrm>
          <a:prstGeom prst="ellipse">
            <a:avLst/>
          </a:prstGeom>
          <a:ln w="4762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464501" y="2960384"/>
            <a:ext cx="1371600" cy="1371600"/>
          </a:xfrm>
          <a:prstGeom prst="ellipse">
            <a:avLst/>
          </a:prstGeom>
          <a:ln w="4762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679366" y="2960384"/>
            <a:ext cx="1371600" cy="1371600"/>
          </a:xfrm>
          <a:prstGeom prst="ellipse">
            <a:avLst/>
          </a:prstGeom>
          <a:ln w="4762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54564" y="3946860"/>
            <a:ext cx="1648213" cy="164821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776404" y="3946860"/>
            <a:ext cx="1648213" cy="164821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798244" y="3946860"/>
            <a:ext cx="1648213" cy="164821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54562" y="2241312"/>
            <a:ext cx="1828800" cy="18288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827202" y="2241312"/>
            <a:ext cx="1828800" cy="18288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899842" y="2241312"/>
            <a:ext cx="1828800" cy="18288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94384" y="2254658"/>
            <a:ext cx="3479765" cy="347976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98129" y="2107682"/>
            <a:ext cx="2103120" cy="210312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867986" y="2167652"/>
            <a:ext cx="2103120" cy="210312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340835" y="2206742"/>
            <a:ext cx="2103120" cy="210312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D7B6C-410C-E13B-3D6B-2E89A3D9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B7BEA-AA68-D797-960E-2A0D45F3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1AAC8-AF1A-29C9-B789-48C20C29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3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96635" y="209483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277791" y="209483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998316" y="388299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515972" y="388299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684664" y="209483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8151520" y="209483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905065" y="388299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9470981" y="3882995"/>
            <a:ext cx="2011680" cy="2011680"/>
          </a:xfrm>
          <a:prstGeom prst="ellipse">
            <a:avLst/>
          </a:prstGeom>
          <a:ln w="4127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85955" y="2039103"/>
            <a:ext cx="1463040" cy="146304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803545" y="2099073"/>
            <a:ext cx="1463040" cy="146304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745620" y="2138163"/>
            <a:ext cx="1463040" cy="146304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677323" y="2198133"/>
            <a:ext cx="1463040" cy="146304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495800" y="2458779"/>
            <a:ext cx="3200400" cy="32004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3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48360" y="2458779"/>
            <a:ext cx="3200400" cy="32004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ndscap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38200" y="2284550"/>
            <a:ext cx="3383280" cy="1714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404360" y="2284550"/>
            <a:ext cx="3383280" cy="1714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970520" y="2284550"/>
            <a:ext cx="3383280" cy="1714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52189" y="3422472"/>
            <a:ext cx="1280160" cy="128016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664402" y="3422472"/>
            <a:ext cx="1280160" cy="1280160"/>
          </a:xfrm>
          <a:prstGeom prst="ellipse">
            <a:avLst/>
          </a:prstGeom>
          <a:ln w="2540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576615" y="3422472"/>
            <a:ext cx="1280160" cy="1280160"/>
          </a:xfrm>
          <a:prstGeom prst="ellipse">
            <a:avLst/>
          </a:prstGeom>
          <a:ln w="2540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488828" y="3422472"/>
            <a:ext cx="1280160" cy="1280160"/>
          </a:xfrm>
          <a:prstGeom prst="ellipse">
            <a:avLst/>
          </a:prstGeom>
          <a:ln w="2540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401041" y="3422472"/>
            <a:ext cx="1280160" cy="128016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10313254" y="3422472"/>
            <a:ext cx="1280160" cy="1280160"/>
          </a:xfrm>
          <a:prstGeom prst="ellipse">
            <a:avLst/>
          </a:prstGeom>
          <a:ln w="2540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mall Circle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2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923698" y="2378193"/>
            <a:ext cx="1371600" cy="1371600"/>
          </a:xfrm>
          <a:prstGeom prst="ellipse">
            <a:avLst/>
          </a:prstGeom>
          <a:ln w="25400">
            <a:noFill/>
          </a:ln>
          <a:effectLst/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23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923698" y="4314547"/>
            <a:ext cx="1371600" cy="1371600"/>
          </a:xfrm>
          <a:prstGeom prst="ellipse">
            <a:avLst/>
          </a:prstGeom>
          <a:ln w="25400">
            <a:noFill/>
          </a:ln>
          <a:effectLst/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24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252094" y="4314547"/>
            <a:ext cx="1371600" cy="1371600"/>
          </a:xfrm>
          <a:prstGeom prst="ellipse">
            <a:avLst/>
          </a:prstGeom>
          <a:ln w="25400">
            <a:noFill/>
          </a:ln>
          <a:effectLst/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25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6252094" y="2378193"/>
            <a:ext cx="1371600" cy="1371600"/>
          </a:xfrm>
          <a:prstGeom prst="ellipse">
            <a:avLst/>
          </a:prstGeom>
          <a:ln w="25400">
            <a:noFill/>
          </a:ln>
          <a:effectLst/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849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19548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928322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552327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1101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50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/>
      <p:bldP spid="21" grpId="0"/>
      <p:bldP spid="2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1854" y="1933264"/>
            <a:ext cx="1872000" cy="1872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71854" y="4235139"/>
            <a:ext cx="1872000" cy="1872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358254" y="1933264"/>
            <a:ext cx="1872000" cy="1872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358254" y="4235139"/>
            <a:ext cx="1872000" cy="1872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37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23" grpId="0"/>
      <p:bldP spid="24" grpId="0"/>
      <p:bldP spid="25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41521" y="1894841"/>
            <a:ext cx="1216025" cy="1216025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541521" y="3383374"/>
            <a:ext cx="1216025" cy="1216025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99121" y="3383373"/>
            <a:ext cx="1216025" cy="1216025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44220" y="3383373"/>
            <a:ext cx="1216025" cy="1216025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541521" y="4858255"/>
            <a:ext cx="1216025" cy="1216025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199121" y="4858254"/>
            <a:ext cx="1216025" cy="1216025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744220" y="4858254"/>
            <a:ext cx="1216025" cy="1216025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71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40C1-CEF0-DB7F-E5CB-7883FFAA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43A96-0FCA-D021-B1BF-D070C54FB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5BB9C-2CA9-2D92-AFD9-B748B0AE9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C6D71-43B1-EA90-FB63-E5546F2E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33697-8BB9-7A03-B256-5C16C8B0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0A372-13AA-E6A7-8C7B-B58C8F92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7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5000" y="2036128"/>
            <a:ext cx="1737360" cy="1737360"/>
          </a:xfrm>
          <a:prstGeom prst="ellipse">
            <a:avLst/>
          </a:prstGeom>
          <a:ln w="34925">
            <a:noFill/>
          </a:ln>
        </p:spPr>
        <p:txBody>
          <a:bodyPr>
            <a:normAutofit/>
          </a:bodyPr>
          <a:lstStyle>
            <a:lvl1pPr>
              <a:defRPr sz="2133"/>
            </a:lvl1pPr>
          </a:lstStyle>
          <a:p>
            <a:endParaRPr lang="id-ID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32220" y="2036128"/>
            <a:ext cx="1737360" cy="1737360"/>
          </a:xfrm>
          <a:prstGeom prst="ellipse">
            <a:avLst/>
          </a:prstGeom>
          <a:ln w="34925">
            <a:noFill/>
          </a:ln>
        </p:spPr>
        <p:txBody>
          <a:bodyPr>
            <a:normAutofit/>
          </a:bodyPr>
          <a:lstStyle>
            <a:lvl1pPr>
              <a:defRPr sz="2133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506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2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98500" y="2197100"/>
            <a:ext cx="1645920" cy="1645920"/>
          </a:xfrm>
          <a:prstGeom prst="ellipse">
            <a:avLst/>
          </a:prstGeom>
          <a:ln w="22225">
            <a:noFill/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98500" y="4284523"/>
            <a:ext cx="1645920" cy="1645920"/>
          </a:xfrm>
          <a:prstGeom prst="ellipse">
            <a:avLst/>
          </a:prstGeom>
          <a:ln w="22225">
            <a:noFill/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800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2473415"/>
            <a:ext cx="3300280" cy="3300280"/>
          </a:xfrm>
          <a:prstGeom prst="ellipse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96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2438280"/>
            <a:ext cx="3398135" cy="3398135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199435" y="4502472"/>
            <a:ext cx="1853878" cy="1853878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22539" y="2824224"/>
            <a:ext cx="2121055" cy="2121055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503095" y="1794430"/>
            <a:ext cx="1466478" cy="1466478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/>
          <a:lstStyle>
            <a:lvl1pPr>
              <a:defRPr sz="2133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45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9854" y="1974705"/>
            <a:ext cx="4237038" cy="423545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122757" y="1974705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7313902" y="1974705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9505047" y="1974705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5122757" y="4239523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7313902" y="4239523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9505047" y="4239523"/>
            <a:ext cx="1971371" cy="1970632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44559" y="2428822"/>
            <a:ext cx="2112264" cy="2112264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235690" y="2134628"/>
            <a:ext cx="1675330" cy="1676399"/>
          </a:xfrm>
          <a:prstGeom prst="ellipse">
            <a:avLst/>
          </a:prstGeom>
          <a:ln w="317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745310" y="3774833"/>
            <a:ext cx="1675330" cy="1676399"/>
          </a:xfrm>
          <a:prstGeom prst="ellipse">
            <a:avLst/>
          </a:prstGeom>
          <a:ln w="317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78569" y="4539023"/>
            <a:ext cx="1675330" cy="1676399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457543" y="4154252"/>
            <a:ext cx="1498058" cy="1498058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89523" y="3311186"/>
            <a:ext cx="2033081" cy="2033081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252530" y="5165927"/>
            <a:ext cx="1070445" cy="1047872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1920873"/>
            <a:ext cx="2341986" cy="234198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04174" y="1920873"/>
            <a:ext cx="2341986" cy="234198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018974" y="1920873"/>
            <a:ext cx="2341986" cy="234198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882334" y="3867834"/>
            <a:ext cx="2341986" cy="234198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97134" y="3867834"/>
            <a:ext cx="2341986" cy="234198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0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53320" y="1988819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3118848" y="1988820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5350108" y="1988820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7537744" y="1988820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853320" y="4277747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3118848" y="4277747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5350108" y="4277747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7537744" y="4277747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9728576" y="1988820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9728576" y="4277747"/>
            <a:ext cx="1644650" cy="1644650"/>
          </a:xfrm>
          <a:prstGeom prst="ellipse">
            <a:avLst/>
          </a:prstGeom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375" y="1995877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33786" y="1995877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58048" y="1995877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375" y="4227791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33786" y="4227791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58048" y="4227791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63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69525" y="2171700"/>
            <a:ext cx="2247900" cy="224790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972050" y="2171700"/>
            <a:ext cx="2247900" cy="224790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89092" y="2171700"/>
            <a:ext cx="2247900" cy="2247900"/>
          </a:xfrm>
          <a:prstGeom prst="ellipse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430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51E9-5C59-96C4-CCC3-0B783417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7A9A6-2F38-B485-8440-80C85BD5D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D8424-D931-19F4-BA3C-9D8EFAEAC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D8BCB-CB39-D97B-6AD0-3B405C8D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3C1FF-2968-F61E-7150-4E4BB3EA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95F0F-03DF-344F-DCDF-85D59207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7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634479" y="2324587"/>
            <a:ext cx="4389120" cy="2624328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29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275206" y="2430999"/>
            <a:ext cx="3330575" cy="332898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504104" y="2583922"/>
            <a:ext cx="4236297" cy="263831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71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3429000 w 6858000"/>
              <a:gd name="connsiteY1" fmla="*/ 0 h 6858000"/>
              <a:gd name="connsiteX2" fmla="*/ 3444240 w 6858000"/>
              <a:gd name="connsiteY2" fmla="*/ 0 h 6858000"/>
              <a:gd name="connsiteX3" fmla="*/ 3444240 w 6858000"/>
              <a:gd name="connsiteY3" fmla="*/ 385 h 6858000"/>
              <a:gd name="connsiteX4" fmla="*/ 3605456 w 6858000"/>
              <a:gd name="connsiteY4" fmla="*/ 4462 h 6858000"/>
              <a:gd name="connsiteX5" fmla="*/ 6858000 w 6858000"/>
              <a:gd name="connsiteY5" fmla="*/ 3429000 h 6858000"/>
              <a:gd name="connsiteX6" fmla="*/ 3605456 w 6858000"/>
              <a:gd name="connsiteY6" fmla="*/ 6853538 h 6858000"/>
              <a:gd name="connsiteX7" fmla="*/ 3444240 w 6858000"/>
              <a:gd name="connsiteY7" fmla="*/ 6857615 h 6858000"/>
              <a:gd name="connsiteX8" fmla="*/ 3444240 w 6858000"/>
              <a:gd name="connsiteY8" fmla="*/ 6858000 h 6858000"/>
              <a:gd name="connsiteX9" fmla="*/ 3429000 w 6858000"/>
              <a:gd name="connsiteY9" fmla="*/ 6858000 h 6858000"/>
              <a:gd name="connsiteX10" fmla="*/ 0 w 6858000"/>
              <a:gd name="connsiteY10" fmla="*/ 6858000 h 6858000"/>
              <a:gd name="connsiteX11" fmla="*/ 0 w 6858000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3429000" y="0"/>
                </a:lnTo>
                <a:lnTo>
                  <a:pt x="3444240" y="0"/>
                </a:lnTo>
                <a:lnTo>
                  <a:pt x="3444240" y="385"/>
                </a:lnTo>
                <a:lnTo>
                  <a:pt x="3605456" y="4462"/>
                </a:lnTo>
                <a:cubicBezTo>
                  <a:pt x="5417236" y="96301"/>
                  <a:pt x="6858000" y="1594397"/>
                  <a:pt x="6858000" y="3429000"/>
                </a:cubicBezTo>
                <a:cubicBezTo>
                  <a:pt x="6858000" y="5263603"/>
                  <a:pt x="5417236" y="6761699"/>
                  <a:pt x="3605456" y="6853538"/>
                </a:cubicBezTo>
                <a:lnTo>
                  <a:pt x="3444240" y="6857615"/>
                </a:lnTo>
                <a:lnTo>
                  <a:pt x="3444240" y="6858000"/>
                </a:lnTo>
                <a:lnTo>
                  <a:pt x="3429000" y="6858000"/>
                </a:lnTo>
                <a:lnTo>
                  <a:pt x="0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519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852160" cy="6858000"/>
          </a:xfrm>
          <a:custGeom>
            <a:avLst/>
            <a:gdLst>
              <a:gd name="connsiteX0" fmla="*/ 0 w 5852160"/>
              <a:gd name="connsiteY0" fmla="*/ 0 h 6858000"/>
              <a:gd name="connsiteX1" fmla="*/ 2423160 w 5852160"/>
              <a:gd name="connsiteY1" fmla="*/ 0 h 6858000"/>
              <a:gd name="connsiteX2" fmla="*/ 2438400 w 5852160"/>
              <a:gd name="connsiteY2" fmla="*/ 0 h 6858000"/>
              <a:gd name="connsiteX3" fmla="*/ 2438400 w 5852160"/>
              <a:gd name="connsiteY3" fmla="*/ 385 h 6858000"/>
              <a:gd name="connsiteX4" fmla="*/ 2599616 w 5852160"/>
              <a:gd name="connsiteY4" fmla="*/ 4462 h 6858000"/>
              <a:gd name="connsiteX5" fmla="*/ 5852160 w 5852160"/>
              <a:gd name="connsiteY5" fmla="*/ 3429000 h 6858000"/>
              <a:gd name="connsiteX6" fmla="*/ 2599616 w 5852160"/>
              <a:gd name="connsiteY6" fmla="*/ 6853538 h 6858000"/>
              <a:gd name="connsiteX7" fmla="*/ 2438400 w 5852160"/>
              <a:gd name="connsiteY7" fmla="*/ 6857615 h 6858000"/>
              <a:gd name="connsiteX8" fmla="*/ 2438400 w 5852160"/>
              <a:gd name="connsiteY8" fmla="*/ 6858000 h 6858000"/>
              <a:gd name="connsiteX9" fmla="*/ 2423160 w 5852160"/>
              <a:gd name="connsiteY9" fmla="*/ 6858000 h 6858000"/>
              <a:gd name="connsiteX10" fmla="*/ 0 w 585216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2160" h="6858000">
                <a:moveTo>
                  <a:pt x="0" y="0"/>
                </a:moveTo>
                <a:lnTo>
                  <a:pt x="2423160" y="0"/>
                </a:lnTo>
                <a:lnTo>
                  <a:pt x="2438400" y="0"/>
                </a:lnTo>
                <a:lnTo>
                  <a:pt x="2438400" y="385"/>
                </a:lnTo>
                <a:lnTo>
                  <a:pt x="2599616" y="4462"/>
                </a:lnTo>
                <a:cubicBezTo>
                  <a:pt x="4411396" y="96301"/>
                  <a:pt x="5852160" y="1594397"/>
                  <a:pt x="5852160" y="3429000"/>
                </a:cubicBezTo>
                <a:cubicBezTo>
                  <a:pt x="5852160" y="5263603"/>
                  <a:pt x="4411396" y="6761699"/>
                  <a:pt x="2599616" y="6853538"/>
                </a:cubicBezTo>
                <a:lnTo>
                  <a:pt x="2438400" y="6857615"/>
                </a:lnTo>
                <a:lnTo>
                  <a:pt x="2438400" y="6858000"/>
                </a:lnTo>
                <a:lnTo>
                  <a:pt x="24231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52160" y="944083"/>
            <a:ext cx="5623560" cy="839840"/>
          </a:xfrm>
        </p:spPr>
        <p:txBody>
          <a:bodyPr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852160" y="1645730"/>
            <a:ext cx="5623560" cy="2667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4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7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47479" y="2481607"/>
            <a:ext cx="1697739" cy="298900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405871" y="2690910"/>
            <a:ext cx="1471685" cy="260670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451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135119" y="2671437"/>
            <a:ext cx="3940455" cy="2841861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80345" y="2383787"/>
            <a:ext cx="2689022" cy="3540136"/>
          </a:xfrm>
        </p:spPr>
      </p:sp>
    </p:spTree>
    <p:extLst>
      <p:ext uri="{BB962C8B-B14F-4D97-AF65-F5344CB8AC3E}">
        <p14:creationId xmlns:p14="http://schemas.microsoft.com/office/powerpoint/2010/main" val="10866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52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3423963" y="1905496"/>
            <a:ext cx="823174" cy="8229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5218384" y="1903192"/>
            <a:ext cx="823174" cy="8229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54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6815172" y="1905496"/>
            <a:ext cx="823174" cy="8229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370755" y="1903192"/>
            <a:ext cx="823174" cy="8229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56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9823804" y="1905496"/>
            <a:ext cx="823174" cy="8229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2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  <p:sp>
        <p:nvSpPr>
          <p:cNvPr id="2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12756" y="235600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47355" y="235600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477054" y="235600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681199" y="235600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887008" y="235600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111551" y="325064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380925" y="325064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585070" y="325064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796443" y="3250645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282130" y="417369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5511829" y="417369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7715974" y="417369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9921784" y="417369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012756" y="417369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theme" Target="../theme/theme5.xml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02871-C22E-DB6F-1A0D-64860436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52F11-5C9E-8765-0262-299CC8949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16577-5B1E-EA33-C43D-BD77C418A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AE0D-83E7-495F-858E-87681FA05AD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48B93-1752-C29E-E942-7651FDADF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3ADB4-CDDF-44C7-BD3C-9C4168640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8E50-2432-408E-807C-E5DB1515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2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rot="3638335">
            <a:off x="826426" y="6259066"/>
            <a:ext cx="48003" cy="4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43" y="0"/>
                  <a:pt x="0" y="4845"/>
                  <a:pt x="0" y="10800"/>
                </a:cubicBezTo>
                <a:cubicBezTo>
                  <a:pt x="0" y="12791"/>
                  <a:pt x="561" y="14742"/>
                  <a:pt x="1615" y="16453"/>
                </a:cubicBezTo>
                <a:cubicBezTo>
                  <a:pt x="3597" y="19674"/>
                  <a:pt x="7036" y="21600"/>
                  <a:pt x="10799" y="21600"/>
                </a:cubicBezTo>
                <a:cubicBezTo>
                  <a:pt x="14765" y="21600"/>
                  <a:pt x="18410" y="19434"/>
                  <a:pt x="20297" y="15941"/>
                </a:cubicBezTo>
                <a:cubicBezTo>
                  <a:pt x="21152" y="14373"/>
                  <a:pt x="21600" y="12599"/>
                  <a:pt x="21600" y="10800"/>
                </a:cubicBezTo>
                <a:cubicBezTo>
                  <a:pt x="21600" y="4845"/>
                  <a:pt x="16756" y="0"/>
                  <a:pt x="10799" y="0"/>
                </a:cubicBezTo>
                <a:cubicBezTo>
                  <a:pt x="10799" y="0"/>
                  <a:pt x="10799" y="0"/>
                  <a:pt x="1079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3" name="Shape 3"/>
          <p:cNvSpPr/>
          <p:nvPr/>
        </p:nvSpPr>
        <p:spPr>
          <a:xfrm rot="3638335">
            <a:off x="719515" y="6156093"/>
            <a:ext cx="184151" cy="297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7" extrusionOk="0">
                <a:moveTo>
                  <a:pt x="15188" y="17493"/>
                </a:moveTo>
                <a:cubicBezTo>
                  <a:pt x="15118" y="17591"/>
                  <a:pt x="14962" y="17649"/>
                  <a:pt x="14799" y="17649"/>
                </a:cubicBezTo>
                <a:cubicBezTo>
                  <a:pt x="14741" y="17649"/>
                  <a:pt x="14683" y="17641"/>
                  <a:pt x="14625" y="17626"/>
                </a:cubicBezTo>
                <a:cubicBezTo>
                  <a:pt x="14410" y="17565"/>
                  <a:pt x="14315" y="17410"/>
                  <a:pt x="14413" y="17277"/>
                </a:cubicBezTo>
                <a:cubicBezTo>
                  <a:pt x="17510" y="13008"/>
                  <a:pt x="17058" y="9210"/>
                  <a:pt x="17052" y="9172"/>
                </a:cubicBezTo>
                <a:cubicBezTo>
                  <a:pt x="17033" y="9027"/>
                  <a:pt x="17208" y="8900"/>
                  <a:pt x="17443" y="8888"/>
                </a:cubicBezTo>
                <a:cubicBezTo>
                  <a:pt x="17688" y="8875"/>
                  <a:pt x="17884" y="8985"/>
                  <a:pt x="17903" y="9129"/>
                </a:cubicBezTo>
                <a:cubicBezTo>
                  <a:pt x="17923" y="9289"/>
                  <a:pt x="18377" y="13101"/>
                  <a:pt x="15188" y="17493"/>
                </a:cubicBezTo>
                <a:cubicBezTo>
                  <a:pt x="15188" y="17493"/>
                  <a:pt x="15188" y="17493"/>
                  <a:pt x="15188" y="17493"/>
                </a:cubicBezTo>
                <a:close/>
                <a:moveTo>
                  <a:pt x="14015" y="8609"/>
                </a:moveTo>
                <a:cubicBezTo>
                  <a:pt x="13375" y="9340"/>
                  <a:pt x="12141" y="9795"/>
                  <a:pt x="10795" y="9795"/>
                </a:cubicBezTo>
                <a:cubicBezTo>
                  <a:pt x="9516" y="9795"/>
                  <a:pt x="8354" y="9392"/>
                  <a:pt x="7680" y="8716"/>
                </a:cubicBezTo>
                <a:cubicBezTo>
                  <a:pt x="7322" y="8356"/>
                  <a:pt x="7133" y="7945"/>
                  <a:pt x="7133" y="7527"/>
                </a:cubicBezTo>
                <a:cubicBezTo>
                  <a:pt x="7133" y="6276"/>
                  <a:pt x="8776" y="5260"/>
                  <a:pt x="10795" y="5260"/>
                </a:cubicBezTo>
                <a:cubicBezTo>
                  <a:pt x="12815" y="5260"/>
                  <a:pt x="14458" y="6276"/>
                  <a:pt x="14458" y="7527"/>
                </a:cubicBezTo>
                <a:cubicBezTo>
                  <a:pt x="14456" y="7905"/>
                  <a:pt x="14304" y="8279"/>
                  <a:pt x="14015" y="8609"/>
                </a:cubicBezTo>
                <a:cubicBezTo>
                  <a:pt x="14015" y="8609"/>
                  <a:pt x="14015" y="8609"/>
                  <a:pt x="14015" y="8609"/>
                </a:cubicBezTo>
                <a:close/>
                <a:moveTo>
                  <a:pt x="21482" y="14719"/>
                </a:moveTo>
                <a:cubicBezTo>
                  <a:pt x="20904" y="14216"/>
                  <a:pt x="20284" y="13759"/>
                  <a:pt x="19633" y="13358"/>
                </a:cubicBezTo>
                <a:cubicBezTo>
                  <a:pt x="19943" y="12452"/>
                  <a:pt x="20099" y="11529"/>
                  <a:pt x="20099" y="10610"/>
                </a:cubicBezTo>
                <a:cubicBezTo>
                  <a:pt x="20099" y="6248"/>
                  <a:pt x="16619" y="2198"/>
                  <a:pt x="11020" y="40"/>
                </a:cubicBezTo>
                <a:cubicBezTo>
                  <a:pt x="10883" y="-13"/>
                  <a:pt x="10708" y="-13"/>
                  <a:pt x="10569" y="40"/>
                </a:cubicBezTo>
                <a:cubicBezTo>
                  <a:pt x="4968" y="2198"/>
                  <a:pt x="1490" y="6249"/>
                  <a:pt x="1490" y="10610"/>
                </a:cubicBezTo>
                <a:cubicBezTo>
                  <a:pt x="1490" y="11502"/>
                  <a:pt x="1638" y="12398"/>
                  <a:pt x="1927" y="13276"/>
                </a:cubicBezTo>
                <a:cubicBezTo>
                  <a:pt x="1278" y="13678"/>
                  <a:pt x="656" y="14134"/>
                  <a:pt x="80" y="14638"/>
                </a:cubicBezTo>
                <a:cubicBezTo>
                  <a:pt x="3" y="14704"/>
                  <a:pt x="-20" y="14789"/>
                  <a:pt x="20" y="14867"/>
                </a:cubicBezTo>
                <a:lnTo>
                  <a:pt x="3179" y="21319"/>
                </a:lnTo>
                <a:cubicBezTo>
                  <a:pt x="3223" y="21412"/>
                  <a:pt x="3347" y="21481"/>
                  <a:pt x="3501" y="21499"/>
                </a:cubicBezTo>
                <a:cubicBezTo>
                  <a:pt x="3655" y="21519"/>
                  <a:pt x="3813" y="21484"/>
                  <a:pt x="3913" y="21409"/>
                </a:cubicBezTo>
                <a:cubicBezTo>
                  <a:pt x="4810" y="20742"/>
                  <a:pt x="6055" y="20219"/>
                  <a:pt x="7466" y="19912"/>
                </a:cubicBezTo>
                <a:lnTo>
                  <a:pt x="7466" y="20313"/>
                </a:lnTo>
                <a:cubicBezTo>
                  <a:pt x="7466" y="20458"/>
                  <a:pt x="7657" y="20577"/>
                  <a:pt x="7892" y="20577"/>
                </a:cubicBezTo>
                <a:lnTo>
                  <a:pt x="13670" y="20577"/>
                </a:lnTo>
                <a:cubicBezTo>
                  <a:pt x="13905" y="20577"/>
                  <a:pt x="14094" y="20458"/>
                  <a:pt x="14094" y="20313"/>
                </a:cubicBezTo>
                <a:lnTo>
                  <a:pt x="14094" y="19994"/>
                </a:lnTo>
                <a:cubicBezTo>
                  <a:pt x="15507" y="20300"/>
                  <a:pt x="16752" y="20824"/>
                  <a:pt x="17649" y="21492"/>
                </a:cubicBezTo>
                <a:cubicBezTo>
                  <a:pt x="17730" y="21552"/>
                  <a:pt x="17851" y="21587"/>
                  <a:pt x="17975" y="21587"/>
                </a:cubicBezTo>
                <a:cubicBezTo>
                  <a:pt x="18003" y="21587"/>
                  <a:pt x="18034" y="21586"/>
                  <a:pt x="18061" y="21582"/>
                </a:cubicBezTo>
                <a:cubicBezTo>
                  <a:pt x="18213" y="21563"/>
                  <a:pt x="18337" y="21493"/>
                  <a:pt x="18383" y="21399"/>
                </a:cubicBezTo>
                <a:lnTo>
                  <a:pt x="21543" y="14947"/>
                </a:lnTo>
                <a:cubicBezTo>
                  <a:pt x="21580" y="14870"/>
                  <a:pt x="21557" y="14786"/>
                  <a:pt x="21482" y="14719"/>
                </a:cubicBezTo>
                <a:cubicBezTo>
                  <a:pt x="21482" y="14719"/>
                  <a:pt x="21482" y="14719"/>
                  <a:pt x="21482" y="14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E8C8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" name="Shape 4"/>
          <p:cNvSpPr/>
          <p:nvPr/>
        </p:nvSpPr>
        <p:spPr>
          <a:xfrm rot="3638335">
            <a:off x="606897" y="6317348"/>
            <a:ext cx="7302" cy="15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0" y="0"/>
                </a:moveTo>
                <a:cubicBezTo>
                  <a:pt x="4798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798" y="21600"/>
                  <a:pt x="10770" y="21600"/>
                </a:cubicBezTo>
                <a:cubicBezTo>
                  <a:pt x="16789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36" y="0"/>
                  <a:pt x="10770" y="0"/>
                </a:cubicBezTo>
                <a:cubicBezTo>
                  <a:pt x="10770" y="0"/>
                  <a:pt x="10770" y="0"/>
                  <a:pt x="107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5" name="Shape 5"/>
          <p:cNvSpPr/>
          <p:nvPr/>
        </p:nvSpPr>
        <p:spPr>
          <a:xfrm rot="3638335">
            <a:off x="575360" y="6310521"/>
            <a:ext cx="7302" cy="249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10803" y="0"/>
                </a:moveTo>
                <a:cubicBezTo>
                  <a:pt x="4799" y="0"/>
                  <a:pt x="0" y="599"/>
                  <a:pt x="0" y="1348"/>
                </a:cubicBezTo>
                <a:lnTo>
                  <a:pt x="0" y="20252"/>
                </a:lnTo>
                <a:cubicBezTo>
                  <a:pt x="0" y="20995"/>
                  <a:pt x="4799" y="21600"/>
                  <a:pt x="10803" y="21600"/>
                </a:cubicBezTo>
                <a:cubicBezTo>
                  <a:pt x="16755" y="21600"/>
                  <a:pt x="21547" y="20995"/>
                  <a:pt x="21547" y="20252"/>
                </a:cubicBezTo>
                <a:lnTo>
                  <a:pt x="21547" y="1348"/>
                </a:lnTo>
                <a:cubicBezTo>
                  <a:pt x="21600" y="599"/>
                  <a:pt x="16755" y="0"/>
                  <a:pt x="10803" y="0"/>
                </a:cubicBezTo>
                <a:cubicBezTo>
                  <a:pt x="10803" y="0"/>
                  <a:pt x="10803" y="0"/>
                  <a:pt x="1080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" name="Shape 6"/>
          <p:cNvSpPr/>
          <p:nvPr/>
        </p:nvSpPr>
        <p:spPr>
          <a:xfrm rot="3638335">
            <a:off x="627058" y="6353184"/>
            <a:ext cx="7300" cy="15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06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806" y="21600"/>
                  <a:pt x="10826" y="21600"/>
                </a:cubicBezTo>
                <a:cubicBezTo>
                  <a:pt x="16794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94" y="0"/>
                  <a:pt x="10826" y="0"/>
                </a:cubicBezTo>
                <a:cubicBezTo>
                  <a:pt x="10826" y="0"/>
                  <a:pt x="10826" y="0"/>
                  <a:pt x="1082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7" name="Shape 7"/>
          <p:cNvSpPr/>
          <p:nvPr/>
        </p:nvSpPr>
        <p:spPr>
          <a:xfrm>
            <a:off x="939215" y="6283068"/>
            <a:ext cx="53219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232323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232323"/>
                </a:solidFill>
              </a:rPr>
              <a:t>SANTE</a:t>
            </a:r>
          </a:p>
        </p:txBody>
      </p:sp>
      <p:sp>
        <p:nvSpPr>
          <p:cNvPr id="8" name="Shape 8"/>
          <p:cNvSpPr/>
          <p:nvPr/>
        </p:nvSpPr>
        <p:spPr>
          <a:xfrm>
            <a:off x="11366500" y="368300"/>
            <a:ext cx="387350" cy="387350"/>
          </a:xfrm>
          <a:prstGeom prst="roundRect">
            <a:avLst>
              <a:gd name="adj" fmla="val 19663"/>
            </a:avLst>
          </a:prstGeom>
          <a:solidFill>
            <a:schemeClr val="accent2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0" name="Shape 10"/>
          <p:cNvSpPr/>
          <p:nvPr/>
        </p:nvSpPr>
        <p:spPr>
          <a:xfrm flipV="1">
            <a:off x="-208875" y="1612459"/>
            <a:ext cx="12436938" cy="206"/>
          </a:xfrm>
          <a:prstGeom prst="line">
            <a:avLst/>
          </a:prstGeom>
          <a:ln w="25400">
            <a:solidFill>
              <a:srgbClr val="C0C0C0">
                <a:alpha val="2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</p:spTree>
    <p:extLst>
      <p:ext uri="{BB962C8B-B14F-4D97-AF65-F5344CB8AC3E}">
        <p14:creationId xmlns:p14="http://schemas.microsoft.com/office/powerpoint/2010/main" val="35890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ctr" defTabSz="412750">
        <a:defRPr sz="5800">
          <a:latin typeface="+mn-lt"/>
          <a:ea typeface="+mn-ea"/>
          <a:cs typeface="+mn-cs"/>
          <a:sym typeface="Gill Sans"/>
        </a:defRPr>
      </a:lvl1pPr>
      <a:lvl2pPr indent="114300" algn="ctr" defTabSz="412750">
        <a:defRPr sz="5800">
          <a:latin typeface="+mn-lt"/>
          <a:ea typeface="+mn-ea"/>
          <a:cs typeface="+mn-cs"/>
          <a:sym typeface="Gill Sans"/>
        </a:defRPr>
      </a:lvl2pPr>
      <a:lvl3pPr indent="228600" algn="ctr" defTabSz="412750">
        <a:defRPr sz="5800">
          <a:latin typeface="+mn-lt"/>
          <a:ea typeface="+mn-ea"/>
          <a:cs typeface="+mn-cs"/>
          <a:sym typeface="Gill Sans"/>
        </a:defRPr>
      </a:lvl3pPr>
      <a:lvl4pPr indent="342900" algn="ctr" defTabSz="412750">
        <a:defRPr sz="5800">
          <a:latin typeface="+mn-lt"/>
          <a:ea typeface="+mn-ea"/>
          <a:cs typeface="+mn-cs"/>
          <a:sym typeface="Gill Sans"/>
        </a:defRPr>
      </a:lvl4pPr>
      <a:lvl5pPr indent="457200" algn="ctr" defTabSz="412750">
        <a:defRPr sz="5800">
          <a:latin typeface="+mn-lt"/>
          <a:ea typeface="+mn-ea"/>
          <a:cs typeface="+mn-cs"/>
          <a:sym typeface="Gill Sans"/>
        </a:defRPr>
      </a:lvl5pPr>
      <a:lvl6pPr indent="571500" algn="ctr" defTabSz="412750">
        <a:defRPr sz="5800">
          <a:latin typeface="+mn-lt"/>
          <a:ea typeface="+mn-ea"/>
          <a:cs typeface="+mn-cs"/>
          <a:sym typeface="Gill Sans"/>
        </a:defRPr>
      </a:lvl6pPr>
      <a:lvl7pPr indent="685800" algn="ctr" defTabSz="412750">
        <a:defRPr sz="5800">
          <a:latin typeface="+mn-lt"/>
          <a:ea typeface="+mn-ea"/>
          <a:cs typeface="+mn-cs"/>
          <a:sym typeface="Gill Sans"/>
        </a:defRPr>
      </a:lvl7pPr>
      <a:lvl8pPr indent="800100" algn="ctr" defTabSz="412750">
        <a:defRPr sz="5800">
          <a:latin typeface="+mn-lt"/>
          <a:ea typeface="+mn-ea"/>
          <a:cs typeface="+mn-cs"/>
          <a:sym typeface="Gill Sans"/>
        </a:defRPr>
      </a:lvl8pPr>
      <a:lvl9pPr indent="914400" algn="ctr" defTabSz="412750">
        <a:defRPr sz="5800">
          <a:latin typeface="+mn-lt"/>
          <a:ea typeface="+mn-ea"/>
          <a:cs typeface="+mn-cs"/>
          <a:sym typeface="Gill Sans"/>
        </a:defRPr>
      </a:lvl9pPr>
    </p:titleStyle>
    <p:bodyStyle>
      <a:lvl1pPr algn="ctr" defTabSz="412750">
        <a:defRPr sz="2400">
          <a:latin typeface="+mn-lt"/>
          <a:ea typeface="+mn-ea"/>
          <a:cs typeface="+mn-cs"/>
          <a:sym typeface="Gill Sans"/>
        </a:defRPr>
      </a:lvl1pPr>
      <a:lvl2pPr algn="ctr" defTabSz="412750">
        <a:defRPr sz="2400">
          <a:latin typeface="+mn-lt"/>
          <a:ea typeface="+mn-ea"/>
          <a:cs typeface="+mn-cs"/>
          <a:sym typeface="Gill Sans"/>
        </a:defRPr>
      </a:lvl2pPr>
      <a:lvl3pPr algn="ctr" defTabSz="412750">
        <a:defRPr sz="2400">
          <a:latin typeface="+mn-lt"/>
          <a:ea typeface="+mn-ea"/>
          <a:cs typeface="+mn-cs"/>
          <a:sym typeface="Gill Sans"/>
        </a:defRPr>
      </a:lvl3pPr>
      <a:lvl4pPr algn="ctr" defTabSz="412750">
        <a:defRPr sz="2400">
          <a:latin typeface="+mn-lt"/>
          <a:ea typeface="+mn-ea"/>
          <a:cs typeface="+mn-cs"/>
          <a:sym typeface="Gill Sans"/>
        </a:defRPr>
      </a:lvl4pPr>
      <a:lvl5pPr algn="ctr" defTabSz="412750">
        <a:defRPr sz="2400">
          <a:latin typeface="+mn-lt"/>
          <a:ea typeface="+mn-ea"/>
          <a:cs typeface="+mn-cs"/>
          <a:sym typeface="Gill Sans"/>
        </a:defRPr>
      </a:lvl5pPr>
      <a:lvl6pPr indent="177800" algn="ctr" defTabSz="412750">
        <a:defRPr sz="2400">
          <a:latin typeface="+mn-lt"/>
          <a:ea typeface="+mn-ea"/>
          <a:cs typeface="+mn-cs"/>
          <a:sym typeface="Gill Sans"/>
        </a:defRPr>
      </a:lvl6pPr>
      <a:lvl7pPr indent="355600" algn="ctr" defTabSz="412750">
        <a:defRPr sz="2400">
          <a:latin typeface="+mn-lt"/>
          <a:ea typeface="+mn-ea"/>
          <a:cs typeface="+mn-cs"/>
          <a:sym typeface="Gill Sans"/>
        </a:defRPr>
      </a:lvl7pPr>
      <a:lvl8pPr indent="533400" algn="ctr" defTabSz="412750">
        <a:defRPr sz="2400">
          <a:latin typeface="+mn-lt"/>
          <a:ea typeface="+mn-ea"/>
          <a:cs typeface="+mn-cs"/>
          <a:sym typeface="Gill Sans"/>
        </a:defRPr>
      </a:lvl8pPr>
      <a:lvl9pPr indent="711200" algn="ctr" defTabSz="412750">
        <a:defRPr sz="2400">
          <a:latin typeface="+mn-lt"/>
          <a:ea typeface="+mn-ea"/>
          <a:cs typeface="+mn-cs"/>
          <a:sym typeface="Gill Sans"/>
        </a:defRPr>
      </a:lvl9pPr>
    </p:bodyStyle>
    <p:otherStyle>
      <a:lvl1pPr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143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2286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3429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4572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5715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6858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8001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9144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14029" y="273654"/>
            <a:ext cx="844062" cy="793146"/>
            <a:chOff x="8921751" y="-3195638"/>
            <a:chExt cx="3921124" cy="368458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21751" y="-3195638"/>
              <a:ext cx="3875087" cy="3684588"/>
            </a:xfrm>
            <a:custGeom>
              <a:avLst/>
              <a:gdLst>
                <a:gd name="T0" fmla="*/ 509 w 1492"/>
                <a:gd name="T1" fmla="*/ 142 h 1418"/>
                <a:gd name="T2" fmla="*/ 284 w 1492"/>
                <a:gd name="T3" fmla="*/ 991 h 1418"/>
                <a:gd name="T4" fmla="*/ 1138 w 1492"/>
                <a:gd name="T5" fmla="*/ 1147 h 1418"/>
                <a:gd name="T6" fmla="*/ 1207 w 1492"/>
                <a:gd name="T7" fmla="*/ 431 h 1418"/>
                <a:gd name="T8" fmla="*/ 509 w 1492"/>
                <a:gd name="T9" fmla="*/ 142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1418">
                  <a:moveTo>
                    <a:pt x="509" y="142"/>
                  </a:moveTo>
                  <a:cubicBezTo>
                    <a:pt x="278" y="283"/>
                    <a:pt x="0" y="565"/>
                    <a:pt x="284" y="991"/>
                  </a:cubicBezTo>
                  <a:cubicBezTo>
                    <a:pt x="569" y="1418"/>
                    <a:pt x="978" y="1271"/>
                    <a:pt x="1138" y="1147"/>
                  </a:cubicBezTo>
                  <a:cubicBezTo>
                    <a:pt x="1299" y="1023"/>
                    <a:pt x="1492" y="822"/>
                    <a:pt x="1207" y="431"/>
                  </a:cubicBezTo>
                  <a:cubicBezTo>
                    <a:pt x="922" y="41"/>
                    <a:pt x="743" y="0"/>
                    <a:pt x="509" y="142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170988" y="-3101975"/>
              <a:ext cx="3671887" cy="3551238"/>
              <a:chOff x="9170988" y="-3101975"/>
              <a:chExt cx="3671887" cy="3551238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380538" y="-3101975"/>
                <a:ext cx="3452812" cy="3551238"/>
              </a:xfrm>
              <a:custGeom>
                <a:avLst/>
                <a:gdLst>
                  <a:gd name="T0" fmla="*/ 1008 w 1329"/>
                  <a:gd name="T1" fmla="*/ 173 h 1367"/>
                  <a:gd name="T2" fmla="*/ 185 w 1329"/>
                  <a:gd name="T3" fmla="*/ 479 h 1367"/>
                  <a:gd name="T4" fmla="*/ 549 w 1329"/>
                  <a:gd name="T5" fmla="*/ 1266 h 1367"/>
                  <a:gd name="T6" fmla="*/ 1174 w 1329"/>
                  <a:gd name="T7" fmla="*/ 910 h 1367"/>
                  <a:gd name="T8" fmla="*/ 1008 w 1329"/>
                  <a:gd name="T9" fmla="*/ 173 h 1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9" h="1367">
                    <a:moveTo>
                      <a:pt x="1008" y="173"/>
                    </a:moveTo>
                    <a:cubicBezTo>
                      <a:pt x="760" y="65"/>
                      <a:pt x="369" y="0"/>
                      <a:pt x="185" y="479"/>
                    </a:cubicBezTo>
                    <a:cubicBezTo>
                      <a:pt x="0" y="957"/>
                      <a:pt x="355" y="1206"/>
                      <a:pt x="549" y="1266"/>
                    </a:cubicBezTo>
                    <a:cubicBezTo>
                      <a:pt x="743" y="1326"/>
                      <a:pt x="1019" y="1367"/>
                      <a:pt x="1174" y="910"/>
                    </a:cubicBezTo>
                    <a:cubicBezTo>
                      <a:pt x="1329" y="453"/>
                      <a:pt x="1259" y="282"/>
                      <a:pt x="1008" y="173"/>
                    </a:cubicBez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9170988" y="-2708275"/>
                <a:ext cx="3671887" cy="2624138"/>
              </a:xfrm>
              <a:custGeom>
                <a:avLst/>
                <a:gdLst>
                  <a:gd name="T0" fmla="*/ 808 w 1414"/>
                  <a:gd name="T1" fmla="*/ 42 h 1010"/>
                  <a:gd name="T2" fmla="*/ 28 w 1414"/>
                  <a:gd name="T3" fmla="*/ 588 h 1010"/>
                  <a:gd name="T4" fmla="*/ 831 w 1414"/>
                  <a:gd name="T5" fmla="*/ 969 h 1010"/>
                  <a:gd name="T6" fmla="*/ 808 w 1414"/>
                  <a:gd name="T7" fmla="*/ 42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4" h="1010">
                    <a:moveTo>
                      <a:pt x="808" y="42"/>
                    </a:moveTo>
                    <a:cubicBezTo>
                      <a:pt x="423" y="0"/>
                      <a:pt x="55" y="386"/>
                      <a:pt x="28" y="588"/>
                    </a:cubicBezTo>
                    <a:cubicBezTo>
                      <a:pt x="0" y="790"/>
                      <a:pt x="248" y="1010"/>
                      <a:pt x="831" y="969"/>
                    </a:cubicBezTo>
                    <a:cubicBezTo>
                      <a:pt x="1414" y="927"/>
                      <a:pt x="1307" y="95"/>
                      <a:pt x="808" y="4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AF9D-5533-4ADA-833F-E6FB76EB69A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14029" y="273654"/>
            <a:ext cx="844062" cy="793146"/>
            <a:chOff x="8921751" y="-3195638"/>
            <a:chExt cx="3921124" cy="368458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8921751" y="-3195638"/>
              <a:ext cx="3875087" cy="3684588"/>
            </a:xfrm>
            <a:custGeom>
              <a:avLst/>
              <a:gdLst>
                <a:gd name="T0" fmla="*/ 509 w 1492"/>
                <a:gd name="T1" fmla="*/ 142 h 1418"/>
                <a:gd name="T2" fmla="*/ 284 w 1492"/>
                <a:gd name="T3" fmla="*/ 991 h 1418"/>
                <a:gd name="T4" fmla="*/ 1138 w 1492"/>
                <a:gd name="T5" fmla="*/ 1147 h 1418"/>
                <a:gd name="T6" fmla="*/ 1207 w 1492"/>
                <a:gd name="T7" fmla="*/ 431 h 1418"/>
                <a:gd name="T8" fmla="*/ 509 w 1492"/>
                <a:gd name="T9" fmla="*/ 142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1418">
                  <a:moveTo>
                    <a:pt x="509" y="142"/>
                  </a:moveTo>
                  <a:cubicBezTo>
                    <a:pt x="278" y="283"/>
                    <a:pt x="0" y="565"/>
                    <a:pt x="284" y="991"/>
                  </a:cubicBezTo>
                  <a:cubicBezTo>
                    <a:pt x="569" y="1418"/>
                    <a:pt x="978" y="1271"/>
                    <a:pt x="1138" y="1147"/>
                  </a:cubicBezTo>
                  <a:cubicBezTo>
                    <a:pt x="1299" y="1023"/>
                    <a:pt x="1492" y="822"/>
                    <a:pt x="1207" y="431"/>
                  </a:cubicBezTo>
                  <a:cubicBezTo>
                    <a:pt x="922" y="41"/>
                    <a:pt x="743" y="0"/>
                    <a:pt x="509" y="142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6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170988" y="-3101975"/>
              <a:ext cx="3671887" cy="3551238"/>
              <a:chOff x="9170988" y="-3101975"/>
              <a:chExt cx="3671887" cy="3551238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380538" y="-3101975"/>
                <a:ext cx="3452812" cy="3551238"/>
              </a:xfrm>
              <a:custGeom>
                <a:avLst/>
                <a:gdLst>
                  <a:gd name="T0" fmla="*/ 1008 w 1329"/>
                  <a:gd name="T1" fmla="*/ 173 h 1367"/>
                  <a:gd name="T2" fmla="*/ 185 w 1329"/>
                  <a:gd name="T3" fmla="*/ 479 h 1367"/>
                  <a:gd name="T4" fmla="*/ 549 w 1329"/>
                  <a:gd name="T5" fmla="*/ 1266 h 1367"/>
                  <a:gd name="T6" fmla="*/ 1174 w 1329"/>
                  <a:gd name="T7" fmla="*/ 910 h 1367"/>
                  <a:gd name="T8" fmla="*/ 1008 w 1329"/>
                  <a:gd name="T9" fmla="*/ 173 h 1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9" h="1367">
                    <a:moveTo>
                      <a:pt x="1008" y="173"/>
                    </a:moveTo>
                    <a:cubicBezTo>
                      <a:pt x="760" y="65"/>
                      <a:pt x="369" y="0"/>
                      <a:pt x="185" y="479"/>
                    </a:cubicBezTo>
                    <a:cubicBezTo>
                      <a:pt x="0" y="957"/>
                      <a:pt x="355" y="1206"/>
                      <a:pt x="549" y="1266"/>
                    </a:cubicBezTo>
                    <a:cubicBezTo>
                      <a:pt x="743" y="1326"/>
                      <a:pt x="1019" y="1367"/>
                      <a:pt x="1174" y="910"/>
                    </a:cubicBezTo>
                    <a:cubicBezTo>
                      <a:pt x="1329" y="453"/>
                      <a:pt x="1259" y="282"/>
                      <a:pt x="1008" y="173"/>
                    </a:cubicBez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9170988" y="-2708275"/>
                <a:ext cx="3671887" cy="2624138"/>
              </a:xfrm>
              <a:custGeom>
                <a:avLst/>
                <a:gdLst>
                  <a:gd name="T0" fmla="*/ 808 w 1414"/>
                  <a:gd name="T1" fmla="*/ 42 h 1010"/>
                  <a:gd name="T2" fmla="*/ 28 w 1414"/>
                  <a:gd name="T3" fmla="*/ 588 h 1010"/>
                  <a:gd name="T4" fmla="*/ 831 w 1414"/>
                  <a:gd name="T5" fmla="*/ 969 h 1010"/>
                  <a:gd name="T6" fmla="*/ 808 w 1414"/>
                  <a:gd name="T7" fmla="*/ 42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4" h="1010">
                    <a:moveTo>
                      <a:pt x="808" y="42"/>
                    </a:moveTo>
                    <a:cubicBezTo>
                      <a:pt x="423" y="0"/>
                      <a:pt x="55" y="386"/>
                      <a:pt x="28" y="588"/>
                    </a:cubicBezTo>
                    <a:cubicBezTo>
                      <a:pt x="0" y="790"/>
                      <a:pt x="248" y="1010"/>
                      <a:pt x="831" y="969"/>
                    </a:cubicBezTo>
                    <a:cubicBezTo>
                      <a:pt x="1414" y="927"/>
                      <a:pt x="1307" y="95"/>
                      <a:pt x="808" y="4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3724" y="487519"/>
            <a:ext cx="612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32FFBE4F-D559-476D-AEE3-28F000B7084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427720" y="2426870"/>
            <a:ext cx="4263891" cy="5238789"/>
            <a:chOff x="8427719" y="2426869"/>
            <a:chExt cx="4263891" cy="5238789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8686918" y="2426869"/>
              <a:ext cx="4004692" cy="5238789"/>
              <a:chOff x="7960688" y="1320895"/>
              <a:chExt cx="4791883" cy="6268563"/>
            </a:xfrm>
            <a:solidFill>
              <a:schemeClr val="tx2">
                <a:lumMod val="20000"/>
                <a:lumOff val="80000"/>
                <a:alpha val="20000"/>
              </a:schemeClr>
            </a:solidFill>
          </p:grpSpPr>
          <p:sp>
            <p:nvSpPr>
              <p:cNvPr id="102" name="Freeform 14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915017"/>
              </a:xfrm>
              <a:custGeom>
                <a:avLst/>
                <a:gdLst>
                  <a:gd name="T0" fmla="*/ 190 w 1451"/>
                  <a:gd name="T1" fmla="*/ 0 h 726"/>
                  <a:gd name="T2" fmla="*/ 189 w 1451"/>
                  <a:gd name="T3" fmla="*/ 0 h 726"/>
                  <a:gd name="T4" fmla="*/ 189 w 1451"/>
                  <a:gd name="T5" fmla="*/ 0 h 726"/>
                  <a:gd name="T6" fmla="*/ 0 w 1451"/>
                  <a:gd name="T7" fmla="*/ 0 h 726"/>
                  <a:gd name="T8" fmla="*/ 726 w 1451"/>
                  <a:gd name="T9" fmla="*/ 726 h 726"/>
                  <a:gd name="T10" fmla="*/ 1396 w 1451"/>
                  <a:gd name="T11" fmla="*/ 280 h 726"/>
                  <a:gd name="T12" fmla="*/ 1204 w 1451"/>
                  <a:gd name="T13" fmla="*/ 242 h 726"/>
                  <a:gd name="T14" fmla="*/ 726 w 1451"/>
                  <a:gd name="T15" fmla="*/ 535 h 726"/>
                  <a:gd name="T16" fmla="*/ 190 w 1451"/>
                  <a:gd name="T17" fmla="*/ 0 h 726"/>
                  <a:gd name="T18" fmla="*/ 1451 w 1451"/>
                  <a:gd name="T19" fmla="*/ 0 h 726"/>
                  <a:gd name="T20" fmla="*/ 1451 w 1451"/>
                  <a:gd name="T21" fmla="*/ 0 h 726"/>
                  <a:gd name="T22" fmla="*/ 1451 w 1451"/>
                  <a:gd name="T23" fmla="*/ 0 h 726"/>
                  <a:gd name="T24" fmla="*/ 1261 w 1451"/>
                  <a:gd name="T25" fmla="*/ 0 h 726"/>
                  <a:gd name="T26" fmla="*/ 1258 w 1451"/>
                  <a:gd name="T27" fmla="*/ 61 h 726"/>
                  <a:gd name="T28" fmla="*/ 1438 w 1451"/>
                  <a:gd name="T29" fmla="*/ 92 h 726"/>
                  <a:gd name="T30" fmla="*/ 1446 w 1451"/>
                  <a:gd name="T31" fmla="*/ 92 h 726"/>
                  <a:gd name="T32" fmla="*/ 1451 w 1451"/>
                  <a:gd name="T3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51" h="726"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1"/>
                      <a:pt x="325" y="726"/>
                      <a:pt x="726" y="726"/>
                    </a:cubicBezTo>
                    <a:cubicBezTo>
                      <a:pt x="1027" y="726"/>
                      <a:pt x="1286" y="542"/>
                      <a:pt x="1396" y="280"/>
                    </a:cubicBezTo>
                    <a:cubicBezTo>
                      <a:pt x="1331" y="276"/>
                      <a:pt x="1266" y="263"/>
                      <a:pt x="1204" y="242"/>
                    </a:cubicBezTo>
                    <a:cubicBezTo>
                      <a:pt x="1115" y="416"/>
                      <a:pt x="934" y="535"/>
                      <a:pt x="726" y="535"/>
                    </a:cubicBezTo>
                    <a:cubicBezTo>
                      <a:pt x="430" y="535"/>
                      <a:pt x="190" y="29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1"/>
                      <a:pt x="1260" y="41"/>
                      <a:pt x="1258" y="61"/>
                    </a:cubicBezTo>
                    <a:cubicBezTo>
                      <a:pt x="1316" y="82"/>
                      <a:pt x="1377" y="92"/>
                      <a:pt x="1438" y="92"/>
                    </a:cubicBezTo>
                    <a:cubicBezTo>
                      <a:pt x="1440" y="92"/>
                      <a:pt x="1443" y="92"/>
                      <a:pt x="1446" y="92"/>
                    </a:cubicBezTo>
                    <a:cubicBezTo>
                      <a:pt x="1449" y="62"/>
                      <a:pt x="1451" y="31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03" name="Freeform 20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913474"/>
              </a:xfrm>
              <a:custGeom>
                <a:avLst/>
                <a:gdLst>
                  <a:gd name="T0" fmla="*/ 171 w 1451"/>
                  <a:gd name="T1" fmla="*/ 173 h 725"/>
                  <a:gd name="T2" fmla="*/ 28 w 1451"/>
                  <a:gd name="T3" fmla="*/ 202 h 725"/>
                  <a:gd name="T4" fmla="*/ 487 w 1451"/>
                  <a:gd name="T5" fmla="*/ 685 h 725"/>
                  <a:gd name="T6" fmla="*/ 523 w 1451"/>
                  <a:gd name="T7" fmla="*/ 496 h 725"/>
                  <a:gd name="T8" fmla="*/ 220 w 1451"/>
                  <a:gd name="T9" fmla="*/ 176 h 725"/>
                  <a:gd name="T10" fmla="*/ 171 w 1451"/>
                  <a:gd name="T11" fmla="*/ 173 h 725"/>
                  <a:gd name="T12" fmla="*/ 190 w 1451"/>
                  <a:gd name="T13" fmla="*/ 0 h 725"/>
                  <a:gd name="T14" fmla="*/ 189 w 1451"/>
                  <a:gd name="T15" fmla="*/ 0 h 725"/>
                  <a:gd name="T16" fmla="*/ 189 w 1451"/>
                  <a:gd name="T17" fmla="*/ 0 h 725"/>
                  <a:gd name="T18" fmla="*/ 0 w 1451"/>
                  <a:gd name="T19" fmla="*/ 0 h 725"/>
                  <a:gd name="T20" fmla="*/ 4 w 1451"/>
                  <a:gd name="T21" fmla="*/ 77 h 725"/>
                  <a:gd name="T22" fmla="*/ 171 w 1451"/>
                  <a:gd name="T23" fmla="*/ 47 h 725"/>
                  <a:gd name="T24" fmla="*/ 192 w 1451"/>
                  <a:gd name="T25" fmla="*/ 48 h 725"/>
                  <a:gd name="T26" fmla="*/ 190 w 1451"/>
                  <a:gd name="T27" fmla="*/ 0 h 725"/>
                  <a:gd name="T28" fmla="*/ 1451 w 1451"/>
                  <a:gd name="T29" fmla="*/ 0 h 725"/>
                  <a:gd name="T30" fmla="*/ 1451 w 1451"/>
                  <a:gd name="T31" fmla="*/ 0 h 725"/>
                  <a:gd name="T32" fmla="*/ 1451 w 1451"/>
                  <a:gd name="T33" fmla="*/ 0 h 725"/>
                  <a:gd name="T34" fmla="*/ 1261 w 1451"/>
                  <a:gd name="T35" fmla="*/ 0 h 725"/>
                  <a:gd name="T36" fmla="*/ 726 w 1451"/>
                  <a:gd name="T37" fmla="*/ 535 h 725"/>
                  <a:gd name="T38" fmla="*/ 650 w 1451"/>
                  <a:gd name="T39" fmla="*/ 530 h 725"/>
                  <a:gd name="T40" fmla="*/ 611 w 1451"/>
                  <a:gd name="T41" fmla="*/ 716 h 725"/>
                  <a:gd name="T42" fmla="*/ 726 w 1451"/>
                  <a:gd name="T43" fmla="*/ 725 h 725"/>
                  <a:gd name="T44" fmla="*/ 1451 w 1451"/>
                  <a:gd name="T45" fmla="*/ 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51" h="725">
                    <a:moveTo>
                      <a:pt x="171" y="173"/>
                    </a:moveTo>
                    <a:cubicBezTo>
                      <a:pt x="122" y="173"/>
                      <a:pt x="74" y="183"/>
                      <a:pt x="28" y="202"/>
                    </a:cubicBezTo>
                    <a:cubicBezTo>
                      <a:pt x="94" y="428"/>
                      <a:pt x="266" y="609"/>
                      <a:pt x="487" y="685"/>
                    </a:cubicBezTo>
                    <a:cubicBezTo>
                      <a:pt x="517" y="626"/>
                      <a:pt x="529" y="560"/>
                      <a:pt x="523" y="496"/>
                    </a:cubicBezTo>
                    <a:cubicBezTo>
                      <a:pt x="382" y="438"/>
                      <a:pt x="270" y="321"/>
                      <a:pt x="220" y="176"/>
                    </a:cubicBezTo>
                    <a:cubicBezTo>
                      <a:pt x="203" y="174"/>
                      <a:pt x="187" y="173"/>
                      <a:pt x="171" y="173"/>
                    </a:cubicBezTo>
                    <a:moveTo>
                      <a:pt x="19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1" y="52"/>
                      <a:pt x="4" y="77"/>
                    </a:cubicBezTo>
                    <a:cubicBezTo>
                      <a:pt x="58" y="57"/>
                      <a:pt x="114" y="47"/>
                      <a:pt x="171" y="47"/>
                    </a:cubicBezTo>
                    <a:cubicBezTo>
                      <a:pt x="178" y="47"/>
                      <a:pt x="185" y="47"/>
                      <a:pt x="192" y="48"/>
                    </a:cubicBezTo>
                    <a:cubicBezTo>
                      <a:pt x="190" y="32"/>
                      <a:pt x="190" y="16"/>
                      <a:pt x="190" y="0"/>
                    </a:cubicBezTo>
                    <a:moveTo>
                      <a:pt x="1451" y="0"/>
                    </a:move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295"/>
                      <a:pt x="1021" y="535"/>
                      <a:pt x="726" y="535"/>
                    </a:cubicBezTo>
                    <a:cubicBezTo>
                      <a:pt x="700" y="535"/>
                      <a:pt x="675" y="533"/>
                      <a:pt x="650" y="530"/>
                    </a:cubicBezTo>
                    <a:cubicBezTo>
                      <a:pt x="650" y="594"/>
                      <a:pt x="637" y="657"/>
                      <a:pt x="611" y="716"/>
                    </a:cubicBezTo>
                    <a:cubicBezTo>
                      <a:pt x="648" y="722"/>
                      <a:pt x="687" y="725"/>
                      <a:pt x="726" y="725"/>
                    </a:cubicBezTo>
                    <a:cubicBezTo>
                      <a:pt x="1126" y="725"/>
                      <a:pt x="1451" y="40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104" name="Group 103"/>
              <p:cNvGrpSpPr/>
              <p:nvPr userDrawn="1"/>
            </p:nvGrpSpPr>
            <p:grpSpPr>
              <a:xfrm>
                <a:off x="8877249" y="1320895"/>
                <a:ext cx="3875322" cy="5085830"/>
                <a:chOff x="8877249" y="1320895"/>
                <a:chExt cx="3875322" cy="5085830"/>
              </a:xfrm>
              <a:grpFill/>
            </p:grpSpPr>
            <p:sp>
              <p:nvSpPr>
                <p:cNvPr id="105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9322413" y="4379182"/>
                  <a:ext cx="1563090" cy="1561547"/>
                </a:xfrm>
                <a:custGeom>
                  <a:avLst/>
                  <a:gdLst>
                    <a:gd name="T0" fmla="*/ 211 w 1240"/>
                    <a:gd name="T1" fmla="*/ 872 h 1239"/>
                    <a:gd name="T2" fmla="*/ 39 w 1240"/>
                    <a:gd name="T3" fmla="*/ 958 h 1239"/>
                    <a:gd name="T4" fmla="*/ 43 w 1240"/>
                    <a:gd name="T5" fmla="*/ 971 h 1239"/>
                    <a:gd name="T6" fmla="*/ 121 w 1240"/>
                    <a:gd name="T7" fmla="*/ 1126 h 1239"/>
                    <a:gd name="T8" fmla="*/ 213 w 1240"/>
                    <a:gd name="T9" fmla="*/ 1239 h 1239"/>
                    <a:gd name="T10" fmla="*/ 214 w 1240"/>
                    <a:gd name="T11" fmla="*/ 1239 h 1239"/>
                    <a:gd name="T12" fmla="*/ 214 w 1240"/>
                    <a:gd name="T13" fmla="*/ 1239 h 1239"/>
                    <a:gd name="T14" fmla="*/ 348 w 1240"/>
                    <a:gd name="T15" fmla="*/ 1105 h 1239"/>
                    <a:gd name="T16" fmla="*/ 211 w 1240"/>
                    <a:gd name="T17" fmla="*/ 872 h 1239"/>
                    <a:gd name="T18" fmla="*/ 3 w 1240"/>
                    <a:gd name="T19" fmla="*/ 670 h 1239"/>
                    <a:gd name="T20" fmla="*/ 1 w 1240"/>
                    <a:gd name="T21" fmla="*/ 758 h 1239"/>
                    <a:gd name="T22" fmla="*/ 99 w 1240"/>
                    <a:gd name="T23" fmla="*/ 711 h 1239"/>
                    <a:gd name="T24" fmla="*/ 3 w 1240"/>
                    <a:gd name="T25" fmla="*/ 670 h 1239"/>
                    <a:gd name="T26" fmla="*/ 942 w 1240"/>
                    <a:gd name="T27" fmla="*/ 32 h 1239"/>
                    <a:gd name="T28" fmla="*/ 901 w 1240"/>
                    <a:gd name="T29" fmla="*/ 219 h 1239"/>
                    <a:gd name="T30" fmla="*/ 1105 w 1240"/>
                    <a:gd name="T31" fmla="*/ 347 h 1239"/>
                    <a:gd name="T32" fmla="*/ 1106 w 1240"/>
                    <a:gd name="T33" fmla="*/ 347 h 1239"/>
                    <a:gd name="T34" fmla="*/ 1106 w 1240"/>
                    <a:gd name="T35" fmla="*/ 347 h 1239"/>
                    <a:gd name="T36" fmla="*/ 1240 w 1240"/>
                    <a:gd name="T37" fmla="*/ 213 h 1239"/>
                    <a:gd name="T38" fmla="*/ 942 w 1240"/>
                    <a:gd name="T39" fmla="*/ 32 h 1239"/>
                    <a:gd name="T40" fmla="*/ 516 w 1240"/>
                    <a:gd name="T41" fmla="*/ 31 h 1239"/>
                    <a:gd name="T42" fmla="*/ 213 w 1240"/>
                    <a:gd name="T43" fmla="*/ 213 h 1239"/>
                    <a:gd name="T44" fmla="*/ 26 w 1240"/>
                    <a:gd name="T45" fmla="*/ 535 h 1239"/>
                    <a:gd name="T46" fmla="*/ 205 w 1240"/>
                    <a:gd name="T47" fmla="*/ 605 h 1239"/>
                    <a:gd name="T48" fmla="*/ 348 w 1240"/>
                    <a:gd name="T49" fmla="*/ 347 h 1239"/>
                    <a:gd name="T50" fmla="*/ 592 w 1240"/>
                    <a:gd name="T51" fmla="*/ 207 h 1239"/>
                    <a:gd name="T52" fmla="*/ 516 w 1240"/>
                    <a:gd name="T53" fmla="*/ 31 h 1239"/>
                    <a:gd name="T54" fmla="*/ 727 w 1240"/>
                    <a:gd name="T55" fmla="*/ 0 h 1239"/>
                    <a:gd name="T56" fmla="*/ 650 w 1240"/>
                    <a:gd name="T57" fmla="*/ 4 h 1239"/>
                    <a:gd name="T58" fmla="*/ 716 w 1240"/>
                    <a:gd name="T59" fmla="*/ 190 h 1239"/>
                    <a:gd name="T60" fmla="*/ 727 w 1240"/>
                    <a:gd name="T61" fmla="*/ 190 h 1239"/>
                    <a:gd name="T62" fmla="*/ 775 w 1240"/>
                    <a:gd name="T63" fmla="*/ 192 h 1239"/>
                    <a:gd name="T64" fmla="*/ 815 w 1240"/>
                    <a:gd name="T65" fmla="*/ 5 h 1239"/>
                    <a:gd name="T66" fmla="*/ 727 w 1240"/>
                    <a:gd name="T67" fmla="*/ 0 h 1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40" h="1239">
                      <a:moveTo>
                        <a:pt x="211" y="872"/>
                      </a:moveTo>
                      <a:cubicBezTo>
                        <a:pt x="150" y="890"/>
                        <a:pt x="92" y="918"/>
                        <a:pt x="39" y="958"/>
                      </a:cubicBezTo>
                      <a:cubicBezTo>
                        <a:pt x="40" y="962"/>
                        <a:pt x="42" y="966"/>
                        <a:pt x="43" y="971"/>
                      </a:cubicBezTo>
                      <a:cubicBezTo>
                        <a:pt x="81" y="1017"/>
                        <a:pt x="107" y="1070"/>
                        <a:pt x="121" y="1126"/>
                      </a:cubicBezTo>
                      <a:cubicBezTo>
                        <a:pt x="147" y="1166"/>
                        <a:pt x="178" y="1204"/>
                        <a:pt x="213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214" y="1239"/>
                        <a:pt x="214" y="1239"/>
                        <a:pt x="214" y="1239"/>
                      </a:cubicBezTo>
                      <a:cubicBezTo>
                        <a:pt x="348" y="1105"/>
                        <a:pt x="348" y="1105"/>
                        <a:pt x="348" y="1105"/>
                      </a:cubicBezTo>
                      <a:cubicBezTo>
                        <a:pt x="281" y="1038"/>
                        <a:pt x="235" y="957"/>
                        <a:pt x="211" y="872"/>
                      </a:cubicBezTo>
                      <a:moveTo>
                        <a:pt x="3" y="670"/>
                      </a:moveTo>
                      <a:cubicBezTo>
                        <a:pt x="1" y="699"/>
                        <a:pt x="0" y="728"/>
                        <a:pt x="1" y="758"/>
                      </a:cubicBezTo>
                      <a:cubicBezTo>
                        <a:pt x="33" y="740"/>
                        <a:pt x="66" y="724"/>
                        <a:pt x="99" y="711"/>
                      </a:cubicBezTo>
                      <a:cubicBezTo>
                        <a:pt x="66" y="701"/>
                        <a:pt x="34" y="687"/>
                        <a:pt x="3" y="670"/>
                      </a:cubicBezTo>
                      <a:moveTo>
                        <a:pt x="942" y="32"/>
                      </a:moveTo>
                      <a:cubicBezTo>
                        <a:pt x="911" y="90"/>
                        <a:pt x="897" y="155"/>
                        <a:pt x="901" y="219"/>
                      </a:cubicBezTo>
                      <a:cubicBezTo>
                        <a:pt x="976" y="245"/>
                        <a:pt x="1046" y="287"/>
                        <a:pt x="1105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106" y="347"/>
                        <a:pt x="1106" y="347"/>
                        <a:pt x="1106" y="347"/>
                      </a:cubicBezTo>
                      <a:cubicBezTo>
                        <a:pt x="1240" y="213"/>
                        <a:pt x="1240" y="213"/>
                        <a:pt x="1240" y="213"/>
                      </a:cubicBezTo>
                      <a:cubicBezTo>
                        <a:pt x="1153" y="126"/>
                        <a:pt x="1051" y="66"/>
                        <a:pt x="942" y="32"/>
                      </a:cubicBezTo>
                      <a:moveTo>
                        <a:pt x="516" y="31"/>
                      </a:moveTo>
                      <a:cubicBezTo>
                        <a:pt x="405" y="65"/>
                        <a:pt x="301" y="125"/>
                        <a:pt x="213" y="213"/>
                      </a:cubicBezTo>
                      <a:cubicBezTo>
                        <a:pt x="121" y="305"/>
                        <a:pt x="58" y="417"/>
                        <a:pt x="26" y="535"/>
                      </a:cubicBezTo>
                      <a:cubicBezTo>
                        <a:pt x="79" y="575"/>
                        <a:pt x="141" y="599"/>
                        <a:pt x="205" y="605"/>
                      </a:cubicBezTo>
                      <a:cubicBezTo>
                        <a:pt x="226" y="511"/>
                        <a:pt x="274" y="421"/>
                        <a:pt x="348" y="347"/>
                      </a:cubicBezTo>
                      <a:cubicBezTo>
                        <a:pt x="418" y="277"/>
                        <a:pt x="502" y="231"/>
                        <a:pt x="592" y="207"/>
                      </a:cubicBezTo>
                      <a:cubicBezTo>
                        <a:pt x="583" y="144"/>
                        <a:pt x="558" y="83"/>
                        <a:pt x="516" y="31"/>
                      </a:cubicBezTo>
                      <a:moveTo>
                        <a:pt x="727" y="0"/>
                      </a:moveTo>
                      <a:cubicBezTo>
                        <a:pt x="701" y="0"/>
                        <a:pt x="676" y="1"/>
                        <a:pt x="650" y="4"/>
                      </a:cubicBezTo>
                      <a:cubicBezTo>
                        <a:pt x="685" y="62"/>
                        <a:pt x="707" y="125"/>
                        <a:pt x="716" y="190"/>
                      </a:cubicBezTo>
                      <a:cubicBezTo>
                        <a:pt x="720" y="190"/>
                        <a:pt x="723" y="190"/>
                        <a:pt x="727" y="190"/>
                      </a:cubicBezTo>
                      <a:cubicBezTo>
                        <a:pt x="743" y="190"/>
                        <a:pt x="759" y="191"/>
                        <a:pt x="775" y="192"/>
                      </a:cubicBezTo>
                      <a:cubicBezTo>
                        <a:pt x="776" y="128"/>
                        <a:pt x="789" y="65"/>
                        <a:pt x="815" y="5"/>
                      </a:cubicBezTo>
                      <a:cubicBezTo>
                        <a:pt x="786" y="2"/>
                        <a:pt x="756" y="0"/>
                        <a:pt x="72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591672" y="4646126"/>
                  <a:ext cx="1562319" cy="1560776"/>
                </a:xfrm>
                <a:custGeom>
                  <a:avLst/>
                  <a:gdLst>
                    <a:gd name="T0" fmla="*/ 655 w 1239"/>
                    <a:gd name="T1" fmla="*/ 1030 h 1238"/>
                    <a:gd name="T2" fmla="*/ 566 w 1239"/>
                    <a:gd name="T3" fmla="*/ 1047 h 1238"/>
                    <a:gd name="T4" fmla="*/ 558 w 1239"/>
                    <a:gd name="T5" fmla="*/ 1238 h 1238"/>
                    <a:gd name="T6" fmla="*/ 671 w 1239"/>
                    <a:gd name="T7" fmla="*/ 1222 h 1238"/>
                    <a:gd name="T8" fmla="*/ 655 w 1239"/>
                    <a:gd name="T9" fmla="*/ 1030 h 1238"/>
                    <a:gd name="T10" fmla="*/ 134 w 1239"/>
                    <a:gd name="T11" fmla="*/ 892 h 1238"/>
                    <a:gd name="T12" fmla="*/ 134 w 1239"/>
                    <a:gd name="T13" fmla="*/ 893 h 1238"/>
                    <a:gd name="T14" fmla="*/ 134 w 1239"/>
                    <a:gd name="T15" fmla="*/ 893 h 1238"/>
                    <a:gd name="T16" fmla="*/ 0 w 1239"/>
                    <a:gd name="T17" fmla="*/ 1027 h 1238"/>
                    <a:gd name="T18" fmla="*/ 322 w 1239"/>
                    <a:gd name="T19" fmla="*/ 1214 h 1238"/>
                    <a:gd name="T20" fmla="*/ 334 w 1239"/>
                    <a:gd name="T21" fmla="*/ 1019 h 1238"/>
                    <a:gd name="T22" fmla="*/ 134 w 1239"/>
                    <a:gd name="T23" fmla="*/ 892 h 1238"/>
                    <a:gd name="T24" fmla="*/ 1211 w 1239"/>
                    <a:gd name="T25" fmla="*/ 514 h 1238"/>
                    <a:gd name="T26" fmla="*/ 1048 w 1239"/>
                    <a:gd name="T27" fmla="*/ 534 h 1238"/>
                    <a:gd name="T28" fmla="*/ 892 w 1239"/>
                    <a:gd name="T29" fmla="*/ 892 h 1238"/>
                    <a:gd name="T30" fmla="*/ 827 w 1239"/>
                    <a:gd name="T31" fmla="*/ 948 h 1238"/>
                    <a:gd name="T32" fmla="*/ 862 w 1239"/>
                    <a:gd name="T33" fmla="*/ 1150 h 1238"/>
                    <a:gd name="T34" fmla="*/ 1026 w 1239"/>
                    <a:gd name="T35" fmla="*/ 1027 h 1238"/>
                    <a:gd name="T36" fmla="*/ 1239 w 1239"/>
                    <a:gd name="T37" fmla="*/ 514 h 1238"/>
                    <a:gd name="T38" fmla="*/ 1211 w 1239"/>
                    <a:gd name="T39" fmla="*/ 514 h 1238"/>
                    <a:gd name="T40" fmla="*/ 1026 w 1239"/>
                    <a:gd name="T41" fmla="*/ 0 h 1238"/>
                    <a:gd name="T42" fmla="*/ 1026 w 1239"/>
                    <a:gd name="T43" fmla="*/ 1 h 1238"/>
                    <a:gd name="T44" fmla="*/ 1026 w 1239"/>
                    <a:gd name="T45" fmla="*/ 1 h 1238"/>
                    <a:gd name="T46" fmla="*/ 892 w 1239"/>
                    <a:gd name="T47" fmla="*/ 135 h 1238"/>
                    <a:gd name="T48" fmla="*/ 1006 w 1239"/>
                    <a:gd name="T49" fmla="*/ 304 h 1238"/>
                    <a:gd name="T50" fmla="*/ 1201 w 1239"/>
                    <a:gd name="T51" fmla="*/ 280 h 1238"/>
                    <a:gd name="T52" fmla="*/ 1026 w 1239"/>
                    <a:gd name="T53" fmla="*/ 0 h 1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39" h="1238">
                      <a:moveTo>
                        <a:pt x="655" y="1030"/>
                      </a:moveTo>
                      <a:cubicBezTo>
                        <a:pt x="626" y="1038"/>
                        <a:pt x="596" y="1044"/>
                        <a:pt x="566" y="1047"/>
                      </a:cubicBezTo>
                      <a:cubicBezTo>
                        <a:pt x="554" y="1110"/>
                        <a:pt x="551" y="1174"/>
                        <a:pt x="558" y="1238"/>
                      </a:cubicBezTo>
                      <a:cubicBezTo>
                        <a:pt x="596" y="1236"/>
                        <a:pt x="634" y="1230"/>
                        <a:pt x="671" y="1222"/>
                      </a:cubicBezTo>
                      <a:cubicBezTo>
                        <a:pt x="677" y="1158"/>
                        <a:pt x="672" y="1093"/>
                        <a:pt x="655" y="1030"/>
                      </a:cubicBezTo>
                      <a:moveTo>
                        <a:pt x="134" y="892"/>
                      </a:move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134" y="893"/>
                        <a:pt x="134" y="893"/>
                        <a:pt x="134" y="893"/>
                      </a:cubicBezTo>
                      <a:cubicBezTo>
                        <a:pt x="0" y="1027"/>
                        <a:pt x="0" y="1027"/>
                        <a:pt x="0" y="1027"/>
                      </a:cubicBezTo>
                      <a:cubicBezTo>
                        <a:pt x="92" y="1119"/>
                        <a:pt x="204" y="1182"/>
                        <a:pt x="322" y="1214"/>
                      </a:cubicBezTo>
                      <a:cubicBezTo>
                        <a:pt x="319" y="1149"/>
                        <a:pt x="323" y="1083"/>
                        <a:pt x="334" y="1019"/>
                      </a:cubicBezTo>
                      <a:cubicBezTo>
                        <a:pt x="261" y="993"/>
                        <a:pt x="193" y="951"/>
                        <a:pt x="134" y="892"/>
                      </a:cubicBezTo>
                      <a:moveTo>
                        <a:pt x="1211" y="514"/>
                      </a:moveTo>
                      <a:cubicBezTo>
                        <a:pt x="1156" y="514"/>
                        <a:pt x="1102" y="520"/>
                        <a:pt x="1048" y="534"/>
                      </a:cubicBezTo>
                      <a:cubicBezTo>
                        <a:pt x="1043" y="664"/>
                        <a:pt x="991" y="793"/>
                        <a:pt x="892" y="892"/>
                      </a:cubicBezTo>
                      <a:cubicBezTo>
                        <a:pt x="871" y="913"/>
                        <a:pt x="850" y="931"/>
                        <a:pt x="827" y="948"/>
                      </a:cubicBezTo>
                      <a:cubicBezTo>
                        <a:pt x="848" y="1014"/>
                        <a:pt x="860" y="1082"/>
                        <a:pt x="862" y="1150"/>
                      </a:cubicBezTo>
                      <a:cubicBezTo>
                        <a:pt x="921" y="1118"/>
                        <a:pt x="976" y="1077"/>
                        <a:pt x="1026" y="1027"/>
                      </a:cubicBezTo>
                      <a:cubicBezTo>
                        <a:pt x="1168" y="885"/>
                        <a:pt x="1239" y="700"/>
                        <a:pt x="1239" y="514"/>
                      </a:cubicBezTo>
                      <a:cubicBezTo>
                        <a:pt x="1229" y="514"/>
                        <a:pt x="1220" y="514"/>
                        <a:pt x="1211" y="514"/>
                      </a:cubicBezTo>
                      <a:moveTo>
                        <a:pt x="1026" y="0"/>
                      </a:move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1026" y="1"/>
                        <a:pt x="1026" y="1"/>
                        <a:pt x="1026" y="1"/>
                      </a:cubicBezTo>
                      <a:cubicBezTo>
                        <a:pt x="892" y="135"/>
                        <a:pt x="892" y="135"/>
                        <a:pt x="892" y="135"/>
                      </a:cubicBezTo>
                      <a:cubicBezTo>
                        <a:pt x="942" y="185"/>
                        <a:pt x="980" y="243"/>
                        <a:pt x="1006" y="304"/>
                      </a:cubicBezTo>
                      <a:cubicBezTo>
                        <a:pt x="1070" y="289"/>
                        <a:pt x="1135" y="281"/>
                        <a:pt x="1201" y="280"/>
                      </a:cubicBezTo>
                      <a:cubicBezTo>
                        <a:pt x="1166" y="178"/>
                        <a:pt x="1108" y="82"/>
                        <a:pt x="102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7" name="Freeform 25"/>
                <p:cNvSpPr>
                  <a:spLocks/>
                </p:cNvSpPr>
                <p:nvPr userDrawn="1"/>
              </p:nvSpPr>
              <p:spPr bwMode="auto">
                <a:xfrm>
                  <a:off x="10877788" y="5023398"/>
                  <a:ext cx="268487" cy="209852"/>
                </a:xfrm>
                <a:custGeom>
                  <a:avLst/>
                  <a:gdLst>
                    <a:gd name="T0" fmla="*/ 187 w 213"/>
                    <a:gd name="T1" fmla="*/ 0 h 167"/>
                    <a:gd name="T2" fmla="*/ 20 w 213"/>
                    <a:gd name="T3" fmla="*/ 42 h 167"/>
                    <a:gd name="T4" fmla="*/ 0 w 213"/>
                    <a:gd name="T5" fmla="*/ 41 h 167"/>
                    <a:gd name="T6" fmla="*/ 27 w 213"/>
                    <a:gd name="T7" fmla="*/ 167 h 167"/>
                    <a:gd name="T8" fmla="*/ 213 w 213"/>
                    <a:gd name="T9" fmla="*/ 126 h 167"/>
                    <a:gd name="T10" fmla="*/ 187 w 213"/>
                    <a:gd name="T1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3" h="167">
                      <a:moveTo>
                        <a:pt x="187" y="0"/>
                      </a:moveTo>
                      <a:cubicBezTo>
                        <a:pt x="135" y="28"/>
                        <a:pt x="77" y="42"/>
                        <a:pt x="20" y="42"/>
                      </a:cubicBezTo>
                      <a:cubicBezTo>
                        <a:pt x="13" y="42"/>
                        <a:pt x="7" y="41"/>
                        <a:pt x="0" y="41"/>
                      </a:cubicBezTo>
                      <a:cubicBezTo>
                        <a:pt x="14" y="82"/>
                        <a:pt x="23" y="124"/>
                        <a:pt x="27" y="167"/>
                      </a:cubicBezTo>
                      <a:cubicBezTo>
                        <a:pt x="90" y="166"/>
                        <a:pt x="154" y="153"/>
                        <a:pt x="213" y="126"/>
                      </a:cubicBezTo>
                      <a:cubicBezTo>
                        <a:pt x="208" y="84"/>
                        <a:pt x="199" y="41"/>
                        <a:pt x="18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8" name="Freeform 32"/>
                <p:cNvSpPr>
                  <a:spLocks/>
                </p:cNvSpPr>
                <p:nvPr userDrawn="1"/>
              </p:nvSpPr>
              <p:spPr bwMode="auto">
                <a:xfrm>
                  <a:off x="9326271" y="5053487"/>
                  <a:ext cx="254600" cy="221425"/>
                </a:xfrm>
                <a:custGeom>
                  <a:avLst/>
                  <a:gdLst>
                    <a:gd name="T0" fmla="*/ 23 w 202"/>
                    <a:gd name="T1" fmla="*/ 0 h 176"/>
                    <a:gd name="T2" fmla="*/ 0 w 202"/>
                    <a:gd name="T3" fmla="*/ 135 h 176"/>
                    <a:gd name="T4" fmla="*/ 96 w 202"/>
                    <a:gd name="T5" fmla="*/ 176 h 176"/>
                    <a:gd name="T6" fmla="*/ 190 w 202"/>
                    <a:gd name="T7" fmla="*/ 148 h 176"/>
                    <a:gd name="T8" fmla="*/ 202 w 202"/>
                    <a:gd name="T9" fmla="*/ 70 h 176"/>
                    <a:gd name="T10" fmla="*/ 23 w 202"/>
                    <a:gd name="T11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2" h="176">
                      <a:moveTo>
                        <a:pt x="23" y="0"/>
                      </a:moveTo>
                      <a:cubicBezTo>
                        <a:pt x="11" y="44"/>
                        <a:pt x="3" y="89"/>
                        <a:pt x="0" y="135"/>
                      </a:cubicBezTo>
                      <a:cubicBezTo>
                        <a:pt x="31" y="152"/>
                        <a:pt x="63" y="166"/>
                        <a:pt x="96" y="176"/>
                      </a:cubicBezTo>
                      <a:cubicBezTo>
                        <a:pt x="127" y="165"/>
                        <a:pt x="158" y="155"/>
                        <a:pt x="190" y="148"/>
                      </a:cubicBezTo>
                      <a:cubicBezTo>
                        <a:pt x="192" y="122"/>
                        <a:pt x="196" y="96"/>
                        <a:pt x="202" y="70"/>
                      </a:cubicBezTo>
                      <a:cubicBezTo>
                        <a:pt x="138" y="64"/>
                        <a:pt x="76" y="40"/>
                        <a:pt x="2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9" name="Freeform 59"/>
                <p:cNvSpPr>
                  <a:spLocks noEditPoints="1"/>
                </p:cNvSpPr>
                <p:nvPr userDrawn="1"/>
              </p:nvSpPr>
              <p:spPr bwMode="auto">
                <a:xfrm>
                  <a:off x="8877249" y="5630580"/>
                  <a:ext cx="422019" cy="776145"/>
                </a:xfrm>
                <a:custGeom>
                  <a:avLst/>
                  <a:gdLst>
                    <a:gd name="T0" fmla="*/ 191 w 335"/>
                    <a:gd name="T1" fmla="*/ 497 h 616"/>
                    <a:gd name="T2" fmla="*/ 94 w 335"/>
                    <a:gd name="T3" fmla="*/ 514 h 616"/>
                    <a:gd name="T4" fmla="*/ 0 w 335"/>
                    <a:gd name="T5" fmla="*/ 498 h 616"/>
                    <a:gd name="T6" fmla="*/ 26 w 335"/>
                    <a:gd name="T7" fmla="*/ 610 h 616"/>
                    <a:gd name="T8" fmla="*/ 94 w 335"/>
                    <a:gd name="T9" fmla="*/ 616 h 616"/>
                    <a:gd name="T10" fmla="*/ 221 w 335"/>
                    <a:gd name="T11" fmla="*/ 595 h 616"/>
                    <a:gd name="T12" fmla="*/ 191 w 335"/>
                    <a:gd name="T13" fmla="*/ 497 h 616"/>
                    <a:gd name="T14" fmla="*/ 320 w 335"/>
                    <a:gd name="T15" fmla="*/ 0 h 616"/>
                    <a:gd name="T16" fmla="*/ 298 w 335"/>
                    <a:gd name="T17" fmla="*/ 22 h 616"/>
                    <a:gd name="T18" fmla="*/ 313 w 335"/>
                    <a:gd name="T19" fmla="*/ 38 h 616"/>
                    <a:gd name="T20" fmla="*/ 335 w 335"/>
                    <a:gd name="T21" fmla="*/ 15 h 616"/>
                    <a:gd name="T22" fmla="*/ 335 w 335"/>
                    <a:gd name="T23" fmla="*/ 14 h 616"/>
                    <a:gd name="T24" fmla="*/ 335 w 335"/>
                    <a:gd name="T25" fmla="*/ 14 h 616"/>
                    <a:gd name="T26" fmla="*/ 320 w 335"/>
                    <a:gd name="T27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5" h="616">
                      <a:moveTo>
                        <a:pt x="191" y="497"/>
                      </a:moveTo>
                      <a:cubicBezTo>
                        <a:pt x="160" y="508"/>
                        <a:pt x="127" y="514"/>
                        <a:pt x="94" y="514"/>
                      </a:cubicBezTo>
                      <a:cubicBezTo>
                        <a:pt x="62" y="514"/>
                        <a:pt x="30" y="508"/>
                        <a:pt x="0" y="498"/>
                      </a:cubicBezTo>
                      <a:cubicBezTo>
                        <a:pt x="5" y="535"/>
                        <a:pt x="14" y="573"/>
                        <a:pt x="26" y="610"/>
                      </a:cubicBezTo>
                      <a:cubicBezTo>
                        <a:pt x="49" y="614"/>
                        <a:pt x="71" y="616"/>
                        <a:pt x="94" y="616"/>
                      </a:cubicBezTo>
                      <a:cubicBezTo>
                        <a:pt x="137" y="616"/>
                        <a:pt x="180" y="609"/>
                        <a:pt x="221" y="595"/>
                      </a:cubicBezTo>
                      <a:cubicBezTo>
                        <a:pt x="208" y="563"/>
                        <a:pt x="198" y="530"/>
                        <a:pt x="191" y="497"/>
                      </a:cubicBezTo>
                      <a:moveTo>
                        <a:pt x="320" y="0"/>
                      </a:moveTo>
                      <a:cubicBezTo>
                        <a:pt x="298" y="22"/>
                        <a:pt x="298" y="22"/>
                        <a:pt x="298" y="22"/>
                      </a:cubicBezTo>
                      <a:cubicBezTo>
                        <a:pt x="303" y="27"/>
                        <a:pt x="309" y="32"/>
                        <a:pt x="313" y="38"/>
                      </a:cubicBezTo>
                      <a:cubicBezTo>
                        <a:pt x="320" y="30"/>
                        <a:pt x="328" y="22"/>
                        <a:pt x="335" y="15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35" y="14"/>
                        <a:pt x="335" y="14"/>
                        <a:pt x="335" y="14"/>
                      </a:cubicBezTo>
                      <a:cubicBezTo>
                        <a:pt x="320" y="0"/>
                        <a:pt x="320" y="0"/>
                        <a:pt x="32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10" name="Freeform 86"/>
                <p:cNvSpPr>
                  <a:spLocks noEditPoints="1"/>
                </p:cNvSpPr>
                <p:nvPr userDrawn="1"/>
              </p:nvSpPr>
              <p:spPr bwMode="auto">
                <a:xfrm>
                  <a:off x="9589358" y="2358583"/>
                  <a:ext cx="751456" cy="1469737"/>
                </a:xfrm>
                <a:custGeom>
                  <a:avLst/>
                  <a:gdLst>
                    <a:gd name="T0" fmla="*/ 335 w 596"/>
                    <a:gd name="T1" fmla="*/ 924 h 1166"/>
                    <a:gd name="T2" fmla="*/ 211 w 596"/>
                    <a:gd name="T3" fmla="*/ 1025 h 1166"/>
                    <a:gd name="T4" fmla="*/ 596 w 596"/>
                    <a:gd name="T5" fmla="*/ 1166 h 1166"/>
                    <a:gd name="T6" fmla="*/ 596 w 596"/>
                    <a:gd name="T7" fmla="*/ 1166 h 1166"/>
                    <a:gd name="T8" fmla="*/ 596 w 596"/>
                    <a:gd name="T9" fmla="*/ 1165 h 1166"/>
                    <a:gd name="T10" fmla="*/ 596 w 596"/>
                    <a:gd name="T11" fmla="*/ 1165 h 1166"/>
                    <a:gd name="T12" fmla="*/ 596 w 596"/>
                    <a:gd name="T13" fmla="*/ 1009 h 1166"/>
                    <a:gd name="T14" fmla="*/ 335 w 596"/>
                    <a:gd name="T15" fmla="*/ 924 h 1166"/>
                    <a:gd name="T16" fmla="*/ 212 w 596"/>
                    <a:gd name="T17" fmla="*/ 353 h 1166"/>
                    <a:gd name="T18" fmla="*/ 26 w 596"/>
                    <a:gd name="T19" fmla="*/ 419 h 1166"/>
                    <a:gd name="T20" fmla="*/ 18 w 596"/>
                    <a:gd name="T21" fmla="*/ 419 h 1166"/>
                    <a:gd name="T22" fmla="*/ 0 w 596"/>
                    <a:gd name="T23" fmla="*/ 569 h 1166"/>
                    <a:gd name="T24" fmla="*/ 149 w 596"/>
                    <a:gd name="T25" fmla="*/ 964 h 1166"/>
                    <a:gd name="T26" fmla="*/ 266 w 596"/>
                    <a:gd name="T27" fmla="*/ 860 h 1166"/>
                    <a:gd name="T28" fmla="*/ 156 w 596"/>
                    <a:gd name="T29" fmla="*/ 569 h 1166"/>
                    <a:gd name="T30" fmla="*/ 212 w 596"/>
                    <a:gd name="T31" fmla="*/ 353 h 1166"/>
                    <a:gd name="T32" fmla="*/ 241 w 596"/>
                    <a:gd name="T33" fmla="*/ 90 h 1166"/>
                    <a:gd name="T34" fmla="*/ 45 w 596"/>
                    <a:gd name="T35" fmla="*/ 341 h 1166"/>
                    <a:gd name="T36" fmla="*/ 180 w 596"/>
                    <a:gd name="T37" fmla="*/ 278 h 1166"/>
                    <a:gd name="T38" fmla="*/ 241 w 596"/>
                    <a:gd name="T39" fmla="*/ 90 h 1166"/>
                    <a:gd name="T40" fmla="*/ 416 w 596"/>
                    <a:gd name="T41" fmla="*/ 0 h 1166"/>
                    <a:gd name="T42" fmla="*/ 310 w 596"/>
                    <a:gd name="T43" fmla="*/ 45 h 1166"/>
                    <a:gd name="T44" fmla="*/ 293 w 596"/>
                    <a:gd name="T45" fmla="*/ 249 h 1166"/>
                    <a:gd name="T46" fmla="*/ 400 w 596"/>
                    <a:gd name="T47" fmla="*/ 175 h 1166"/>
                    <a:gd name="T48" fmla="*/ 416 w 596"/>
                    <a:gd name="T49" fmla="*/ 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96" h="1166">
                      <a:moveTo>
                        <a:pt x="335" y="924"/>
                      </a:moveTo>
                      <a:cubicBezTo>
                        <a:pt x="283" y="943"/>
                        <a:pt x="240" y="979"/>
                        <a:pt x="211" y="1025"/>
                      </a:cubicBezTo>
                      <a:cubicBezTo>
                        <a:pt x="315" y="1113"/>
                        <a:pt x="450" y="1166"/>
                        <a:pt x="596" y="1166"/>
                      </a:cubicBezTo>
                      <a:cubicBezTo>
                        <a:pt x="596" y="1166"/>
                        <a:pt x="596" y="1166"/>
                        <a:pt x="596" y="1166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165"/>
                        <a:pt x="596" y="1165"/>
                        <a:pt x="596" y="1165"/>
                      </a:cubicBezTo>
                      <a:cubicBezTo>
                        <a:pt x="596" y="1009"/>
                        <a:pt x="596" y="1009"/>
                        <a:pt x="596" y="1009"/>
                      </a:cubicBezTo>
                      <a:cubicBezTo>
                        <a:pt x="498" y="1009"/>
                        <a:pt x="408" y="978"/>
                        <a:pt x="335" y="924"/>
                      </a:cubicBezTo>
                      <a:moveTo>
                        <a:pt x="212" y="353"/>
                      </a:moveTo>
                      <a:cubicBezTo>
                        <a:pt x="158" y="397"/>
                        <a:pt x="92" y="419"/>
                        <a:pt x="26" y="419"/>
                      </a:cubicBezTo>
                      <a:cubicBezTo>
                        <a:pt x="24" y="419"/>
                        <a:pt x="21" y="419"/>
                        <a:pt x="18" y="419"/>
                      </a:cubicBezTo>
                      <a:cubicBezTo>
                        <a:pt x="6" y="467"/>
                        <a:pt x="0" y="517"/>
                        <a:pt x="0" y="569"/>
                      </a:cubicBezTo>
                      <a:cubicBezTo>
                        <a:pt x="0" y="720"/>
                        <a:pt x="56" y="859"/>
                        <a:pt x="149" y="964"/>
                      </a:cubicBezTo>
                      <a:cubicBezTo>
                        <a:pt x="179" y="921"/>
                        <a:pt x="219" y="885"/>
                        <a:pt x="266" y="860"/>
                      </a:cubicBezTo>
                      <a:cubicBezTo>
                        <a:pt x="197" y="783"/>
                        <a:pt x="156" y="681"/>
                        <a:pt x="156" y="569"/>
                      </a:cubicBezTo>
                      <a:cubicBezTo>
                        <a:pt x="156" y="491"/>
                        <a:pt x="176" y="417"/>
                        <a:pt x="212" y="353"/>
                      </a:cubicBezTo>
                      <a:moveTo>
                        <a:pt x="241" y="90"/>
                      </a:moveTo>
                      <a:cubicBezTo>
                        <a:pt x="155" y="154"/>
                        <a:pt x="86" y="241"/>
                        <a:pt x="45" y="341"/>
                      </a:cubicBezTo>
                      <a:cubicBezTo>
                        <a:pt x="94" y="337"/>
                        <a:pt x="142" y="316"/>
                        <a:pt x="180" y="278"/>
                      </a:cubicBezTo>
                      <a:cubicBezTo>
                        <a:pt x="231" y="227"/>
                        <a:pt x="252" y="156"/>
                        <a:pt x="241" y="90"/>
                      </a:cubicBezTo>
                      <a:moveTo>
                        <a:pt x="416" y="0"/>
                      </a:moveTo>
                      <a:cubicBezTo>
                        <a:pt x="379" y="12"/>
                        <a:pt x="344" y="27"/>
                        <a:pt x="310" y="45"/>
                      </a:cubicBezTo>
                      <a:cubicBezTo>
                        <a:pt x="329" y="113"/>
                        <a:pt x="323" y="185"/>
                        <a:pt x="293" y="249"/>
                      </a:cubicBezTo>
                      <a:cubicBezTo>
                        <a:pt x="325" y="220"/>
                        <a:pt x="360" y="194"/>
                        <a:pt x="400" y="175"/>
                      </a:cubicBezTo>
                      <a:cubicBezTo>
                        <a:pt x="400" y="116"/>
                        <a:pt x="406" y="58"/>
                        <a:pt x="41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11" name="Freeform 90"/>
                <p:cNvSpPr>
                  <a:spLocks/>
                </p:cNvSpPr>
                <p:nvPr userDrawn="1"/>
              </p:nvSpPr>
              <p:spPr bwMode="auto">
                <a:xfrm>
                  <a:off x="10464256" y="1320895"/>
                  <a:ext cx="2288315" cy="2088492"/>
                </a:xfrm>
                <a:custGeom>
                  <a:avLst/>
                  <a:gdLst>
                    <a:gd name="T0" fmla="*/ 711 w 1815"/>
                    <a:gd name="T1" fmla="*/ 0 h 1657"/>
                    <a:gd name="T2" fmla="*/ 0 w 1815"/>
                    <a:gd name="T3" fmla="*/ 295 h 1657"/>
                    <a:gd name="T4" fmla="*/ 0 w 1815"/>
                    <a:gd name="T5" fmla="*/ 295 h 1657"/>
                    <a:gd name="T6" fmla="*/ 0 w 1815"/>
                    <a:gd name="T7" fmla="*/ 295 h 1657"/>
                    <a:gd name="T8" fmla="*/ 186 w 1815"/>
                    <a:gd name="T9" fmla="*/ 481 h 1657"/>
                    <a:gd name="T10" fmla="*/ 711 w 1815"/>
                    <a:gd name="T11" fmla="*/ 263 h 1657"/>
                    <a:gd name="T12" fmla="*/ 1236 w 1815"/>
                    <a:gd name="T13" fmla="*/ 481 h 1657"/>
                    <a:gd name="T14" fmla="*/ 1283 w 1815"/>
                    <a:gd name="T15" fmla="*/ 1480 h 1657"/>
                    <a:gd name="T16" fmla="*/ 1479 w 1815"/>
                    <a:gd name="T17" fmla="*/ 1657 h 1657"/>
                    <a:gd name="T18" fmla="*/ 1423 w 1815"/>
                    <a:gd name="T19" fmla="*/ 295 h 1657"/>
                    <a:gd name="T20" fmla="*/ 711 w 1815"/>
                    <a:gd name="T21" fmla="*/ 0 h 1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5" h="1657">
                      <a:moveTo>
                        <a:pt x="711" y="0"/>
                      </a:moveTo>
                      <a:cubicBezTo>
                        <a:pt x="454" y="0"/>
                        <a:pt x="196" y="98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186" y="481"/>
                        <a:pt x="186" y="481"/>
                        <a:pt x="186" y="481"/>
                      </a:cubicBezTo>
                      <a:cubicBezTo>
                        <a:pt x="331" y="336"/>
                        <a:pt x="521" y="263"/>
                        <a:pt x="711" y="263"/>
                      </a:cubicBezTo>
                      <a:cubicBezTo>
                        <a:pt x="901" y="263"/>
                        <a:pt x="1091" y="336"/>
                        <a:pt x="1236" y="481"/>
                      </a:cubicBezTo>
                      <a:cubicBezTo>
                        <a:pt x="1510" y="754"/>
                        <a:pt x="1525" y="1188"/>
                        <a:pt x="1283" y="1480"/>
                      </a:cubicBezTo>
                      <a:cubicBezTo>
                        <a:pt x="1359" y="1527"/>
                        <a:pt x="1425" y="1587"/>
                        <a:pt x="1479" y="1657"/>
                      </a:cubicBezTo>
                      <a:cubicBezTo>
                        <a:pt x="1815" y="1262"/>
                        <a:pt x="1796" y="668"/>
                        <a:pt x="1423" y="295"/>
                      </a:cubicBezTo>
                      <a:cubicBezTo>
                        <a:pt x="1226" y="98"/>
                        <a:pt x="969" y="0"/>
                        <a:pt x="711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12" name="Freeform 93"/>
                <p:cNvSpPr>
                  <a:spLocks noEditPoints="1"/>
                </p:cNvSpPr>
                <p:nvPr userDrawn="1"/>
              </p:nvSpPr>
              <p:spPr bwMode="auto">
                <a:xfrm>
                  <a:off x="10754346" y="3251998"/>
                  <a:ext cx="1503684" cy="536975"/>
                </a:xfrm>
                <a:custGeom>
                  <a:avLst/>
                  <a:gdLst>
                    <a:gd name="T0" fmla="*/ 189 w 1193"/>
                    <a:gd name="T1" fmla="*/ 157 h 426"/>
                    <a:gd name="T2" fmla="*/ 0 w 1193"/>
                    <a:gd name="T3" fmla="*/ 358 h 426"/>
                    <a:gd name="T4" fmla="*/ 155 w 1193"/>
                    <a:gd name="T5" fmla="*/ 426 h 426"/>
                    <a:gd name="T6" fmla="*/ 288 w 1193"/>
                    <a:gd name="T7" fmla="*/ 192 h 426"/>
                    <a:gd name="T8" fmla="*/ 189 w 1193"/>
                    <a:gd name="T9" fmla="*/ 157 h 426"/>
                    <a:gd name="T10" fmla="*/ 1007 w 1193"/>
                    <a:gd name="T11" fmla="*/ 0 h 426"/>
                    <a:gd name="T12" fmla="*/ 907 w 1193"/>
                    <a:gd name="T13" fmla="*/ 84 h 426"/>
                    <a:gd name="T14" fmla="*/ 1112 w 1193"/>
                    <a:gd name="T15" fmla="*/ 259 h 426"/>
                    <a:gd name="T16" fmla="*/ 1193 w 1193"/>
                    <a:gd name="T17" fmla="*/ 186 h 426"/>
                    <a:gd name="T18" fmla="*/ 1193 w 1193"/>
                    <a:gd name="T19" fmla="*/ 186 h 426"/>
                    <a:gd name="T20" fmla="*/ 1193 w 1193"/>
                    <a:gd name="T21" fmla="*/ 186 h 426"/>
                    <a:gd name="T22" fmla="*/ 1007 w 1193"/>
                    <a:gd name="T23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93" h="426">
                      <a:moveTo>
                        <a:pt x="189" y="157"/>
                      </a:moveTo>
                      <a:cubicBezTo>
                        <a:pt x="143" y="238"/>
                        <a:pt x="78" y="307"/>
                        <a:pt x="0" y="358"/>
                      </a:cubicBezTo>
                      <a:cubicBezTo>
                        <a:pt x="50" y="385"/>
                        <a:pt x="102" y="408"/>
                        <a:pt x="155" y="426"/>
                      </a:cubicBezTo>
                      <a:cubicBezTo>
                        <a:pt x="179" y="337"/>
                        <a:pt x="225" y="256"/>
                        <a:pt x="288" y="192"/>
                      </a:cubicBezTo>
                      <a:cubicBezTo>
                        <a:pt x="255" y="183"/>
                        <a:pt x="222" y="171"/>
                        <a:pt x="189" y="157"/>
                      </a:cubicBezTo>
                      <a:moveTo>
                        <a:pt x="1007" y="0"/>
                      </a:moveTo>
                      <a:cubicBezTo>
                        <a:pt x="975" y="31"/>
                        <a:pt x="942" y="59"/>
                        <a:pt x="907" y="84"/>
                      </a:cubicBezTo>
                      <a:cubicBezTo>
                        <a:pt x="989" y="124"/>
                        <a:pt x="1060" y="185"/>
                        <a:pt x="1112" y="259"/>
                      </a:cubicBezTo>
                      <a:cubicBezTo>
                        <a:pt x="1140" y="237"/>
                        <a:pt x="1167" y="212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193" y="186"/>
                        <a:pt x="1193" y="186"/>
                        <a:pt x="1193" y="186"/>
                      </a:cubicBezTo>
                      <a:cubicBezTo>
                        <a:pt x="1007" y="0"/>
                        <a:pt x="1007" y="0"/>
                        <a:pt x="100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14" name="Group 13"/>
            <p:cNvGrpSpPr/>
            <p:nvPr userDrawn="1"/>
          </p:nvGrpSpPr>
          <p:grpSpPr>
            <a:xfrm>
              <a:off x="8962882" y="3114843"/>
              <a:ext cx="3392802" cy="4082064"/>
              <a:chOff x="8290897" y="2144102"/>
              <a:chExt cx="4059715" cy="4884464"/>
            </a:xfrm>
            <a:solidFill>
              <a:schemeClr val="tx2">
                <a:lumMod val="20000"/>
                <a:lumOff val="80000"/>
                <a:alpha val="10000"/>
              </a:schemeClr>
            </a:solidFill>
          </p:grpSpPr>
          <p:sp>
            <p:nvSpPr>
              <p:cNvPr id="84" name="Freeform 17"/>
              <p:cNvSpPr>
                <a:spLocks/>
              </p:cNvSpPr>
              <p:nvPr userDrawn="1"/>
            </p:nvSpPr>
            <p:spPr bwMode="auto">
              <a:xfrm>
                <a:off x="9702770" y="3809032"/>
                <a:ext cx="829379" cy="415075"/>
              </a:xfrm>
              <a:custGeom>
                <a:avLst/>
                <a:gdLst>
                  <a:gd name="T0" fmla="*/ 658 w 658"/>
                  <a:gd name="T1" fmla="*/ 0 h 329"/>
                  <a:gd name="T2" fmla="*/ 658 w 658"/>
                  <a:gd name="T3" fmla="*/ 0 h 329"/>
                  <a:gd name="T4" fmla="*/ 658 w 658"/>
                  <a:gd name="T5" fmla="*/ 0 h 329"/>
                  <a:gd name="T6" fmla="*/ 635 w 658"/>
                  <a:gd name="T7" fmla="*/ 0 h 329"/>
                  <a:gd name="T8" fmla="*/ 572 w 658"/>
                  <a:gd name="T9" fmla="*/ 11 h 329"/>
                  <a:gd name="T10" fmla="*/ 329 w 658"/>
                  <a:gd name="T11" fmla="*/ 243 h 329"/>
                  <a:gd name="T12" fmla="*/ 86 w 658"/>
                  <a:gd name="T13" fmla="*/ 0 h 329"/>
                  <a:gd name="T14" fmla="*/ 86 w 658"/>
                  <a:gd name="T15" fmla="*/ 0 h 329"/>
                  <a:gd name="T16" fmla="*/ 86 w 658"/>
                  <a:gd name="T17" fmla="*/ 0 h 329"/>
                  <a:gd name="T18" fmla="*/ 0 w 658"/>
                  <a:gd name="T19" fmla="*/ 0 h 329"/>
                  <a:gd name="T20" fmla="*/ 143 w 658"/>
                  <a:gd name="T21" fmla="*/ 271 h 329"/>
                  <a:gd name="T22" fmla="*/ 198 w 658"/>
                  <a:gd name="T23" fmla="*/ 302 h 329"/>
                  <a:gd name="T24" fmla="*/ 329 w 658"/>
                  <a:gd name="T25" fmla="*/ 329 h 329"/>
                  <a:gd name="T26" fmla="*/ 658 w 658"/>
                  <a:gd name="T27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329">
                    <a:moveTo>
                      <a:pt x="658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14" y="5"/>
                      <a:pt x="593" y="8"/>
                      <a:pt x="572" y="11"/>
                    </a:cubicBezTo>
                    <a:cubicBezTo>
                      <a:pt x="566" y="140"/>
                      <a:pt x="460" y="243"/>
                      <a:pt x="329" y="243"/>
                    </a:cubicBezTo>
                    <a:cubicBezTo>
                      <a:pt x="195" y="243"/>
                      <a:pt x="86" y="134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57" y="212"/>
                      <a:pt x="143" y="271"/>
                    </a:cubicBezTo>
                    <a:cubicBezTo>
                      <a:pt x="162" y="280"/>
                      <a:pt x="180" y="291"/>
                      <a:pt x="198" y="302"/>
                    </a:cubicBezTo>
                    <a:cubicBezTo>
                      <a:pt x="238" y="320"/>
                      <a:pt x="283" y="329"/>
                      <a:pt x="329" y="329"/>
                    </a:cubicBezTo>
                    <a:cubicBezTo>
                      <a:pt x="511" y="329"/>
                      <a:pt x="658" y="182"/>
                      <a:pt x="65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5" name="Freeform 24"/>
              <p:cNvSpPr>
                <a:spLocks noEditPoints="1"/>
              </p:cNvSpPr>
              <p:nvPr userDrawn="1"/>
            </p:nvSpPr>
            <p:spPr bwMode="auto">
              <a:xfrm>
                <a:off x="10576897" y="5000252"/>
                <a:ext cx="753771" cy="232998"/>
              </a:xfrm>
              <a:custGeom>
                <a:avLst/>
                <a:gdLst>
                  <a:gd name="T0" fmla="*/ 153 w 598"/>
                  <a:gd name="T1" fmla="*/ 43 h 185"/>
                  <a:gd name="T2" fmla="*/ 0 w 598"/>
                  <a:gd name="T3" fmla="*/ 109 h 185"/>
                  <a:gd name="T4" fmla="*/ 259 w 598"/>
                  <a:gd name="T5" fmla="*/ 185 h 185"/>
                  <a:gd name="T6" fmla="*/ 266 w 598"/>
                  <a:gd name="T7" fmla="*/ 185 h 185"/>
                  <a:gd name="T8" fmla="*/ 239 w 598"/>
                  <a:gd name="T9" fmla="*/ 59 h 185"/>
                  <a:gd name="T10" fmla="*/ 153 w 598"/>
                  <a:gd name="T11" fmla="*/ 43 h 185"/>
                  <a:gd name="T12" fmla="*/ 456 w 598"/>
                  <a:gd name="T13" fmla="*/ 0 h 185"/>
                  <a:gd name="T14" fmla="*/ 426 w 598"/>
                  <a:gd name="T15" fmla="*/ 18 h 185"/>
                  <a:gd name="T16" fmla="*/ 452 w 598"/>
                  <a:gd name="T17" fmla="*/ 144 h 185"/>
                  <a:gd name="T18" fmla="*/ 598 w 598"/>
                  <a:gd name="T19" fmla="*/ 45 h 185"/>
                  <a:gd name="T20" fmla="*/ 598 w 598"/>
                  <a:gd name="T21" fmla="*/ 44 h 185"/>
                  <a:gd name="T22" fmla="*/ 598 w 598"/>
                  <a:gd name="T23" fmla="*/ 44 h 185"/>
                  <a:gd name="T24" fmla="*/ 563 w 598"/>
                  <a:gd name="T25" fmla="*/ 9 h 185"/>
                  <a:gd name="T26" fmla="*/ 456 w 598"/>
                  <a:gd name="T27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8" h="185">
                    <a:moveTo>
                      <a:pt x="153" y="43"/>
                    </a:moveTo>
                    <a:cubicBezTo>
                      <a:pt x="101" y="60"/>
                      <a:pt x="49" y="82"/>
                      <a:pt x="0" y="109"/>
                    </a:cubicBezTo>
                    <a:cubicBezTo>
                      <a:pt x="79" y="160"/>
                      <a:pt x="169" y="185"/>
                      <a:pt x="259" y="185"/>
                    </a:cubicBezTo>
                    <a:cubicBezTo>
                      <a:pt x="261" y="185"/>
                      <a:pt x="263" y="185"/>
                      <a:pt x="266" y="185"/>
                    </a:cubicBezTo>
                    <a:cubicBezTo>
                      <a:pt x="262" y="142"/>
                      <a:pt x="253" y="100"/>
                      <a:pt x="239" y="59"/>
                    </a:cubicBezTo>
                    <a:cubicBezTo>
                      <a:pt x="210" y="57"/>
                      <a:pt x="181" y="52"/>
                      <a:pt x="153" y="43"/>
                    </a:cubicBezTo>
                    <a:moveTo>
                      <a:pt x="456" y="0"/>
                    </a:moveTo>
                    <a:cubicBezTo>
                      <a:pt x="446" y="6"/>
                      <a:pt x="436" y="12"/>
                      <a:pt x="426" y="18"/>
                    </a:cubicBezTo>
                    <a:cubicBezTo>
                      <a:pt x="438" y="59"/>
                      <a:pt x="447" y="102"/>
                      <a:pt x="452" y="144"/>
                    </a:cubicBezTo>
                    <a:cubicBezTo>
                      <a:pt x="505" y="121"/>
                      <a:pt x="555" y="88"/>
                      <a:pt x="598" y="45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98" y="44"/>
                      <a:pt x="598" y="44"/>
                      <a:pt x="598" y="44"/>
                    </a:cubicBezTo>
                    <a:cubicBezTo>
                      <a:pt x="563" y="9"/>
                      <a:pt x="563" y="9"/>
                      <a:pt x="563" y="9"/>
                    </a:cubicBezTo>
                    <a:cubicBezTo>
                      <a:pt x="527" y="4"/>
                      <a:pt x="492" y="1"/>
                      <a:pt x="45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6" name="Freeform 34"/>
              <p:cNvSpPr>
                <a:spLocks/>
              </p:cNvSpPr>
              <p:nvPr userDrawn="1"/>
            </p:nvSpPr>
            <p:spPr bwMode="auto">
              <a:xfrm>
                <a:off x="9972801" y="4383811"/>
                <a:ext cx="252286" cy="256143"/>
              </a:xfrm>
              <a:custGeom>
                <a:avLst/>
                <a:gdLst>
                  <a:gd name="T0" fmla="*/ 134 w 200"/>
                  <a:gd name="T1" fmla="*/ 0 h 203"/>
                  <a:gd name="T2" fmla="*/ 0 w 200"/>
                  <a:gd name="T3" fmla="*/ 27 h 203"/>
                  <a:gd name="T4" fmla="*/ 76 w 200"/>
                  <a:gd name="T5" fmla="*/ 203 h 203"/>
                  <a:gd name="T6" fmla="*/ 200 w 200"/>
                  <a:gd name="T7" fmla="*/ 186 h 203"/>
                  <a:gd name="T8" fmla="*/ 134 w 200"/>
                  <a:gd name="T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203">
                    <a:moveTo>
                      <a:pt x="134" y="0"/>
                    </a:moveTo>
                    <a:cubicBezTo>
                      <a:pt x="89" y="5"/>
                      <a:pt x="44" y="14"/>
                      <a:pt x="0" y="27"/>
                    </a:cubicBezTo>
                    <a:cubicBezTo>
                      <a:pt x="42" y="79"/>
                      <a:pt x="67" y="140"/>
                      <a:pt x="76" y="203"/>
                    </a:cubicBezTo>
                    <a:cubicBezTo>
                      <a:pt x="116" y="193"/>
                      <a:pt x="158" y="187"/>
                      <a:pt x="200" y="186"/>
                    </a:cubicBezTo>
                    <a:cubicBezTo>
                      <a:pt x="191" y="121"/>
                      <a:pt x="169" y="58"/>
                      <a:pt x="13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7" name="Freeform 48"/>
              <p:cNvSpPr>
                <a:spLocks noEditPoints="1"/>
              </p:cNvSpPr>
              <p:nvPr userDrawn="1"/>
            </p:nvSpPr>
            <p:spPr bwMode="auto">
              <a:xfrm>
                <a:off x="9161938" y="5227078"/>
                <a:ext cx="1521428" cy="1440420"/>
              </a:xfrm>
              <a:custGeom>
                <a:avLst/>
                <a:gdLst>
                  <a:gd name="T0" fmla="*/ 1203 w 1207"/>
                  <a:gd name="T1" fmla="*/ 689 h 1143"/>
                  <a:gd name="T2" fmla="*/ 1012 w 1207"/>
                  <a:gd name="T3" fmla="*/ 761 h 1143"/>
                  <a:gd name="T4" fmla="*/ 948 w 1207"/>
                  <a:gd name="T5" fmla="*/ 968 h 1143"/>
                  <a:gd name="T6" fmla="*/ 1058 w 1207"/>
                  <a:gd name="T7" fmla="*/ 1143 h 1143"/>
                  <a:gd name="T8" fmla="*/ 1203 w 1207"/>
                  <a:gd name="T9" fmla="*/ 689 h 1143"/>
                  <a:gd name="T10" fmla="*/ 1058 w 1207"/>
                  <a:gd name="T11" fmla="*/ 277 h 1143"/>
                  <a:gd name="T12" fmla="*/ 948 w 1207"/>
                  <a:gd name="T13" fmla="*/ 452 h 1143"/>
                  <a:gd name="T14" fmla="*/ 996 w 1207"/>
                  <a:gd name="T15" fmla="*/ 569 h 1143"/>
                  <a:gd name="T16" fmla="*/ 1168 w 1207"/>
                  <a:gd name="T17" fmla="*/ 487 h 1143"/>
                  <a:gd name="T18" fmla="*/ 1058 w 1207"/>
                  <a:gd name="T19" fmla="*/ 277 h 1143"/>
                  <a:gd name="T20" fmla="*/ 128 w 1207"/>
                  <a:gd name="T21" fmla="*/ 85 h 1143"/>
                  <a:gd name="T22" fmla="*/ 0 w 1207"/>
                  <a:gd name="T23" fmla="*/ 178 h 1143"/>
                  <a:gd name="T24" fmla="*/ 144 w 1207"/>
                  <a:gd name="T25" fmla="*/ 269 h 1143"/>
                  <a:gd name="T26" fmla="*/ 144 w 1207"/>
                  <a:gd name="T27" fmla="*/ 269 h 1143"/>
                  <a:gd name="T28" fmla="*/ 162 w 1207"/>
                  <a:gd name="T29" fmla="*/ 288 h 1143"/>
                  <a:gd name="T30" fmla="*/ 166 w 1207"/>
                  <a:gd name="T31" fmla="*/ 285 h 1143"/>
                  <a:gd name="T32" fmla="*/ 128 w 1207"/>
                  <a:gd name="T33" fmla="*/ 85 h 1143"/>
                  <a:gd name="T34" fmla="*/ 600 w 1207"/>
                  <a:gd name="T35" fmla="*/ 0 h 1143"/>
                  <a:gd name="T36" fmla="*/ 368 w 1207"/>
                  <a:gd name="T37" fmla="*/ 60 h 1143"/>
                  <a:gd name="T38" fmla="*/ 318 w 1207"/>
                  <a:gd name="T39" fmla="*/ 57 h 1143"/>
                  <a:gd name="T40" fmla="*/ 338 w 1207"/>
                  <a:gd name="T41" fmla="*/ 199 h 1143"/>
                  <a:gd name="T42" fmla="*/ 484 w 1207"/>
                  <a:gd name="T43" fmla="*/ 179 h 1143"/>
                  <a:gd name="T44" fmla="*/ 779 w 1207"/>
                  <a:gd name="T45" fmla="*/ 268 h 1143"/>
                  <a:gd name="T46" fmla="*/ 889 w 1207"/>
                  <a:gd name="T47" fmla="*/ 116 h 1143"/>
                  <a:gd name="T48" fmla="*/ 600 w 1207"/>
                  <a:gd name="T49" fmla="*/ 0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7" h="1143">
                    <a:moveTo>
                      <a:pt x="1203" y="689"/>
                    </a:moveTo>
                    <a:cubicBezTo>
                      <a:pt x="1142" y="722"/>
                      <a:pt x="1078" y="746"/>
                      <a:pt x="1012" y="761"/>
                    </a:cubicBezTo>
                    <a:cubicBezTo>
                      <a:pt x="1005" y="833"/>
                      <a:pt x="984" y="903"/>
                      <a:pt x="948" y="968"/>
                    </a:cubicBezTo>
                    <a:cubicBezTo>
                      <a:pt x="974" y="1030"/>
                      <a:pt x="1011" y="1089"/>
                      <a:pt x="1058" y="1143"/>
                    </a:cubicBezTo>
                    <a:cubicBezTo>
                      <a:pt x="1159" y="1009"/>
                      <a:pt x="1207" y="849"/>
                      <a:pt x="1203" y="689"/>
                    </a:cubicBezTo>
                    <a:moveTo>
                      <a:pt x="1058" y="277"/>
                    </a:moveTo>
                    <a:cubicBezTo>
                      <a:pt x="1011" y="330"/>
                      <a:pt x="975" y="389"/>
                      <a:pt x="948" y="452"/>
                    </a:cubicBezTo>
                    <a:cubicBezTo>
                      <a:pt x="969" y="489"/>
                      <a:pt x="985" y="529"/>
                      <a:pt x="996" y="569"/>
                    </a:cubicBezTo>
                    <a:cubicBezTo>
                      <a:pt x="1057" y="553"/>
                      <a:pt x="1115" y="525"/>
                      <a:pt x="1168" y="487"/>
                    </a:cubicBezTo>
                    <a:cubicBezTo>
                      <a:pt x="1144" y="413"/>
                      <a:pt x="1107" y="341"/>
                      <a:pt x="1058" y="277"/>
                    </a:cubicBezTo>
                    <a:moveTo>
                      <a:pt x="128" y="85"/>
                    </a:moveTo>
                    <a:cubicBezTo>
                      <a:pt x="83" y="110"/>
                      <a:pt x="40" y="142"/>
                      <a:pt x="0" y="178"/>
                    </a:cubicBezTo>
                    <a:cubicBezTo>
                      <a:pt x="53" y="197"/>
                      <a:pt x="102" y="227"/>
                      <a:pt x="144" y="269"/>
                    </a:cubicBezTo>
                    <a:cubicBezTo>
                      <a:pt x="144" y="269"/>
                      <a:pt x="144" y="269"/>
                      <a:pt x="144" y="269"/>
                    </a:cubicBezTo>
                    <a:cubicBezTo>
                      <a:pt x="151" y="275"/>
                      <a:pt x="156" y="282"/>
                      <a:pt x="162" y="288"/>
                    </a:cubicBezTo>
                    <a:cubicBezTo>
                      <a:pt x="163" y="287"/>
                      <a:pt x="164" y="286"/>
                      <a:pt x="166" y="285"/>
                    </a:cubicBezTo>
                    <a:cubicBezTo>
                      <a:pt x="144" y="220"/>
                      <a:pt x="131" y="152"/>
                      <a:pt x="128" y="85"/>
                    </a:cubicBezTo>
                    <a:moveTo>
                      <a:pt x="600" y="0"/>
                    </a:moveTo>
                    <a:cubicBezTo>
                      <a:pt x="528" y="40"/>
                      <a:pt x="448" y="60"/>
                      <a:pt x="368" y="60"/>
                    </a:cubicBezTo>
                    <a:cubicBezTo>
                      <a:pt x="351" y="60"/>
                      <a:pt x="335" y="59"/>
                      <a:pt x="318" y="57"/>
                    </a:cubicBezTo>
                    <a:cubicBezTo>
                      <a:pt x="318" y="105"/>
                      <a:pt x="325" y="153"/>
                      <a:pt x="338" y="199"/>
                    </a:cubicBezTo>
                    <a:cubicBezTo>
                      <a:pt x="386" y="186"/>
                      <a:pt x="435" y="179"/>
                      <a:pt x="484" y="179"/>
                    </a:cubicBezTo>
                    <a:cubicBezTo>
                      <a:pt x="587" y="179"/>
                      <a:pt x="690" y="209"/>
                      <a:pt x="779" y="268"/>
                    </a:cubicBezTo>
                    <a:cubicBezTo>
                      <a:pt x="810" y="215"/>
                      <a:pt x="847" y="163"/>
                      <a:pt x="889" y="116"/>
                    </a:cubicBezTo>
                    <a:cubicBezTo>
                      <a:pt x="801" y="55"/>
                      <a:pt x="702" y="17"/>
                      <a:pt x="60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8" name="Freeform 62"/>
              <p:cNvSpPr>
                <a:spLocks noEditPoints="1"/>
              </p:cNvSpPr>
              <p:nvPr userDrawn="1"/>
            </p:nvSpPr>
            <p:spPr bwMode="auto">
              <a:xfrm>
                <a:off x="8510007" y="5422271"/>
                <a:ext cx="651931" cy="840952"/>
              </a:xfrm>
              <a:custGeom>
                <a:avLst/>
                <a:gdLst>
                  <a:gd name="T0" fmla="*/ 113 w 517"/>
                  <a:gd name="T1" fmla="*/ 487 h 667"/>
                  <a:gd name="T2" fmla="*/ 20 w 517"/>
                  <a:gd name="T3" fmla="*/ 529 h 667"/>
                  <a:gd name="T4" fmla="*/ 109 w 517"/>
                  <a:gd name="T5" fmla="*/ 667 h 667"/>
                  <a:gd name="T6" fmla="*/ 109 w 517"/>
                  <a:gd name="T7" fmla="*/ 666 h 667"/>
                  <a:gd name="T8" fmla="*/ 109 w 517"/>
                  <a:gd name="T9" fmla="*/ 666 h 667"/>
                  <a:gd name="T10" fmla="*/ 181 w 517"/>
                  <a:gd name="T11" fmla="*/ 594 h 667"/>
                  <a:gd name="T12" fmla="*/ 113 w 517"/>
                  <a:gd name="T13" fmla="*/ 487 h 667"/>
                  <a:gd name="T14" fmla="*/ 385 w 517"/>
                  <a:gd name="T15" fmla="*/ 0 h 667"/>
                  <a:gd name="T16" fmla="*/ 109 w 517"/>
                  <a:gd name="T17" fmla="*/ 115 h 667"/>
                  <a:gd name="T18" fmla="*/ 0 w 517"/>
                  <a:gd name="T19" fmla="*/ 327 h 667"/>
                  <a:gd name="T20" fmla="*/ 116 w 517"/>
                  <a:gd name="T21" fmla="*/ 288 h 667"/>
                  <a:gd name="T22" fmla="*/ 181 w 517"/>
                  <a:gd name="T23" fmla="*/ 187 h 667"/>
                  <a:gd name="T24" fmla="*/ 385 w 517"/>
                  <a:gd name="T25" fmla="*/ 102 h 667"/>
                  <a:gd name="T26" fmla="*/ 439 w 517"/>
                  <a:gd name="T27" fmla="*/ 107 h 667"/>
                  <a:gd name="T28" fmla="*/ 493 w 517"/>
                  <a:gd name="T29" fmla="*/ 47 h 667"/>
                  <a:gd name="T30" fmla="*/ 493 w 517"/>
                  <a:gd name="T31" fmla="*/ 46 h 667"/>
                  <a:gd name="T32" fmla="*/ 517 w 517"/>
                  <a:gd name="T33" fmla="*/ 23 h 667"/>
                  <a:gd name="T34" fmla="*/ 385 w 517"/>
                  <a:gd name="T3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7" h="667">
                    <a:moveTo>
                      <a:pt x="113" y="487"/>
                    </a:moveTo>
                    <a:cubicBezTo>
                      <a:pt x="81" y="498"/>
                      <a:pt x="50" y="512"/>
                      <a:pt x="20" y="529"/>
                    </a:cubicBezTo>
                    <a:cubicBezTo>
                      <a:pt x="39" y="579"/>
                      <a:pt x="69" y="626"/>
                      <a:pt x="109" y="667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09" y="666"/>
                      <a:pt x="109" y="666"/>
                      <a:pt x="109" y="666"/>
                    </a:cubicBezTo>
                    <a:cubicBezTo>
                      <a:pt x="181" y="594"/>
                      <a:pt x="181" y="594"/>
                      <a:pt x="181" y="594"/>
                    </a:cubicBezTo>
                    <a:cubicBezTo>
                      <a:pt x="150" y="563"/>
                      <a:pt x="127" y="526"/>
                      <a:pt x="113" y="487"/>
                    </a:cubicBezTo>
                    <a:moveTo>
                      <a:pt x="385" y="0"/>
                    </a:moveTo>
                    <a:cubicBezTo>
                      <a:pt x="285" y="0"/>
                      <a:pt x="185" y="38"/>
                      <a:pt x="109" y="115"/>
                    </a:cubicBezTo>
                    <a:cubicBezTo>
                      <a:pt x="49" y="174"/>
                      <a:pt x="13" y="249"/>
                      <a:pt x="0" y="327"/>
                    </a:cubicBezTo>
                    <a:cubicBezTo>
                      <a:pt x="37" y="311"/>
                      <a:pt x="76" y="298"/>
                      <a:pt x="116" y="288"/>
                    </a:cubicBezTo>
                    <a:cubicBezTo>
                      <a:pt x="130" y="251"/>
                      <a:pt x="152" y="216"/>
                      <a:pt x="181" y="187"/>
                    </a:cubicBezTo>
                    <a:cubicBezTo>
                      <a:pt x="238" y="131"/>
                      <a:pt x="311" y="102"/>
                      <a:pt x="385" y="102"/>
                    </a:cubicBezTo>
                    <a:cubicBezTo>
                      <a:pt x="403" y="102"/>
                      <a:pt x="421" y="104"/>
                      <a:pt x="439" y="107"/>
                    </a:cubicBezTo>
                    <a:cubicBezTo>
                      <a:pt x="456" y="86"/>
                      <a:pt x="474" y="66"/>
                      <a:pt x="493" y="47"/>
                    </a:cubicBezTo>
                    <a:cubicBezTo>
                      <a:pt x="493" y="46"/>
                      <a:pt x="493" y="46"/>
                      <a:pt x="493" y="46"/>
                    </a:cubicBezTo>
                    <a:cubicBezTo>
                      <a:pt x="501" y="38"/>
                      <a:pt x="509" y="31"/>
                      <a:pt x="517" y="23"/>
                    </a:cubicBezTo>
                    <a:cubicBezTo>
                      <a:pt x="475" y="8"/>
                      <a:pt x="430" y="0"/>
                      <a:pt x="38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9" name="Freeform 73"/>
              <p:cNvSpPr>
                <a:spLocks/>
              </p:cNvSpPr>
              <p:nvPr userDrawn="1"/>
            </p:nvSpPr>
            <p:spPr bwMode="auto">
              <a:xfrm>
                <a:off x="9215172" y="2144102"/>
                <a:ext cx="669675" cy="634186"/>
              </a:xfrm>
              <a:custGeom>
                <a:avLst/>
                <a:gdLst>
                  <a:gd name="T0" fmla="*/ 323 w 531"/>
                  <a:gd name="T1" fmla="*/ 0 h 503"/>
                  <a:gd name="T2" fmla="*/ 115 w 531"/>
                  <a:gd name="T3" fmla="*/ 87 h 503"/>
                  <a:gd name="T4" fmla="*/ 115 w 531"/>
                  <a:gd name="T5" fmla="*/ 503 h 503"/>
                  <a:gd name="T6" fmla="*/ 115 w 531"/>
                  <a:gd name="T7" fmla="*/ 503 h 503"/>
                  <a:gd name="T8" fmla="*/ 115 w 531"/>
                  <a:gd name="T9" fmla="*/ 503 h 503"/>
                  <a:gd name="T10" fmla="*/ 169 w 531"/>
                  <a:gd name="T11" fmla="*/ 448 h 503"/>
                  <a:gd name="T12" fmla="*/ 169 w 531"/>
                  <a:gd name="T13" fmla="*/ 141 h 503"/>
                  <a:gd name="T14" fmla="*/ 323 w 531"/>
                  <a:gd name="T15" fmla="*/ 77 h 503"/>
                  <a:gd name="T16" fmla="*/ 477 w 531"/>
                  <a:gd name="T17" fmla="*/ 141 h 503"/>
                  <a:gd name="T18" fmla="*/ 477 w 531"/>
                  <a:gd name="T19" fmla="*/ 141 h 503"/>
                  <a:gd name="T20" fmla="*/ 477 w 531"/>
                  <a:gd name="T21" fmla="*/ 141 h 503"/>
                  <a:gd name="T22" fmla="*/ 531 w 531"/>
                  <a:gd name="T23" fmla="*/ 87 h 503"/>
                  <a:gd name="T24" fmla="*/ 323 w 531"/>
                  <a:gd name="T25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1" h="503">
                    <a:moveTo>
                      <a:pt x="323" y="0"/>
                    </a:moveTo>
                    <a:cubicBezTo>
                      <a:pt x="248" y="0"/>
                      <a:pt x="172" y="29"/>
                      <a:pt x="115" y="87"/>
                    </a:cubicBezTo>
                    <a:cubicBezTo>
                      <a:pt x="0" y="202"/>
                      <a:pt x="0" y="388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15" y="503"/>
                      <a:pt x="115" y="503"/>
                      <a:pt x="115" y="503"/>
                    </a:cubicBezTo>
                    <a:cubicBezTo>
                      <a:pt x="169" y="448"/>
                      <a:pt x="169" y="448"/>
                      <a:pt x="169" y="448"/>
                    </a:cubicBezTo>
                    <a:cubicBezTo>
                      <a:pt x="85" y="364"/>
                      <a:pt x="85" y="226"/>
                      <a:pt x="169" y="141"/>
                    </a:cubicBezTo>
                    <a:cubicBezTo>
                      <a:pt x="212" y="99"/>
                      <a:pt x="268" y="77"/>
                      <a:pt x="323" y="77"/>
                    </a:cubicBezTo>
                    <a:cubicBezTo>
                      <a:pt x="379" y="77"/>
                      <a:pt x="434" y="99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477" y="141"/>
                      <a:pt x="477" y="141"/>
                      <a:pt x="477" y="141"/>
                    </a:cubicBezTo>
                    <a:cubicBezTo>
                      <a:pt x="531" y="87"/>
                      <a:pt x="531" y="87"/>
                      <a:pt x="531" y="87"/>
                    </a:cubicBezTo>
                    <a:cubicBezTo>
                      <a:pt x="474" y="29"/>
                      <a:pt x="399" y="0"/>
                      <a:pt x="32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grpSp>
            <p:nvGrpSpPr>
              <p:cNvPr id="90" name="Group 89"/>
              <p:cNvGrpSpPr/>
              <p:nvPr userDrawn="1"/>
            </p:nvGrpSpPr>
            <p:grpSpPr>
              <a:xfrm>
                <a:off x="8290897" y="2205052"/>
                <a:ext cx="4059715" cy="4823514"/>
                <a:chOff x="8290897" y="2205052"/>
                <a:chExt cx="4059715" cy="4823514"/>
              </a:xfrm>
              <a:grpFill/>
            </p:grpSpPr>
            <p:sp>
              <p:nvSpPr>
                <p:cNvPr id="9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0324612" y="4998709"/>
                  <a:ext cx="2026000" cy="1916444"/>
                </a:xfrm>
                <a:custGeom>
                  <a:avLst/>
                  <a:gdLst>
                    <a:gd name="T0" fmla="*/ 200 w 1607"/>
                    <a:gd name="T1" fmla="*/ 110 h 1520"/>
                    <a:gd name="T2" fmla="*/ 0 w 1607"/>
                    <a:gd name="T3" fmla="*/ 261 h 1520"/>
                    <a:gd name="T4" fmla="*/ 1 w 1607"/>
                    <a:gd name="T5" fmla="*/ 262 h 1520"/>
                    <a:gd name="T6" fmla="*/ 1 w 1607"/>
                    <a:gd name="T7" fmla="*/ 262 h 1520"/>
                    <a:gd name="T8" fmla="*/ 165 w 1607"/>
                    <a:gd name="T9" fmla="*/ 426 h 1520"/>
                    <a:gd name="T10" fmla="*/ 467 w 1607"/>
                    <a:gd name="T11" fmla="*/ 254 h 1520"/>
                    <a:gd name="T12" fmla="*/ 466 w 1607"/>
                    <a:gd name="T13" fmla="*/ 186 h 1520"/>
                    <a:gd name="T14" fmla="*/ 459 w 1607"/>
                    <a:gd name="T15" fmla="*/ 186 h 1520"/>
                    <a:gd name="T16" fmla="*/ 200 w 1607"/>
                    <a:gd name="T17" fmla="*/ 110 h 1520"/>
                    <a:gd name="T18" fmla="*/ 425 w 1607"/>
                    <a:gd name="T19" fmla="*/ 24 h 1520"/>
                    <a:gd name="T20" fmla="*/ 353 w 1607"/>
                    <a:gd name="T21" fmla="*/ 44 h 1520"/>
                    <a:gd name="T22" fmla="*/ 439 w 1607"/>
                    <a:gd name="T23" fmla="*/ 60 h 1520"/>
                    <a:gd name="T24" fmla="*/ 425 w 1607"/>
                    <a:gd name="T25" fmla="*/ 24 h 1520"/>
                    <a:gd name="T26" fmla="*/ 820 w 1607"/>
                    <a:gd name="T27" fmla="*/ 21 h 1520"/>
                    <a:gd name="T28" fmla="*/ 798 w 1607"/>
                    <a:gd name="T29" fmla="*/ 45 h 1520"/>
                    <a:gd name="T30" fmla="*/ 798 w 1607"/>
                    <a:gd name="T31" fmla="*/ 46 h 1520"/>
                    <a:gd name="T32" fmla="*/ 652 w 1607"/>
                    <a:gd name="T33" fmla="*/ 145 h 1520"/>
                    <a:gd name="T34" fmla="*/ 658 w 1607"/>
                    <a:gd name="T35" fmla="*/ 234 h 1520"/>
                    <a:gd name="T36" fmla="*/ 1094 w 1607"/>
                    <a:gd name="T37" fmla="*/ 426 h 1520"/>
                    <a:gd name="T38" fmla="*/ 1094 w 1607"/>
                    <a:gd name="T39" fmla="*/ 1355 h 1520"/>
                    <a:gd name="T40" fmla="*/ 1095 w 1607"/>
                    <a:gd name="T41" fmla="*/ 1356 h 1520"/>
                    <a:gd name="T42" fmla="*/ 1095 w 1607"/>
                    <a:gd name="T43" fmla="*/ 1355 h 1520"/>
                    <a:gd name="T44" fmla="*/ 1259 w 1607"/>
                    <a:gd name="T45" fmla="*/ 1520 h 1520"/>
                    <a:gd name="T46" fmla="*/ 1259 w 1607"/>
                    <a:gd name="T47" fmla="*/ 261 h 1520"/>
                    <a:gd name="T48" fmla="*/ 820 w 1607"/>
                    <a:gd name="T49" fmla="*/ 21 h 1520"/>
                    <a:gd name="T50" fmla="*/ 630 w 1607"/>
                    <a:gd name="T51" fmla="*/ 0 h 1520"/>
                    <a:gd name="T52" fmla="*/ 620 w 1607"/>
                    <a:gd name="T53" fmla="*/ 0 h 1520"/>
                    <a:gd name="T54" fmla="*/ 626 w 1607"/>
                    <a:gd name="T55" fmla="*/ 19 h 1520"/>
                    <a:gd name="T56" fmla="*/ 656 w 1607"/>
                    <a:gd name="T57" fmla="*/ 1 h 1520"/>
                    <a:gd name="T58" fmla="*/ 630 w 1607"/>
                    <a:gd name="T59" fmla="*/ 0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07" h="1520">
                      <a:moveTo>
                        <a:pt x="200" y="110"/>
                      </a:moveTo>
                      <a:cubicBezTo>
                        <a:pt x="129" y="150"/>
                        <a:pt x="61" y="200"/>
                        <a:pt x="0" y="261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" y="262"/>
                        <a:pt x="1" y="262"/>
                        <a:pt x="1" y="262"/>
                      </a:cubicBezTo>
                      <a:cubicBezTo>
                        <a:pt x="165" y="426"/>
                        <a:pt x="165" y="426"/>
                        <a:pt x="165" y="426"/>
                      </a:cubicBezTo>
                      <a:cubicBezTo>
                        <a:pt x="252" y="339"/>
                        <a:pt x="357" y="282"/>
                        <a:pt x="467" y="254"/>
                      </a:cubicBezTo>
                      <a:cubicBezTo>
                        <a:pt x="468" y="231"/>
                        <a:pt x="468" y="209"/>
                        <a:pt x="466" y="186"/>
                      </a:cubicBezTo>
                      <a:cubicBezTo>
                        <a:pt x="463" y="186"/>
                        <a:pt x="461" y="186"/>
                        <a:pt x="459" y="186"/>
                      </a:cubicBezTo>
                      <a:cubicBezTo>
                        <a:pt x="369" y="186"/>
                        <a:pt x="279" y="161"/>
                        <a:pt x="200" y="110"/>
                      </a:cubicBezTo>
                      <a:moveTo>
                        <a:pt x="425" y="24"/>
                      </a:moveTo>
                      <a:cubicBezTo>
                        <a:pt x="401" y="30"/>
                        <a:pt x="377" y="37"/>
                        <a:pt x="353" y="44"/>
                      </a:cubicBezTo>
                      <a:cubicBezTo>
                        <a:pt x="381" y="53"/>
                        <a:pt x="410" y="58"/>
                        <a:pt x="439" y="60"/>
                      </a:cubicBezTo>
                      <a:cubicBezTo>
                        <a:pt x="435" y="48"/>
                        <a:pt x="430" y="36"/>
                        <a:pt x="425" y="24"/>
                      </a:cubicBezTo>
                      <a:moveTo>
                        <a:pt x="820" y="21"/>
                      </a:moveTo>
                      <a:cubicBezTo>
                        <a:pt x="813" y="29"/>
                        <a:pt x="806" y="37"/>
                        <a:pt x="798" y="45"/>
                      </a:cubicBezTo>
                      <a:cubicBezTo>
                        <a:pt x="798" y="46"/>
                        <a:pt x="798" y="46"/>
                        <a:pt x="798" y="46"/>
                      </a:cubicBezTo>
                      <a:cubicBezTo>
                        <a:pt x="755" y="89"/>
                        <a:pt x="705" y="122"/>
                        <a:pt x="652" y="145"/>
                      </a:cubicBezTo>
                      <a:cubicBezTo>
                        <a:pt x="656" y="175"/>
                        <a:pt x="658" y="205"/>
                        <a:pt x="658" y="234"/>
                      </a:cubicBezTo>
                      <a:cubicBezTo>
                        <a:pt x="816" y="241"/>
                        <a:pt x="973" y="305"/>
                        <a:pt x="1094" y="426"/>
                      </a:cubicBezTo>
                      <a:cubicBezTo>
                        <a:pt x="1351" y="683"/>
                        <a:pt x="1351" y="1099"/>
                        <a:pt x="1094" y="1355"/>
                      </a:cubicBezTo>
                      <a:cubicBezTo>
                        <a:pt x="1095" y="1356"/>
                        <a:pt x="1095" y="1356"/>
                        <a:pt x="1095" y="1356"/>
                      </a:cubicBezTo>
                      <a:cubicBezTo>
                        <a:pt x="1095" y="1355"/>
                        <a:pt x="1095" y="1355"/>
                        <a:pt x="1095" y="1355"/>
                      </a:cubicBezTo>
                      <a:cubicBezTo>
                        <a:pt x="1259" y="1520"/>
                        <a:pt x="1259" y="1520"/>
                        <a:pt x="1259" y="1520"/>
                      </a:cubicBezTo>
                      <a:cubicBezTo>
                        <a:pt x="1607" y="1172"/>
                        <a:pt x="1607" y="609"/>
                        <a:pt x="1259" y="261"/>
                      </a:cubicBezTo>
                      <a:cubicBezTo>
                        <a:pt x="1134" y="136"/>
                        <a:pt x="981" y="56"/>
                        <a:pt x="820" y="21"/>
                      </a:cubicBezTo>
                      <a:moveTo>
                        <a:pt x="630" y="0"/>
                      </a:moveTo>
                      <a:cubicBezTo>
                        <a:pt x="626" y="0"/>
                        <a:pt x="623" y="0"/>
                        <a:pt x="620" y="0"/>
                      </a:cubicBezTo>
                      <a:cubicBezTo>
                        <a:pt x="622" y="7"/>
                        <a:pt x="624" y="13"/>
                        <a:pt x="626" y="19"/>
                      </a:cubicBezTo>
                      <a:cubicBezTo>
                        <a:pt x="636" y="13"/>
                        <a:pt x="646" y="7"/>
                        <a:pt x="656" y="1"/>
                      </a:cubicBezTo>
                      <a:cubicBezTo>
                        <a:pt x="647" y="1"/>
                        <a:pt x="638" y="0"/>
                        <a:pt x="63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2" name="Freeform 26"/>
                <p:cNvSpPr>
                  <a:spLocks noEditPoints="1"/>
                </p:cNvSpPr>
                <p:nvPr userDrawn="1"/>
              </p:nvSpPr>
              <p:spPr bwMode="auto">
                <a:xfrm>
                  <a:off x="10475829" y="4025828"/>
                  <a:ext cx="1032288" cy="999884"/>
                </a:xfrm>
                <a:custGeom>
                  <a:avLst/>
                  <a:gdLst>
                    <a:gd name="T0" fmla="*/ 655 w 819"/>
                    <a:gd name="T1" fmla="*/ 637 h 793"/>
                    <a:gd name="T2" fmla="*/ 589 w 819"/>
                    <a:gd name="T3" fmla="*/ 729 h 793"/>
                    <a:gd name="T4" fmla="*/ 589 w 819"/>
                    <a:gd name="T5" fmla="*/ 729 h 793"/>
                    <a:gd name="T6" fmla="*/ 589 w 819"/>
                    <a:gd name="T7" fmla="*/ 729 h 793"/>
                    <a:gd name="T8" fmla="*/ 643 w 819"/>
                    <a:gd name="T9" fmla="*/ 782 h 793"/>
                    <a:gd name="T10" fmla="*/ 700 w 819"/>
                    <a:gd name="T11" fmla="*/ 793 h 793"/>
                    <a:gd name="T12" fmla="*/ 779 w 819"/>
                    <a:gd name="T13" fmla="*/ 668 h 793"/>
                    <a:gd name="T14" fmla="*/ 655 w 819"/>
                    <a:gd name="T15" fmla="*/ 637 h 793"/>
                    <a:gd name="T16" fmla="*/ 172 w 819"/>
                    <a:gd name="T17" fmla="*/ 29 h 793"/>
                    <a:gd name="T18" fmla="*/ 0 w 819"/>
                    <a:gd name="T19" fmla="*/ 140 h 793"/>
                    <a:gd name="T20" fmla="*/ 0 w 819"/>
                    <a:gd name="T21" fmla="*/ 140 h 793"/>
                    <a:gd name="T22" fmla="*/ 0 w 819"/>
                    <a:gd name="T23" fmla="*/ 140 h 793"/>
                    <a:gd name="T24" fmla="*/ 89 w 819"/>
                    <a:gd name="T25" fmla="*/ 228 h 793"/>
                    <a:gd name="T26" fmla="*/ 196 w 819"/>
                    <a:gd name="T27" fmla="*/ 154 h 793"/>
                    <a:gd name="T28" fmla="*/ 172 w 819"/>
                    <a:gd name="T29" fmla="*/ 29 h 793"/>
                    <a:gd name="T30" fmla="*/ 360 w 819"/>
                    <a:gd name="T31" fmla="*/ 0 h 793"/>
                    <a:gd name="T32" fmla="*/ 388 w 819"/>
                    <a:gd name="T33" fmla="*/ 128 h 793"/>
                    <a:gd name="T34" fmla="*/ 589 w 819"/>
                    <a:gd name="T35" fmla="*/ 228 h 793"/>
                    <a:gd name="T36" fmla="*/ 691 w 819"/>
                    <a:gd name="T37" fmla="*/ 448 h 793"/>
                    <a:gd name="T38" fmla="*/ 818 w 819"/>
                    <a:gd name="T39" fmla="*/ 482 h 793"/>
                    <a:gd name="T40" fmla="*/ 678 w 819"/>
                    <a:gd name="T41" fmla="*/ 140 h 793"/>
                    <a:gd name="T42" fmla="*/ 360 w 819"/>
                    <a:gd name="T43" fmla="*/ 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19" h="793">
                      <a:moveTo>
                        <a:pt x="655" y="637"/>
                      </a:moveTo>
                      <a:cubicBezTo>
                        <a:pt x="638" y="670"/>
                        <a:pt x="616" y="701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589" y="729"/>
                        <a:pt x="589" y="729"/>
                        <a:pt x="589" y="729"/>
                      </a:cubicBezTo>
                      <a:cubicBezTo>
                        <a:pt x="643" y="782"/>
                        <a:pt x="643" y="782"/>
                        <a:pt x="643" y="782"/>
                      </a:cubicBezTo>
                      <a:cubicBezTo>
                        <a:pt x="662" y="785"/>
                        <a:pt x="681" y="789"/>
                        <a:pt x="700" y="793"/>
                      </a:cubicBezTo>
                      <a:cubicBezTo>
                        <a:pt x="734" y="755"/>
                        <a:pt x="760" y="713"/>
                        <a:pt x="779" y="668"/>
                      </a:cubicBezTo>
                      <a:cubicBezTo>
                        <a:pt x="736" y="662"/>
                        <a:pt x="695" y="651"/>
                        <a:pt x="655" y="637"/>
                      </a:cubicBezTo>
                      <a:moveTo>
                        <a:pt x="172" y="29"/>
                      </a:moveTo>
                      <a:cubicBezTo>
                        <a:pt x="109" y="52"/>
                        <a:pt x="50" y="89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cubicBezTo>
                        <a:pt x="89" y="228"/>
                        <a:pt x="89" y="228"/>
                        <a:pt x="89" y="228"/>
                      </a:cubicBezTo>
                      <a:cubicBezTo>
                        <a:pt x="121" y="196"/>
                        <a:pt x="157" y="172"/>
                        <a:pt x="196" y="154"/>
                      </a:cubicBezTo>
                      <a:cubicBezTo>
                        <a:pt x="185" y="114"/>
                        <a:pt x="176" y="72"/>
                        <a:pt x="172" y="29"/>
                      </a:cubicBezTo>
                      <a:moveTo>
                        <a:pt x="360" y="0"/>
                      </a:moveTo>
                      <a:cubicBezTo>
                        <a:pt x="364" y="44"/>
                        <a:pt x="373" y="87"/>
                        <a:pt x="388" y="128"/>
                      </a:cubicBezTo>
                      <a:cubicBezTo>
                        <a:pt x="461" y="138"/>
                        <a:pt x="532" y="172"/>
                        <a:pt x="589" y="228"/>
                      </a:cubicBezTo>
                      <a:cubicBezTo>
                        <a:pt x="650" y="290"/>
                        <a:pt x="684" y="368"/>
                        <a:pt x="691" y="448"/>
                      </a:cubicBezTo>
                      <a:cubicBezTo>
                        <a:pt x="731" y="464"/>
                        <a:pt x="774" y="476"/>
                        <a:pt x="818" y="482"/>
                      </a:cubicBezTo>
                      <a:cubicBezTo>
                        <a:pt x="819" y="358"/>
                        <a:pt x="772" y="234"/>
                        <a:pt x="678" y="140"/>
                      </a:cubicBezTo>
                      <a:cubicBezTo>
                        <a:pt x="589" y="51"/>
                        <a:pt x="475" y="5"/>
                        <a:pt x="36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3" name="Freeform 33"/>
                <p:cNvSpPr>
                  <a:spLocks noEditPoints="1"/>
                </p:cNvSpPr>
                <p:nvPr userDrawn="1"/>
              </p:nvSpPr>
              <p:spPr bwMode="auto">
                <a:xfrm>
                  <a:off x="9198971" y="4094493"/>
                  <a:ext cx="1050033" cy="1030745"/>
                </a:xfrm>
                <a:custGeom>
                  <a:avLst/>
                  <a:gdLst>
                    <a:gd name="T0" fmla="*/ 814 w 833"/>
                    <a:gd name="T1" fmla="*/ 416 h 818"/>
                    <a:gd name="T2" fmla="*/ 690 w 833"/>
                    <a:gd name="T3" fmla="*/ 433 h 818"/>
                    <a:gd name="T4" fmla="*/ 589 w 833"/>
                    <a:gd name="T5" fmla="*/ 729 h 818"/>
                    <a:gd name="T6" fmla="*/ 589 w 833"/>
                    <a:gd name="T7" fmla="*/ 730 h 818"/>
                    <a:gd name="T8" fmla="*/ 589 w 833"/>
                    <a:gd name="T9" fmla="*/ 730 h 818"/>
                    <a:gd name="T10" fmla="*/ 678 w 833"/>
                    <a:gd name="T11" fmla="*/ 818 h 818"/>
                    <a:gd name="T12" fmla="*/ 814 w 833"/>
                    <a:gd name="T13" fmla="*/ 416 h 818"/>
                    <a:gd name="T14" fmla="*/ 339 w 833"/>
                    <a:gd name="T15" fmla="*/ 0 h 818"/>
                    <a:gd name="T16" fmla="*/ 0 w 833"/>
                    <a:gd name="T17" fmla="*/ 140 h 818"/>
                    <a:gd name="T18" fmla="*/ 0 w 833"/>
                    <a:gd name="T19" fmla="*/ 141 h 818"/>
                    <a:gd name="T20" fmla="*/ 0 w 833"/>
                    <a:gd name="T21" fmla="*/ 140 h 818"/>
                    <a:gd name="T22" fmla="*/ 89 w 833"/>
                    <a:gd name="T23" fmla="*/ 229 h 818"/>
                    <a:gd name="T24" fmla="*/ 339 w 833"/>
                    <a:gd name="T25" fmla="*/ 125 h 818"/>
                    <a:gd name="T26" fmla="*/ 589 w 833"/>
                    <a:gd name="T27" fmla="*/ 229 h 818"/>
                    <a:gd name="T28" fmla="*/ 614 w 833"/>
                    <a:gd name="T29" fmla="*/ 257 h 818"/>
                    <a:gd name="T30" fmla="*/ 748 w 833"/>
                    <a:gd name="T31" fmla="*/ 230 h 818"/>
                    <a:gd name="T32" fmla="*/ 678 w 833"/>
                    <a:gd name="T33" fmla="*/ 140 h 818"/>
                    <a:gd name="T34" fmla="*/ 598 w 833"/>
                    <a:gd name="T35" fmla="*/ 76 h 818"/>
                    <a:gd name="T36" fmla="*/ 543 w 833"/>
                    <a:gd name="T37" fmla="*/ 45 h 818"/>
                    <a:gd name="T38" fmla="*/ 339 w 833"/>
                    <a:gd name="T39" fmla="*/ 0 h 8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33" h="818">
                      <a:moveTo>
                        <a:pt x="814" y="416"/>
                      </a:moveTo>
                      <a:cubicBezTo>
                        <a:pt x="772" y="417"/>
                        <a:pt x="730" y="423"/>
                        <a:pt x="690" y="433"/>
                      </a:cubicBezTo>
                      <a:cubicBezTo>
                        <a:pt x="703" y="538"/>
                        <a:pt x="670" y="649"/>
                        <a:pt x="589" y="729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589" y="730"/>
                        <a:pt x="589" y="730"/>
                        <a:pt x="589" y="730"/>
                      </a:cubicBezTo>
                      <a:cubicBezTo>
                        <a:pt x="678" y="818"/>
                        <a:pt x="678" y="818"/>
                        <a:pt x="678" y="818"/>
                      </a:cubicBezTo>
                      <a:cubicBezTo>
                        <a:pt x="787" y="709"/>
                        <a:pt x="833" y="559"/>
                        <a:pt x="814" y="416"/>
                      </a:cubicBezTo>
                      <a:moveTo>
                        <a:pt x="339" y="0"/>
                      </a:moveTo>
                      <a:cubicBezTo>
                        <a:pt x="216" y="0"/>
                        <a:pt x="93" y="47"/>
                        <a:pt x="0" y="140"/>
                      </a:cubicBezTo>
                      <a:cubicBezTo>
                        <a:pt x="0" y="141"/>
                        <a:pt x="0" y="141"/>
                        <a:pt x="0" y="141"/>
                      </a:cubicBezTo>
                      <a:cubicBezTo>
                        <a:pt x="0" y="141"/>
                        <a:pt x="0" y="140"/>
                        <a:pt x="0" y="140"/>
                      </a:cubicBezTo>
                      <a:cubicBezTo>
                        <a:pt x="89" y="229"/>
                        <a:pt x="89" y="229"/>
                        <a:pt x="89" y="229"/>
                      </a:cubicBezTo>
                      <a:cubicBezTo>
                        <a:pt x="158" y="160"/>
                        <a:pt x="248" y="125"/>
                        <a:pt x="339" y="125"/>
                      </a:cubicBezTo>
                      <a:cubicBezTo>
                        <a:pt x="429" y="125"/>
                        <a:pt x="520" y="160"/>
                        <a:pt x="589" y="229"/>
                      </a:cubicBezTo>
                      <a:cubicBezTo>
                        <a:pt x="598" y="238"/>
                        <a:pt x="606" y="247"/>
                        <a:pt x="614" y="257"/>
                      </a:cubicBezTo>
                      <a:cubicBezTo>
                        <a:pt x="658" y="244"/>
                        <a:pt x="703" y="235"/>
                        <a:pt x="748" y="230"/>
                      </a:cubicBezTo>
                      <a:cubicBezTo>
                        <a:pt x="729" y="198"/>
                        <a:pt x="705" y="168"/>
                        <a:pt x="678" y="140"/>
                      </a:cubicBezTo>
                      <a:cubicBezTo>
                        <a:pt x="653" y="116"/>
                        <a:pt x="626" y="94"/>
                        <a:pt x="598" y="76"/>
                      </a:cubicBezTo>
                      <a:cubicBezTo>
                        <a:pt x="579" y="68"/>
                        <a:pt x="560" y="57"/>
                        <a:pt x="543" y="45"/>
                      </a:cubicBezTo>
                      <a:cubicBezTo>
                        <a:pt x="478" y="15"/>
                        <a:pt x="409" y="0"/>
                        <a:pt x="339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4" name="Freeform 40"/>
                <p:cNvSpPr>
                  <a:spLocks/>
                </p:cNvSpPr>
                <p:nvPr userDrawn="1"/>
              </p:nvSpPr>
              <p:spPr bwMode="auto">
                <a:xfrm>
                  <a:off x="8290897" y="5851234"/>
                  <a:ext cx="184392" cy="280060"/>
                </a:xfrm>
                <a:custGeom>
                  <a:avLst/>
                  <a:gdLst>
                    <a:gd name="T0" fmla="*/ 144 w 146"/>
                    <a:gd name="T1" fmla="*/ 0 h 222"/>
                    <a:gd name="T2" fmla="*/ 59 w 146"/>
                    <a:gd name="T3" fmla="*/ 49 h 222"/>
                    <a:gd name="T4" fmla="*/ 0 w 146"/>
                    <a:gd name="T5" fmla="*/ 166 h 222"/>
                    <a:gd name="T6" fmla="*/ 0 w 146"/>
                    <a:gd name="T7" fmla="*/ 166 h 222"/>
                    <a:gd name="T8" fmla="*/ 0 w 146"/>
                    <a:gd name="T9" fmla="*/ 166 h 222"/>
                    <a:gd name="T10" fmla="*/ 59 w 146"/>
                    <a:gd name="T11" fmla="*/ 222 h 222"/>
                    <a:gd name="T12" fmla="*/ 144 w 146"/>
                    <a:gd name="T13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222">
                      <a:moveTo>
                        <a:pt x="144" y="0"/>
                      </a:moveTo>
                      <a:cubicBezTo>
                        <a:pt x="115" y="15"/>
                        <a:pt x="87" y="31"/>
                        <a:pt x="59" y="49"/>
                      </a:cubicBezTo>
                      <a:cubicBezTo>
                        <a:pt x="52" y="92"/>
                        <a:pt x="32" y="132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59" y="222"/>
                        <a:pt x="59" y="222"/>
                        <a:pt x="59" y="222"/>
                      </a:cubicBezTo>
                      <a:cubicBezTo>
                        <a:pt x="118" y="160"/>
                        <a:pt x="146" y="80"/>
                        <a:pt x="1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5" name="Freeform 44"/>
                <p:cNvSpPr>
                  <a:spLocks/>
                </p:cNvSpPr>
                <p:nvPr userDrawn="1"/>
              </p:nvSpPr>
              <p:spPr bwMode="auto">
                <a:xfrm>
                  <a:off x="8874934" y="5761738"/>
                  <a:ext cx="304749" cy="278517"/>
                </a:xfrm>
                <a:custGeom>
                  <a:avLst/>
                  <a:gdLst>
                    <a:gd name="T0" fmla="*/ 53 w 242"/>
                    <a:gd name="T1" fmla="*/ 0 h 221"/>
                    <a:gd name="T2" fmla="*/ 0 w 242"/>
                    <a:gd name="T3" fmla="*/ 188 h 221"/>
                    <a:gd name="T4" fmla="*/ 186 w 242"/>
                    <a:gd name="T5" fmla="*/ 221 h 221"/>
                    <a:gd name="T6" fmla="*/ 242 w 242"/>
                    <a:gd name="T7" fmla="*/ 39 h 221"/>
                    <a:gd name="T8" fmla="*/ 53 w 242"/>
                    <a:gd name="T9" fmla="*/ 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21">
                      <a:moveTo>
                        <a:pt x="53" y="0"/>
                      </a:moveTo>
                      <a:cubicBezTo>
                        <a:pt x="27" y="60"/>
                        <a:pt x="9" y="124"/>
                        <a:pt x="0" y="188"/>
                      </a:cubicBezTo>
                      <a:cubicBezTo>
                        <a:pt x="66" y="188"/>
                        <a:pt x="128" y="200"/>
                        <a:pt x="186" y="221"/>
                      </a:cubicBezTo>
                      <a:cubicBezTo>
                        <a:pt x="194" y="158"/>
                        <a:pt x="212" y="97"/>
                        <a:pt x="242" y="39"/>
                      </a:cubicBezTo>
                      <a:cubicBezTo>
                        <a:pt x="182" y="18"/>
                        <a:pt x="119" y="5"/>
                        <a:pt x="53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6" name="Freeform 45"/>
                <p:cNvSpPr>
                  <a:spLocks noEditPoints="1"/>
                </p:cNvSpPr>
                <p:nvPr userDrawn="1"/>
              </p:nvSpPr>
              <p:spPr bwMode="auto">
                <a:xfrm>
                  <a:off x="8909652" y="6380493"/>
                  <a:ext cx="1373298" cy="648073"/>
                </a:xfrm>
                <a:custGeom>
                  <a:avLst/>
                  <a:gdLst>
                    <a:gd name="T0" fmla="*/ 979 w 1089"/>
                    <a:gd name="T1" fmla="*/ 236 h 514"/>
                    <a:gd name="T2" fmla="*/ 693 w 1089"/>
                    <a:gd name="T3" fmla="*/ 325 h 514"/>
                    <a:gd name="T4" fmla="*/ 643 w 1089"/>
                    <a:gd name="T5" fmla="*/ 513 h 514"/>
                    <a:gd name="T6" fmla="*/ 685 w 1089"/>
                    <a:gd name="T7" fmla="*/ 514 h 514"/>
                    <a:gd name="T8" fmla="*/ 1089 w 1089"/>
                    <a:gd name="T9" fmla="*/ 389 h 514"/>
                    <a:gd name="T10" fmla="*/ 979 w 1089"/>
                    <a:gd name="T11" fmla="*/ 236 h 514"/>
                    <a:gd name="T12" fmla="*/ 195 w 1089"/>
                    <a:gd name="T13" fmla="*/ 0 h 514"/>
                    <a:gd name="T14" fmla="*/ 68 w 1089"/>
                    <a:gd name="T15" fmla="*/ 21 h 514"/>
                    <a:gd name="T16" fmla="*/ 0 w 1089"/>
                    <a:gd name="T17" fmla="*/ 15 h 514"/>
                    <a:gd name="T18" fmla="*/ 176 w 1089"/>
                    <a:gd name="T19" fmla="*/ 303 h 514"/>
                    <a:gd name="T20" fmla="*/ 451 w 1089"/>
                    <a:gd name="T21" fmla="*/ 475 h 514"/>
                    <a:gd name="T22" fmla="*/ 505 w 1089"/>
                    <a:gd name="T23" fmla="*/ 294 h 514"/>
                    <a:gd name="T24" fmla="*/ 309 w 1089"/>
                    <a:gd name="T25" fmla="*/ 170 h 514"/>
                    <a:gd name="T26" fmla="*/ 195 w 1089"/>
                    <a:gd name="T27" fmla="*/ 0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89" h="514">
                      <a:moveTo>
                        <a:pt x="979" y="236"/>
                      </a:moveTo>
                      <a:cubicBezTo>
                        <a:pt x="892" y="294"/>
                        <a:pt x="793" y="324"/>
                        <a:pt x="693" y="325"/>
                      </a:cubicBezTo>
                      <a:cubicBezTo>
                        <a:pt x="684" y="391"/>
                        <a:pt x="667" y="454"/>
                        <a:pt x="643" y="513"/>
                      </a:cubicBezTo>
                      <a:cubicBezTo>
                        <a:pt x="657" y="513"/>
                        <a:pt x="671" y="514"/>
                        <a:pt x="685" y="514"/>
                      </a:cubicBezTo>
                      <a:cubicBezTo>
                        <a:pt x="826" y="514"/>
                        <a:pt x="968" y="472"/>
                        <a:pt x="1089" y="389"/>
                      </a:cubicBezTo>
                      <a:cubicBezTo>
                        <a:pt x="1047" y="341"/>
                        <a:pt x="1010" y="290"/>
                        <a:pt x="979" y="236"/>
                      </a:cubicBezTo>
                      <a:moveTo>
                        <a:pt x="195" y="0"/>
                      </a:moveTo>
                      <a:cubicBezTo>
                        <a:pt x="154" y="14"/>
                        <a:pt x="111" y="21"/>
                        <a:pt x="68" y="21"/>
                      </a:cubicBezTo>
                      <a:cubicBezTo>
                        <a:pt x="45" y="21"/>
                        <a:pt x="23" y="19"/>
                        <a:pt x="0" y="15"/>
                      </a:cubicBezTo>
                      <a:cubicBezTo>
                        <a:pt x="34" y="120"/>
                        <a:pt x="92" y="219"/>
                        <a:pt x="176" y="303"/>
                      </a:cubicBezTo>
                      <a:cubicBezTo>
                        <a:pt x="256" y="383"/>
                        <a:pt x="350" y="440"/>
                        <a:pt x="451" y="475"/>
                      </a:cubicBezTo>
                      <a:cubicBezTo>
                        <a:pt x="479" y="419"/>
                        <a:pt x="498" y="359"/>
                        <a:pt x="505" y="294"/>
                      </a:cubicBezTo>
                      <a:cubicBezTo>
                        <a:pt x="433" y="269"/>
                        <a:pt x="367" y="227"/>
                        <a:pt x="309" y="170"/>
                      </a:cubicBezTo>
                      <a:cubicBezTo>
                        <a:pt x="259" y="120"/>
                        <a:pt x="221" y="62"/>
                        <a:pt x="195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7" name="Freeform 49"/>
                <p:cNvSpPr>
                  <a:spLocks/>
                </p:cNvSpPr>
                <p:nvPr userDrawn="1"/>
              </p:nvSpPr>
              <p:spPr bwMode="auto">
                <a:xfrm>
                  <a:off x="9323185" y="5274912"/>
                  <a:ext cx="265401" cy="311692"/>
                </a:xfrm>
                <a:custGeom>
                  <a:avLst/>
                  <a:gdLst>
                    <a:gd name="T0" fmla="*/ 98 w 210"/>
                    <a:gd name="T1" fmla="*/ 0 h 247"/>
                    <a:gd name="T2" fmla="*/ 0 w 210"/>
                    <a:gd name="T3" fmla="*/ 47 h 247"/>
                    <a:gd name="T4" fmla="*/ 38 w 210"/>
                    <a:gd name="T5" fmla="*/ 247 h 247"/>
                    <a:gd name="T6" fmla="*/ 210 w 210"/>
                    <a:gd name="T7" fmla="*/ 161 h 247"/>
                    <a:gd name="T8" fmla="*/ 190 w 210"/>
                    <a:gd name="T9" fmla="*/ 19 h 247"/>
                    <a:gd name="T10" fmla="*/ 98 w 210"/>
                    <a:gd name="T11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0" h="247">
                      <a:moveTo>
                        <a:pt x="98" y="0"/>
                      </a:moveTo>
                      <a:cubicBezTo>
                        <a:pt x="65" y="13"/>
                        <a:pt x="32" y="29"/>
                        <a:pt x="0" y="47"/>
                      </a:cubicBezTo>
                      <a:cubicBezTo>
                        <a:pt x="3" y="114"/>
                        <a:pt x="16" y="182"/>
                        <a:pt x="38" y="247"/>
                      </a:cubicBezTo>
                      <a:cubicBezTo>
                        <a:pt x="91" y="207"/>
                        <a:pt x="149" y="179"/>
                        <a:pt x="210" y="161"/>
                      </a:cubicBezTo>
                      <a:cubicBezTo>
                        <a:pt x="197" y="115"/>
                        <a:pt x="190" y="67"/>
                        <a:pt x="190" y="19"/>
                      </a:cubicBezTo>
                      <a:cubicBezTo>
                        <a:pt x="159" y="16"/>
                        <a:pt x="128" y="10"/>
                        <a:pt x="98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8" name="Freeform 72"/>
                <p:cNvSpPr>
                  <a:spLocks noEditPoints="1"/>
                </p:cNvSpPr>
                <p:nvPr userDrawn="1"/>
              </p:nvSpPr>
              <p:spPr bwMode="auto">
                <a:xfrm>
                  <a:off x="9360217" y="2252886"/>
                  <a:ext cx="620298" cy="633414"/>
                </a:xfrm>
                <a:custGeom>
                  <a:avLst/>
                  <a:gdLst>
                    <a:gd name="T0" fmla="*/ 55 w 492"/>
                    <a:gd name="T1" fmla="*/ 362 h 503"/>
                    <a:gd name="T2" fmla="*/ 54 w 492"/>
                    <a:gd name="T3" fmla="*/ 362 h 503"/>
                    <a:gd name="T4" fmla="*/ 54 w 492"/>
                    <a:gd name="T5" fmla="*/ 363 h 503"/>
                    <a:gd name="T6" fmla="*/ 0 w 492"/>
                    <a:gd name="T7" fmla="*/ 417 h 503"/>
                    <a:gd name="T8" fmla="*/ 200 w 492"/>
                    <a:gd name="T9" fmla="*/ 503 h 503"/>
                    <a:gd name="T10" fmla="*/ 227 w 492"/>
                    <a:gd name="T11" fmla="*/ 425 h 503"/>
                    <a:gd name="T12" fmla="*/ 208 w 492"/>
                    <a:gd name="T13" fmla="*/ 426 h 503"/>
                    <a:gd name="T14" fmla="*/ 55 w 492"/>
                    <a:gd name="T15" fmla="*/ 362 h 503"/>
                    <a:gd name="T16" fmla="*/ 475 w 492"/>
                    <a:gd name="T17" fmla="*/ 333 h 503"/>
                    <a:gd name="T18" fmla="*/ 394 w 492"/>
                    <a:gd name="T19" fmla="*/ 437 h 503"/>
                    <a:gd name="T20" fmla="*/ 417 w 492"/>
                    <a:gd name="T21" fmla="*/ 417 h 503"/>
                    <a:gd name="T22" fmla="*/ 475 w 492"/>
                    <a:gd name="T23" fmla="*/ 333 h 503"/>
                    <a:gd name="T24" fmla="*/ 417 w 492"/>
                    <a:gd name="T25" fmla="*/ 0 h 503"/>
                    <a:gd name="T26" fmla="*/ 416 w 492"/>
                    <a:gd name="T27" fmla="*/ 1 h 503"/>
                    <a:gd name="T28" fmla="*/ 416 w 492"/>
                    <a:gd name="T29" fmla="*/ 1 h 503"/>
                    <a:gd name="T30" fmla="*/ 362 w 492"/>
                    <a:gd name="T31" fmla="*/ 55 h 503"/>
                    <a:gd name="T32" fmla="*/ 423 w 492"/>
                    <a:gd name="T33" fmla="*/ 174 h 503"/>
                    <a:gd name="T34" fmla="*/ 492 w 492"/>
                    <a:gd name="T35" fmla="*/ 129 h 503"/>
                    <a:gd name="T36" fmla="*/ 417 w 492"/>
                    <a:gd name="T37" fmla="*/ 0 h 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92" h="503">
                      <a:moveTo>
                        <a:pt x="55" y="362"/>
                      </a:moveTo>
                      <a:cubicBezTo>
                        <a:pt x="54" y="362"/>
                        <a:pt x="54" y="362"/>
                        <a:pt x="54" y="362"/>
                      </a:cubicBezTo>
                      <a:cubicBezTo>
                        <a:pt x="54" y="363"/>
                        <a:pt x="54" y="363"/>
                        <a:pt x="54" y="363"/>
                      </a:cubicBezTo>
                      <a:cubicBezTo>
                        <a:pt x="0" y="417"/>
                        <a:pt x="0" y="417"/>
                        <a:pt x="0" y="417"/>
                      </a:cubicBezTo>
                      <a:cubicBezTo>
                        <a:pt x="56" y="472"/>
                        <a:pt x="128" y="501"/>
                        <a:pt x="200" y="503"/>
                      </a:cubicBezTo>
                      <a:cubicBezTo>
                        <a:pt x="207" y="476"/>
                        <a:pt x="216" y="450"/>
                        <a:pt x="227" y="425"/>
                      </a:cubicBezTo>
                      <a:cubicBezTo>
                        <a:pt x="220" y="426"/>
                        <a:pt x="214" y="426"/>
                        <a:pt x="208" y="426"/>
                      </a:cubicBezTo>
                      <a:cubicBezTo>
                        <a:pt x="153" y="426"/>
                        <a:pt x="97" y="405"/>
                        <a:pt x="55" y="362"/>
                      </a:cubicBezTo>
                      <a:moveTo>
                        <a:pt x="475" y="333"/>
                      </a:moveTo>
                      <a:cubicBezTo>
                        <a:pt x="443" y="364"/>
                        <a:pt x="416" y="399"/>
                        <a:pt x="394" y="437"/>
                      </a:cubicBezTo>
                      <a:cubicBezTo>
                        <a:pt x="402" y="431"/>
                        <a:pt x="409" y="424"/>
                        <a:pt x="417" y="417"/>
                      </a:cubicBezTo>
                      <a:cubicBezTo>
                        <a:pt x="441" y="392"/>
                        <a:pt x="461" y="364"/>
                        <a:pt x="475" y="333"/>
                      </a:cubicBezTo>
                      <a:moveTo>
                        <a:pt x="417" y="0"/>
                      </a:move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416" y="1"/>
                        <a:pt x="416" y="1"/>
                        <a:pt x="416" y="1"/>
                      </a:cubicBezTo>
                      <a:cubicBezTo>
                        <a:pt x="362" y="55"/>
                        <a:pt x="362" y="55"/>
                        <a:pt x="362" y="55"/>
                      </a:cubicBezTo>
                      <a:cubicBezTo>
                        <a:pt x="396" y="88"/>
                        <a:pt x="416" y="130"/>
                        <a:pt x="423" y="174"/>
                      </a:cubicBezTo>
                      <a:cubicBezTo>
                        <a:pt x="445" y="157"/>
                        <a:pt x="468" y="142"/>
                        <a:pt x="492" y="129"/>
                      </a:cubicBezTo>
                      <a:cubicBezTo>
                        <a:pt x="479" y="82"/>
                        <a:pt x="454" y="37"/>
                        <a:pt x="41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99" name="Freeform 75"/>
                <p:cNvSpPr>
                  <a:spLocks/>
                </p:cNvSpPr>
                <p:nvPr userDrawn="1"/>
              </p:nvSpPr>
              <p:spPr bwMode="auto">
                <a:xfrm>
                  <a:off x="11074525" y="2205052"/>
                  <a:ext cx="855611" cy="810091"/>
                </a:xfrm>
                <a:custGeom>
                  <a:avLst/>
                  <a:gdLst>
                    <a:gd name="T0" fmla="*/ 532 w 679"/>
                    <a:gd name="T1" fmla="*/ 0 h 643"/>
                    <a:gd name="T2" fmla="*/ 532 w 679"/>
                    <a:gd name="T3" fmla="*/ 0 h 643"/>
                    <a:gd name="T4" fmla="*/ 532 w 679"/>
                    <a:gd name="T5" fmla="*/ 0 h 643"/>
                    <a:gd name="T6" fmla="*/ 463 w 679"/>
                    <a:gd name="T7" fmla="*/ 70 h 643"/>
                    <a:gd name="T8" fmla="*/ 463 w 679"/>
                    <a:gd name="T9" fmla="*/ 463 h 643"/>
                    <a:gd name="T10" fmla="*/ 266 w 679"/>
                    <a:gd name="T11" fmla="*/ 544 h 643"/>
                    <a:gd name="T12" fmla="*/ 69 w 679"/>
                    <a:gd name="T13" fmla="*/ 463 h 643"/>
                    <a:gd name="T14" fmla="*/ 69 w 679"/>
                    <a:gd name="T15" fmla="*/ 463 h 643"/>
                    <a:gd name="T16" fmla="*/ 69 w 679"/>
                    <a:gd name="T17" fmla="*/ 463 h 643"/>
                    <a:gd name="T18" fmla="*/ 0 w 679"/>
                    <a:gd name="T19" fmla="*/ 533 h 643"/>
                    <a:gd name="T20" fmla="*/ 266 w 679"/>
                    <a:gd name="T21" fmla="*/ 643 h 643"/>
                    <a:gd name="T22" fmla="*/ 532 w 679"/>
                    <a:gd name="T23" fmla="*/ 533 h 643"/>
                    <a:gd name="T24" fmla="*/ 532 w 679"/>
                    <a:gd name="T25" fmla="*/ 0 h 6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643">
                      <a:moveTo>
                        <a:pt x="532" y="0"/>
                      </a:move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532" y="0"/>
                        <a:pt x="532" y="0"/>
                        <a:pt x="532" y="0"/>
                      </a:cubicBezTo>
                      <a:cubicBezTo>
                        <a:pt x="463" y="70"/>
                        <a:pt x="463" y="70"/>
                        <a:pt x="463" y="70"/>
                      </a:cubicBezTo>
                      <a:cubicBezTo>
                        <a:pt x="571" y="178"/>
                        <a:pt x="571" y="354"/>
                        <a:pt x="463" y="463"/>
                      </a:cubicBezTo>
                      <a:cubicBezTo>
                        <a:pt x="408" y="517"/>
                        <a:pt x="337" y="544"/>
                        <a:pt x="266" y="544"/>
                      </a:cubicBezTo>
                      <a:cubicBezTo>
                        <a:pt x="195" y="544"/>
                        <a:pt x="124" y="517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69" y="463"/>
                        <a:pt x="69" y="463"/>
                        <a:pt x="69" y="463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73" y="606"/>
                        <a:pt x="170" y="643"/>
                        <a:pt x="266" y="643"/>
                      </a:cubicBezTo>
                      <a:cubicBezTo>
                        <a:pt x="362" y="643"/>
                        <a:pt x="459" y="606"/>
                        <a:pt x="532" y="533"/>
                      </a:cubicBezTo>
                      <a:cubicBezTo>
                        <a:pt x="679" y="386"/>
                        <a:pt x="679" y="147"/>
                        <a:pt x="53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0" name="Freeform 91"/>
                <p:cNvSpPr>
                  <a:spLocks/>
                </p:cNvSpPr>
                <p:nvPr userDrawn="1"/>
              </p:nvSpPr>
              <p:spPr bwMode="auto">
                <a:xfrm>
                  <a:off x="12022717" y="3186419"/>
                  <a:ext cx="306292" cy="300120"/>
                </a:xfrm>
                <a:custGeom>
                  <a:avLst/>
                  <a:gdLst>
                    <a:gd name="T0" fmla="*/ 47 w 243"/>
                    <a:gd name="T1" fmla="*/ 0 h 238"/>
                    <a:gd name="T2" fmla="*/ 0 w 243"/>
                    <a:gd name="T3" fmla="*/ 51 h 238"/>
                    <a:gd name="T4" fmla="*/ 1 w 243"/>
                    <a:gd name="T5" fmla="*/ 52 h 238"/>
                    <a:gd name="T6" fmla="*/ 1 w 243"/>
                    <a:gd name="T7" fmla="*/ 52 h 238"/>
                    <a:gd name="T8" fmla="*/ 187 w 243"/>
                    <a:gd name="T9" fmla="*/ 238 h 238"/>
                    <a:gd name="T10" fmla="*/ 243 w 243"/>
                    <a:gd name="T11" fmla="*/ 177 h 238"/>
                    <a:gd name="T12" fmla="*/ 47 w 243"/>
                    <a:gd name="T13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3" h="238">
                      <a:moveTo>
                        <a:pt x="47" y="0"/>
                      </a:moveTo>
                      <a:cubicBezTo>
                        <a:pt x="33" y="18"/>
                        <a:pt x="17" y="35"/>
                        <a:pt x="0" y="51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187" y="238"/>
                        <a:pt x="187" y="238"/>
                        <a:pt x="187" y="238"/>
                      </a:cubicBezTo>
                      <a:cubicBezTo>
                        <a:pt x="206" y="218"/>
                        <a:pt x="225" y="198"/>
                        <a:pt x="243" y="177"/>
                      </a:cubicBezTo>
                      <a:cubicBezTo>
                        <a:pt x="189" y="107"/>
                        <a:pt x="123" y="47"/>
                        <a:pt x="4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  <p:sp>
              <p:nvSpPr>
                <p:cNvPr id="101" name="Freeform 94"/>
                <p:cNvSpPr>
                  <a:spLocks noEditPoints="1"/>
                </p:cNvSpPr>
                <p:nvPr userDrawn="1"/>
              </p:nvSpPr>
              <p:spPr bwMode="auto">
                <a:xfrm>
                  <a:off x="10340814" y="2323094"/>
                  <a:ext cx="544690" cy="1366354"/>
                </a:xfrm>
                <a:custGeom>
                  <a:avLst/>
                  <a:gdLst>
                    <a:gd name="T0" fmla="*/ 381 w 432"/>
                    <a:gd name="T1" fmla="*/ 818 h 1084"/>
                    <a:gd name="T2" fmla="*/ 182 w 432"/>
                    <a:gd name="T3" fmla="*/ 998 h 1084"/>
                    <a:gd name="T4" fmla="*/ 308 w 432"/>
                    <a:gd name="T5" fmla="*/ 1084 h 1084"/>
                    <a:gd name="T6" fmla="*/ 432 w 432"/>
                    <a:gd name="T7" fmla="*/ 851 h 1084"/>
                    <a:gd name="T8" fmla="*/ 381 w 432"/>
                    <a:gd name="T9" fmla="*/ 818 h 1084"/>
                    <a:gd name="T10" fmla="*/ 0 w 432"/>
                    <a:gd name="T11" fmla="*/ 0 h 1084"/>
                    <a:gd name="T12" fmla="*/ 0 w 432"/>
                    <a:gd name="T13" fmla="*/ 0 h 1084"/>
                    <a:gd name="T14" fmla="*/ 0 w 432"/>
                    <a:gd name="T15" fmla="*/ 0 h 1084"/>
                    <a:gd name="T16" fmla="*/ 0 w 432"/>
                    <a:gd name="T17" fmla="*/ 156 h 1084"/>
                    <a:gd name="T18" fmla="*/ 69 w 432"/>
                    <a:gd name="T19" fmla="*/ 161 h 1084"/>
                    <a:gd name="T20" fmla="*/ 96 w 432"/>
                    <a:gd name="T21" fmla="*/ 7 h 1084"/>
                    <a:gd name="T22" fmla="*/ 0 w 432"/>
                    <a:gd name="T23" fmla="*/ 0 h 1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2" h="1084">
                      <a:moveTo>
                        <a:pt x="381" y="818"/>
                      </a:moveTo>
                      <a:cubicBezTo>
                        <a:pt x="335" y="897"/>
                        <a:pt x="265" y="960"/>
                        <a:pt x="182" y="998"/>
                      </a:cubicBezTo>
                      <a:cubicBezTo>
                        <a:pt x="222" y="1030"/>
                        <a:pt x="264" y="1059"/>
                        <a:pt x="308" y="1084"/>
                      </a:cubicBezTo>
                      <a:cubicBezTo>
                        <a:pt x="335" y="998"/>
                        <a:pt x="377" y="920"/>
                        <a:pt x="432" y="851"/>
                      </a:cubicBezTo>
                      <a:cubicBezTo>
                        <a:pt x="414" y="841"/>
                        <a:pt x="398" y="830"/>
                        <a:pt x="381" y="818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6"/>
                        <a:pt x="0" y="156"/>
                        <a:pt x="0" y="156"/>
                      </a:cubicBezTo>
                      <a:cubicBezTo>
                        <a:pt x="24" y="156"/>
                        <a:pt x="46" y="158"/>
                        <a:pt x="69" y="161"/>
                      </a:cubicBezTo>
                      <a:cubicBezTo>
                        <a:pt x="72" y="109"/>
                        <a:pt x="81" y="58"/>
                        <a:pt x="96" y="7"/>
                      </a:cubicBezTo>
                      <a:cubicBezTo>
                        <a:pt x="65" y="2"/>
                        <a:pt x="33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600"/>
                </a:p>
              </p:txBody>
            </p:sp>
          </p:grpSp>
        </p:grpSp>
        <p:grpSp>
          <p:nvGrpSpPr>
            <p:cNvPr id="15" name="Group 14"/>
            <p:cNvGrpSpPr/>
            <p:nvPr userDrawn="1"/>
          </p:nvGrpSpPr>
          <p:grpSpPr>
            <a:xfrm>
              <a:off x="8427719" y="2737650"/>
              <a:ext cx="4066591" cy="4639149"/>
              <a:chOff x="7650539" y="1692765"/>
              <a:chExt cx="4865949" cy="5551054"/>
            </a:xfrm>
            <a:solidFill>
              <a:schemeClr val="tx2">
                <a:lumMod val="20000"/>
                <a:lumOff val="80000"/>
                <a:alpha val="15000"/>
              </a:schemeClr>
            </a:solidFill>
          </p:grpSpPr>
          <p:sp>
            <p:nvSpPr>
              <p:cNvPr id="16" name="Freeform 7"/>
              <p:cNvSpPr>
                <a:spLocks noEditPoints="1"/>
              </p:cNvSpPr>
              <p:nvPr userDrawn="1"/>
            </p:nvSpPr>
            <p:spPr bwMode="auto">
              <a:xfrm>
                <a:off x="9591672" y="4647669"/>
                <a:ext cx="1293832" cy="1293060"/>
              </a:xfrm>
              <a:custGeom>
                <a:avLst/>
                <a:gdLst>
                  <a:gd name="T0" fmla="*/ 134 w 1026"/>
                  <a:gd name="T1" fmla="*/ 892 h 1026"/>
                  <a:gd name="T2" fmla="*/ 0 w 1026"/>
                  <a:gd name="T3" fmla="*/ 1026 h 1026"/>
                  <a:gd name="T4" fmla="*/ 0 w 1026"/>
                  <a:gd name="T5" fmla="*/ 1026 h 1026"/>
                  <a:gd name="T6" fmla="*/ 134 w 1026"/>
                  <a:gd name="T7" fmla="*/ 892 h 1026"/>
                  <a:gd name="T8" fmla="*/ 134 w 1026"/>
                  <a:gd name="T9" fmla="*/ 892 h 1026"/>
                  <a:gd name="T10" fmla="*/ 1026 w 1026"/>
                  <a:gd name="T11" fmla="*/ 0 h 1026"/>
                  <a:gd name="T12" fmla="*/ 892 w 1026"/>
                  <a:gd name="T13" fmla="*/ 134 h 1026"/>
                  <a:gd name="T14" fmla="*/ 892 w 1026"/>
                  <a:gd name="T15" fmla="*/ 134 h 1026"/>
                  <a:gd name="T16" fmla="*/ 1026 w 1026"/>
                  <a:gd name="T17" fmla="*/ 0 h 1026"/>
                  <a:gd name="T18" fmla="*/ 1026 w 1026"/>
                  <a:gd name="T19" fmla="*/ 0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6" h="1026">
                    <a:moveTo>
                      <a:pt x="134" y="892"/>
                    </a:moveTo>
                    <a:cubicBezTo>
                      <a:pt x="0" y="1026"/>
                      <a:pt x="0" y="1026"/>
                      <a:pt x="0" y="1026"/>
                    </a:cubicBezTo>
                    <a:cubicBezTo>
                      <a:pt x="0" y="1026"/>
                      <a:pt x="0" y="1026"/>
                      <a:pt x="0" y="1026"/>
                    </a:cubicBezTo>
                    <a:cubicBezTo>
                      <a:pt x="134" y="892"/>
                      <a:pt x="134" y="892"/>
                      <a:pt x="134" y="892"/>
                    </a:cubicBezTo>
                    <a:cubicBezTo>
                      <a:pt x="134" y="892"/>
                      <a:pt x="134" y="892"/>
                      <a:pt x="134" y="892"/>
                    </a:cubicBezTo>
                    <a:moveTo>
                      <a:pt x="1026" y="0"/>
                    </a:moveTo>
                    <a:cubicBezTo>
                      <a:pt x="892" y="134"/>
                      <a:pt x="892" y="134"/>
                      <a:pt x="892" y="134"/>
                    </a:cubicBezTo>
                    <a:cubicBezTo>
                      <a:pt x="892" y="134"/>
                      <a:pt x="892" y="134"/>
                      <a:pt x="892" y="134"/>
                    </a:cubicBezTo>
                    <a:cubicBezTo>
                      <a:pt x="1026" y="0"/>
                      <a:pt x="1026" y="0"/>
                      <a:pt x="1026" y="0"/>
                    </a:cubicBezTo>
                    <a:cubicBezTo>
                      <a:pt x="1026" y="0"/>
                      <a:pt x="1026" y="0"/>
                      <a:pt x="10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7" name="Freeform 9"/>
              <p:cNvSpPr>
                <a:spLocks noEditPoints="1"/>
              </p:cNvSpPr>
              <p:nvPr userDrawn="1"/>
            </p:nvSpPr>
            <p:spPr bwMode="auto">
              <a:xfrm>
                <a:off x="10860043" y="4998709"/>
                <a:ext cx="293948" cy="320179"/>
              </a:xfrm>
              <a:custGeom>
                <a:avLst/>
                <a:gdLst>
                  <a:gd name="T0" fmla="*/ 227 w 233"/>
                  <a:gd name="T1" fmla="*/ 145 h 254"/>
                  <a:gd name="T2" fmla="*/ 41 w 233"/>
                  <a:gd name="T3" fmla="*/ 186 h 254"/>
                  <a:gd name="T4" fmla="*/ 42 w 233"/>
                  <a:gd name="T5" fmla="*/ 254 h 254"/>
                  <a:gd name="T6" fmla="*/ 205 w 233"/>
                  <a:gd name="T7" fmla="*/ 234 h 254"/>
                  <a:gd name="T8" fmla="*/ 233 w 233"/>
                  <a:gd name="T9" fmla="*/ 234 h 254"/>
                  <a:gd name="T10" fmla="*/ 227 w 233"/>
                  <a:gd name="T11" fmla="*/ 145 h 254"/>
                  <a:gd name="T12" fmla="*/ 195 w 233"/>
                  <a:gd name="T13" fmla="*/ 0 h 254"/>
                  <a:gd name="T14" fmla="*/ 0 w 233"/>
                  <a:gd name="T15" fmla="*/ 24 h 254"/>
                  <a:gd name="T16" fmla="*/ 14 w 233"/>
                  <a:gd name="T17" fmla="*/ 60 h 254"/>
                  <a:gd name="T18" fmla="*/ 34 w 233"/>
                  <a:gd name="T19" fmla="*/ 61 h 254"/>
                  <a:gd name="T20" fmla="*/ 201 w 233"/>
                  <a:gd name="T21" fmla="*/ 19 h 254"/>
                  <a:gd name="T22" fmla="*/ 195 w 233"/>
                  <a:gd name="T2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254">
                    <a:moveTo>
                      <a:pt x="227" y="145"/>
                    </a:moveTo>
                    <a:cubicBezTo>
                      <a:pt x="168" y="172"/>
                      <a:pt x="104" y="185"/>
                      <a:pt x="41" y="186"/>
                    </a:cubicBezTo>
                    <a:cubicBezTo>
                      <a:pt x="43" y="209"/>
                      <a:pt x="43" y="231"/>
                      <a:pt x="42" y="254"/>
                    </a:cubicBezTo>
                    <a:cubicBezTo>
                      <a:pt x="96" y="240"/>
                      <a:pt x="150" y="234"/>
                      <a:pt x="205" y="234"/>
                    </a:cubicBezTo>
                    <a:cubicBezTo>
                      <a:pt x="214" y="234"/>
                      <a:pt x="223" y="234"/>
                      <a:pt x="233" y="234"/>
                    </a:cubicBezTo>
                    <a:cubicBezTo>
                      <a:pt x="233" y="205"/>
                      <a:pt x="231" y="175"/>
                      <a:pt x="227" y="145"/>
                    </a:cubicBezTo>
                    <a:moveTo>
                      <a:pt x="195" y="0"/>
                    </a:moveTo>
                    <a:cubicBezTo>
                      <a:pt x="129" y="1"/>
                      <a:pt x="64" y="9"/>
                      <a:pt x="0" y="24"/>
                    </a:cubicBezTo>
                    <a:cubicBezTo>
                      <a:pt x="5" y="36"/>
                      <a:pt x="10" y="48"/>
                      <a:pt x="14" y="60"/>
                    </a:cubicBezTo>
                    <a:cubicBezTo>
                      <a:pt x="21" y="60"/>
                      <a:pt x="27" y="61"/>
                      <a:pt x="34" y="61"/>
                    </a:cubicBezTo>
                    <a:cubicBezTo>
                      <a:pt x="91" y="61"/>
                      <a:pt x="149" y="47"/>
                      <a:pt x="201" y="19"/>
                    </a:cubicBezTo>
                    <a:cubicBezTo>
                      <a:pt x="199" y="13"/>
                      <a:pt x="197" y="7"/>
                      <a:pt x="19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8" name="Freeform 10"/>
              <p:cNvSpPr>
                <a:spLocks noEditPoints="1"/>
              </p:cNvSpPr>
              <p:nvPr userDrawn="1"/>
            </p:nvSpPr>
            <p:spPr bwMode="auto">
              <a:xfrm>
                <a:off x="9998261" y="5329689"/>
                <a:ext cx="1914901" cy="1914130"/>
              </a:xfrm>
              <a:custGeom>
                <a:avLst/>
                <a:gdLst>
                  <a:gd name="T0" fmla="*/ 395 w 1519"/>
                  <a:gd name="T1" fmla="*/ 1062 h 1519"/>
                  <a:gd name="T2" fmla="*/ 330 w 1519"/>
                  <a:gd name="T3" fmla="*/ 1137 h 1519"/>
                  <a:gd name="T4" fmla="*/ 330 w 1519"/>
                  <a:gd name="T5" fmla="*/ 1137 h 1519"/>
                  <a:gd name="T6" fmla="*/ 226 w 1519"/>
                  <a:gd name="T7" fmla="*/ 1223 h 1519"/>
                  <a:gd name="T8" fmla="*/ 260 w 1519"/>
                  <a:gd name="T9" fmla="*/ 1258 h 1519"/>
                  <a:gd name="T10" fmla="*/ 889 w 1519"/>
                  <a:gd name="T11" fmla="*/ 1519 h 1519"/>
                  <a:gd name="T12" fmla="*/ 1519 w 1519"/>
                  <a:gd name="T13" fmla="*/ 1258 h 1519"/>
                  <a:gd name="T14" fmla="*/ 1518 w 1519"/>
                  <a:gd name="T15" fmla="*/ 1258 h 1519"/>
                  <a:gd name="T16" fmla="*/ 1518 w 1519"/>
                  <a:gd name="T17" fmla="*/ 1258 h 1519"/>
                  <a:gd name="T18" fmla="*/ 1354 w 1519"/>
                  <a:gd name="T19" fmla="*/ 1094 h 1519"/>
                  <a:gd name="T20" fmla="*/ 889 w 1519"/>
                  <a:gd name="T21" fmla="*/ 1286 h 1519"/>
                  <a:gd name="T22" fmla="*/ 425 w 1519"/>
                  <a:gd name="T23" fmla="*/ 1093 h 1519"/>
                  <a:gd name="T24" fmla="*/ 395 w 1519"/>
                  <a:gd name="T25" fmla="*/ 1062 h 1519"/>
                  <a:gd name="T26" fmla="*/ 0 w 1519"/>
                  <a:gd name="T27" fmla="*/ 672 h 1519"/>
                  <a:gd name="T28" fmla="*/ 116 w 1519"/>
                  <a:gd name="T29" fmla="*/ 1070 h 1519"/>
                  <a:gd name="T30" fmla="*/ 197 w 1519"/>
                  <a:gd name="T31" fmla="*/ 1004 h 1519"/>
                  <a:gd name="T32" fmla="*/ 196 w 1519"/>
                  <a:gd name="T33" fmla="*/ 1004 h 1519"/>
                  <a:gd name="T34" fmla="*/ 285 w 1519"/>
                  <a:gd name="T35" fmla="*/ 887 h 1519"/>
                  <a:gd name="T36" fmla="*/ 236 w 1519"/>
                  <a:gd name="T37" fmla="*/ 696 h 1519"/>
                  <a:gd name="T38" fmla="*/ 191 w 1519"/>
                  <a:gd name="T39" fmla="*/ 697 h 1519"/>
                  <a:gd name="T40" fmla="*/ 0 w 1519"/>
                  <a:gd name="T41" fmla="*/ 672 h 1519"/>
                  <a:gd name="T42" fmla="*/ 116 w 1519"/>
                  <a:gd name="T43" fmla="*/ 187 h 1519"/>
                  <a:gd name="T44" fmla="*/ 12 w 1519"/>
                  <a:gd name="T45" fmla="*/ 477 h 1519"/>
                  <a:gd name="T46" fmla="*/ 191 w 1519"/>
                  <a:gd name="T47" fmla="*/ 507 h 1519"/>
                  <a:gd name="T48" fmla="*/ 244 w 1519"/>
                  <a:gd name="T49" fmla="*/ 505 h 1519"/>
                  <a:gd name="T50" fmla="*/ 285 w 1519"/>
                  <a:gd name="T51" fmla="*/ 371 h 1519"/>
                  <a:gd name="T52" fmla="*/ 196 w 1519"/>
                  <a:gd name="T53" fmla="*/ 253 h 1519"/>
                  <a:gd name="T54" fmla="*/ 116 w 1519"/>
                  <a:gd name="T55" fmla="*/ 187 h 1519"/>
                  <a:gd name="T56" fmla="*/ 260 w 1519"/>
                  <a:gd name="T57" fmla="*/ 0 h 1519"/>
                  <a:gd name="T58" fmla="*/ 226 w 1519"/>
                  <a:gd name="T59" fmla="*/ 35 h 1519"/>
                  <a:gd name="T60" fmla="*/ 329 w 1519"/>
                  <a:gd name="T61" fmla="*/ 120 h 1519"/>
                  <a:gd name="T62" fmla="*/ 395 w 1519"/>
                  <a:gd name="T63" fmla="*/ 196 h 1519"/>
                  <a:gd name="T64" fmla="*/ 425 w 1519"/>
                  <a:gd name="T65" fmla="*/ 164 h 1519"/>
                  <a:gd name="T66" fmla="*/ 424 w 1519"/>
                  <a:gd name="T67" fmla="*/ 164 h 1519"/>
                  <a:gd name="T68" fmla="*/ 424 w 1519"/>
                  <a:gd name="T69" fmla="*/ 164 h 1519"/>
                  <a:gd name="T70" fmla="*/ 260 w 1519"/>
                  <a:gd name="T71" fmla="*/ 0 h 1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19" h="1519">
                    <a:moveTo>
                      <a:pt x="395" y="1062"/>
                    </a:moveTo>
                    <a:cubicBezTo>
                      <a:pt x="375" y="1088"/>
                      <a:pt x="353" y="1113"/>
                      <a:pt x="330" y="1137"/>
                    </a:cubicBezTo>
                    <a:cubicBezTo>
                      <a:pt x="330" y="1137"/>
                      <a:pt x="330" y="1137"/>
                      <a:pt x="330" y="1137"/>
                    </a:cubicBezTo>
                    <a:cubicBezTo>
                      <a:pt x="298" y="1170"/>
                      <a:pt x="263" y="1198"/>
                      <a:pt x="226" y="1223"/>
                    </a:cubicBezTo>
                    <a:cubicBezTo>
                      <a:pt x="237" y="1235"/>
                      <a:pt x="248" y="1247"/>
                      <a:pt x="260" y="1258"/>
                    </a:cubicBezTo>
                    <a:cubicBezTo>
                      <a:pt x="434" y="1432"/>
                      <a:pt x="661" y="1519"/>
                      <a:pt x="889" y="1519"/>
                    </a:cubicBezTo>
                    <a:cubicBezTo>
                      <a:pt x="1117" y="1519"/>
                      <a:pt x="1345" y="1432"/>
                      <a:pt x="1519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518" y="1258"/>
                      <a:pt x="1518" y="1258"/>
                      <a:pt x="1518" y="1258"/>
                    </a:cubicBezTo>
                    <a:cubicBezTo>
                      <a:pt x="1354" y="1094"/>
                      <a:pt x="1354" y="1094"/>
                      <a:pt x="1354" y="1094"/>
                    </a:cubicBezTo>
                    <a:cubicBezTo>
                      <a:pt x="1225" y="1222"/>
                      <a:pt x="1057" y="1286"/>
                      <a:pt x="889" y="1286"/>
                    </a:cubicBezTo>
                    <a:cubicBezTo>
                      <a:pt x="721" y="1286"/>
                      <a:pt x="553" y="1222"/>
                      <a:pt x="425" y="1093"/>
                    </a:cubicBezTo>
                    <a:cubicBezTo>
                      <a:pt x="414" y="1083"/>
                      <a:pt x="404" y="1073"/>
                      <a:pt x="395" y="1062"/>
                    </a:cubicBezTo>
                    <a:moveTo>
                      <a:pt x="0" y="672"/>
                    </a:moveTo>
                    <a:cubicBezTo>
                      <a:pt x="7" y="810"/>
                      <a:pt x="45" y="947"/>
                      <a:pt x="116" y="1070"/>
                    </a:cubicBezTo>
                    <a:cubicBezTo>
                      <a:pt x="144" y="1051"/>
                      <a:pt x="172" y="1029"/>
                      <a:pt x="197" y="1004"/>
                    </a:cubicBezTo>
                    <a:cubicBezTo>
                      <a:pt x="196" y="1004"/>
                      <a:pt x="196" y="1004"/>
                      <a:pt x="196" y="1004"/>
                    </a:cubicBezTo>
                    <a:cubicBezTo>
                      <a:pt x="232" y="968"/>
                      <a:pt x="261" y="929"/>
                      <a:pt x="285" y="887"/>
                    </a:cubicBezTo>
                    <a:cubicBezTo>
                      <a:pt x="259" y="826"/>
                      <a:pt x="242" y="761"/>
                      <a:pt x="236" y="696"/>
                    </a:cubicBezTo>
                    <a:cubicBezTo>
                      <a:pt x="221" y="697"/>
                      <a:pt x="206" y="697"/>
                      <a:pt x="191" y="697"/>
                    </a:cubicBezTo>
                    <a:cubicBezTo>
                      <a:pt x="127" y="697"/>
                      <a:pt x="62" y="689"/>
                      <a:pt x="0" y="672"/>
                    </a:cubicBezTo>
                    <a:moveTo>
                      <a:pt x="116" y="187"/>
                    </a:moveTo>
                    <a:cubicBezTo>
                      <a:pt x="64" y="278"/>
                      <a:pt x="29" y="376"/>
                      <a:pt x="12" y="477"/>
                    </a:cubicBezTo>
                    <a:cubicBezTo>
                      <a:pt x="70" y="497"/>
                      <a:pt x="130" y="507"/>
                      <a:pt x="191" y="507"/>
                    </a:cubicBezTo>
                    <a:cubicBezTo>
                      <a:pt x="209" y="507"/>
                      <a:pt x="226" y="506"/>
                      <a:pt x="244" y="505"/>
                    </a:cubicBezTo>
                    <a:cubicBezTo>
                      <a:pt x="253" y="459"/>
                      <a:pt x="266" y="414"/>
                      <a:pt x="285" y="371"/>
                    </a:cubicBezTo>
                    <a:cubicBezTo>
                      <a:pt x="262" y="329"/>
                      <a:pt x="232" y="289"/>
                      <a:pt x="196" y="253"/>
                    </a:cubicBezTo>
                    <a:cubicBezTo>
                      <a:pt x="171" y="228"/>
                      <a:pt x="144" y="206"/>
                      <a:pt x="116" y="187"/>
                    </a:cubicBezTo>
                    <a:moveTo>
                      <a:pt x="260" y="0"/>
                    </a:moveTo>
                    <a:cubicBezTo>
                      <a:pt x="248" y="11"/>
                      <a:pt x="237" y="23"/>
                      <a:pt x="226" y="35"/>
                    </a:cubicBezTo>
                    <a:cubicBezTo>
                      <a:pt x="263" y="59"/>
                      <a:pt x="297" y="88"/>
                      <a:pt x="329" y="120"/>
                    </a:cubicBezTo>
                    <a:cubicBezTo>
                      <a:pt x="353" y="144"/>
                      <a:pt x="375" y="169"/>
                      <a:pt x="395" y="196"/>
                    </a:cubicBezTo>
                    <a:cubicBezTo>
                      <a:pt x="405" y="185"/>
                      <a:pt x="414" y="175"/>
                      <a:pt x="425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424" y="164"/>
                      <a:pt x="424" y="164"/>
                      <a:pt x="424" y="164"/>
                    </a:cubicBezTo>
                    <a:cubicBezTo>
                      <a:pt x="260" y="0"/>
                      <a:pt x="260" y="0"/>
                      <a:pt x="26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19" name="Freeform 11"/>
              <p:cNvSpPr>
                <a:spLocks/>
              </p:cNvSpPr>
              <p:nvPr userDrawn="1"/>
            </p:nvSpPr>
            <p:spPr bwMode="auto">
              <a:xfrm>
                <a:off x="9994403" y="5930700"/>
                <a:ext cx="310921" cy="276974"/>
              </a:xfrm>
              <a:custGeom>
                <a:avLst/>
                <a:gdLst>
                  <a:gd name="T0" fmla="*/ 15 w 247"/>
                  <a:gd name="T1" fmla="*/ 0 h 220"/>
                  <a:gd name="T2" fmla="*/ 3 w 247"/>
                  <a:gd name="T3" fmla="*/ 195 h 220"/>
                  <a:gd name="T4" fmla="*/ 194 w 247"/>
                  <a:gd name="T5" fmla="*/ 220 h 220"/>
                  <a:gd name="T6" fmla="*/ 239 w 247"/>
                  <a:gd name="T7" fmla="*/ 219 h 220"/>
                  <a:gd name="T8" fmla="*/ 247 w 247"/>
                  <a:gd name="T9" fmla="*/ 28 h 220"/>
                  <a:gd name="T10" fmla="*/ 194 w 247"/>
                  <a:gd name="T11" fmla="*/ 30 h 220"/>
                  <a:gd name="T12" fmla="*/ 15 w 247"/>
                  <a:gd name="T1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220">
                    <a:moveTo>
                      <a:pt x="15" y="0"/>
                    </a:moveTo>
                    <a:cubicBezTo>
                      <a:pt x="4" y="64"/>
                      <a:pt x="0" y="130"/>
                      <a:pt x="3" y="195"/>
                    </a:cubicBezTo>
                    <a:cubicBezTo>
                      <a:pt x="65" y="212"/>
                      <a:pt x="130" y="220"/>
                      <a:pt x="194" y="220"/>
                    </a:cubicBezTo>
                    <a:cubicBezTo>
                      <a:pt x="209" y="220"/>
                      <a:pt x="224" y="220"/>
                      <a:pt x="239" y="219"/>
                    </a:cubicBezTo>
                    <a:cubicBezTo>
                      <a:pt x="232" y="155"/>
                      <a:pt x="235" y="91"/>
                      <a:pt x="247" y="28"/>
                    </a:cubicBezTo>
                    <a:cubicBezTo>
                      <a:pt x="229" y="29"/>
                      <a:pt x="212" y="30"/>
                      <a:pt x="194" y="30"/>
                    </a:cubicBezTo>
                    <a:cubicBezTo>
                      <a:pt x="133" y="30"/>
                      <a:pt x="73" y="20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0" name="Freeform 12"/>
              <p:cNvSpPr>
                <a:spLocks noEditPoints="1"/>
              </p:cNvSpPr>
              <p:nvPr userDrawn="1"/>
            </p:nvSpPr>
            <p:spPr bwMode="auto">
              <a:xfrm>
                <a:off x="10325383" y="5329689"/>
                <a:ext cx="1586236" cy="1585464"/>
              </a:xfrm>
              <a:custGeom>
                <a:avLst/>
                <a:gdLst>
                  <a:gd name="T0" fmla="*/ 1094 w 1258"/>
                  <a:gd name="T1" fmla="*/ 1093 h 1258"/>
                  <a:gd name="T2" fmla="*/ 1094 w 1258"/>
                  <a:gd name="T3" fmla="*/ 1094 h 1258"/>
                  <a:gd name="T4" fmla="*/ 1258 w 1258"/>
                  <a:gd name="T5" fmla="*/ 1258 h 1258"/>
                  <a:gd name="T6" fmla="*/ 1258 w 1258"/>
                  <a:gd name="T7" fmla="*/ 1258 h 1258"/>
                  <a:gd name="T8" fmla="*/ 1094 w 1258"/>
                  <a:gd name="T9" fmla="*/ 1093 h 1258"/>
                  <a:gd name="T10" fmla="*/ 0 w 1258"/>
                  <a:gd name="T11" fmla="*/ 0 h 1258"/>
                  <a:gd name="T12" fmla="*/ 0 w 1258"/>
                  <a:gd name="T13" fmla="*/ 0 h 1258"/>
                  <a:gd name="T14" fmla="*/ 164 w 1258"/>
                  <a:gd name="T15" fmla="*/ 164 h 1258"/>
                  <a:gd name="T16" fmla="*/ 164 w 1258"/>
                  <a:gd name="T17" fmla="*/ 164 h 1258"/>
                  <a:gd name="T18" fmla="*/ 0 w 1258"/>
                  <a:gd name="T19" fmla="*/ 0 h 1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8" h="1258">
                    <a:moveTo>
                      <a:pt x="1094" y="1093"/>
                    </a:moveTo>
                    <a:cubicBezTo>
                      <a:pt x="1094" y="1093"/>
                      <a:pt x="1094" y="1093"/>
                      <a:pt x="1094" y="1094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258" y="1258"/>
                      <a:pt x="1258" y="1258"/>
                      <a:pt x="1258" y="1258"/>
                    </a:cubicBezTo>
                    <a:cubicBezTo>
                      <a:pt x="1094" y="1093"/>
                      <a:pt x="1094" y="1093"/>
                      <a:pt x="1094" y="109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1" name="Freeform 13"/>
              <p:cNvSpPr>
                <a:spLocks noEditPoints="1"/>
              </p:cNvSpPr>
              <p:nvPr userDrawn="1"/>
            </p:nvSpPr>
            <p:spPr bwMode="auto">
              <a:xfrm>
                <a:off x="7959145" y="5759423"/>
                <a:ext cx="1830806" cy="915017"/>
              </a:xfrm>
              <a:custGeom>
                <a:avLst/>
                <a:gdLst>
                  <a:gd name="T0" fmla="*/ 1208 w 1452"/>
                  <a:gd name="T1" fmla="*/ 183 h 726"/>
                  <a:gd name="T2" fmla="*/ 1126 w 1452"/>
                  <a:gd name="T3" fmla="*/ 369 h 726"/>
                  <a:gd name="T4" fmla="*/ 1262 w 1452"/>
                  <a:gd name="T5" fmla="*/ 726 h 726"/>
                  <a:gd name="T6" fmla="*/ 1262 w 1452"/>
                  <a:gd name="T7" fmla="*/ 726 h 726"/>
                  <a:gd name="T8" fmla="*/ 1262 w 1452"/>
                  <a:gd name="T9" fmla="*/ 726 h 726"/>
                  <a:gd name="T10" fmla="*/ 1452 w 1452"/>
                  <a:gd name="T11" fmla="*/ 726 h 726"/>
                  <a:gd name="T12" fmla="*/ 1208 w 1452"/>
                  <a:gd name="T13" fmla="*/ 183 h 726"/>
                  <a:gd name="T14" fmla="*/ 322 w 1452"/>
                  <a:gd name="T15" fmla="*/ 122 h 726"/>
                  <a:gd name="T16" fmla="*/ 133 w 1452"/>
                  <a:gd name="T17" fmla="*/ 307 h 726"/>
                  <a:gd name="T18" fmla="*/ 263 w 1452"/>
                  <a:gd name="T19" fmla="*/ 239 h 726"/>
                  <a:gd name="T20" fmla="*/ 263 w 1452"/>
                  <a:gd name="T21" fmla="*/ 239 h 726"/>
                  <a:gd name="T22" fmla="*/ 322 w 1452"/>
                  <a:gd name="T23" fmla="*/ 122 h 726"/>
                  <a:gd name="T24" fmla="*/ 437 w 1452"/>
                  <a:gd name="T25" fmla="*/ 60 h 726"/>
                  <a:gd name="T26" fmla="*/ 407 w 1452"/>
                  <a:gd name="T27" fmla="*/ 73 h 726"/>
                  <a:gd name="T28" fmla="*/ 322 w 1452"/>
                  <a:gd name="T29" fmla="*/ 295 h 726"/>
                  <a:gd name="T30" fmla="*/ 322 w 1452"/>
                  <a:gd name="T31" fmla="*/ 295 h 726"/>
                  <a:gd name="T32" fmla="*/ 97 w 1452"/>
                  <a:gd name="T33" fmla="*/ 391 h 726"/>
                  <a:gd name="T34" fmla="*/ 82 w 1452"/>
                  <a:gd name="T35" fmla="*/ 390 h 726"/>
                  <a:gd name="T36" fmla="*/ 0 w 1452"/>
                  <a:gd name="T37" fmla="*/ 726 h 726"/>
                  <a:gd name="T38" fmla="*/ 1 w 1452"/>
                  <a:gd name="T39" fmla="*/ 726 h 726"/>
                  <a:gd name="T40" fmla="*/ 1 w 1452"/>
                  <a:gd name="T41" fmla="*/ 726 h 726"/>
                  <a:gd name="T42" fmla="*/ 190 w 1452"/>
                  <a:gd name="T43" fmla="*/ 726 h 726"/>
                  <a:gd name="T44" fmla="*/ 457 w 1452"/>
                  <a:gd name="T45" fmla="*/ 262 h 726"/>
                  <a:gd name="T46" fmla="*/ 437 w 1452"/>
                  <a:gd name="T47" fmla="*/ 60 h 726"/>
                  <a:gd name="T48" fmla="*/ 968 w 1452"/>
                  <a:gd name="T49" fmla="*/ 41 h 726"/>
                  <a:gd name="T50" fmla="*/ 912 w 1452"/>
                  <a:gd name="T51" fmla="*/ 223 h 726"/>
                  <a:gd name="T52" fmla="*/ 1051 w 1452"/>
                  <a:gd name="T53" fmla="*/ 299 h 726"/>
                  <a:gd name="T54" fmla="*/ 1110 w 1452"/>
                  <a:gd name="T55" fmla="*/ 110 h 726"/>
                  <a:gd name="T56" fmla="*/ 968 w 1452"/>
                  <a:gd name="T57" fmla="*/ 41 h 726"/>
                  <a:gd name="T58" fmla="*/ 726 w 1452"/>
                  <a:gd name="T59" fmla="*/ 0 h 726"/>
                  <a:gd name="T60" fmla="*/ 726 w 1452"/>
                  <a:gd name="T61" fmla="*/ 0 h 726"/>
                  <a:gd name="T62" fmla="*/ 553 w 1452"/>
                  <a:gd name="T63" fmla="*/ 21 h 726"/>
                  <a:gd name="T64" fmla="*/ 550 w 1452"/>
                  <a:gd name="T65" fmla="*/ 220 h 726"/>
                  <a:gd name="T66" fmla="*/ 726 w 1452"/>
                  <a:gd name="T67" fmla="*/ 190 h 726"/>
                  <a:gd name="T68" fmla="*/ 726 w 1452"/>
                  <a:gd name="T69" fmla="*/ 190 h 726"/>
                  <a:gd name="T70" fmla="*/ 779 w 1452"/>
                  <a:gd name="T71" fmla="*/ 2 h 726"/>
                  <a:gd name="T72" fmla="*/ 726 w 1452"/>
                  <a:gd name="T73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52" h="726">
                    <a:moveTo>
                      <a:pt x="1208" y="183"/>
                    </a:moveTo>
                    <a:cubicBezTo>
                      <a:pt x="1198" y="250"/>
                      <a:pt x="1170" y="314"/>
                      <a:pt x="1126" y="369"/>
                    </a:cubicBezTo>
                    <a:cubicBezTo>
                      <a:pt x="1210" y="464"/>
                      <a:pt x="1262" y="589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10"/>
                      <a:pt x="1358" y="316"/>
                      <a:pt x="1208" y="183"/>
                    </a:cubicBezTo>
                    <a:moveTo>
                      <a:pt x="322" y="122"/>
                    </a:moveTo>
                    <a:cubicBezTo>
                      <a:pt x="249" y="172"/>
                      <a:pt x="185" y="234"/>
                      <a:pt x="133" y="307"/>
                    </a:cubicBezTo>
                    <a:cubicBezTo>
                      <a:pt x="181" y="299"/>
                      <a:pt x="227" y="276"/>
                      <a:pt x="263" y="239"/>
                    </a:cubicBezTo>
                    <a:cubicBezTo>
                      <a:pt x="263" y="239"/>
                      <a:pt x="263" y="239"/>
                      <a:pt x="263" y="239"/>
                    </a:cubicBezTo>
                    <a:cubicBezTo>
                      <a:pt x="295" y="205"/>
                      <a:pt x="315" y="165"/>
                      <a:pt x="322" y="122"/>
                    </a:cubicBezTo>
                    <a:moveTo>
                      <a:pt x="437" y="60"/>
                    </a:moveTo>
                    <a:cubicBezTo>
                      <a:pt x="427" y="64"/>
                      <a:pt x="417" y="69"/>
                      <a:pt x="407" y="73"/>
                    </a:cubicBezTo>
                    <a:cubicBezTo>
                      <a:pt x="409" y="153"/>
                      <a:pt x="381" y="233"/>
                      <a:pt x="322" y="295"/>
                    </a:cubicBezTo>
                    <a:cubicBezTo>
                      <a:pt x="322" y="295"/>
                      <a:pt x="322" y="295"/>
                      <a:pt x="322" y="295"/>
                    </a:cubicBezTo>
                    <a:cubicBezTo>
                      <a:pt x="261" y="359"/>
                      <a:pt x="179" y="391"/>
                      <a:pt x="97" y="391"/>
                    </a:cubicBezTo>
                    <a:cubicBezTo>
                      <a:pt x="92" y="391"/>
                      <a:pt x="87" y="391"/>
                      <a:pt x="82" y="390"/>
                    </a:cubicBezTo>
                    <a:cubicBezTo>
                      <a:pt x="30" y="491"/>
                      <a:pt x="0" y="605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528"/>
                      <a:pt x="298" y="355"/>
                      <a:pt x="457" y="262"/>
                    </a:cubicBezTo>
                    <a:cubicBezTo>
                      <a:pt x="433" y="198"/>
                      <a:pt x="426" y="127"/>
                      <a:pt x="437" y="60"/>
                    </a:cubicBezTo>
                    <a:moveTo>
                      <a:pt x="968" y="41"/>
                    </a:moveTo>
                    <a:cubicBezTo>
                      <a:pt x="938" y="99"/>
                      <a:pt x="920" y="160"/>
                      <a:pt x="912" y="223"/>
                    </a:cubicBezTo>
                    <a:cubicBezTo>
                      <a:pt x="962" y="242"/>
                      <a:pt x="1009" y="268"/>
                      <a:pt x="1051" y="299"/>
                    </a:cubicBezTo>
                    <a:cubicBezTo>
                      <a:pt x="1093" y="244"/>
                      <a:pt x="1113" y="176"/>
                      <a:pt x="1110" y="110"/>
                    </a:cubicBezTo>
                    <a:cubicBezTo>
                      <a:pt x="1066" y="82"/>
                      <a:pt x="1018" y="59"/>
                      <a:pt x="968" y="41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666" y="0"/>
                      <a:pt x="608" y="7"/>
                      <a:pt x="553" y="21"/>
                    </a:cubicBezTo>
                    <a:cubicBezTo>
                      <a:pt x="529" y="85"/>
                      <a:pt x="528" y="155"/>
                      <a:pt x="550" y="220"/>
                    </a:cubicBezTo>
                    <a:cubicBezTo>
                      <a:pt x="605" y="200"/>
                      <a:pt x="665" y="190"/>
                      <a:pt x="726" y="190"/>
                    </a:cubicBezTo>
                    <a:cubicBezTo>
                      <a:pt x="726" y="190"/>
                      <a:pt x="726" y="190"/>
                      <a:pt x="726" y="190"/>
                    </a:cubicBezTo>
                    <a:cubicBezTo>
                      <a:pt x="735" y="126"/>
                      <a:pt x="753" y="62"/>
                      <a:pt x="779" y="2"/>
                    </a:cubicBezTo>
                    <a:cubicBezTo>
                      <a:pt x="761" y="1"/>
                      <a:pt x="744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2" name="Freeform 15"/>
              <p:cNvSpPr>
                <a:spLocks noEditPoints="1"/>
              </p:cNvSpPr>
              <p:nvPr userDrawn="1"/>
            </p:nvSpPr>
            <p:spPr bwMode="auto">
              <a:xfrm>
                <a:off x="7960688" y="6674441"/>
                <a:ext cx="1829263" cy="0"/>
              </a:xfrm>
              <a:custGeom>
                <a:avLst/>
                <a:gdLst>
                  <a:gd name="T0" fmla="*/ 1451 w 1451"/>
                  <a:gd name="T1" fmla="*/ 1261 w 1451"/>
                  <a:gd name="T2" fmla="*/ 1261 w 1451"/>
                  <a:gd name="T3" fmla="*/ 1451 w 1451"/>
                  <a:gd name="T4" fmla="*/ 1451 w 1451"/>
                  <a:gd name="T5" fmla="*/ 189 w 1451"/>
                  <a:gd name="T6" fmla="*/ 0 w 1451"/>
                  <a:gd name="T7" fmla="*/ 0 w 1451"/>
                  <a:gd name="T8" fmla="*/ 189 w 1451"/>
                  <a:gd name="T9" fmla="*/ 189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3" name="Freeform 16"/>
              <p:cNvSpPr>
                <a:spLocks noEditPoints="1"/>
              </p:cNvSpPr>
              <p:nvPr userDrawn="1"/>
            </p:nvSpPr>
            <p:spPr bwMode="auto">
              <a:xfrm>
                <a:off x="9702770" y="3395500"/>
                <a:ext cx="829379" cy="413532"/>
              </a:xfrm>
              <a:custGeom>
                <a:avLst/>
                <a:gdLst>
                  <a:gd name="T0" fmla="*/ 658 w 658"/>
                  <a:gd name="T1" fmla="*/ 323 h 328"/>
                  <a:gd name="T2" fmla="*/ 635 w 658"/>
                  <a:gd name="T3" fmla="*/ 328 h 328"/>
                  <a:gd name="T4" fmla="*/ 658 w 658"/>
                  <a:gd name="T5" fmla="*/ 328 h 328"/>
                  <a:gd name="T6" fmla="*/ 658 w 658"/>
                  <a:gd name="T7" fmla="*/ 323 h 328"/>
                  <a:gd name="T8" fmla="*/ 59 w 658"/>
                  <a:gd name="T9" fmla="*/ 141 h 328"/>
                  <a:gd name="T10" fmla="*/ 0 w 658"/>
                  <a:gd name="T11" fmla="*/ 328 h 328"/>
                  <a:gd name="T12" fmla="*/ 0 w 658"/>
                  <a:gd name="T13" fmla="*/ 328 h 328"/>
                  <a:gd name="T14" fmla="*/ 0 w 658"/>
                  <a:gd name="T15" fmla="*/ 328 h 328"/>
                  <a:gd name="T16" fmla="*/ 86 w 658"/>
                  <a:gd name="T17" fmla="*/ 328 h 328"/>
                  <a:gd name="T18" fmla="*/ 121 w 658"/>
                  <a:gd name="T19" fmla="*/ 202 h 328"/>
                  <a:gd name="T20" fmla="*/ 59 w 658"/>
                  <a:gd name="T21" fmla="*/ 141 h 328"/>
                  <a:gd name="T22" fmla="*/ 329 w 658"/>
                  <a:gd name="T23" fmla="*/ 0 h 328"/>
                  <a:gd name="T24" fmla="*/ 329 w 658"/>
                  <a:gd name="T25" fmla="*/ 0 h 328"/>
                  <a:gd name="T26" fmla="*/ 176 w 658"/>
                  <a:gd name="T27" fmla="*/ 37 h 328"/>
                  <a:gd name="T28" fmla="*/ 245 w 658"/>
                  <a:gd name="T29" fmla="*/ 101 h 328"/>
                  <a:gd name="T30" fmla="*/ 329 w 658"/>
                  <a:gd name="T31" fmla="*/ 86 h 328"/>
                  <a:gd name="T32" fmla="*/ 525 w 658"/>
                  <a:gd name="T33" fmla="*/ 186 h 328"/>
                  <a:gd name="T34" fmla="*/ 618 w 658"/>
                  <a:gd name="T35" fmla="*/ 172 h 328"/>
                  <a:gd name="T36" fmla="*/ 329 w 658"/>
                  <a:gd name="T37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8" h="328">
                    <a:moveTo>
                      <a:pt x="658" y="323"/>
                    </a:moveTo>
                    <a:cubicBezTo>
                      <a:pt x="650" y="325"/>
                      <a:pt x="643" y="327"/>
                      <a:pt x="635" y="328"/>
                    </a:cubicBezTo>
                    <a:cubicBezTo>
                      <a:pt x="658" y="328"/>
                      <a:pt x="658" y="328"/>
                      <a:pt x="658" y="328"/>
                    </a:cubicBezTo>
                    <a:cubicBezTo>
                      <a:pt x="658" y="327"/>
                      <a:pt x="658" y="325"/>
                      <a:pt x="658" y="323"/>
                    </a:cubicBezTo>
                    <a:moveTo>
                      <a:pt x="59" y="141"/>
                    </a:moveTo>
                    <a:cubicBezTo>
                      <a:pt x="22" y="194"/>
                      <a:pt x="0" y="259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86" y="328"/>
                      <a:pt x="86" y="328"/>
                      <a:pt x="86" y="328"/>
                    </a:cubicBezTo>
                    <a:cubicBezTo>
                      <a:pt x="86" y="282"/>
                      <a:pt x="99" y="239"/>
                      <a:pt x="121" y="202"/>
                    </a:cubicBezTo>
                    <a:cubicBezTo>
                      <a:pt x="99" y="183"/>
                      <a:pt x="78" y="163"/>
                      <a:pt x="59" y="141"/>
                    </a:cubicBezTo>
                    <a:moveTo>
                      <a:pt x="329" y="0"/>
                    </a:moveTo>
                    <a:cubicBezTo>
                      <a:pt x="329" y="0"/>
                      <a:pt x="329" y="0"/>
                      <a:pt x="329" y="0"/>
                    </a:cubicBezTo>
                    <a:cubicBezTo>
                      <a:pt x="274" y="0"/>
                      <a:pt x="222" y="13"/>
                      <a:pt x="176" y="37"/>
                    </a:cubicBezTo>
                    <a:cubicBezTo>
                      <a:pt x="197" y="61"/>
                      <a:pt x="220" y="82"/>
                      <a:pt x="245" y="101"/>
                    </a:cubicBezTo>
                    <a:cubicBezTo>
                      <a:pt x="271" y="91"/>
                      <a:pt x="299" y="86"/>
                      <a:pt x="329" y="86"/>
                    </a:cubicBezTo>
                    <a:cubicBezTo>
                      <a:pt x="410" y="86"/>
                      <a:pt x="481" y="125"/>
                      <a:pt x="525" y="186"/>
                    </a:cubicBezTo>
                    <a:cubicBezTo>
                      <a:pt x="557" y="184"/>
                      <a:pt x="588" y="180"/>
                      <a:pt x="618" y="172"/>
                    </a:cubicBezTo>
                    <a:cubicBezTo>
                      <a:pt x="562" y="69"/>
                      <a:pt x="454" y="0"/>
                      <a:pt x="32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4" name="Freeform 18"/>
              <p:cNvSpPr>
                <a:spLocks noEditPoints="1"/>
              </p:cNvSpPr>
              <p:nvPr userDrawn="1"/>
            </p:nvSpPr>
            <p:spPr bwMode="auto">
              <a:xfrm>
                <a:off x="9702770" y="3809032"/>
                <a:ext cx="829379" cy="0"/>
              </a:xfrm>
              <a:custGeom>
                <a:avLst/>
                <a:gdLst>
                  <a:gd name="T0" fmla="*/ 658 w 658"/>
                  <a:gd name="T1" fmla="*/ 635 w 658"/>
                  <a:gd name="T2" fmla="*/ 635 w 658"/>
                  <a:gd name="T3" fmla="*/ 658 w 658"/>
                  <a:gd name="T4" fmla="*/ 658 w 658"/>
                  <a:gd name="T5" fmla="*/ 86 w 658"/>
                  <a:gd name="T6" fmla="*/ 0 w 658"/>
                  <a:gd name="T7" fmla="*/ 0 w 658"/>
                  <a:gd name="T8" fmla="*/ 86 w 658"/>
                  <a:gd name="T9" fmla="*/ 86 w 65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658">
                    <a:moveTo>
                      <a:pt x="65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58" y="0"/>
                      <a:pt x="658" y="0"/>
                      <a:pt x="658" y="0"/>
                    </a:cubicBezTo>
                    <a:cubicBezTo>
                      <a:pt x="658" y="0"/>
                      <a:pt x="658" y="0"/>
                      <a:pt x="658" y="0"/>
                    </a:cubicBezTo>
                    <a:moveTo>
                      <a:pt x="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5" name="Freeform 19"/>
              <p:cNvSpPr>
                <a:spLocks noEditPoints="1"/>
              </p:cNvSpPr>
              <p:nvPr userDrawn="1"/>
            </p:nvSpPr>
            <p:spPr bwMode="auto">
              <a:xfrm>
                <a:off x="10686453" y="3050633"/>
                <a:ext cx="1830035" cy="915017"/>
              </a:xfrm>
              <a:custGeom>
                <a:avLst/>
                <a:gdLst>
                  <a:gd name="T0" fmla="*/ 54 w 1452"/>
                  <a:gd name="T1" fmla="*/ 518 h 726"/>
                  <a:gd name="T2" fmla="*/ 25 w 1452"/>
                  <a:gd name="T3" fmla="*/ 536 h 726"/>
                  <a:gd name="T4" fmla="*/ 0 w 1452"/>
                  <a:gd name="T5" fmla="*/ 726 h 726"/>
                  <a:gd name="T6" fmla="*/ 1 w 1452"/>
                  <a:gd name="T7" fmla="*/ 726 h 726"/>
                  <a:gd name="T8" fmla="*/ 1 w 1452"/>
                  <a:gd name="T9" fmla="*/ 726 h 726"/>
                  <a:gd name="T10" fmla="*/ 190 w 1452"/>
                  <a:gd name="T11" fmla="*/ 726 h 726"/>
                  <a:gd name="T12" fmla="*/ 209 w 1452"/>
                  <a:gd name="T13" fmla="*/ 586 h 726"/>
                  <a:gd name="T14" fmla="*/ 54 w 1452"/>
                  <a:gd name="T15" fmla="*/ 518 h 726"/>
                  <a:gd name="T16" fmla="*/ 1303 w 1452"/>
                  <a:gd name="T17" fmla="*/ 285 h 726"/>
                  <a:gd name="T18" fmla="*/ 1247 w 1452"/>
                  <a:gd name="T19" fmla="*/ 346 h 726"/>
                  <a:gd name="T20" fmla="*/ 1247 w 1452"/>
                  <a:gd name="T21" fmla="*/ 346 h 726"/>
                  <a:gd name="T22" fmla="*/ 1166 w 1452"/>
                  <a:gd name="T23" fmla="*/ 419 h 726"/>
                  <a:gd name="T24" fmla="*/ 1262 w 1452"/>
                  <a:gd name="T25" fmla="*/ 726 h 726"/>
                  <a:gd name="T26" fmla="*/ 1262 w 1452"/>
                  <a:gd name="T27" fmla="*/ 726 h 726"/>
                  <a:gd name="T28" fmla="*/ 1262 w 1452"/>
                  <a:gd name="T29" fmla="*/ 726 h 726"/>
                  <a:gd name="T30" fmla="*/ 1452 w 1452"/>
                  <a:gd name="T31" fmla="*/ 726 h 726"/>
                  <a:gd name="T32" fmla="*/ 1303 w 1452"/>
                  <a:gd name="T33" fmla="*/ 285 h 726"/>
                  <a:gd name="T34" fmla="*/ 726 w 1452"/>
                  <a:gd name="T35" fmla="*/ 0 h 726"/>
                  <a:gd name="T36" fmla="*/ 726 w 1452"/>
                  <a:gd name="T37" fmla="*/ 0 h 726"/>
                  <a:gd name="T38" fmla="*/ 313 w 1452"/>
                  <a:gd name="T39" fmla="*/ 129 h 726"/>
                  <a:gd name="T40" fmla="*/ 243 w 1452"/>
                  <a:gd name="T41" fmla="*/ 317 h 726"/>
                  <a:gd name="T42" fmla="*/ 342 w 1452"/>
                  <a:gd name="T43" fmla="*/ 352 h 726"/>
                  <a:gd name="T44" fmla="*/ 726 w 1452"/>
                  <a:gd name="T45" fmla="*/ 190 h 726"/>
                  <a:gd name="T46" fmla="*/ 961 w 1452"/>
                  <a:gd name="T47" fmla="*/ 244 h 726"/>
                  <a:gd name="T48" fmla="*/ 1061 w 1452"/>
                  <a:gd name="T49" fmla="*/ 160 h 726"/>
                  <a:gd name="T50" fmla="*/ 1060 w 1452"/>
                  <a:gd name="T51" fmla="*/ 159 h 726"/>
                  <a:gd name="T52" fmla="*/ 1107 w 1452"/>
                  <a:gd name="T53" fmla="*/ 108 h 726"/>
                  <a:gd name="T54" fmla="*/ 726 w 1452"/>
                  <a:gd name="T5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2" h="726">
                    <a:moveTo>
                      <a:pt x="54" y="518"/>
                    </a:moveTo>
                    <a:cubicBezTo>
                      <a:pt x="45" y="525"/>
                      <a:pt x="35" y="531"/>
                      <a:pt x="25" y="536"/>
                    </a:cubicBezTo>
                    <a:cubicBezTo>
                      <a:pt x="9" y="597"/>
                      <a:pt x="0" y="660"/>
                      <a:pt x="0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90" y="726"/>
                      <a:pt x="190" y="726"/>
                      <a:pt x="190" y="726"/>
                    </a:cubicBezTo>
                    <a:cubicBezTo>
                      <a:pt x="190" y="677"/>
                      <a:pt x="197" y="631"/>
                      <a:pt x="209" y="586"/>
                    </a:cubicBezTo>
                    <a:cubicBezTo>
                      <a:pt x="156" y="568"/>
                      <a:pt x="104" y="545"/>
                      <a:pt x="54" y="518"/>
                    </a:cubicBezTo>
                    <a:moveTo>
                      <a:pt x="1303" y="285"/>
                    </a:moveTo>
                    <a:cubicBezTo>
                      <a:pt x="1285" y="306"/>
                      <a:pt x="1266" y="326"/>
                      <a:pt x="1247" y="346"/>
                    </a:cubicBezTo>
                    <a:cubicBezTo>
                      <a:pt x="1247" y="346"/>
                      <a:pt x="1247" y="346"/>
                      <a:pt x="1247" y="346"/>
                    </a:cubicBezTo>
                    <a:cubicBezTo>
                      <a:pt x="1221" y="372"/>
                      <a:pt x="1194" y="397"/>
                      <a:pt x="1166" y="419"/>
                    </a:cubicBezTo>
                    <a:cubicBezTo>
                      <a:pt x="1226" y="506"/>
                      <a:pt x="1262" y="612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262" y="726"/>
                      <a:pt x="1262" y="726"/>
                      <a:pt x="1262" y="726"/>
                    </a:cubicBezTo>
                    <a:cubicBezTo>
                      <a:pt x="1452" y="726"/>
                      <a:pt x="1452" y="726"/>
                      <a:pt x="1452" y="726"/>
                    </a:cubicBezTo>
                    <a:cubicBezTo>
                      <a:pt x="1452" y="560"/>
                      <a:pt x="1396" y="407"/>
                      <a:pt x="1303" y="285"/>
                    </a:cubicBezTo>
                    <a:moveTo>
                      <a:pt x="726" y="0"/>
                    </a:moveTo>
                    <a:cubicBezTo>
                      <a:pt x="726" y="0"/>
                      <a:pt x="726" y="0"/>
                      <a:pt x="726" y="0"/>
                    </a:cubicBezTo>
                    <a:cubicBezTo>
                      <a:pt x="573" y="0"/>
                      <a:pt x="430" y="47"/>
                      <a:pt x="313" y="129"/>
                    </a:cubicBezTo>
                    <a:cubicBezTo>
                      <a:pt x="301" y="196"/>
                      <a:pt x="277" y="260"/>
                      <a:pt x="243" y="317"/>
                    </a:cubicBezTo>
                    <a:cubicBezTo>
                      <a:pt x="276" y="331"/>
                      <a:pt x="309" y="343"/>
                      <a:pt x="342" y="352"/>
                    </a:cubicBezTo>
                    <a:cubicBezTo>
                      <a:pt x="440" y="252"/>
                      <a:pt x="576" y="190"/>
                      <a:pt x="726" y="190"/>
                    </a:cubicBezTo>
                    <a:cubicBezTo>
                      <a:pt x="810" y="190"/>
                      <a:pt x="890" y="209"/>
                      <a:pt x="961" y="244"/>
                    </a:cubicBezTo>
                    <a:cubicBezTo>
                      <a:pt x="996" y="219"/>
                      <a:pt x="1029" y="191"/>
                      <a:pt x="1061" y="160"/>
                    </a:cubicBezTo>
                    <a:cubicBezTo>
                      <a:pt x="1060" y="159"/>
                      <a:pt x="1060" y="159"/>
                      <a:pt x="1060" y="159"/>
                    </a:cubicBezTo>
                    <a:cubicBezTo>
                      <a:pt x="1077" y="143"/>
                      <a:pt x="1093" y="126"/>
                      <a:pt x="1107" y="108"/>
                    </a:cubicBezTo>
                    <a:cubicBezTo>
                      <a:pt x="996" y="39"/>
                      <a:pt x="866" y="0"/>
                      <a:pt x="7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6" name="Freeform 21"/>
              <p:cNvSpPr>
                <a:spLocks noEditPoints="1"/>
              </p:cNvSpPr>
              <p:nvPr userDrawn="1"/>
            </p:nvSpPr>
            <p:spPr bwMode="auto">
              <a:xfrm>
                <a:off x="10687224" y="3965650"/>
                <a:ext cx="1829263" cy="0"/>
              </a:xfrm>
              <a:custGeom>
                <a:avLst/>
                <a:gdLst>
                  <a:gd name="T0" fmla="*/ 189 w 1451"/>
                  <a:gd name="T1" fmla="*/ 0 w 1451"/>
                  <a:gd name="T2" fmla="*/ 0 w 1451"/>
                  <a:gd name="T3" fmla="*/ 189 w 1451"/>
                  <a:gd name="T4" fmla="*/ 189 w 1451"/>
                  <a:gd name="T5" fmla="*/ 1451 w 1451"/>
                  <a:gd name="T6" fmla="*/ 1261 w 1451"/>
                  <a:gd name="T7" fmla="*/ 1261 w 1451"/>
                  <a:gd name="T8" fmla="*/ 1451 w 1451"/>
                  <a:gd name="T9" fmla="*/ 1451 w 145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451">
                    <a:moveTo>
                      <a:pt x="1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  <a:moveTo>
                      <a:pt x="1451" y="0"/>
                    </a:moveTo>
                    <a:cubicBezTo>
                      <a:pt x="1261" y="0"/>
                      <a:pt x="1261" y="0"/>
                      <a:pt x="1261" y="0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451" y="0"/>
                      <a:pt x="1451" y="0"/>
                      <a:pt x="1451" y="0"/>
                    </a:cubicBezTo>
                    <a:cubicBezTo>
                      <a:pt x="1451" y="0"/>
                      <a:pt x="1451" y="0"/>
                      <a:pt x="14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7" name="Freeform 22"/>
              <p:cNvSpPr>
                <a:spLocks noEditPoints="1"/>
              </p:cNvSpPr>
              <p:nvPr userDrawn="1"/>
            </p:nvSpPr>
            <p:spPr bwMode="auto">
              <a:xfrm>
                <a:off x="10296837" y="4202505"/>
                <a:ext cx="989855" cy="935077"/>
              </a:xfrm>
              <a:custGeom>
                <a:avLst/>
                <a:gdLst>
                  <a:gd name="T0" fmla="*/ 731 w 785"/>
                  <a:gd name="T1" fmla="*/ 589 h 742"/>
                  <a:gd name="T2" fmla="*/ 678 w 785"/>
                  <a:gd name="T3" fmla="*/ 633 h 742"/>
                  <a:gd name="T4" fmla="*/ 785 w 785"/>
                  <a:gd name="T5" fmla="*/ 642 h 742"/>
                  <a:gd name="T6" fmla="*/ 731 w 785"/>
                  <a:gd name="T7" fmla="*/ 589 h 742"/>
                  <a:gd name="T8" fmla="*/ 2 w 785"/>
                  <a:gd name="T9" fmla="*/ 332 h 742"/>
                  <a:gd name="T10" fmla="*/ 142 w 785"/>
                  <a:gd name="T11" fmla="*/ 678 h 742"/>
                  <a:gd name="T12" fmla="*/ 222 w 785"/>
                  <a:gd name="T13" fmla="*/ 742 h 742"/>
                  <a:gd name="T14" fmla="*/ 375 w 785"/>
                  <a:gd name="T15" fmla="*/ 676 h 742"/>
                  <a:gd name="T16" fmla="*/ 231 w 785"/>
                  <a:gd name="T17" fmla="*/ 589 h 742"/>
                  <a:gd name="T18" fmla="*/ 128 w 785"/>
                  <a:gd name="T19" fmla="*/ 359 h 742"/>
                  <a:gd name="T20" fmla="*/ 2 w 785"/>
                  <a:gd name="T21" fmla="*/ 332 h 742"/>
                  <a:gd name="T22" fmla="*/ 142 w 785"/>
                  <a:gd name="T23" fmla="*/ 0 h 742"/>
                  <a:gd name="T24" fmla="*/ 42 w 785"/>
                  <a:gd name="T25" fmla="*/ 145 h 742"/>
                  <a:gd name="T26" fmla="*/ 169 w 785"/>
                  <a:gd name="T27" fmla="*/ 172 h 742"/>
                  <a:gd name="T28" fmla="*/ 231 w 785"/>
                  <a:gd name="T29" fmla="*/ 89 h 742"/>
                  <a:gd name="T30" fmla="*/ 231 w 785"/>
                  <a:gd name="T31" fmla="*/ 88 h 742"/>
                  <a:gd name="T32" fmla="*/ 231 w 785"/>
                  <a:gd name="T33" fmla="*/ 88 h 742"/>
                  <a:gd name="T34" fmla="*/ 142 w 785"/>
                  <a:gd name="T35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5" h="742">
                    <a:moveTo>
                      <a:pt x="731" y="589"/>
                    </a:moveTo>
                    <a:cubicBezTo>
                      <a:pt x="715" y="606"/>
                      <a:pt x="697" y="620"/>
                      <a:pt x="678" y="633"/>
                    </a:cubicBezTo>
                    <a:cubicBezTo>
                      <a:pt x="714" y="634"/>
                      <a:pt x="749" y="637"/>
                      <a:pt x="785" y="642"/>
                    </a:cubicBezTo>
                    <a:cubicBezTo>
                      <a:pt x="731" y="589"/>
                      <a:pt x="731" y="589"/>
                      <a:pt x="731" y="589"/>
                    </a:cubicBezTo>
                    <a:moveTo>
                      <a:pt x="2" y="332"/>
                    </a:moveTo>
                    <a:cubicBezTo>
                      <a:pt x="0" y="457"/>
                      <a:pt x="47" y="582"/>
                      <a:pt x="142" y="678"/>
                    </a:cubicBezTo>
                    <a:cubicBezTo>
                      <a:pt x="167" y="703"/>
                      <a:pt x="194" y="724"/>
                      <a:pt x="222" y="742"/>
                    </a:cubicBezTo>
                    <a:cubicBezTo>
                      <a:pt x="271" y="715"/>
                      <a:pt x="323" y="693"/>
                      <a:pt x="375" y="676"/>
                    </a:cubicBezTo>
                    <a:cubicBezTo>
                      <a:pt x="322" y="660"/>
                      <a:pt x="273" y="631"/>
                      <a:pt x="231" y="589"/>
                    </a:cubicBezTo>
                    <a:cubicBezTo>
                      <a:pt x="167" y="525"/>
                      <a:pt x="133" y="443"/>
                      <a:pt x="128" y="359"/>
                    </a:cubicBezTo>
                    <a:cubicBezTo>
                      <a:pt x="87" y="345"/>
                      <a:pt x="44" y="336"/>
                      <a:pt x="2" y="332"/>
                    </a:cubicBezTo>
                    <a:moveTo>
                      <a:pt x="142" y="0"/>
                    </a:moveTo>
                    <a:cubicBezTo>
                      <a:pt x="99" y="43"/>
                      <a:pt x="65" y="93"/>
                      <a:pt x="42" y="145"/>
                    </a:cubicBezTo>
                    <a:cubicBezTo>
                      <a:pt x="85" y="151"/>
                      <a:pt x="127" y="160"/>
                      <a:pt x="169" y="172"/>
                    </a:cubicBezTo>
                    <a:cubicBezTo>
                      <a:pt x="185" y="142"/>
                      <a:pt x="205" y="114"/>
                      <a:pt x="231" y="89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142" y="0"/>
                      <a:pt x="142" y="0"/>
                      <a:pt x="14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8" name="Freeform 23"/>
              <p:cNvSpPr>
                <a:spLocks/>
              </p:cNvSpPr>
              <p:nvPr userDrawn="1"/>
            </p:nvSpPr>
            <p:spPr bwMode="auto">
              <a:xfrm>
                <a:off x="10299152" y="4385354"/>
                <a:ext cx="210624" cy="269259"/>
              </a:xfrm>
              <a:custGeom>
                <a:avLst/>
                <a:gdLst>
                  <a:gd name="T0" fmla="*/ 40 w 167"/>
                  <a:gd name="T1" fmla="*/ 0 h 214"/>
                  <a:gd name="T2" fmla="*/ 0 w 167"/>
                  <a:gd name="T3" fmla="*/ 187 h 214"/>
                  <a:gd name="T4" fmla="*/ 126 w 167"/>
                  <a:gd name="T5" fmla="*/ 214 h 214"/>
                  <a:gd name="T6" fmla="*/ 167 w 167"/>
                  <a:gd name="T7" fmla="*/ 27 h 214"/>
                  <a:gd name="T8" fmla="*/ 40 w 167"/>
                  <a:gd name="T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214">
                    <a:moveTo>
                      <a:pt x="40" y="0"/>
                    </a:moveTo>
                    <a:cubicBezTo>
                      <a:pt x="14" y="60"/>
                      <a:pt x="1" y="123"/>
                      <a:pt x="0" y="187"/>
                    </a:cubicBezTo>
                    <a:cubicBezTo>
                      <a:pt x="42" y="191"/>
                      <a:pt x="85" y="200"/>
                      <a:pt x="126" y="214"/>
                    </a:cubicBezTo>
                    <a:cubicBezTo>
                      <a:pt x="122" y="150"/>
                      <a:pt x="136" y="85"/>
                      <a:pt x="167" y="27"/>
                    </a:cubicBezTo>
                    <a:cubicBezTo>
                      <a:pt x="125" y="15"/>
                      <a:pt x="83" y="6"/>
                      <a:pt x="4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29" name="Freeform 27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71751" cy="43977"/>
              </a:xfrm>
              <a:custGeom>
                <a:avLst/>
                <a:gdLst>
                  <a:gd name="T0" fmla="*/ 0 w 57"/>
                  <a:gd name="T1" fmla="*/ 0 h 35"/>
                  <a:gd name="T2" fmla="*/ 35 w 57"/>
                  <a:gd name="T3" fmla="*/ 35 h 35"/>
                  <a:gd name="T4" fmla="*/ 57 w 57"/>
                  <a:gd name="T5" fmla="*/ 11 h 35"/>
                  <a:gd name="T6" fmla="*/ 0 w 5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43" y="27"/>
                      <a:pt x="50" y="19"/>
                      <a:pt x="57" y="11"/>
                    </a:cubicBezTo>
                    <a:cubicBezTo>
                      <a:pt x="38" y="7"/>
                      <a:pt x="19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0" name="Freeform 28"/>
              <p:cNvSpPr>
                <a:spLocks noEditPoints="1"/>
              </p:cNvSpPr>
              <p:nvPr userDrawn="1"/>
            </p:nvSpPr>
            <p:spPr bwMode="auto">
              <a:xfrm>
                <a:off x="10692625" y="4025057"/>
                <a:ext cx="813949" cy="843267"/>
              </a:xfrm>
              <a:custGeom>
                <a:avLst/>
                <a:gdLst>
                  <a:gd name="T0" fmla="*/ 519 w 646"/>
                  <a:gd name="T1" fmla="*/ 449 h 669"/>
                  <a:gd name="T2" fmla="*/ 483 w 646"/>
                  <a:gd name="T3" fmla="*/ 638 h 669"/>
                  <a:gd name="T4" fmla="*/ 607 w 646"/>
                  <a:gd name="T5" fmla="*/ 669 h 669"/>
                  <a:gd name="T6" fmla="*/ 646 w 646"/>
                  <a:gd name="T7" fmla="*/ 483 h 669"/>
                  <a:gd name="T8" fmla="*/ 519 w 646"/>
                  <a:gd name="T9" fmla="*/ 449 h 669"/>
                  <a:gd name="T10" fmla="*/ 167 w 646"/>
                  <a:gd name="T11" fmla="*/ 0 h 669"/>
                  <a:gd name="T12" fmla="*/ 0 w 646"/>
                  <a:gd name="T13" fmla="*/ 30 h 669"/>
                  <a:gd name="T14" fmla="*/ 24 w 646"/>
                  <a:gd name="T15" fmla="*/ 155 h 669"/>
                  <a:gd name="T16" fmla="*/ 167 w 646"/>
                  <a:gd name="T17" fmla="*/ 126 h 669"/>
                  <a:gd name="T18" fmla="*/ 216 w 646"/>
                  <a:gd name="T19" fmla="*/ 129 h 669"/>
                  <a:gd name="T20" fmla="*/ 188 w 646"/>
                  <a:gd name="T21" fmla="*/ 1 h 669"/>
                  <a:gd name="T22" fmla="*/ 167 w 646"/>
                  <a:gd name="T23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6" h="669">
                    <a:moveTo>
                      <a:pt x="519" y="449"/>
                    </a:moveTo>
                    <a:cubicBezTo>
                      <a:pt x="525" y="513"/>
                      <a:pt x="513" y="579"/>
                      <a:pt x="483" y="638"/>
                    </a:cubicBezTo>
                    <a:cubicBezTo>
                      <a:pt x="523" y="652"/>
                      <a:pt x="564" y="663"/>
                      <a:pt x="607" y="669"/>
                    </a:cubicBezTo>
                    <a:cubicBezTo>
                      <a:pt x="633" y="610"/>
                      <a:pt x="646" y="547"/>
                      <a:pt x="646" y="483"/>
                    </a:cubicBezTo>
                    <a:cubicBezTo>
                      <a:pt x="602" y="477"/>
                      <a:pt x="559" y="465"/>
                      <a:pt x="519" y="449"/>
                    </a:cubicBezTo>
                    <a:moveTo>
                      <a:pt x="167" y="0"/>
                    </a:moveTo>
                    <a:cubicBezTo>
                      <a:pt x="110" y="0"/>
                      <a:pt x="54" y="10"/>
                      <a:pt x="0" y="30"/>
                    </a:cubicBezTo>
                    <a:cubicBezTo>
                      <a:pt x="4" y="73"/>
                      <a:pt x="13" y="115"/>
                      <a:pt x="24" y="155"/>
                    </a:cubicBezTo>
                    <a:cubicBezTo>
                      <a:pt x="70" y="136"/>
                      <a:pt x="118" y="126"/>
                      <a:pt x="167" y="126"/>
                    </a:cubicBezTo>
                    <a:cubicBezTo>
                      <a:pt x="183" y="126"/>
                      <a:pt x="199" y="127"/>
                      <a:pt x="216" y="129"/>
                    </a:cubicBezTo>
                    <a:cubicBezTo>
                      <a:pt x="201" y="88"/>
                      <a:pt x="192" y="45"/>
                      <a:pt x="188" y="1"/>
                    </a:cubicBezTo>
                    <a:cubicBezTo>
                      <a:pt x="181" y="0"/>
                      <a:pt x="174" y="0"/>
                      <a:pt x="16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1" name="Freeform 29"/>
              <p:cNvSpPr>
                <a:spLocks noEditPoints="1"/>
              </p:cNvSpPr>
              <p:nvPr userDrawn="1"/>
            </p:nvSpPr>
            <p:spPr bwMode="auto">
              <a:xfrm>
                <a:off x="10475829" y="4202505"/>
                <a:ext cx="810863" cy="809320"/>
              </a:xfrm>
              <a:custGeom>
                <a:avLst/>
                <a:gdLst>
                  <a:gd name="T0" fmla="*/ 589 w 643"/>
                  <a:gd name="T1" fmla="*/ 589 h 642"/>
                  <a:gd name="T2" fmla="*/ 589 w 643"/>
                  <a:gd name="T3" fmla="*/ 589 h 642"/>
                  <a:gd name="T4" fmla="*/ 643 w 643"/>
                  <a:gd name="T5" fmla="*/ 642 h 642"/>
                  <a:gd name="T6" fmla="*/ 643 w 643"/>
                  <a:gd name="T7" fmla="*/ 642 h 642"/>
                  <a:gd name="T8" fmla="*/ 589 w 643"/>
                  <a:gd name="T9" fmla="*/ 589 h 642"/>
                  <a:gd name="T10" fmla="*/ 0 w 643"/>
                  <a:gd name="T11" fmla="*/ 0 h 642"/>
                  <a:gd name="T12" fmla="*/ 0 w 643"/>
                  <a:gd name="T13" fmla="*/ 0 h 642"/>
                  <a:gd name="T14" fmla="*/ 89 w 643"/>
                  <a:gd name="T15" fmla="*/ 88 h 642"/>
                  <a:gd name="T16" fmla="*/ 89 w 643"/>
                  <a:gd name="T17" fmla="*/ 88 h 642"/>
                  <a:gd name="T18" fmla="*/ 0 w 643"/>
                  <a:gd name="T19" fmla="*/ 0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3" h="642">
                    <a:moveTo>
                      <a:pt x="589" y="589"/>
                    </a:moveTo>
                    <a:cubicBezTo>
                      <a:pt x="589" y="589"/>
                      <a:pt x="589" y="589"/>
                      <a:pt x="589" y="589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643" y="642"/>
                      <a:pt x="643" y="642"/>
                      <a:pt x="643" y="642"/>
                    </a:cubicBezTo>
                    <a:cubicBezTo>
                      <a:pt x="589" y="589"/>
                      <a:pt x="589" y="589"/>
                      <a:pt x="589" y="58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2" name="Freeform 30"/>
              <p:cNvSpPr>
                <a:spLocks/>
              </p:cNvSpPr>
              <p:nvPr userDrawn="1"/>
            </p:nvSpPr>
            <p:spPr bwMode="auto">
              <a:xfrm>
                <a:off x="11286692" y="5011825"/>
                <a:ext cx="43977" cy="43977"/>
              </a:xfrm>
              <a:custGeom>
                <a:avLst/>
                <a:gdLst>
                  <a:gd name="T0" fmla="*/ 0 w 35"/>
                  <a:gd name="T1" fmla="*/ 0 h 35"/>
                  <a:gd name="T2" fmla="*/ 35 w 35"/>
                  <a:gd name="T3" fmla="*/ 35 h 35"/>
                  <a:gd name="T4" fmla="*/ 35 w 35"/>
                  <a:gd name="T5" fmla="*/ 35 h 35"/>
                  <a:gd name="T6" fmla="*/ 0 w 35"/>
                  <a:gd name="T7" fmla="*/ 0 h 35"/>
                  <a:gd name="T8" fmla="*/ 0 w 35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0" y="0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3" name="Freeform 31"/>
              <p:cNvSpPr>
                <a:spLocks noEditPoints="1"/>
              </p:cNvSpPr>
              <p:nvPr userDrawn="1"/>
            </p:nvSpPr>
            <p:spPr bwMode="auto">
              <a:xfrm>
                <a:off x="8962887" y="4271942"/>
                <a:ext cx="1090152" cy="968252"/>
              </a:xfrm>
              <a:custGeom>
                <a:avLst/>
                <a:gdLst>
                  <a:gd name="T0" fmla="*/ 776 w 865"/>
                  <a:gd name="T1" fmla="*/ 589 h 768"/>
                  <a:gd name="T2" fmla="*/ 526 w 865"/>
                  <a:gd name="T3" fmla="*/ 692 h 768"/>
                  <a:gd name="T4" fmla="*/ 490 w 865"/>
                  <a:gd name="T5" fmla="*/ 690 h 768"/>
                  <a:gd name="T6" fmla="*/ 478 w 865"/>
                  <a:gd name="T7" fmla="*/ 768 h 768"/>
                  <a:gd name="T8" fmla="*/ 642 w 865"/>
                  <a:gd name="T9" fmla="*/ 749 h 768"/>
                  <a:gd name="T10" fmla="*/ 758 w 865"/>
                  <a:gd name="T11" fmla="*/ 758 h 768"/>
                  <a:gd name="T12" fmla="*/ 865 w 865"/>
                  <a:gd name="T13" fmla="*/ 677 h 768"/>
                  <a:gd name="T14" fmla="*/ 865 w 865"/>
                  <a:gd name="T15" fmla="*/ 677 h 768"/>
                  <a:gd name="T16" fmla="*/ 865 w 865"/>
                  <a:gd name="T17" fmla="*/ 677 h 768"/>
                  <a:gd name="T18" fmla="*/ 776 w 865"/>
                  <a:gd name="T19" fmla="*/ 589 h 768"/>
                  <a:gd name="T20" fmla="*/ 187 w 865"/>
                  <a:gd name="T21" fmla="*/ 0 h 768"/>
                  <a:gd name="T22" fmla="*/ 187 w 865"/>
                  <a:gd name="T23" fmla="*/ 677 h 768"/>
                  <a:gd name="T24" fmla="*/ 288 w 865"/>
                  <a:gd name="T25" fmla="*/ 755 h 768"/>
                  <a:gd name="T26" fmla="*/ 311 w 865"/>
                  <a:gd name="T27" fmla="*/ 620 h 768"/>
                  <a:gd name="T28" fmla="*/ 276 w 865"/>
                  <a:gd name="T29" fmla="*/ 589 h 768"/>
                  <a:gd name="T30" fmla="*/ 276 w 865"/>
                  <a:gd name="T31" fmla="*/ 88 h 768"/>
                  <a:gd name="T32" fmla="*/ 276 w 865"/>
                  <a:gd name="T33" fmla="*/ 88 h 768"/>
                  <a:gd name="T34" fmla="*/ 276 w 865"/>
                  <a:gd name="T35" fmla="*/ 88 h 768"/>
                  <a:gd name="T36" fmla="*/ 187 w 865"/>
                  <a:gd name="T37" fmla="*/ 0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5" h="768">
                    <a:moveTo>
                      <a:pt x="776" y="589"/>
                    </a:moveTo>
                    <a:cubicBezTo>
                      <a:pt x="707" y="658"/>
                      <a:pt x="617" y="692"/>
                      <a:pt x="526" y="692"/>
                    </a:cubicBezTo>
                    <a:cubicBezTo>
                      <a:pt x="514" y="692"/>
                      <a:pt x="502" y="692"/>
                      <a:pt x="490" y="690"/>
                    </a:cubicBezTo>
                    <a:cubicBezTo>
                      <a:pt x="484" y="716"/>
                      <a:pt x="480" y="742"/>
                      <a:pt x="478" y="768"/>
                    </a:cubicBezTo>
                    <a:cubicBezTo>
                      <a:pt x="532" y="755"/>
                      <a:pt x="587" y="749"/>
                      <a:pt x="642" y="749"/>
                    </a:cubicBezTo>
                    <a:cubicBezTo>
                      <a:pt x="681" y="749"/>
                      <a:pt x="720" y="752"/>
                      <a:pt x="758" y="758"/>
                    </a:cubicBezTo>
                    <a:cubicBezTo>
                      <a:pt x="796" y="737"/>
                      <a:pt x="832" y="710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776" y="589"/>
                      <a:pt x="776" y="589"/>
                      <a:pt x="776" y="589"/>
                    </a:cubicBezTo>
                    <a:moveTo>
                      <a:pt x="187" y="0"/>
                    </a:moveTo>
                    <a:cubicBezTo>
                      <a:pt x="0" y="187"/>
                      <a:pt x="0" y="490"/>
                      <a:pt x="187" y="677"/>
                    </a:cubicBezTo>
                    <a:cubicBezTo>
                      <a:pt x="218" y="708"/>
                      <a:pt x="252" y="734"/>
                      <a:pt x="288" y="755"/>
                    </a:cubicBezTo>
                    <a:cubicBezTo>
                      <a:pt x="291" y="709"/>
                      <a:pt x="299" y="664"/>
                      <a:pt x="311" y="620"/>
                    </a:cubicBezTo>
                    <a:cubicBezTo>
                      <a:pt x="299" y="610"/>
                      <a:pt x="287" y="600"/>
                      <a:pt x="276" y="589"/>
                    </a:cubicBezTo>
                    <a:cubicBezTo>
                      <a:pt x="138" y="450"/>
                      <a:pt x="138" y="226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276" y="88"/>
                      <a:pt x="276" y="88"/>
                      <a:pt x="276" y="88"/>
                    </a:cubicBezTo>
                    <a:cubicBezTo>
                      <a:pt x="187" y="0"/>
                      <a:pt x="187" y="0"/>
                      <a:pt x="18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4" name="Freeform 35"/>
              <p:cNvSpPr>
                <a:spLocks/>
              </p:cNvSpPr>
              <p:nvPr userDrawn="1"/>
            </p:nvSpPr>
            <p:spPr bwMode="auto">
              <a:xfrm>
                <a:off x="9883305" y="4150814"/>
                <a:ext cx="69436" cy="39348"/>
              </a:xfrm>
              <a:custGeom>
                <a:avLst/>
                <a:gdLst>
                  <a:gd name="T0" fmla="*/ 0 w 55"/>
                  <a:gd name="T1" fmla="*/ 0 h 31"/>
                  <a:gd name="T2" fmla="*/ 55 w 55"/>
                  <a:gd name="T3" fmla="*/ 31 h 31"/>
                  <a:gd name="T4" fmla="*/ 0 w 55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1">
                    <a:moveTo>
                      <a:pt x="0" y="0"/>
                    </a:moveTo>
                    <a:cubicBezTo>
                      <a:pt x="17" y="12"/>
                      <a:pt x="36" y="23"/>
                      <a:pt x="55" y="31"/>
                    </a:cubicBezTo>
                    <a:cubicBezTo>
                      <a:pt x="37" y="20"/>
                      <a:pt x="19" y="9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5" name="Freeform 36"/>
              <p:cNvSpPr>
                <a:spLocks noEditPoints="1"/>
              </p:cNvSpPr>
              <p:nvPr userDrawn="1"/>
            </p:nvSpPr>
            <p:spPr bwMode="auto">
              <a:xfrm>
                <a:off x="9198971" y="4270399"/>
                <a:ext cx="854068" cy="854839"/>
              </a:xfrm>
              <a:custGeom>
                <a:avLst/>
                <a:gdLst>
                  <a:gd name="T0" fmla="*/ 589 w 678"/>
                  <a:gd name="T1" fmla="*/ 590 h 678"/>
                  <a:gd name="T2" fmla="*/ 589 w 678"/>
                  <a:gd name="T3" fmla="*/ 590 h 678"/>
                  <a:gd name="T4" fmla="*/ 678 w 678"/>
                  <a:gd name="T5" fmla="*/ 678 h 678"/>
                  <a:gd name="T6" fmla="*/ 678 w 678"/>
                  <a:gd name="T7" fmla="*/ 678 h 678"/>
                  <a:gd name="T8" fmla="*/ 589 w 678"/>
                  <a:gd name="T9" fmla="*/ 590 h 678"/>
                  <a:gd name="T10" fmla="*/ 0 w 678"/>
                  <a:gd name="T11" fmla="*/ 0 h 678"/>
                  <a:gd name="T12" fmla="*/ 0 w 678"/>
                  <a:gd name="T13" fmla="*/ 1 h 678"/>
                  <a:gd name="T14" fmla="*/ 89 w 678"/>
                  <a:gd name="T15" fmla="*/ 89 h 678"/>
                  <a:gd name="T16" fmla="*/ 89 w 678"/>
                  <a:gd name="T17" fmla="*/ 89 h 678"/>
                  <a:gd name="T18" fmla="*/ 0 w 678"/>
                  <a:gd name="T19" fmla="*/ 0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8" h="678">
                    <a:moveTo>
                      <a:pt x="589" y="590"/>
                    </a:moveTo>
                    <a:cubicBezTo>
                      <a:pt x="589" y="590"/>
                      <a:pt x="589" y="590"/>
                      <a:pt x="589" y="590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678" y="678"/>
                      <a:pt x="678" y="678"/>
                      <a:pt x="678" y="678"/>
                    </a:cubicBezTo>
                    <a:cubicBezTo>
                      <a:pt x="589" y="590"/>
                      <a:pt x="589" y="590"/>
                      <a:pt x="589" y="590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6" name="Freeform 37"/>
              <p:cNvSpPr>
                <a:spLocks/>
              </p:cNvSpPr>
              <p:nvPr userDrawn="1"/>
            </p:nvSpPr>
            <p:spPr bwMode="auto">
              <a:xfrm>
                <a:off x="7650539" y="5590461"/>
                <a:ext cx="476797" cy="660417"/>
              </a:xfrm>
              <a:custGeom>
                <a:avLst/>
                <a:gdLst>
                  <a:gd name="T0" fmla="*/ 118 w 378"/>
                  <a:gd name="T1" fmla="*/ 0 h 524"/>
                  <a:gd name="T2" fmla="*/ 128 w 378"/>
                  <a:gd name="T3" fmla="*/ 439 h 524"/>
                  <a:gd name="T4" fmla="*/ 327 w 378"/>
                  <a:gd name="T5" fmla="*/ 524 h 524"/>
                  <a:gd name="T6" fmla="*/ 378 w 378"/>
                  <a:gd name="T7" fmla="*/ 441 h 524"/>
                  <a:gd name="T8" fmla="*/ 342 w 378"/>
                  <a:gd name="T9" fmla="*/ 444 h 524"/>
                  <a:gd name="T10" fmla="*/ 184 w 378"/>
                  <a:gd name="T11" fmla="*/ 380 h 524"/>
                  <a:gd name="T12" fmla="*/ 177 w 378"/>
                  <a:gd name="T13" fmla="*/ 56 h 524"/>
                  <a:gd name="T14" fmla="*/ 177 w 378"/>
                  <a:gd name="T15" fmla="*/ 56 h 524"/>
                  <a:gd name="T16" fmla="*/ 177 w 378"/>
                  <a:gd name="T17" fmla="*/ 56 h 524"/>
                  <a:gd name="T18" fmla="*/ 118 w 378"/>
                  <a:gd name="T1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8" h="524">
                    <a:moveTo>
                      <a:pt x="118" y="0"/>
                    </a:moveTo>
                    <a:cubicBezTo>
                      <a:pt x="0" y="124"/>
                      <a:pt x="4" y="321"/>
                      <a:pt x="128" y="439"/>
                    </a:cubicBezTo>
                    <a:cubicBezTo>
                      <a:pt x="184" y="492"/>
                      <a:pt x="255" y="521"/>
                      <a:pt x="327" y="524"/>
                    </a:cubicBezTo>
                    <a:cubicBezTo>
                      <a:pt x="342" y="495"/>
                      <a:pt x="360" y="467"/>
                      <a:pt x="378" y="441"/>
                    </a:cubicBezTo>
                    <a:cubicBezTo>
                      <a:pt x="367" y="443"/>
                      <a:pt x="355" y="444"/>
                      <a:pt x="342" y="444"/>
                    </a:cubicBezTo>
                    <a:cubicBezTo>
                      <a:pt x="286" y="444"/>
                      <a:pt x="229" y="422"/>
                      <a:pt x="184" y="380"/>
                    </a:cubicBezTo>
                    <a:cubicBezTo>
                      <a:pt x="93" y="293"/>
                      <a:pt x="90" y="148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7" name="Freeform 38"/>
              <p:cNvSpPr>
                <a:spLocks/>
              </p:cNvSpPr>
              <p:nvPr userDrawn="1"/>
            </p:nvSpPr>
            <p:spPr bwMode="auto">
              <a:xfrm>
                <a:off x="8062528" y="6060314"/>
                <a:ext cx="303206" cy="191336"/>
              </a:xfrm>
              <a:custGeom>
                <a:avLst/>
                <a:gdLst>
                  <a:gd name="T0" fmla="*/ 181 w 240"/>
                  <a:gd name="T1" fmla="*/ 0 h 152"/>
                  <a:gd name="T2" fmla="*/ 51 w 240"/>
                  <a:gd name="T3" fmla="*/ 68 h 152"/>
                  <a:gd name="T4" fmla="*/ 0 w 240"/>
                  <a:gd name="T5" fmla="*/ 151 h 152"/>
                  <a:gd name="T6" fmla="*/ 15 w 240"/>
                  <a:gd name="T7" fmla="*/ 152 h 152"/>
                  <a:gd name="T8" fmla="*/ 240 w 240"/>
                  <a:gd name="T9" fmla="*/ 56 h 152"/>
                  <a:gd name="T10" fmla="*/ 240 w 240"/>
                  <a:gd name="T11" fmla="*/ 56 h 152"/>
                  <a:gd name="T12" fmla="*/ 240 w 240"/>
                  <a:gd name="T13" fmla="*/ 56 h 152"/>
                  <a:gd name="T14" fmla="*/ 181 w 240"/>
                  <a:gd name="T1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52">
                    <a:moveTo>
                      <a:pt x="181" y="0"/>
                    </a:moveTo>
                    <a:cubicBezTo>
                      <a:pt x="145" y="37"/>
                      <a:pt x="99" y="60"/>
                      <a:pt x="51" y="68"/>
                    </a:cubicBezTo>
                    <a:cubicBezTo>
                      <a:pt x="33" y="94"/>
                      <a:pt x="15" y="122"/>
                      <a:pt x="0" y="151"/>
                    </a:cubicBezTo>
                    <a:cubicBezTo>
                      <a:pt x="5" y="152"/>
                      <a:pt x="10" y="152"/>
                      <a:pt x="15" y="152"/>
                    </a:cubicBezTo>
                    <a:cubicBezTo>
                      <a:pt x="97" y="152"/>
                      <a:pt x="179" y="120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240" y="56"/>
                      <a:pt x="240" y="56"/>
                      <a:pt x="240" y="56"/>
                    </a:cubicBezTo>
                    <a:cubicBezTo>
                      <a:pt x="181" y="0"/>
                      <a:pt x="181" y="0"/>
                      <a:pt x="1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8" name="Freeform 39"/>
              <p:cNvSpPr>
                <a:spLocks/>
              </p:cNvSpPr>
              <p:nvPr userDrawn="1"/>
            </p:nvSpPr>
            <p:spPr bwMode="auto">
              <a:xfrm>
                <a:off x="7799442" y="5469334"/>
                <a:ext cx="672761" cy="443622"/>
              </a:xfrm>
              <a:custGeom>
                <a:avLst/>
                <a:gdLst>
                  <a:gd name="T0" fmla="*/ 224 w 534"/>
                  <a:gd name="T1" fmla="*/ 0 h 352"/>
                  <a:gd name="T2" fmla="*/ 0 w 534"/>
                  <a:gd name="T3" fmla="*/ 96 h 352"/>
                  <a:gd name="T4" fmla="*/ 0 w 534"/>
                  <a:gd name="T5" fmla="*/ 96 h 352"/>
                  <a:gd name="T6" fmla="*/ 0 w 534"/>
                  <a:gd name="T7" fmla="*/ 96 h 352"/>
                  <a:gd name="T8" fmla="*/ 59 w 534"/>
                  <a:gd name="T9" fmla="*/ 152 h 352"/>
                  <a:gd name="T10" fmla="*/ 224 w 534"/>
                  <a:gd name="T11" fmla="*/ 81 h 352"/>
                  <a:gd name="T12" fmla="*/ 382 w 534"/>
                  <a:gd name="T13" fmla="*/ 145 h 352"/>
                  <a:gd name="T14" fmla="*/ 449 w 534"/>
                  <a:gd name="T15" fmla="*/ 352 h 352"/>
                  <a:gd name="T16" fmla="*/ 534 w 534"/>
                  <a:gd name="T17" fmla="*/ 303 h 352"/>
                  <a:gd name="T18" fmla="*/ 439 w 534"/>
                  <a:gd name="T19" fmla="*/ 86 h 352"/>
                  <a:gd name="T20" fmla="*/ 224 w 534"/>
                  <a:gd name="T21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4" h="352">
                    <a:moveTo>
                      <a:pt x="224" y="0"/>
                    </a:moveTo>
                    <a:cubicBezTo>
                      <a:pt x="143" y="0"/>
                      <a:pt x="61" y="32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9" y="152"/>
                      <a:pt x="59" y="152"/>
                      <a:pt x="59" y="152"/>
                    </a:cubicBezTo>
                    <a:cubicBezTo>
                      <a:pt x="104" y="105"/>
                      <a:pt x="164" y="81"/>
                      <a:pt x="224" y="81"/>
                    </a:cubicBezTo>
                    <a:cubicBezTo>
                      <a:pt x="281" y="81"/>
                      <a:pt x="338" y="103"/>
                      <a:pt x="382" y="145"/>
                    </a:cubicBezTo>
                    <a:cubicBezTo>
                      <a:pt x="441" y="200"/>
                      <a:pt x="463" y="279"/>
                      <a:pt x="449" y="352"/>
                    </a:cubicBezTo>
                    <a:cubicBezTo>
                      <a:pt x="477" y="334"/>
                      <a:pt x="505" y="318"/>
                      <a:pt x="534" y="303"/>
                    </a:cubicBezTo>
                    <a:cubicBezTo>
                      <a:pt x="533" y="224"/>
                      <a:pt x="501" y="145"/>
                      <a:pt x="439" y="86"/>
                    </a:cubicBezTo>
                    <a:cubicBezTo>
                      <a:pt x="379" y="29"/>
                      <a:pt x="301" y="0"/>
                      <a:pt x="2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39" name="Freeform 41"/>
              <p:cNvSpPr>
                <a:spLocks/>
              </p:cNvSpPr>
              <p:nvPr userDrawn="1"/>
            </p:nvSpPr>
            <p:spPr bwMode="auto">
              <a:xfrm>
                <a:off x="7799442" y="5590461"/>
                <a:ext cx="74065" cy="70208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0" name="Freeform 42"/>
              <p:cNvSpPr>
                <a:spLocks/>
              </p:cNvSpPr>
              <p:nvPr userDrawn="1"/>
            </p:nvSpPr>
            <p:spPr bwMode="auto">
              <a:xfrm>
                <a:off x="8290897" y="6060314"/>
                <a:ext cx="74837" cy="70979"/>
              </a:xfrm>
              <a:custGeom>
                <a:avLst/>
                <a:gdLst>
                  <a:gd name="T0" fmla="*/ 0 w 59"/>
                  <a:gd name="T1" fmla="*/ 0 h 56"/>
                  <a:gd name="T2" fmla="*/ 0 w 59"/>
                  <a:gd name="T3" fmla="*/ 0 h 56"/>
                  <a:gd name="T4" fmla="*/ 59 w 59"/>
                  <a:gd name="T5" fmla="*/ 56 h 56"/>
                  <a:gd name="T6" fmla="*/ 59 w 59"/>
                  <a:gd name="T7" fmla="*/ 56 h 56"/>
                  <a:gd name="T8" fmla="*/ 0 w 59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1" name="Freeform 43"/>
              <p:cNvSpPr>
                <a:spLocks noEditPoints="1"/>
              </p:cNvSpPr>
              <p:nvPr userDrawn="1"/>
            </p:nvSpPr>
            <p:spPr bwMode="auto">
              <a:xfrm>
                <a:off x="8863361" y="5557286"/>
                <a:ext cx="408132" cy="721367"/>
              </a:xfrm>
              <a:custGeom>
                <a:avLst/>
                <a:gdLst>
                  <a:gd name="T0" fmla="*/ 9 w 324"/>
                  <a:gd name="T1" fmla="*/ 350 h 572"/>
                  <a:gd name="T2" fmla="*/ 11 w 324"/>
                  <a:gd name="T3" fmla="*/ 556 h 572"/>
                  <a:gd name="T4" fmla="*/ 105 w 324"/>
                  <a:gd name="T5" fmla="*/ 572 h 572"/>
                  <a:gd name="T6" fmla="*/ 202 w 324"/>
                  <a:gd name="T7" fmla="*/ 555 h 572"/>
                  <a:gd name="T8" fmla="*/ 195 w 324"/>
                  <a:gd name="T9" fmla="*/ 383 h 572"/>
                  <a:gd name="T10" fmla="*/ 9 w 324"/>
                  <a:gd name="T11" fmla="*/ 350 h 572"/>
                  <a:gd name="T12" fmla="*/ 159 w 324"/>
                  <a:gd name="T13" fmla="*/ 0 h 572"/>
                  <a:gd name="T14" fmla="*/ 62 w 324"/>
                  <a:gd name="T15" fmla="*/ 162 h 572"/>
                  <a:gd name="T16" fmla="*/ 251 w 324"/>
                  <a:gd name="T17" fmla="*/ 201 h 572"/>
                  <a:gd name="T18" fmla="*/ 324 w 324"/>
                  <a:gd name="T19" fmla="*/ 96 h 572"/>
                  <a:gd name="T20" fmla="*/ 309 w 324"/>
                  <a:gd name="T21" fmla="*/ 80 h 572"/>
                  <a:gd name="T22" fmla="*/ 309 w 324"/>
                  <a:gd name="T23" fmla="*/ 80 h 572"/>
                  <a:gd name="T24" fmla="*/ 159 w 324"/>
                  <a:gd name="T25" fmla="*/ 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572">
                    <a:moveTo>
                      <a:pt x="9" y="350"/>
                    </a:moveTo>
                    <a:cubicBezTo>
                      <a:pt x="0" y="418"/>
                      <a:pt x="0" y="488"/>
                      <a:pt x="11" y="556"/>
                    </a:cubicBezTo>
                    <a:cubicBezTo>
                      <a:pt x="41" y="566"/>
                      <a:pt x="73" y="572"/>
                      <a:pt x="105" y="572"/>
                    </a:cubicBezTo>
                    <a:cubicBezTo>
                      <a:pt x="138" y="572"/>
                      <a:pt x="171" y="566"/>
                      <a:pt x="202" y="555"/>
                    </a:cubicBezTo>
                    <a:cubicBezTo>
                      <a:pt x="190" y="498"/>
                      <a:pt x="188" y="440"/>
                      <a:pt x="195" y="383"/>
                    </a:cubicBezTo>
                    <a:cubicBezTo>
                      <a:pt x="137" y="362"/>
                      <a:pt x="75" y="350"/>
                      <a:pt x="9" y="350"/>
                    </a:cubicBezTo>
                    <a:moveTo>
                      <a:pt x="159" y="0"/>
                    </a:moveTo>
                    <a:cubicBezTo>
                      <a:pt x="119" y="51"/>
                      <a:pt x="86" y="105"/>
                      <a:pt x="62" y="162"/>
                    </a:cubicBezTo>
                    <a:cubicBezTo>
                      <a:pt x="128" y="167"/>
                      <a:pt x="191" y="180"/>
                      <a:pt x="251" y="201"/>
                    </a:cubicBezTo>
                    <a:cubicBezTo>
                      <a:pt x="271" y="164"/>
                      <a:pt x="295" y="129"/>
                      <a:pt x="324" y="96"/>
                    </a:cubicBezTo>
                    <a:cubicBezTo>
                      <a:pt x="320" y="90"/>
                      <a:pt x="314" y="85"/>
                      <a:pt x="309" y="80"/>
                    </a:cubicBezTo>
                    <a:cubicBezTo>
                      <a:pt x="309" y="80"/>
                      <a:pt x="309" y="80"/>
                      <a:pt x="309" y="80"/>
                    </a:cubicBezTo>
                    <a:cubicBezTo>
                      <a:pt x="266" y="37"/>
                      <a:pt x="214" y="11"/>
                      <a:pt x="1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2" name="Freeform 46"/>
              <p:cNvSpPr>
                <a:spLocks/>
              </p:cNvSpPr>
              <p:nvPr userDrawn="1"/>
            </p:nvSpPr>
            <p:spPr bwMode="auto">
              <a:xfrm>
                <a:off x="10144077" y="6594974"/>
                <a:ext cx="270030" cy="275431"/>
              </a:xfrm>
              <a:custGeom>
                <a:avLst/>
                <a:gdLst>
                  <a:gd name="T0" fmla="*/ 81 w 214"/>
                  <a:gd name="T1" fmla="*/ 0 h 219"/>
                  <a:gd name="T2" fmla="*/ 0 w 214"/>
                  <a:gd name="T3" fmla="*/ 66 h 219"/>
                  <a:gd name="T4" fmla="*/ 110 w 214"/>
                  <a:gd name="T5" fmla="*/ 219 h 219"/>
                  <a:gd name="T6" fmla="*/ 214 w 214"/>
                  <a:gd name="T7" fmla="*/ 133 h 219"/>
                  <a:gd name="T8" fmla="*/ 214 w 214"/>
                  <a:gd name="T9" fmla="*/ 133 h 219"/>
                  <a:gd name="T10" fmla="*/ 213 w 214"/>
                  <a:gd name="T11" fmla="*/ 133 h 219"/>
                  <a:gd name="T12" fmla="*/ 81 w 214"/>
                  <a:gd name="T1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" h="219">
                    <a:moveTo>
                      <a:pt x="81" y="0"/>
                    </a:moveTo>
                    <a:cubicBezTo>
                      <a:pt x="56" y="25"/>
                      <a:pt x="28" y="47"/>
                      <a:pt x="0" y="66"/>
                    </a:cubicBezTo>
                    <a:cubicBezTo>
                      <a:pt x="31" y="120"/>
                      <a:pt x="68" y="171"/>
                      <a:pt x="110" y="219"/>
                    </a:cubicBezTo>
                    <a:cubicBezTo>
                      <a:pt x="147" y="194"/>
                      <a:pt x="182" y="166"/>
                      <a:pt x="214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81" y="0"/>
                      <a:pt x="81" y="0"/>
                      <a:pt x="8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3" name="Freeform 47"/>
              <p:cNvSpPr>
                <a:spLocks/>
              </p:cNvSpPr>
              <p:nvPr userDrawn="1"/>
            </p:nvSpPr>
            <p:spPr bwMode="auto">
              <a:xfrm>
                <a:off x="9478259" y="6750820"/>
                <a:ext cx="305520" cy="276203"/>
              </a:xfrm>
              <a:custGeom>
                <a:avLst/>
                <a:gdLst>
                  <a:gd name="T0" fmla="*/ 54 w 242"/>
                  <a:gd name="T1" fmla="*/ 0 h 219"/>
                  <a:gd name="T2" fmla="*/ 0 w 242"/>
                  <a:gd name="T3" fmla="*/ 181 h 219"/>
                  <a:gd name="T4" fmla="*/ 192 w 242"/>
                  <a:gd name="T5" fmla="*/ 219 h 219"/>
                  <a:gd name="T6" fmla="*/ 242 w 242"/>
                  <a:gd name="T7" fmla="*/ 31 h 219"/>
                  <a:gd name="T8" fmla="*/ 234 w 242"/>
                  <a:gd name="T9" fmla="*/ 31 h 219"/>
                  <a:gd name="T10" fmla="*/ 54 w 242"/>
                  <a:gd name="T1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219">
                    <a:moveTo>
                      <a:pt x="54" y="0"/>
                    </a:moveTo>
                    <a:cubicBezTo>
                      <a:pt x="47" y="65"/>
                      <a:pt x="28" y="125"/>
                      <a:pt x="0" y="181"/>
                    </a:cubicBezTo>
                    <a:cubicBezTo>
                      <a:pt x="62" y="202"/>
                      <a:pt x="127" y="215"/>
                      <a:pt x="192" y="219"/>
                    </a:cubicBezTo>
                    <a:cubicBezTo>
                      <a:pt x="216" y="160"/>
                      <a:pt x="233" y="97"/>
                      <a:pt x="242" y="31"/>
                    </a:cubicBezTo>
                    <a:cubicBezTo>
                      <a:pt x="239" y="31"/>
                      <a:pt x="236" y="31"/>
                      <a:pt x="234" y="31"/>
                    </a:cubicBezTo>
                    <a:cubicBezTo>
                      <a:pt x="173" y="31"/>
                      <a:pt x="112" y="21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4" name="Freeform 50"/>
              <p:cNvSpPr>
                <a:spLocks/>
              </p:cNvSpPr>
              <p:nvPr userDrawn="1"/>
            </p:nvSpPr>
            <p:spPr bwMode="auto">
              <a:xfrm>
                <a:off x="10417965" y="5841204"/>
                <a:ext cx="260772" cy="344868"/>
              </a:xfrm>
              <a:custGeom>
                <a:avLst/>
                <a:gdLst>
                  <a:gd name="T0" fmla="*/ 172 w 207"/>
                  <a:gd name="T1" fmla="*/ 0 h 274"/>
                  <a:gd name="T2" fmla="*/ 0 w 207"/>
                  <a:gd name="T3" fmla="*/ 82 h 274"/>
                  <a:gd name="T4" fmla="*/ 16 w 207"/>
                  <a:gd name="T5" fmla="*/ 274 h 274"/>
                  <a:gd name="T6" fmla="*/ 207 w 207"/>
                  <a:gd name="T7" fmla="*/ 202 h 274"/>
                  <a:gd name="T8" fmla="*/ 172 w 207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74">
                    <a:moveTo>
                      <a:pt x="172" y="0"/>
                    </a:moveTo>
                    <a:cubicBezTo>
                      <a:pt x="119" y="38"/>
                      <a:pt x="61" y="66"/>
                      <a:pt x="0" y="82"/>
                    </a:cubicBezTo>
                    <a:cubicBezTo>
                      <a:pt x="17" y="145"/>
                      <a:pt x="22" y="210"/>
                      <a:pt x="16" y="274"/>
                    </a:cubicBezTo>
                    <a:cubicBezTo>
                      <a:pt x="82" y="259"/>
                      <a:pt x="146" y="235"/>
                      <a:pt x="207" y="202"/>
                    </a:cubicBezTo>
                    <a:cubicBezTo>
                      <a:pt x="205" y="134"/>
                      <a:pt x="193" y="66"/>
                      <a:pt x="1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5" name="Freeform 51"/>
              <p:cNvSpPr>
                <a:spLocks noEditPoints="1"/>
              </p:cNvSpPr>
              <p:nvPr userDrawn="1"/>
            </p:nvSpPr>
            <p:spPr bwMode="auto">
              <a:xfrm>
                <a:off x="10144077" y="5373666"/>
                <a:ext cx="351811" cy="1388728"/>
              </a:xfrm>
              <a:custGeom>
                <a:avLst/>
                <a:gdLst>
                  <a:gd name="T0" fmla="*/ 169 w 279"/>
                  <a:gd name="T1" fmla="*/ 852 h 1102"/>
                  <a:gd name="T2" fmla="*/ 80 w 279"/>
                  <a:gd name="T3" fmla="*/ 969 h 1102"/>
                  <a:gd name="T4" fmla="*/ 81 w 279"/>
                  <a:gd name="T5" fmla="*/ 969 h 1102"/>
                  <a:gd name="T6" fmla="*/ 81 w 279"/>
                  <a:gd name="T7" fmla="*/ 969 h 1102"/>
                  <a:gd name="T8" fmla="*/ 214 w 279"/>
                  <a:gd name="T9" fmla="*/ 1102 h 1102"/>
                  <a:gd name="T10" fmla="*/ 279 w 279"/>
                  <a:gd name="T11" fmla="*/ 1027 h 1102"/>
                  <a:gd name="T12" fmla="*/ 169 w 279"/>
                  <a:gd name="T13" fmla="*/ 852 h 1102"/>
                  <a:gd name="T14" fmla="*/ 110 w 279"/>
                  <a:gd name="T15" fmla="*/ 0 h 1102"/>
                  <a:gd name="T16" fmla="*/ 0 w 279"/>
                  <a:gd name="T17" fmla="*/ 152 h 1102"/>
                  <a:gd name="T18" fmla="*/ 80 w 279"/>
                  <a:gd name="T19" fmla="*/ 218 h 1102"/>
                  <a:gd name="T20" fmla="*/ 169 w 279"/>
                  <a:gd name="T21" fmla="*/ 336 h 1102"/>
                  <a:gd name="T22" fmla="*/ 279 w 279"/>
                  <a:gd name="T23" fmla="*/ 161 h 1102"/>
                  <a:gd name="T24" fmla="*/ 213 w 279"/>
                  <a:gd name="T25" fmla="*/ 85 h 1102"/>
                  <a:gd name="T26" fmla="*/ 110 w 279"/>
                  <a:gd name="T27" fmla="*/ 0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9" h="1102">
                    <a:moveTo>
                      <a:pt x="169" y="852"/>
                    </a:moveTo>
                    <a:cubicBezTo>
                      <a:pt x="145" y="894"/>
                      <a:pt x="116" y="933"/>
                      <a:pt x="80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81" y="969"/>
                      <a:pt x="81" y="969"/>
                      <a:pt x="81" y="969"/>
                    </a:cubicBezTo>
                    <a:cubicBezTo>
                      <a:pt x="214" y="1102"/>
                      <a:pt x="214" y="1102"/>
                      <a:pt x="214" y="1102"/>
                    </a:cubicBezTo>
                    <a:cubicBezTo>
                      <a:pt x="237" y="1078"/>
                      <a:pt x="259" y="1053"/>
                      <a:pt x="279" y="1027"/>
                    </a:cubicBezTo>
                    <a:cubicBezTo>
                      <a:pt x="232" y="973"/>
                      <a:pt x="195" y="914"/>
                      <a:pt x="169" y="852"/>
                    </a:cubicBezTo>
                    <a:moveTo>
                      <a:pt x="110" y="0"/>
                    </a:moveTo>
                    <a:cubicBezTo>
                      <a:pt x="68" y="47"/>
                      <a:pt x="31" y="99"/>
                      <a:pt x="0" y="152"/>
                    </a:cubicBezTo>
                    <a:cubicBezTo>
                      <a:pt x="28" y="171"/>
                      <a:pt x="55" y="193"/>
                      <a:pt x="80" y="218"/>
                    </a:cubicBezTo>
                    <a:cubicBezTo>
                      <a:pt x="116" y="254"/>
                      <a:pt x="146" y="294"/>
                      <a:pt x="169" y="336"/>
                    </a:cubicBezTo>
                    <a:cubicBezTo>
                      <a:pt x="196" y="273"/>
                      <a:pt x="232" y="214"/>
                      <a:pt x="279" y="161"/>
                    </a:cubicBezTo>
                    <a:cubicBezTo>
                      <a:pt x="259" y="134"/>
                      <a:pt x="237" y="109"/>
                      <a:pt x="213" y="85"/>
                    </a:cubicBezTo>
                    <a:cubicBezTo>
                      <a:pt x="181" y="53"/>
                      <a:pt x="147" y="24"/>
                      <a:pt x="1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6" name="Freeform 52"/>
              <p:cNvSpPr>
                <a:spLocks/>
              </p:cNvSpPr>
              <p:nvPr userDrawn="1"/>
            </p:nvSpPr>
            <p:spPr bwMode="auto">
              <a:xfrm>
                <a:off x="9563126" y="5215505"/>
                <a:ext cx="355669" cy="87181"/>
              </a:xfrm>
              <a:custGeom>
                <a:avLst/>
                <a:gdLst>
                  <a:gd name="T0" fmla="*/ 166 w 282"/>
                  <a:gd name="T1" fmla="*/ 0 h 69"/>
                  <a:gd name="T2" fmla="*/ 2 w 282"/>
                  <a:gd name="T3" fmla="*/ 19 h 69"/>
                  <a:gd name="T4" fmla="*/ 0 w 282"/>
                  <a:gd name="T5" fmla="*/ 66 h 69"/>
                  <a:gd name="T6" fmla="*/ 50 w 282"/>
                  <a:gd name="T7" fmla="*/ 69 h 69"/>
                  <a:gd name="T8" fmla="*/ 282 w 282"/>
                  <a:gd name="T9" fmla="*/ 9 h 69"/>
                  <a:gd name="T10" fmla="*/ 166 w 282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2" h="69">
                    <a:moveTo>
                      <a:pt x="166" y="0"/>
                    </a:moveTo>
                    <a:cubicBezTo>
                      <a:pt x="111" y="0"/>
                      <a:pt x="56" y="6"/>
                      <a:pt x="2" y="19"/>
                    </a:cubicBezTo>
                    <a:cubicBezTo>
                      <a:pt x="0" y="34"/>
                      <a:pt x="0" y="50"/>
                      <a:pt x="0" y="66"/>
                    </a:cubicBezTo>
                    <a:cubicBezTo>
                      <a:pt x="17" y="68"/>
                      <a:pt x="33" y="69"/>
                      <a:pt x="50" y="69"/>
                    </a:cubicBezTo>
                    <a:cubicBezTo>
                      <a:pt x="130" y="69"/>
                      <a:pt x="210" y="49"/>
                      <a:pt x="282" y="9"/>
                    </a:cubicBezTo>
                    <a:cubicBezTo>
                      <a:pt x="244" y="3"/>
                      <a:pt x="205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7" name="Freeform 53"/>
              <p:cNvSpPr>
                <a:spLocks/>
              </p:cNvSpPr>
              <p:nvPr userDrawn="1"/>
            </p:nvSpPr>
            <p:spPr bwMode="auto">
              <a:xfrm>
                <a:off x="9447399" y="5240193"/>
                <a:ext cx="118042" cy="58635"/>
              </a:xfrm>
              <a:custGeom>
                <a:avLst/>
                <a:gdLst>
                  <a:gd name="T0" fmla="*/ 94 w 94"/>
                  <a:gd name="T1" fmla="*/ 0 h 47"/>
                  <a:gd name="T2" fmla="*/ 0 w 94"/>
                  <a:gd name="T3" fmla="*/ 28 h 47"/>
                  <a:gd name="T4" fmla="*/ 92 w 94"/>
                  <a:gd name="T5" fmla="*/ 47 h 47"/>
                  <a:gd name="T6" fmla="*/ 94 w 94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47">
                    <a:moveTo>
                      <a:pt x="94" y="0"/>
                    </a:moveTo>
                    <a:cubicBezTo>
                      <a:pt x="62" y="7"/>
                      <a:pt x="31" y="17"/>
                      <a:pt x="0" y="28"/>
                    </a:cubicBezTo>
                    <a:cubicBezTo>
                      <a:pt x="30" y="38"/>
                      <a:pt x="61" y="44"/>
                      <a:pt x="92" y="47"/>
                    </a:cubicBezTo>
                    <a:cubicBezTo>
                      <a:pt x="92" y="31"/>
                      <a:pt x="92" y="15"/>
                      <a:pt x="9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8" name="Freeform 54"/>
              <p:cNvSpPr>
                <a:spLocks/>
              </p:cNvSpPr>
              <p:nvPr userDrawn="1"/>
            </p:nvSpPr>
            <p:spPr bwMode="auto">
              <a:xfrm>
                <a:off x="10245917" y="6594974"/>
                <a:ext cx="168190" cy="167419"/>
              </a:xfrm>
              <a:custGeom>
                <a:avLst/>
                <a:gdLst>
                  <a:gd name="T0" fmla="*/ 0 w 133"/>
                  <a:gd name="T1" fmla="*/ 0 h 133"/>
                  <a:gd name="T2" fmla="*/ 0 w 133"/>
                  <a:gd name="T3" fmla="*/ 0 h 133"/>
                  <a:gd name="T4" fmla="*/ 132 w 133"/>
                  <a:gd name="T5" fmla="*/ 133 h 133"/>
                  <a:gd name="T6" fmla="*/ 133 w 133"/>
                  <a:gd name="T7" fmla="*/ 133 h 133"/>
                  <a:gd name="T8" fmla="*/ 0 w 13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2" y="133"/>
                      <a:pt x="132" y="133"/>
                      <a:pt x="132" y="133"/>
                    </a:cubicBezTo>
                    <a:cubicBezTo>
                      <a:pt x="132" y="133"/>
                      <a:pt x="132" y="133"/>
                      <a:pt x="133" y="1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49" name="Freeform 55"/>
              <p:cNvSpPr>
                <a:spLocks noEditPoints="1"/>
              </p:cNvSpPr>
              <p:nvPr userDrawn="1"/>
            </p:nvSpPr>
            <p:spPr bwMode="auto">
              <a:xfrm>
                <a:off x="9117961" y="5590461"/>
                <a:ext cx="374185" cy="790032"/>
              </a:xfrm>
              <a:custGeom>
                <a:avLst/>
                <a:gdLst>
                  <a:gd name="T0" fmla="*/ 132 w 297"/>
                  <a:gd name="T1" fmla="*/ 433 h 627"/>
                  <a:gd name="T2" fmla="*/ 107 w 297"/>
                  <a:gd name="T3" fmla="*/ 461 h 627"/>
                  <a:gd name="T4" fmla="*/ 0 w 297"/>
                  <a:gd name="T5" fmla="*/ 529 h 627"/>
                  <a:gd name="T6" fmla="*/ 30 w 297"/>
                  <a:gd name="T7" fmla="*/ 627 h 627"/>
                  <a:gd name="T8" fmla="*/ 179 w 297"/>
                  <a:gd name="T9" fmla="*/ 533 h 627"/>
                  <a:gd name="T10" fmla="*/ 207 w 297"/>
                  <a:gd name="T11" fmla="*/ 503 h 627"/>
                  <a:gd name="T12" fmla="*/ 132 w 297"/>
                  <a:gd name="T13" fmla="*/ 433 h 627"/>
                  <a:gd name="T14" fmla="*/ 197 w 297"/>
                  <a:gd name="T15" fmla="*/ 0 h 627"/>
                  <a:gd name="T16" fmla="*/ 144 w 297"/>
                  <a:gd name="T17" fmla="*/ 46 h 627"/>
                  <a:gd name="T18" fmla="*/ 144 w 297"/>
                  <a:gd name="T19" fmla="*/ 47 h 627"/>
                  <a:gd name="T20" fmla="*/ 122 w 297"/>
                  <a:gd name="T21" fmla="*/ 70 h 627"/>
                  <a:gd name="T22" fmla="*/ 191 w 297"/>
                  <a:gd name="T23" fmla="*/ 244 h 627"/>
                  <a:gd name="T24" fmla="*/ 289 w 297"/>
                  <a:gd name="T25" fmla="*/ 317 h 627"/>
                  <a:gd name="T26" fmla="*/ 283 w 297"/>
                  <a:gd name="T27" fmla="*/ 165 h 627"/>
                  <a:gd name="T28" fmla="*/ 205 w 297"/>
                  <a:gd name="T29" fmla="*/ 10 h 627"/>
                  <a:gd name="T30" fmla="*/ 197 w 297"/>
                  <a:gd name="T31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627">
                    <a:moveTo>
                      <a:pt x="132" y="433"/>
                    </a:moveTo>
                    <a:cubicBezTo>
                      <a:pt x="124" y="443"/>
                      <a:pt x="116" y="452"/>
                      <a:pt x="107" y="461"/>
                    </a:cubicBezTo>
                    <a:cubicBezTo>
                      <a:pt x="76" y="492"/>
                      <a:pt x="39" y="515"/>
                      <a:pt x="0" y="529"/>
                    </a:cubicBezTo>
                    <a:cubicBezTo>
                      <a:pt x="7" y="562"/>
                      <a:pt x="17" y="595"/>
                      <a:pt x="30" y="627"/>
                    </a:cubicBezTo>
                    <a:cubicBezTo>
                      <a:pt x="85" y="608"/>
                      <a:pt x="136" y="577"/>
                      <a:pt x="179" y="533"/>
                    </a:cubicBezTo>
                    <a:cubicBezTo>
                      <a:pt x="189" y="524"/>
                      <a:pt x="198" y="514"/>
                      <a:pt x="207" y="503"/>
                    </a:cubicBezTo>
                    <a:cubicBezTo>
                      <a:pt x="184" y="478"/>
                      <a:pt x="159" y="454"/>
                      <a:pt x="132" y="433"/>
                    </a:cubicBezTo>
                    <a:moveTo>
                      <a:pt x="197" y="0"/>
                    </a:moveTo>
                    <a:cubicBezTo>
                      <a:pt x="179" y="14"/>
                      <a:pt x="161" y="29"/>
                      <a:pt x="144" y="46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37" y="54"/>
                      <a:pt x="129" y="62"/>
                      <a:pt x="122" y="70"/>
                    </a:cubicBezTo>
                    <a:cubicBezTo>
                      <a:pt x="165" y="120"/>
                      <a:pt x="188" y="182"/>
                      <a:pt x="191" y="244"/>
                    </a:cubicBezTo>
                    <a:cubicBezTo>
                      <a:pt x="226" y="266"/>
                      <a:pt x="259" y="290"/>
                      <a:pt x="289" y="317"/>
                    </a:cubicBezTo>
                    <a:cubicBezTo>
                      <a:pt x="297" y="267"/>
                      <a:pt x="295" y="215"/>
                      <a:pt x="283" y="165"/>
                    </a:cubicBezTo>
                    <a:cubicBezTo>
                      <a:pt x="250" y="116"/>
                      <a:pt x="224" y="64"/>
                      <a:pt x="205" y="10"/>
                    </a:cubicBezTo>
                    <a:cubicBezTo>
                      <a:pt x="202" y="6"/>
                      <a:pt x="200" y="3"/>
                      <a:pt x="1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0" name="Freeform 56"/>
              <p:cNvSpPr>
                <a:spLocks/>
              </p:cNvSpPr>
              <p:nvPr userDrawn="1"/>
            </p:nvSpPr>
            <p:spPr bwMode="auto">
              <a:xfrm>
                <a:off x="9376419" y="5602806"/>
                <a:ext cx="97983" cy="195194"/>
              </a:xfrm>
              <a:custGeom>
                <a:avLst/>
                <a:gdLst>
                  <a:gd name="T0" fmla="*/ 0 w 78"/>
                  <a:gd name="T1" fmla="*/ 0 h 155"/>
                  <a:gd name="T2" fmla="*/ 78 w 78"/>
                  <a:gd name="T3" fmla="*/ 155 h 155"/>
                  <a:gd name="T4" fmla="*/ 0 w 78"/>
                  <a:gd name="T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155">
                    <a:moveTo>
                      <a:pt x="0" y="0"/>
                    </a:moveTo>
                    <a:cubicBezTo>
                      <a:pt x="19" y="54"/>
                      <a:pt x="45" y="106"/>
                      <a:pt x="78" y="155"/>
                    </a:cubicBezTo>
                    <a:cubicBezTo>
                      <a:pt x="64" y="99"/>
                      <a:pt x="38" y="46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1" name="Freeform 57"/>
              <p:cNvSpPr>
                <a:spLocks/>
              </p:cNvSpPr>
              <p:nvPr userDrawn="1"/>
            </p:nvSpPr>
            <p:spPr bwMode="auto">
              <a:xfrm>
                <a:off x="9284609" y="5897524"/>
                <a:ext cx="197508" cy="326351"/>
              </a:xfrm>
              <a:custGeom>
                <a:avLst/>
                <a:gdLst>
                  <a:gd name="T0" fmla="*/ 59 w 157"/>
                  <a:gd name="T1" fmla="*/ 0 h 259"/>
                  <a:gd name="T2" fmla="*/ 0 w 157"/>
                  <a:gd name="T3" fmla="*/ 189 h 259"/>
                  <a:gd name="T4" fmla="*/ 75 w 157"/>
                  <a:gd name="T5" fmla="*/ 259 h 259"/>
                  <a:gd name="T6" fmla="*/ 157 w 157"/>
                  <a:gd name="T7" fmla="*/ 73 h 259"/>
                  <a:gd name="T8" fmla="*/ 59 w 157"/>
                  <a:gd name="T9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59">
                    <a:moveTo>
                      <a:pt x="59" y="0"/>
                    </a:moveTo>
                    <a:cubicBezTo>
                      <a:pt x="62" y="66"/>
                      <a:pt x="42" y="134"/>
                      <a:pt x="0" y="189"/>
                    </a:cubicBezTo>
                    <a:cubicBezTo>
                      <a:pt x="27" y="210"/>
                      <a:pt x="52" y="234"/>
                      <a:pt x="75" y="259"/>
                    </a:cubicBezTo>
                    <a:cubicBezTo>
                      <a:pt x="119" y="204"/>
                      <a:pt x="147" y="140"/>
                      <a:pt x="157" y="73"/>
                    </a:cubicBezTo>
                    <a:cubicBezTo>
                      <a:pt x="127" y="46"/>
                      <a:pt x="94" y="22"/>
                      <a:pt x="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2" name="Freeform 58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261544" cy="227597"/>
              </a:xfrm>
              <a:custGeom>
                <a:avLst/>
                <a:gdLst>
                  <a:gd name="T0" fmla="*/ 73 w 208"/>
                  <a:gd name="T1" fmla="*/ 0 h 181"/>
                  <a:gd name="T2" fmla="*/ 72 w 208"/>
                  <a:gd name="T3" fmla="*/ 0 h 181"/>
                  <a:gd name="T4" fmla="*/ 72 w 208"/>
                  <a:gd name="T5" fmla="*/ 0 h 181"/>
                  <a:gd name="T6" fmla="*/ 0 w 208"/>
                  <a:gd name="T7" fmla="*/ 72 h 181"/>
                  <a:gd name="T8" fmla="*/ 208 w 208"/>
                  <a:gd name="T9" fmla="*/ 181 h 181"/>
                  <a:gd name="T10" fmla="*/ 182 w 208"/>
                  <a:gd name="T11" fmla="*/ 69 h 181"/>
                  <a:gd name="T12" fmla="*/ 73 w 208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81">
                    <a:moveTo>
                      <a:pt x="73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59" y="131"/>
                      <a:pt x="132" y="167"/>
                      <a:pt x="208" y="181"/>
                    </a:cubicBezTo>
                    <a:cubicBezTo>
                      <a:pt x="196" y="144"/>
                      <a:pt x="187" y="106"/>
                      <a:pt x="182" y="69"/>
                    </a:cubicBezTo>
                    <a:cubicBezTo>
                      <a:pt x="142" y="55"/>
                      <a:pt x="104" y="32"/>
                      <a:pt x="7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3" name="Freeform 60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85638" cy="81781"/>
              </a:xfrm>
              <a:custGeom>
                <a:avLst/>
                <a:gdLst>
                  <a:gd name="T0" fmla="*/ 50 w 68"/>
                  <a:gd name="T1" fmla="*/ 0 h 65"/>
                  <a:gd name="T2" fmla="*/ 50 w 68"/>
                  <a:gd name="T3" fmla="*/ 0 h 65"/>
                  <a:gd name="T4" fmla="*/ 50 w 68"/>
                  <a:gd name="T5" fmla="*/ 1 h 65"/>
                  <a:gd name="T6" fmla="*/ 0 w 68"/>
                  <a:gd name="T7" fmla="*/ 51 h 65"/>
                  <a:gd name="T8" fmla="*/ 15 w 68"/>
                  <a:gd name="T9" fmla="*/ 65 h 65"/>
                  <a:gd name="T10" fmla="*/ 68 w 68"/>
                  <a:gd name="T11" fmla="*/ 19 h 65"/>
                  <a:gd name="T12" fmla="*/ 50 w 68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5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32" y="48"/>
                      <a:pt x="50" y="33"/>
                      <a:pt x="68" y="19"/>
                    </a:cubicBezTo>
                    <a:cubicBezTo>
                      <a:pt x="62" y="13"/>
                      <a:pt x="57" y="6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4" name="Freeform 61"/>
              <p:cNvSpPr>
                <a:spLocks/>
              </p:cNvSpPr>
              <p:nvPr userDrawn="1"/>
            </p:nvSpPr>
            <p:spPr bwMode="auto">
              <a:xfrm>
                <a:off x="9280751" y="5630580"/>
                <a:ext cx="18516" cy="17745"/>
              </a:xfrm>
              <a:custGeom>
                <a:avLst/>
                <a:gdLst>
                  <a:gd name="T0" fmla="*/ 0 w 15"/>
                  <a:gd name="T1" fmla="*/ 0 h 14"/>
                  <a:gd name="T2" fmla="*/ 0 w 15"/>
                  <a:gd name="T3" fmla="*/ 0 h 14"/>
                  <a:gd name="T4" fmla="*/ 15 w 15"/>
                  <a:gd name="T5" fmla="*/ 14 h 14"/>
                  <a:gd name="T6" fmla="*/ 15 w 15"/>
                  <a:gd name="T7" fmla="*/ 14 h 14"/>
                  <a:gd name="T8" fmla="*/ 0 w 15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5" name="Freeform 63"/>
              <p:cNvSpPr>
                <a:spLocks/>
              </p:cNvSpPr>
              <p:nvPr userDrawn="1"/>
            </p:nvSpPr>
            <p:spPr bwMode="auto">
              <a:xfrm>
                <a:off x="8496892" y="5785655"/>
                <a:ext cx="159704" cy="303977"/>
              </a:xfrm>
              <a:custGeom>
                <a:avLst/>
                <a:gdLst>
                  <a:gd name="T0" fmla="*/ 127 w 127"/>
                  <a:gd name="T1" fmla="*/ 0 h 241"/>
                  <a:gd name="T2" fmla="*/ 11 w 127"/>
                  <a:gd name="T3" fmla="*/ 39 h 241"/>
                  <a:gd name="T4" fmla="*/ 31 w 127"/>
                  <a:gd name="T5" fmla="*/ 241 h 241"/>
                  <a:gd name="T6" fmla="*/ 124 w 127"/>
                  <a:gd name="T7" fmla="*/ 199 h 241"/>
                  <a:gd name="T8" fmla="*/ 127 w 127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241">
                    <a:moveTo>
                      <a:pt x="127" y="0"/>
                    </a:moveTo>
                    <a:cubicBezTo>
                      <a:pt x="87" y="10"/>
                      <a:pt x="48" y="23"/>
                      <a:pt x="11" y="39"/>
                    </a:cubicBezTo>
                    <a:cubicBezTo>
                      <a:pt x="0" y="106"/>
                      <a:pt x="7" y="177"/>
                      <a:pt x="31" y="241"/>
                    </a:cubicBezTo>
                    <a:cubicBezTo>
                      <a:pt x="61" y="224"/>
                      <a:pt x="92" y="210"/>
                      <a:pt x="124" y="199"/>
                    </a:cubicBezTo>
                    <a:cubicBezTo>
                      <a:pt x="102" y="134"/>
                      <a:pt x="103" y="64"/>
                      <a:pt x="1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6" name="Freeform 64"/>
              <p:cNvSpPr>
                <a:spLocks/>
              </p:cNvSpPr>
              <p:nvPr userDrawn="1"/>
            </p:nvSpPr>
            <p:spPr bwMode="auto">
              <a:xfrm>
                <a:off x="9063955" y="5481678"/>
                <a:ext cx="216796" cy="176677"/>
              </a:xfrm>
              <a:custGeom>
                <a:avLst/>
                <a:gdLst>
                  <a:gd name="T0" fmla="*/ 54 w 172"/>
                  <a:gd name="T1" fmla="*/ 0 h 140"/>
                  <a:gd name="T2" fmla="*/ 0 w 172"/>
                  <a:gd name="T3" fmla="*/ 60 h 140"/>
                  <a:gd name="T4" fmla="*/ 150 w 172"/>
                  <a:gd name="T5" fmla="*/ 140 h 140"/>
                  <a:gd name="T6" fmla="*/ 150 w 172"/>
                  <a:gd name="T7" fmla="*/ 140 h 140"/>
                  <a:gd name="T8" fmla="*/ 150 w 172"/>
                  <a:gd name="T9" fmla="*/ 140 h 140"/>
                  <a:gd name="T10" fmla="*/ 172 w 172"/>
                  <a:gd name="T11" fmla="*/ 118 h 140"/>
                  <a:gd name="T12" fmla="*/ 54 w 172"/>
                  <a:gd name="T1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140">
                    <a:moveTo>
                      <a:pt x="54" y="0"/>
                    </a:moveTo>
                    <a:cubicBezTo>
                      <a:pt x="35" y="19"/>
                      <a:pt x="17" y="39"/>
                      <a:pt x="0" y="60"/>
                    </a:cubicBezTo>
                    <a:cubicBezTo>
                      <a:pt x="55" y="71"/>
                      <a:pt x="107" y="97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72" y="118"/>
                      <a:pt x="172" y="118"/>
                      <a:pt x="172" y="118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7" name="Freeform 65"/>
              <p:cNvSpPr>
                <a:spLocks/>
              </p:cNvSpPr>
              <p:nvPr userDrawn="1"/>
            </p:nvSpPr>
            <p:spPr bwMode="auto">
              <a:xfrm>
                <a:off x="9131849" y="5451589"/>
                <a:ext cx="212167" cy="178992"/>
              </a:xfrm>
              <a:custGeom>
                <a:avLst/>
                <a:gdLst>
                  <a:gd name="T0" fmla="*/ 24 w 168"/>
                  <a:gd name="T1" fmla="*/ 0 h 142"/>
                  <a:gd name="T2" fmla="*/ 0 w 168"/>
                  <a:gd name="T3" fmla="*/ 23 h 142"/>
                  <a:gd name="T4" fmla="*/ 0 w 168"/>
                  <a:gd name="T5" fmla="*/ 24 h 142"/>
                  <a:gd name="T6" fmla="*/ 0 w 168"/>
                  <a:gd name="T7" fmla="*/ 24 h 142"/>
                  <a:gd name="T8" fmla="*/ 118 w 168"/>
                  <a:gd name="T9" fmla="*/ 142 h 142"/>
                  <a:gd name="T10" fmla="*/ 168 w 168"/>
                  <a:gd name="T11" fmla="*/ 91 h 142"/>
                  <a:gd name="T12" fmla="*/ 24 w 168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42">
                    <a:moveTo>
                      <a:pt x="24" y="0"/>
                    </a:moveTo>
                    <a:cubicBezTo>
                      <a:pt x="16" y="8"/>
                      <a:pt x="8" y="15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8" y="142"/>
                      <a:pt x="118" y="142"/>
                      <a:pt x="118" y="142"/>
                    </a:cubicBezTo>
                    <a:cubicBezTo>
                      <a:pt x="168" y="91"/>
                      <a:pt x="168" y="91"/>
                      <a:pt x="168" y="91"/>
                    </a:cubicBezTo>
                    <a:cubicBezTo>
                      <a:pt x="126" y="49"/>
                      <a:pt x="77" y="19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8" name="Freeform 66"/>
              <p:cNvSpPr>
                <a:spLocks/>
              </p:cNvSpPr>
              <p:nvPr userDrawn="1"/>
            </p:nvSpPr>
            <p:spPr bwMode="auto">
              <a:xfrm>
                <a:off x="9131849" y="5481678"/>
                <a:ext cx="148903" cy="148903"/>
              </a:xfrm>
              <a:custGeom>
                <a:avLst/>
                <a:gdLst>
                  <a:gd name="T0" fmla="*/ 0 w 118"/>
                  <a:gd name="T1" fmla="*/ 0 h 118"/>
                  <a:gd name="T2" fmla="*/ 0 w 118"/>
                  <a:gd name="T3" fmla="*/ 0 h 118"/>
                  <a:gd name="T4" fmla="*/ 118 w 118"/>
                  <a:gd name="T5" fmla="*/ 118 h 118"/>
                  <a:gd name="T6" fmla="*/ 118 w 118"/>
                  <a:gd name="T7" fmla="*/ 118 h 118"/>
                  <a:gd name="T8" fmla="*/ 0 w 118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59" name="Freeform 67"/>
              <p:cNvSpPr>
                <a:spLocks/>
              </p:cNvSpPr>
              <p:nvPr userDrawn="1"/>
            </p:nvSpPr>
            <p:spPr bwMode="auto">
              <a:xfrm>
                <a:off x="9252977" y="5630580"/>
                <a:ext cx="27775" cy="27775"/>
              </a:xfrm>
              <a:custGeom>
                <a:avLst/>
                <a:gdLst>
                  <a:gd name="T0" fmla="*/ 22 w 22"/>
                  <a:gd name="T1" fmla="*/ 0 h 22"/>
                  <a:gd name="T2" fmla="*/ 0 w 22"/>
                  <a:gd name="T3" fmla="*/ 22 h 22"/>
                  <a:gd name="T4" fmla="*/ 0 w 22"/>
                  <a:gd name="T5" fmla="*/ 22 h 22"/>
                  <a:gd name="T6" fmla="*/ 22 w 22"/>
                  <a:gd name="T7" fmla="*/ 0 h 22"/>
                  <a:gd name="T8" fmla="*/ 22 w 2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2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0" name="Freeform 68"/>
              <p:cNvSpPr>
                <a:spLocks/>
              </p:cNvSpPr>
              <p:nvPr userDrawn="1"/>
            </p:nvSpPr>
            <p:spPr bwMode="auto">
              <a:xfrm>
                <a:off x="9280751" y="5566545"/>
                <a:ext cx="63264" cy="64036"/>
              </a:xfrm>
              <a:custGeom>
                <a:avLst/>
                <a:gdLst>
                  <a:gd name="T0" fmla="*/ 50 w 50"/>
                  <a:gd name="T1" fmla="*/ 0 h 51"/>
                  <a:gd name="T2" fmla="*/ 0 w 50"/>
                  <a:gd name="T3" fmla="*/ 51 h 51"/>
                  <a:gd name="T4" fmla="*/ 0 w 50"/>
                  <a:gd name="T5" fmla="*/ 51 h 51"/>
                  <a:gd name="T6" fmla="*/ 50 w 50"/>
                  <a:gd name="T7" fmla="*/ 1 h 51"/>
                  <a:gd name="T8" fmla="*/ 50 w 50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1">
                    <a:moveTo>
                      <a:pt x="5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1" name="Rectangle 69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2" name="Rectangle 70"/>
              <p:cNvSpPr>
                <a:spLocks noChangeArrowheads="1"/>
              </p:cNvSpPr>
              <p:nvPr userDrawn="1"/>
            </p:nvSpPr>
            <p:spPr bwMode="auto">
              <a:xfrm>
                <a:off x="9280751" y="5630580"/>
                <a:ext cx="772" cy="77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3" name="Freeform 71"/>
              <p:cNvSpPr>
                <a:spLocks/>
              </p:cNvSpPr>
              <p:nvPr userDrawn="1"/>
            </p:nvSpPr>
            <p:spPr bwMode="auto">
              <a:xfrm>
                <a:off x="8648109" y="6171413"/>
                <a:ext cx="90268" cy="90268"/>
              </a:xfrm>
              <a:custGeom>
                <a:avLst/>
                <a:gdLst>
                  <a:gd name="T0" fmla="*/ 72 w 72"/>
                  <a:gd name="T1" fmla="*/ 0 h 72"/>
                  <a:gd name="T2" fmla="*/ 0 w 72"/>
                  <a:gd name="T3" fmla="*/ 72 h 72"/>
                  <a:gd name="T4" fmla="*/ 0 w 72"/>
                  <a:gd name="T5" fmla="*/ 72 h 72"/>
                  <a:gd name="T6" fmla="*/ 72 w 72"/>
                  <a:gd name="T7" fmla="*/ 0 h 72"/>
                  <a:gd name="T8" fmla="*/ 72 w 72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2">
                    <a:moveTo>
                      <a:pt x="72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4" name="Freeform 74"/>
              <p:cNvSpPr>
                <a:spLocks noEditPoints="1"/>
              </p:cNvSpPr>
              <p:nvPr userDrawn="1"/>
            </p:nvSpPr>
            <p:spPr bwMode="auto">
              <a:xfrm>
                <a:off x="9360217" y="2253657"/>
                <a:ext cx="524631" cy="524630"/>
              </a:xfrm>
              <a:custGeom>
                <a:avLst/>
                <a:gdLst>
                  <a:gd name="T0" fmla="*/ 54 w 416"/>
                  <a:gd name="T1" fmla="*/ 361 h 416"/>
                  <a:gd name="T2" fmla="*/ 0 w 416"/>
                  <a:gd name="T3" fmla="*/ 416 h 416"/>
                  <a:gd name="T4" fmla="*/ 0 w 416"/>
                  <a:gd name="T5" fmla="*/ 416 h 416"/>
                  <a:gd name="T6" fmla="*/ 54 w 416"/>
                  <a:gd name="T7" fmla="*/ 362 h 416"/>
                  <a:gd name="T8" fmla="*/ 54 w 416"/>
                  <a:gd name="T9" fmla="*/ 361 h 416"/>
                  <a:gd name="T10" fmla="*/ 416 w 416"/>
                  <a:gd name="T11" fmla="*/ 0 h 416"/>
                  <a:gd name="T12" fmla="*/ 362 w 416"/>
                  <a:gd name="T13" fmla="*/ 54 h 416"/>
                  <a:gd name="T14" fmla="*/ 362 w 416"/>
                  <a:gd name="T15" fmla="*/ 54 h 416"/>
                  <a:gd name="T16" fmla="*/ 416 w 416"/>
                  <a:gd name="T17" fmla="*/ 0 h 416"/>
                  <a:gd name="T18" fmla="*/ 416 w 41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6" h="416">
                    <a:moveTo>
                      <a:pt x="54" y="361"/>
                    </a:moveTo>
                    <a:cubicBezTo>
                      <a:pt x="0" y="416"/>
                      <a:pt x="0" y="416"/>
                      <a:pt x="0" y="416"/>
                    </a:cubicBezTo>
                    <a:cubicBezTo>
                      <a:pt x="0" y="416"/>
                      <a:pt x="0" y="416"/>
                      <a:pt x="0" y="416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54" y="362"/>
                      <a:pt x="54" y="362"/>
                      <a:pt x="54" y="361"/>
                    </a:cubicBezTo>
                    <a:moveTo>
                      <a:pt x="416" y="0"/>
                    </a:moveTo>
                    <a:cubicBezTo>
                      <a:pt x="362" y="54"/>
                      <a:pt x="362" y="54"/>
                      <a:pt x="362" y="54"/>
                    </a:cubicBezTo>
                    <a:cubicBezTo>
                      <a:pt x="362" y="54"/>
                      <a:pt x="362" y="54"/>
                      <a:pt x="362" y="54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5" name="Freeform 76"/>
              <p:cNvSpPr>
                <a:spLocks/>
              </p:cNvSpPr>
              <p:nvPr userDrawn="1"/>
            </p:nvSpPr>
            <p:spPr bwMode="auto">
              <a:xfrm>
                <a:off x="10915592" y="2066179"/>
                <a:ext cx="829379" cy="810091"/>
              </a:xfrm>
              <a:custGeom>
                <a:avLst/>
                <a:gdLst>
                  <a:gd name="T0" fmla="*/ 392 w 658"/>
                  <a:gd name="T1" fmla="*/ 0 h 643"/>
                  <a:gd name="T2" fmla="*/ 125 w 658"/>
                  <a:gd name="T3" fmla="*/ 110 h 643"/>
                  <a:gd name="T4" fmla="*/ 21 w 658"/>
                  <a:gd name="T5" fmla="*/ 441 h 643"/>
                  <a:gd name="T6" fmla="*/ 118 w 658"/>
                  <a:gd name="T7" fmla="*/ 635 h 643"/>
                  <a:gd name="T8" fmla="*/ 125 w 658"/>
                  <a:gd name="T9" fmla="*/ 643 h 643"/>
                  <a:gd name="T10" fmla="*/ 126 w 658"/>
                  <a:gd name="T11" fmla="*/ 643 h 643"/>
                  <a:gd name="T12" fmla="*/ 126 w 658"/>
                  <a:gd name="T13" fmla="*/ 643 h 643"/>
                  <a:gd name="T14" fmla="*/ 195 w 658"/>
                  <a:gd name="T15" fmla="*/ 573 h 643"/>
                  <a:gd name="T16" fmla="*/ 195 w 658"/>
                  <a:gd name="T17" fmla="*/ 180 h 643"/>
                  <a:gd name="T18" fmla="*/ 392 w 658"/>
                  <a:gd name="T19" fmla="*/ 98 h 643"/>
                  <a:gd name="T20" fmla="*/ 588 w 658"/>
                  <a:gd name="T21" fmla="*/ 180 h 643"/>
                  <a:gd name="T22" fmla="*/ 589 w 658"/>
                  <a:gd name="T23" fmla="*/ 180 h 643"/>
                  <a:gd name="T24" fmla="*/ 589 w 658"/>
                  <a:gd name="T25" fmla="*/ 180 h 643"/>
                  <a:gd name="T26" fmla="*/ 658 w 658"/>
                  <a:gd name="T27" fmla="*/ 110 h 643"/>
                  <a:gd name="T28" fmla="*/ 392 w 658"/>
                  <a:gd name="T29" fmla="*/ 0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8" h="643">
                    <a:moveTo>
                      <a:pt x="392" y="0"/>
                    </a:moveTo>
                    <a:cubicBezTo>
                      <a:pt x="295" y="0"/>
                      <a:pt x="199" y="37"/>
                      <a:pt x="125" y="110"/>
                    </a:cubicBezTo>
                    <a:cubicBezTo>
                      <a:pt x="35" y="200"/>
                      <a:pt x="0" y="325"/>
                      <a:pt x="21" y="441"/>
                    </a:cubicBezTo>
                    <a:cubicBezTo>
                      <a:pt x="64" y="499"/>
                      <a:pt x="97" y="564"/>
                      <a:pt x="118" y="635"/>
                    </a:cubicBezTo>
                    <a:cubicBezTo>
                      <a:pt x="120" y="638"/>
                      <a:pt x="123" y="640"/>
                      <a:pt x="125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26" y="643"/>
                      <a:pt x="126" y="643"/>
                      <a:pt x="126" y="643"/>
                    </a:cubicBezTo>
                    <a:cubicBezTo>
                      <a:pt x="195" y="573"/>
                      <a:pt x="195" y="573"/>
                      <a:pt x="195" y="573"/>
                    </a:cubicBezTo>
                    <a:cubicBezTo>
                      <a:pt x="87" y="465"/>
                      <a:pt x="87" y="288"/>
                      <a:pt x="195" y="180"/>
                    </a:cubicBezTo>
                    <a:cubicBezTo>
                      <a:pt x="249" y="126"/>
                      <a:pt x="321" y="98"/>
                      <a:pt x="392" y="98"/>
                    </a:cubicBezTo>
                    <a:cubicBezTo>
                      <a:pt x="463" y="98"/>
                      <a:pt x="534" y="126"/>
                      <a:pt x="588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589" y="180"/>
                      <a:pt x="589" y="180"/>
                      <a:pt x="589" y="180"/>
                    </a:cubicBezTo>
                    <a:cubicBezTo>
                      <a:pt x="658" y="110"/>
                      <a:pt x="658" y="110"/>
                      <a:pt x="658" y="110"/>
                    </a:cubicBezTo>
                    <a:cubicBezTo>
                      <a:pt x="585" y="37"/>
                      <a:pt x="488" y="0"/>
                      <a:pt x="3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6" name="Freeform 77"/>
              <p:cNvSpPr>
                <a:spLocks noEditPoints="1"/>
              </p:cNvSpPr>
              <p:nvPr userDrawn="1"/>
            </p:nvSpPr>
            <p:spPr bwMode="auto">
              <a:xfrm>
                <a:off x="11074525" y="2205052"/>
                <a:ext cx="670447" cy="671218"/>
              </a:xfrm>
              <a:custGeom>
                <a:avLst/>
                <a:gdLst>
                  <a:gd name="T0" fmla="*/ 69 w 532"/>
                  <a:gd name="T1" fmla="*/ 463 h 533"/>
                  <a:gd name="T2" fmla="*/ 0 w 532"/>
                  <a:gd name="T3" fmla="*/ 533 h 533"/>
                  <a:gd name="T4" fmla="*/ 0 w 532"/>
                  <a:gd name="T5" fmla="*/ 533 h 533"/>
                  <a:gd name="T6" fmla="*/ 69 w 532"/>
                  <a:gd name="T7" fmla="*/ 463 h 533"/>
                  <a:gd name="T8" fmla="*/ 69 w 532"/>
                  <a:gd name="T9" fmla="*/ 463 h 533"/>
                  <a:gd name="T10" fmla="*/ 532 w 532"/>
                  <a:gd name="T11" fmla="*/ 0 h 533"/>
                  <a:gd name="T12" fmla="*/ 463 w 532"/>
                  <a:gd name="T13" fmla="*/ 70 h 533"/>
                  <a:gd name="T14" fmla="*/ 463 w 532"/>
                  <a:gd name="T15" fmla="*/ 70 h 533"/>
                  <a:gd name="T16" fmla="*/ 532 w 532"/>
                  <a:gd name="T17" fmla="*/ 0 h 533"/>
                  <a:gd name="T18" fmla="*/ 532 w 532"/>
                  <a:gd name="T1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533">
                    <a:moveTo>
                      <a:pt x="69" y="463"/>
                    </a:moveTo>
                    <a:cubicBezTo>
                      <a:pt x="0" y="533"/>
                      <a:pt x="0" y="533"/>
                      <a:pt x="0" y="533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69" y="463"/>
                      <a:pt x="69" y="463"/>
                      <a:pt x="69" y="463"/>
                    </a:cubicBezTo>
                    <a:cubicBezTo>
                      <a:pt x="69" y="463"/>
                      <a:pt x="69" y="463"/>
                      <a:pt x="69" y="463"/>
                    </a:cubicBezTo>
                    <a:moveTo>
                      <a:pt x="532" y="0"/>
                    </a:moveTo>
                    <a:cubicBezTo>
                      <a:pt x="463" y="70"/>
                      <a:pt x="463" y="70"/>
                      <a:pt x="463" y="70"/>
                    </a:cubicBezTo>
                    <a:cubicBezTo>
                      <a:pt x="463" y="70"/>
                      <a:pt x="463" y="70"/>
                      <a:pt x="463" y="7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32" y="0"/>
                      <a:pt x="532" y="0"/>
                      <a:pt x="53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7" name="Freeform 78"/>
              <p:cNvSpPr>
                <a:spLocks/>
              </p:cNvSpPr>
              <p:nvPr userDrawn="1"/>
            </p:nvSpPr>
            <p:spPr bwMode="auto">
              <a:xfrm>
                <a:off x="10427995" y="2332352"/>
                <a:ext cx="665818" cy="1063148"/>
              </a:xfrm>
              <a:custGeom>
                <a:avLst/>
                <a:gdLst>
                  <a:gd name="T0" fmla="*/ 27 w 528"/>
                  <a:gd name="T1" fmla="*/ 0 h 844"/>
                  <a:gd name="T2" fmla="*/ 0 w 528"/>
                  <a:gd name="T3" fmla="*/ 154 h 844"/>
                  <a:gd name="T4" fmla="*/ 372 w 528"/>
                  <a:gd name="T5" fmla="*/ 590 h 844"/>
                  <a:gd name="T6" fmla="*/ 312 w 528"/>
                  <a:gd name="T7" fmla="*/ 811 h 844"/>
                  <a:gd name="T8" fmla="*/ 363 w 528"/>
                  <a:gd name="T9" fmla="*/ 844 h 844"/>
                  <a:gd name="T10" fmla="*/ 518 w 528"/>
                  <a:gd name="T11" fmla="*/ 699 h 844"/>
                  <a:gd name="T12" fmla="*/ 528 w 528"/>
                  <a:gd name="T13" fmla="*/ 590 h 844"/>
                  <a:gd name="T14" fmla="*/ 505 w 528"/>
                  <a:gd name="T15" fmla="*/ 424 h 844"/>
                  <a:gd name="T16" fmla="*/ 408 w 528"/>
                  <a:gd name="T17" fmla="*/ 230 h 844"/>
                  <a:gd name="T18" fmla="*/ 27 w 528"/>
                  <a:gd name="T19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8" h="844">
                    <a:moveTo>
                      <a:pt x="27" y="0"/>
                    </a:moveTo>
                    <a:cubicBezTo>
                      <a:pt x="12" y="51"/>
                      <a:pt x="3" y="102"/>
                      <a:pt x="0" y="154"/>
                    </a:cubicBezTo>
                    <a:cubicBezTo>
                      <a:pt x="210" y="187"/>
                      <a:pt x="372" y="370"/>
                      <a:pt x="372" y="590"/>
                    </a:cubicBezTo>
                    <a:cubicBezTo>
                      <a:pt x="372" y="670"/>
                      <a:pt x="350" y="746"/>
                      <a:pt x="312" y="811"/>
                    </a:cubicBezTo>
                    <a:cubicBezTo>
                      <a:pt x="329" y="823"/>
                      <a:pt x="345" y="834"/>
                      <a:pt x="363" y="844"/>
                    </a:cubicBezTo>
                    <a:cubicBezTo>
                      <a:pt x="407" y="788"/>
                      <a:pt x="459" y="739"/>
                      <a:pt x="518" y="699"/>
                    </a:cubicBezTo>
                    <a:cubicBezTo>
                      <a:pt x="525" y="663"/>
                      <a:pt x="528" y="627"/>
                      <a:pt x="528" y="590"/>
                    </a:cubicBezTo>
                    <a:cubicBezTo>
                      <a:pt x="528" y="532"/>
                      <a:pt x="520" y="477"/>
                      <a:pt x="505" y="424"/>
                    </a:cubicBezTo>
                    <a:cubicBezTo>
                      <a:pt x="452" y="368"/>
                      <a:pt x="420" y="301"/>
                      <a:pt x="408" y="230"/>
                    </a:cubicBezTo>
                    <a:cubicBezTo>
                      <a:pt x="317" y="110"/>
                      <a:pt x="182" y="25"/>
                      <a:pt x="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8" name="Freeform 79"/>
              <p:cNvSpPr>
                <a:spLocks/>
              </p:cNvSpPr>
              <p:nvPr userDrawn="1"/>
            </p:nvSpPr>
            <p:spPr bwMode="auto">
              <a:xfrm>
                <a:off x="10885504" y="3213423"/>
                <a:ext cx="195194" cy="236855"/>
              </a:xfrm>
              <a:custGeom>
                <a:avLst/>
                <a:gdLst>
                  <a:gd name="T0" fmla="*/ 155 w 155"/>
                  <a:gd name="T1" fmla="*/ 0 h 188"/>
                  <a:gd name="T2" fmla="*/ 0 w 155"/>
                  <a:gd name="T3" fmla="*/ 145 h 188"/>
                  <a:gd name="T4" fmla="*/ 85 w 155"/>
                  <a:gd name="T5" fmla="*/ 188 h 188"/>
                  <a:gd name="T6" fmla="*/ 155 w 155"/>
                  <a:gd name="T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188">
                    <a:moveTo>
                      <a:pt x="155" y="0"/>
                    </a:moveTo>
                    <a:cubicBezTo>
                      <a:pt x="96" y="40"/>
                      <a:pt x="44" y="89"/>
                      <a:pt x="0" y="145"/>
                    </a:cubicBezTo>
                    <a:cubicBezTo>
                      <a:pt x="27" y="161"/>
                      <a:pt x="56" y="176"/>
                      <a:pt x="85" y="188"/>
                    </a:cubicBezTo>
                    <a:cubicBezTo>
                      <a:pt x="119" y="131"/>
                      <a:pt x="143" y="67"/>
                      <a:pt x="15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69" name="Freeform 80"/>
              <p:cNvSpPr>
                <a:spLocks/>
              </p:cNvSpPr>
              <p:nvPr userDrawn="1"/>
            </p:nvSpPr>
            <p:spPr bwMode="auto">
              <a:xfrm>
                <a:off x="10941824" y="2621670"/>
                <a:ext cx="122671" cy="244571"/>
              </a:xfrm>
              <a:custGeom>
                <a:avLst/>
                <a:gdLst>
                  <a:gd name="T0" fmla="*/ 0 w 97"/>
                  <a:gd name="T1" fmla="*/ 0 h 194"/>
                  <a:gd name="T2" fmla="*/ 97 w 97"/>
                  <a:gd name="T3" fmla="*/ 194 h 194"/>
                  <a:gd name="T4" fmla="*/ 0 w 97"/>
                  <a:gd name="T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7" h="194">
                    <a:moveTo>
                      <a:pt x="0" y="0"/>
                    </a:moveTo>
                    <a:cubicBezTo>
                      <a:pt x="12" y="71"/>
                      <a:pt x="44" y="138"/>
                      <a:pt x="97" y="194"/>
                    </a:cubicBezTo>
                    <a:cubicBezTo>
                      <a:pt x="76" y="123"/>
                      <a:pt x="43" y="58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0" name="Freeform 81"/>
              <p:cNvSpPr>
                <a:spLocks noEditPoints="1"/>
              </p:cNvSpPr>
              <p:nvPr userDrawn="1"/>
            </p:nvSpPr>
            <p:spPr bwMode="auto">
              <a:xfrm>
                <a:off x="10340814" y="3581435"/>
                <a:ext cx="388073" cy="245342"/>
              </a:xfrm>
              <a:custGeom>
                <a:avLst/>
                <a:gdLst>
                  <a:gd name="T0" fmla="*/ 19 w 308"/>
                  <a:gd name="T1" fmla="*/ 39 h 195"/>
                  <a:gd name="T2" fmla="*/ 0 w 308"/>
                  <a:gd name="T3" fmla="*/ 39 h 195"/>
                  <a:gd name="T4" fmla="*/ 0 w 308"/>
                  <a:gd name="T5" fmla="*/ 39 h 195"/>
                  <a:gd name="T6" fmla="*/ 0 w 308"/>
                  <a:gd name="T7" fmla="*/ 39 h 195"/>
                  <a:gd name="T8" fmla="*/ 0 w 308"/>
                  <a:gd name="T9" fmla="*/ 195 h 195"/>
                  <a:gd name="T10" fmla="*/ 66 w 308"/>
                  <a:gd name="T11" fmla="*/ 192 h 195"/>
                  <a:gd name="T12" fmla="*/ 66 w 308"/>
                  <a:gd name="T13" fmla="*/ 181 h 195"/>
                  <a:gd name="T14" fmla="*/ 66 w 308"/>
                  <a:gd name="T15" fmla="*/ 181 h 195"/>
                  <a:gd name="T16" fmla="*/ 19 w 308"/>
                  <a:gd name="T17" fmla="*/ 39 h 195"/>
                  <a:gd name="T18" fmla="*/ 182 w 308"/>
                  <a:gd name="T19" fmla="*/ 0 h 195"/>
                  <a:gd name="T20" fmla="*/ 112 w 308"/>
                  <a:gd name="T21" fmla="*/ 25 h 195"/>
                  <a:gd name="T22" fmla="*/ 152 w 308"/>
                  <a:gd name="T23" fmla="*/ 176 h 195"/>
                  <a:gd name="T24" fmla="*/ 299 w 308"/>
                  <a:gd name="T25" fmla="*/ 115 h 195"/>
                  <a:gd name="T26" fmla="*/ 308 w 308"/>
                  <a:gd name="T27" fmla="*/ 86 h 195"/>
                  <a:gd name="T28" fmla="*/ 182 w 308"/>
                  <a:gd name="T2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8" h="195">
                    <a:moveTo>
                      <a:pt x="19" y="39"/>
                    </a:moveTo>
                    <a:cubicBezTo>
                      <a:pt x="13" y="39"/>
                      <a:pt x="7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22" y="195"/>
                      <a:pt x="44" y="194"/>
                      <a:pt x="66" y="192"/>
                    </a:cubicBezTo>
                    <a:cubicBezTo>
                      <a:pt x="66" y="188"/>
                      <a:pt x="66" y="185"/>
                      <a:pt x="66" y="181"/>
                    </a:cubicBezTo>
                    <a:cubicBezTo>
                      <a:pt x="66" y="181"/>
                      <a:pt x="66" y="181"/>
                      <a:pt x="66" y="181"/>
                    </a:cubicBezTo>
                    <a:cubicBezTo>
                      <a:pt x="66" y="128"/>
                      <a:pt x="48" y="79"/>
                      <a:pt x="19" y="39"/>
                    </a:cubicBezTo>
                    <a:moveTo>
                      <a:pt x="182" y="0"/>
                    </a:moveTo>
                    <a:cubicBezTo>
                      <a:pt x="160" y="10"/>
                      <a:pt x="136" y="18"/>
                      <a:pt x="112" y="25"/>
                    </a:cubicBezTo>
                    <a:cubicBezTo>
                      <a:pt x="137" y="70"/>
                      <a:pt x="151" y="121"/>
                      <a:pt x="152" y="176"/>
                    </a:cubicBezTo>
                    <a:cubicBezTo>
                      <a:pt x="204" y="162"/>
                      <a:pt x="253" y="142"/>
                      <a:pt x="299" y="115"/>
                    </a:cubicBezTo>
                    <a:cubicBezTo>
                      <a:pt x="302" y="105"/>
                      <a:pt x="305" y="96"/>
                      <a:pt x="308" y="86"/>
                    </a:cubicBezTo>
                    <a:cubicBezTo>
                      <a:pt x="264" y="61"/>
                      <a:pt x="222" y="32"/>
                      <a:pt x="18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1" name="Freeform 82"/>
              <p:cNvSpPr>
                <a:spLocks/>
              </p:cNvSpPr>
              <p:nvPr userDrawn="1"/>
            </p:nvSpPr>
            <p:spPr bwMode="auto">
              <a:xfrm>
                <a:off x="10364730" y="3612296"/>
                <a:ext cx="167419" cy="196737"/>
              </a:xfrm>
              <a:custGeom>
                <a:avLst/>
                <a:gdLst>
                  <a:gd name="T0" fmla="*/ 93 w 133"/>
                  <a:gd name="T1" fmla="*/ 0 h 156"/>
                  <a:gd name="T2" fmla="*/ 0 w 133"/>
                  <a:gd name="T3" fmla="*/ 14 h 156"/>
                  <a:gd name="T4" fmla="*/ 47 w 133"/>
                  <a:gd name="T5" fmla="*/ 156 h 156"/>
                  <a:gd name="T6" fmla="*/ 47 w 133"/>
                  <a:gd name="T7" fmla="*/ 156 h 156"/>
                  <a:gd name="T8" fmla="*/ 47 w 133"/>
                  <a:gd name="T9" fmla="*/ 156 h 156"/>
                  <a:gd name="T10" fmla="*/ 110 w 133"/>
                  <a:gd name="T11" fmla="*/ 156 h 156"/>
                  <a:gd name="T12" fmla="*/ 133 w 133"/>
                  <a:gd name="T13" fmla="*/ 151 h 156"/>
                  <a:gd name="T14" fmla="*/ 93 w 133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" h="156">
                    <a:moveTo>
                      <a:pt x="93" y="0"/>
                    </a:moveTo>
                    <a:cubicBezTo>
                      <a:pt x="63" y="8"/>
                      <a:pt x="32" y="12"/>
                      <a:pt x="0" y="14"/>
                    </a:cubicBezTo>
                    <a:cubicBezTo>
                      <a:pt x="29" y="54"/>
                      <a:pt x="47" y="103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110" y="156"/>
                      <a:pt x="110" y="156"/>
                      <a:pt x="110" y="156"/>
                    </a:cubicBezTo>
                    <a:cubicBezTo>
                      <a:pt x="118" y="155"/>
                      <a:pt x="125" y="153"/>
                      <a:pt x="133" y="151"/>
                    </a:cubicBezTo>
                    <a:cubicBezTo>
                      <a:pt x="132" y="96"/>
                      <a:pt x="118" y="45"/>
                      <a:pt x="9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2" name="Freeform 83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13887"/>
              </a:xfrm>
              <a:custGeom>
                <a:avLst/>
                <a:gdLst>
                  <a:gd name="T0" fmla="*/ 63 w 63"/>
                  <a:gd name="T1" fmla="*/ 0 h 11"/>
                  <a:gd name="T2" fmla="*/ 0 w 63"/>
                  <a:gd name="T3" fmla="*/ 0 h 11"/>
                  <a:gd name="T4" fmla="*/ 0 w 63"/>
                  <a:gd name="T5" fmla="*/ 11 h 11"/>
                  <a:gd name="T6" fmla="*/ 63 w 63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1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21" y="8"/>
                      <a:pt x="42" y="5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3" name="Freeform 84"/>
              <p:cNvSpPr>
                <a:spLocks/>
              </p:cNvSpPr>
              <p:nvPr userDrawn="1"/>
            </p:nvSpPr>
            <p:spPr bwMode="auto">
              <a:xfrm>
                <a:off x="10424137" y="3809032"/>
                <a:ext cx="79466" cy="0"/>
              </a:xfrm>
              <a:custGeom>
                <a:avLst/>
                <a:gdLst>
                  <a:gd name="T0" fmla="*/ 63 w 63"/>
                  <a:gd name="T1" fmla="*/ 0 w 63"/>
                  <a:gd name="T2" fmla="*/ 0 w 63"/>
                  <a:gd name="T3" fmla="*/ 63 w 63"/>
                  <a:gd name="T4" fmla="*/ 63 w 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"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4" name="Freeform 85"/>
              <p:cNvSpPr>
                <a:spLocks/>
              </p:cNvSpPr>
              <p:nvPr userDrawn="1"/>
            </p:nvSpPr>
            <p:spPr bwMode="auto">
              <a:xfrm>
                <a:off x="10718084" y="3689447"/>
                <a:ext cx="36261" cy="36261"/>
              </a:xfrm>
              <a:custGeom>
                <a:avLst/>
                <a:gdLst>
                  <a:gd name="T0" fmla="*/ 9 w 29"/>
                  <a:gd name="T1" fmla="*/ 0 h 29"/>
                  <a:gd name="T2" fmla="*/ 0 w 29"/>
                  <a:gd name="T3" fmla="*/ 29 h 29"/>
                  <a:gd name="T4" fmla="*/ 29 w 29"/>
                  <a:gd name="T5" fmla="*/ 11 h 29"/>
                  <a:gd name="T6" fmla="*/ 9 w 2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9" y="0"/>
                    </a:moveTo>
                    <a:cubicBezTo>
                      <a:pt x="6" y="10"/>
                      <a:pt x="3" y="19"/>
                      <a:pt x="0" y="29"/>
                    </a:cubicBezTo>
                    <a:cubicBezTo>
                      <a:pt x="10" y="24"/>
                      <a:pt x="20" y="18"/>
                      <a:pt x="29" y="11"/>
                    </a:cubicBezTo>
                    <a:cubicBezTo>
                      <a:pt x="22" y="8"/>
                      <a:pt x="15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5" name="Freeform 87"/>
              <p:cNvSpPr>
                <a:spLocks/>
              </p:cNvSpPr>
              <p:nvPr userDrawn="1"/>
            </p:nvSpPr>
            <p:spPr bwMode="auto">
              <a:xfrm>
                <a:off x="9777607" y="3442562"/>
                <a:ext cx="234541" cy="207538"/>
              </a:xfrm>
              <a:custGeom>
                <a:avLst/>
                <a:gdLst>
                  <a:gd name="T0" fmla="*/ 117 w 186"/>
                  <a:gd name="T1" fmla="*/ 0 h 165"/>
                  <a:gd name="T2" fmla="*/ 0 w 186"/>
                  <a:gd name="T3" fmla="*/ 104 h 165"/>
                  <a:gd name="T4" fmla="*/ 62 w 186"/>
                  <a:gd name="T5" fmla="*/ 165 h 165"/>
                  <a:gd name="T6" fmla="*/ 186 w 186"/>
                  <a:gd name="T7" fmla="*/ 64 h 165"/>
                  <a:gd name="T8" fmla="*/ 117 w 186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65">
                    <a:moveTo>
                      <a:pt x="117" y="0"/>
                    </a:moveTo>
                    <a:cubicBezTo>
                      <a:pt x="70" y="25"/>
                      <a:pt x="30" y="61"/>
                      <a:pt x="0" y="104"/>
                    </a:cubicBezTo>
                    <a:cubicBezTo>
                      <a:pt x="19" y="126"/>
                      <a:pt x="40" y="146"/>
                      <a:pt x="62" y="165"/>
                    </a:cubicBezTo>
                    <a:cubicBezTo>
                      <a:pt x="91" y="119"/>
                      <a:pt x="134" y="83"/>
                      <a:pt x="186" y="64"/>
                    </a:cubicBezTo>
                    <a:cubicBezTo>
                      <a:pt x="161" y="45"/>
                      <a:pt x="138" y="24"/>
                      <a:pt x="1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6" name="Freeform 88"/>
              <p:cNvSpPr>
                <a:spLocks/>
              </p:cNvSpPr>
              <p:nvPr userDrawn="1"/>
            </p:nvSpPr>
            <p:spPr bwMode="auto">
              <a:xfrm>
                <a:off x="9612503" y="2414904"/>
                <a:ext cx="391930" cy="471396"/>
              </a:xfrm>
              <a:custGeom>
                <a:avLst/>
                <a:gdLst>
                  <a:gd name="T0" fmla="*/ 292 w 311"/>
                  <a:gd name="T1" fmla="*/ 0 h 374"/>
                  <a:gd name="T2" fmla="*/ 223 w 311"/>
                  <a:gd name="T3" fmla="*/ 45 h 374"/>
                  <a:gd name="T4" fmla="*/ 162 w 311"/>
                  <a:gd name="T5" fmla="*/ 233 h 374"/>
                  <a:gd name="T6" fmla="*/ 27 w 311"/>
                  <a:gd name="T7" fmla="*/ 296 h 374"/>
                  <a:gd name="T8" fmla="*/ 0 w 311"/>
                  <a:gd name="T9" fmla="*/ 374 h 374"/>
                  <a:gd name="T10" fmla="*/ 8 w 311"/>
                  <a:gd name="T11" fmla="*/ 374 h 374"/>
                  <a:gd name="T12" fmla="*/ 194 w 311"/>
                  <a:gd name="T13" fmla="*/ 308 h 374"/>
                  <a:gd name="T14" fmla="*/ 275 w 311"/>
                  <a:gd name="T15" fmla="*/ 204 h 374"/>
                  <a:gd name="T16" fmla="*/ 292 w 311"/>
                  <a:gd name="T17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1" h="374">
                    <a:moveTo>
                      <a:pt x="292" y="0"/>
                    </a:moveTo>
                    <a:cubicBezTo>
                      <a:pt x="268" y="13"/>
                      <a:pt x="245" y="28"/>
                      <a:pt x="223" y="45"/>
                    </a:cubicBezTo>
                    <a:cubicBezTo>
                      <a:pt x="234" y="111"/>
                      <a:pt x="213" y="182"/>
                      <a:pt x="162" y="233"/>
                    </a:cubicBezTo>
                    <a:cubicBezTo>
                      <a:pt x="124" y="271"/>
                      <a:pt x="76" y="292"/>
                      <a:pt x="27" y="296"/>
                    </a:cubicBezTo>
                    <a:cubicBezTo>
                      <a:pt x="16" y="321"/>
                      <a:pt x="7" y="347"/>
                      <a:pt x="0" y="374"/>
                    </a:cubicBezTo>
                    <a:cubicBezTo>
                      <a:pt x="3" y="374"/>
                      <a:pt x="6" y="374"/>
                      <a:pt x="8" y="374"/>
                    </a:cubicBezTo>
                    <a:cubicBezTo>
                      <a:pt x="74" y="374"/>
                      <a:pt x="140" y="352"/>
                      <a:pt x="194" y="308"/>
                    </a:cubicBezTo>
                    <a:cubicBezTo>
                      <a:pt x="216" y="270"/>
                      <a:pt x="243" y="235"/>
                      <a:pt x="275" y="204"/>
                    </a:cubicBezTo>
                    <a:cubicBezTo>
                      <a:pt x="305" y="140"/>
                      <a:pt x="311" y="68"/>
                      <a:pt x="29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7" name="Freeform 89"/>
              <p:cNvSpPr>
                <a:spLocks/>
              </p:cNvSpPr>
              <p:nvPr userDrawn="1"/>
            </p:nvSpPr>
            <p:spPr bwMode="auto">
              <a:xfrm>
                <a:off x="10340814" y="3630041"/>
                <a:ext cx="0" cy="196737"/>
              </a:xfrm>
              <a:custGeom>
                <a:avLst/>
                <a:gdLst>
                  <a:gd name="T0" fmla="*/ 0 h 156"/>
                  <a:gd name="T1" fmla="*/ 156 h 156"/>
                  <a:gd name="T2" fmla="*/ 156 h 156"/>
                  <a:gd name="T3" fmla="*/ 0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8" name="Freeform 92"/>
              <p:cNvSpPr>
                <a:spLocks noEditPoints="1"/>
              </p:cNvSpPr>
              <p:nvPr userDrawn="1"/>
            </p:nvSpPr>
            <p:spPr bwMode="auto">
              <a:xfrm>
                <a:off x="10090071" y="1692765"/>
                <a:ext cx="2066118" cy="2165644"/>
              </a:xfrm>
              <a:custGeom>
                <a:avLst/>
                <a:gdLst>
                  <a:gd name="T0" fmla="*/ 1434 w 1639"/>
                  <a:gd name="T1" fmla="*/ 1321 h 1718"/>
                  <a:gd name="T2" fmla="*/ 1009 w 1639"/>
                  <a:gd name="T3" fmla="*/ 1454 h 1718"/>
                  <a:gd name="T4" fmla="*/ 815 w 1639"/>
                  <a:gd name="T5" fmla="*/ 1429 h 1718"/>
                  <a:gd name="T6" fmla="*/ 682 w 1639"/>
                  <a:gd name="T7" fmla="*/ 1663 h 1718"/>
                  <a:gd name="T8" fmla="*/ 1009 w 1639"/>
                  <a:gd name="T9" fmla="*/ 1718 h 1718"/>
                  <a:gd name="T10" fmla="*/ 1639 w 1639"/>
                  <a:gd name="T11" fmla="*/ 1496 h 1718"/>
                  <a:gd name="T12" fmla="*/ 1434 w 1639"/>
                  <a:gd name="T13" fmla="*/ 1321 h 1718"/>
                  <a:gd name="T14" fmla="*/ 199 w 1639"/>
                  <a:gd name="T15" fmla="*/ 656 h 1718"/>
                  <a:gd name="T16" fmla="*/ 199 w 1639"/>
                  <a:gd name="T17" fmla="*/ 657 h 1718"/>
                  <a:gd name="T18" fmla="*/ 3 w 1639"/>
                  <a:gd name="T19" fmla="*/ 703 h 1718"/>
                  <a:gd name="T20" fmla="*/ 297 w 1639"/>
                  <a:gd name="T21" fmla="*/ 1423 h 1718"/>
                  <a:gd name="T22" fmla="*/ 381 w 1639"/>
                  <a:gd name="T23" fmla="*/ 1498 h 1718"/>
                  <a:gd name="T24" fmla="*/ 580 w 1639"/>
                  <a:gd name="T25" fmla="*/ 1318 h 1718"/>
                  <a:gd name="T26" fmla="*/ 484 w 1639"/>
                  <a:gd name="T27" fmla="*/ 1237 h 1718"/>
                  <a:gd name="T28" fmla="*/ 268 w 1639"/>
                  <a:gd name="T29" fmla="*/ 661 h 1718"/>
                  <a:gd name="T30" fmla="*/ 199 w 1639"/>
                  <a:gd name="T31" fmla="*/ 656 h 1718"/>
                  <a:gd name="T32" fmla="*/ 297 w 1639"/>
                  <a:gd name="T33" fmla="*/ 0 h 1718"/>
                  <a:gd name="T34" fmla="*/ 19 w 1639"/>
                  <a:gd name="T35" fmla="*/ 528 h 1718"/>
                  <a:gd name="T36" fmla="*/ 199 w 1639"/>
                  <a:gd name="T37" fmla="*/ 500 h 1718"/>
                  <a:gd name="T38" fmla="*/ 199 w 1639"/>
                  <a:gd name="T39" fmla="*/ 500 h 1718"/>
                  <a:gd name="T40" fmla="*/ 295 w 1639"/>
                  <a:gd name="T41" fmla="*/ 507 h 1718"/>
                  <a:gd name="T42" fmla="*/ 484 w 1639"/>
                  <a:gd name="T43" fmla="*/ 186 h 1718"/>
                  <a:gd name="T44" fmla="*/ 483 w 1639"/>
                  <a:gd name="T45" fmla="*/ 186 h 1718"/>
                  <a:gd name="T46" fmla="*/ 483 w 1639"/>
                  <a:gd name="T47" fmla="*/ 186 h 1718"/>
                  <a:gd name="T48" fmla="*/ 297 w 1639"/>
                  <a:gd name="T49" fmla="*/ 0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1718">
                    <a:moveTo>
                      <a:pt x="1434" y="1321"/>
                    </a:moveTo>
                    <a:cubicBezTo>
                      <a:pt x="1306" y="1410"/>
                      <a:pt x="1158" y="1454"/>
                      <a:pt x="1009" y="1454"/>
                    </a:cubicBezTo>
                    <a:cubicBezTo>
                      <a:pt x="944" y="1454"/>
                      <a:pt x="879" y="1446"/>
                      <a:pt x="815" y="1429"/>
                    </a:cubicBezTo>
                    <a:cubicBezTo>
                      <a:pt x="752" y="1493"/>
                      <a:pt x="706" y="1574"/>
                      <a:pt x="682" y="1663"/>
                    </a:cubicBezTo>
                    <a:cubicBezTo>
                      <a:pt x="787" y="1700"/>
                      <a:pt x="898" y="1718"/>
                      <a:pt x="1009" y="1718"/>
                    </a:cubicBezTo>
                    <a:cubicBezTo>
                      <a:pt x="1232" y="1718"/>
                      <a:pt x="1455" y="1644"/>
                      <a:pt x="1639" y="1496"/>
                    </a:cubicBezTo>
                    <a:cubicBezTo>
                      <a:pt x="1587" y="1422"/>
                      <a:pt x="1516" y="1361"/>
                      <a:pt x="1434" y="1321"/>
                    </a:cubicBezTo>
                    <a:moveTo>
                      <a:pt x="199" y="656"/>
                    </a:moveTo>
                    <a:cubicBezTo>
                      <a:pt x="199" y="657"/>
                      <a:pt x="199" y="657"/>
                      <a:pt x="199" y="657"/>
                    </a:cubicBezTo>
                    <a:cubicBezTo>
                      <a:pt x="129" y="657"/>
                      <a:pt x="62" y="673"/>
                      <a:pt x="3" y="703"/>
                    </a:cubicBezTo>
                    <a:cubicBezTo>
                      <a:pt x="0" y="963"/>
                      <a:pt x="99" y="1224"/>
                      <a:pt x="297" y="1423"/>
                    </a:cubicBezTo>
                    <a:cubicBezTo>
                      <a:pt x="324" y="1450"/>
                      <a:pt x="352" y="1475"/>
                      <a:pt x="381" y="1498"/>
                    </a:cubicBezTo>
                    <a:cubicBezTo>
                      <a:pt x="464" y="1460"/>
                      <a:pt x="534" y="1397"/>
                      <a:pt x="580" y="1318"/>
                    </a:cubicBezTo>
                    <a:cubicBezTo>
                      <a:pt x="546" y="1294"/>
                      <a:pt x="514" y="1267"/>
                      <a:pt x="484" y="1237"/>
                    </a:cubicBezTo>
                    <a:cubicBezTo>
                      <a:pt x="326" y="1079"/>
                      <a:pt x="254" y="868"/>
                      <a:pt x="268" y="661"/>
                    </a:cubicBezTo>
                    <a:cubicBezTo>
                      <a:pt x="245" y="658"/>
                      <a:pt x="223" y="656"/>
                      <a:pt x="199" y="656"/>
                    </a:cubicBezTo>
                    <a:moveTo>
                      <a:pt x="297" y="0"/>
                    </a:moveTo>
                    <a:cubicBezTo>
                      <a:pt x="148" y="150"/>
                      <a:pt x="55" y="335"/>
                      <a:pt x="19" y="528"/>
                    </a:cubicBezTo>
                    <a:cubicBezTo>
                      <a:pt x="76" y="510"/>
                      <a:pt x="137" y="500"/>
                      <a:pt x="199" y="500"/>
                    </a:cubicBezTo>
                    <a:cubicBezTo>
                      <a:pt x="199" y="500"/>
                      <a:pt x="199" y="500"/>
                      <a:pt x="199" y="500"/>
                    </a:cubicBezTo>
                    <a:cubicBezTo>
                      <a:pt x="232" y="500"/>
                      <a:pt x="264" y="502"/>
                      <a:pt x="295" y="507"/>
                    </a:cubicBezTo>
                    <a:cubicBezTo>
                      <a:pt x="328" y="390"/>
                      <a:pt x="391" y="279"/>
                      <a:pt x="484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483" y="186"/>
                      <a:pt x="483" y="186"/>
                      <a:pt x="483" y="186"/>
                    </a:cubicBezTo>
                    <a:cubicBezTo>
                      <a:pt x="297" y="0"/>
                      <a:pt x="297" y="0"/>
                      <a:pt x="29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79" name="Freeform 95"/>
              <p:cNvSpPr>
                <a:spLocks/>
              </p:cNvSpPr>
              <p:nvPr userDrawn="1"/>
            </p:nvSpPr>
            <p:spPr bwMode="auto">
              <a:xfrm>
                <a:off x="10728886" y="3395500"/>
                <a:ext cx="263858" cy="307835"/>
              </a:xfrm>
              <a:custGeom>
                <a:avLst/>
                <a:gdLst>
                  <a:gd name="T0" fmla="*/ 124 w 209"/>
                  <a:gd name="T1" fmla="*/ 0 h 244"/>
                  <a:gd name="T2" fmla="*/ 0 w 209"/>
                  <a:gd name="T3" fmla="*/ 233 h 244"/>
                  <a:gd name="T4" fmla="*/ 20 w 209"/>
                  <a:gd name="T5" fmla="*/ 244 h 244"/>
                  <a:gd name="T6" fmla="*/ 209 w 209"/>
                  <a:gd name="T7" fmla="*/ 43 h 244"/>
                  <a:gd name="T8" fmla="*/ 124 w 209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44">
                    <a:moveTo>
                      <a:pt x="124" y="0"/>
                    </a:moveTo>
                    <a:cubicBezTo>
                      <a:pt x="69" y="69"/>
                      <a:pt x="27" y="147"/>
                      <a:pt x="0" y="233"/>
                    </a:cubicBezTo>
                    <a:cubicBezTo>
                      <a:pt x="6" y="237"/>
                      <a:pt x="13" y="241"/>
                      <a:pt x="20" y="244"/>
                    </a:cubicBezTo>
                    <a:cubicBezTo>
                      <a:pt x="98" y="193"/>
                      <a:pt x="163" y="124"/>
                      <a:pt x="209" y="43"/>
                    </a:cubicBezTo>
                    <a:cubicBezTo>
                      <a:pt x="180" y="31"/>
                      <a:pt x="151" y="16"/>
                      <a:pt x="1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0" name="Freeform 96"/>
              <p:cNvSpPr>
                <a:spLocks/>
              </p:cNvSpPr>
              <p:nvPr userDrawn="1"/>
            </p:nvSpPr>
            <p:spPr bwMode="auto">
              <a:xfrm>
                <a:off x="10093929" y="2323094"/>
                <a:ext cx="246885" cy="256143"/>
              </a:xfrm>
              <a:custGeom>
                <a:avLst/>
                <a:gdLst>
                  <a:gd name="T0" fmla="*/ 196 w 196"/>
                  <a:gd name="T1" fmla="*/ 0 h 203"/>
                  <a:gd name="T2" fmla="*/ 16 w 196"/>
                  <a:gd name="T3" fmla="*/ 28 h 203"/>
                  <a:gd name="T4" fmla="*/ 0 w 196"/>
                  <a:gd name="T5" fmla="*/ 203 h 203"/>
                  <a:gd name="T6" fmla="*/ 196 w 196"/>
                  <a:gd name="T7" fmla="*/ 157 h 203"/>
                  <a:gd name="T8" fmla="*/ 196 w 196"/>
                  <a:gd name="T9" fmla="*/ 156 h 203"/>
                  <a:gd name="T10" fmla="*/ 196 w 196"/>
                  <a:gd name="T11" fmla="*/ 156 h 203"/>
                  <a:gd name="T12" fmla="*/ 196 w 196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203">
                    <a:moveTo>
                      <a:pt x="196" y="0"/>
                    </a:moveTo>
                    <a:cubicBezTo>
                      <a:pt x="134" y="0"/>
                      <a:pt x="73" y="10"/>
                      <a:pt x="16" y="28"/>
                    </a:cubicBezTo>
                    <a:cubicBezTo>
                      <a:pt x="6" y="86"/>
                      <a:pt x="0" y="144"/>
                      <a:pt x="0" y="203"/>
                    </a:cubicBezTo>
                    <a:cubicBezTo>
                      <a:pt x="59" y="173"/>
                      <a:pt x="126" y="157"/>
                      <a:pt x="196" y="157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156"/>
                      <a:pt x="196" y="156"/>
                      <a:pt x="196" y="156"/>
                    </a:cubicBezTo>
                    <a:cubicBezTo>
                      <a:pt x="196" y="0"/>
                      <a:pt x="196" y="0"/>
                      <a:pt x="19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1" name="Freeform 97"/>
              <p:cNvSpPr>
                <a:spLocks/>
              </p:cNvSpPr>
              <p:nvPr userDrawn="1"/>
            </p:nvSpPr>
            <p:spPr bwMode="auto">
              <a:xfrm>
                <a:off x="10340814" y="2323094"/>
                <a:ext cx="0" cy="196737"/>
              </a:xfrm>
              <a:custGeom>
                <a:avLst/>
                <a:gdLst>
                  <a:gd name="T0" fmla="*/ 0 h 156"/>
                  <a:gd name="T1" fmla="*/ 0 h 156"/>
                  <a:gd name="T2" fmla="*/ 156 h 156"/>
                  <a:gd name="T3" fmla="*/ 156 h 156"/>
                  <a:gd name="T4" fmla="*/ 0 h 1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2" name="Freeform 98"/>
              <p:cNvSpPr>
                <a:spLocks/>
              </p:cNvSpPr>
              <p:nvPr userDrawn="1"/>
            </p:nvSpPr>
            <p:spPr bwMode="auto">
              <a:xfrm>
                <a:off x="10464256" y="1692765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  <p:sp>
            <p:nvSpPr>
              <p:cNvPr id="83" name="Freeform 99"/>
              <p:cNvSpPr>
                <a:spLocks/>
              </p:cNvSpPr>
              <p:nvPr userDrawn="1"/>
            </p:nvSpPr>
            <p:spPr bwMode="auto">
              <a:xfrm>
                <a:off x="12023489" y="3251998"/>
                <a:ext cx="234541" cy="234541"/>
              </a:xfrm>
              <a:custGeom>
                <a:avLst/>
                <a:gdLst>
                  <a:gd name="T0" fmla="*/ 0 w 186"/>
                  <a:gd name="T1" fmla="*/ 0 h 186"/>
                  <a:gd name="T2" fmla="*/ 0 w 186"/>
                  <a:gd name="T3" fmla="*/ 0 h 186"/>
                  <a:gd name="T4" fmla="*/ 186 w 186"/>
                  <a:gd name="T5" fmla="*/ 186 h 186"/>
                  <a:gd name="T6" fmla="*/ 186 w 186"/>
                  <a:gd name="T7" fmla="*/ 186 h 186"/>
                  <a:gd name="T8" fmla="*/ 0 w 18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126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218AEC8E-C6C7-4B28-8756-91647B6AB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-13" b="15750"/>
          <a:stretch/>
        </p:blipFill>
        <p:spPr>
          <a:xfrm>
            <a:off x="1589" y="-10391"/>
            <a:ext cx="12201525" cy="6858000"/>
          </a:xfrm>
        </p:spPr>
      </p:pic>
      <p:grpSp>
        <p:nvGrpSpPr>
          <p:cNvPr id="20" name="Group 20"/>
          <p:cNvGrpSpPr/>
          <p:nvPr/>
        </p:nvGrpSpPr>
        <p:grpSpPr>
          <a:xfrm>
            <a:off x="5803806" y="1046911"/>
            <a:ext cx="5924700" cy="827728"/>
            <a:chOff x="2450268" y="-5274275"/>
            <a:chExt cx="11849396" cy="1655456"/>
          </a:xfrm>
        </p:grpSpPr>
        <p:sp>
          <p:nvSpPr>
            <p:cNvPr id="18" name="Shape 18"/>
            <p:cNvSpPr/>
            <p:nvPr/>
          </p:nvSpPr>
          <p:spPr>
            <a:xfrm>
              <a:off x="2450268" y="-5274275"/>
              <a:ext cx="1184939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3272380" y="-4275409"/>
              <a:ext cx="969496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" name="Shape 22"/>
          <p:cNvSpPr/>
          <p:nvPr/>
        </p:nvSpPr>
        <p:spPr>
          <a:xfrm flipH="1">
            <a:off x="6089650" y="4715502"/>
            <a:ext cx="1" cy="2259071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7FCFD-EB3C-45F4-AE9B-EF20C31657A1}"/>
              </a:ext>
            </a:extLst>
          </p:cNvPr>
          <p:cNvSpPr txBox="1"/>
          <p:nvPr/>
        </p:nvSpPr>
        <p:spPr>
          <a:xfrm flipH="1">
            <a:off x="8356699" y="749393"/>
            <a:ext cx="3904904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t>A PlanNet Marketing Training</a:t>
            </a: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9DE5E293-8BE6-4AC5-9E62-020CA00E5E61}"/>
              </a:ext>
            </a:extLst>
          </p:cNvPr>
          <p:cNvSpPr/>
          <p:nvPr/>
        </p:nvSpPr>
        <p:spPr>
          <a:xfrm>
            <a:off x="8104909" y="1931195"/>
            <a:ext cx="3532511" cy="610542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882C7-B9C1-4485-8B20-6F8CDF02A131}"/>
              </a:ext>
            </a:extLst>
          </p:cNvPr>
          <p:cNvSpPr txBox="1"/>
          <p:nvPr/>
        </p:nvSpPr>
        <p:spPr>
          <a:xfrm>
            <a:off x="8214014" y="1861873"/>
            <a:ext cx="3314302" cy="728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sym typeface="Gill Sans"/>
              </a:rPr>
              <a:t>Skill #3: Presenting the </a:t>
            </a: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sym typeface="Gill Sans"/>
              </a:rPr>
              <a:t>Opportunity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POSTURE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6354" y="1721878"/>
            <a:ext cx="8145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When prospects hear you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share your story with conviction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, they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4D4D4D"/>
                </a:solidFill>
                <a:latin typeface="Ubuntu"/>
                <a:sym typeface="Gill Sans"/>
              </a:rPr>
              <a:t>w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ill be moved to want to learn more, and find out how 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can change their life</a:t>
            </a:r>
            <a:r>
              <a:rPr lang="en-US" altLang="en-US" sz="2000" dirty="0">
                <a:solidFill>
                  <a:srgbClr val="4D4D4D"/>
                </a:solidFill>
                <a:latin typeface="Ubuntu"/>
                <a:sym typeface="Gill San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too.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1027" y="1664691"/>
            <a:ext cx="678149" cy="678149"/>
            <a:chOff x="1492662" y="2054078"/>
            <a:chExt cx="678149" cy="678149"/>
          </a:xfrm>
        </p:grpSpPr>
        <p:sp>
          <p:nvSpPr>
            <p:cNvPr id="21" name="Oval 20"/>
            <p:cNvSpPr/>
            <p:nvPr/>
          </p:nvSpPr>
          <p:spPr>
            <a:xfrm>
              <a:off x="1492662" y="2054078"/>
              <a:ext cx="678149" cy="678149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16046" y="2077462"/>
              <a:ext cx="631380" cy="6313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557416" y="2118832"/>
              <a:ext cx="548640" cy="548640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860" y="1852027"/>
            <a:ext cx="406589" cy="334366"/>
            <a:chOff x="3573463" y="252413"/>
            <a:chExt cx="241300" cy="198438"/>
          </a:xfrm>
          <a:solidFill>
            <a:schemeClr val="bg2"/>
          </a:solidFill>
        </p:grpSpPr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3573463" y="252413"/>
              <a:ext cx="241300" cy="198438"/>
            </a:xfrm>
            <a:custGeom>
              <a:avLst/>
              <a:gdLst>
                <a:gd name="T0" fmla="*/ 0 w 64"/>
                <a:gd name="T1" fmla="*/ 23 h 53"/>
                <a:gd name="T2" fmla="*/ 0 w 64"/>
                <a:gd name="T3" fmla="*/ 25 h 53"/>
                <a:gd name="T4" fmla="*/ 64 w 64"/>
                <a:gd name="T5" fmla="*/ 30 h 53"/>
                <a:gd name="T6" fmla="*/ 64 w 64"/>
                <a:gd name="T7" fmla="*/ 28 h 53"/>
                <a:gd name="T8" fmla="*/ 0 w 64"/>
                <a:gd name="T9" fmla="*/ 23 h 53"/>
                <a:gd name="T10" fmla="*/ 32 w 64"/>
                <a:gd name="T11" fmla="*/ 41 h 53"/>
                <a:gd name="T12" fmla="*/ 18 w 64"/>
                <a:gd name="T13" fmla="*/ 25 h 53"/>
                <a:gd name="T14" fmla="*/ 34 w 64"/>
                <a:gd name="T15" fmla="*/ 12 h 53"/>
                <a:gd name="T16" fmla="*/ 47 w 64"/>
                <a:gd name="T17" fmla="*/ 28 h 53"/>
                <a:gd name="T18" fmla="*/ 32 w 64"/>
                <a:gd name="T1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53">
                  <a:moveTo>
                    <a:pt x="0" y="23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3" y="51"/>
                    <a:pt x="48" y="53"/>
                    <a:pt x="64" y="30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52" y="3"/>
                    <a:pt x="17" y="0"/>
                    <a:pt x="0" y="23"/>
                  </a:cubicBezTo>
                  <a:close/>
                  <a:moveTo>
                    <a:pt x="32" y="41"/>
                  </a:moveTo>
                  <a:cubicBezTo>
                    <a:pt x="24" y="40"/>
                    <a:pt x="18" y="33"/>
                    <a:pt x="18" y="25"/>
                  </a:cubicBezTo>
                  <a:cubicBezTo>
                    <a:pt x="19" y="17"/>
                    <a:pt x="26" y="11"/>
                    <a:pt x="34" y="12"/>
                  </a:cubicBezTo>
                  <a:cubicBezTo>
                    <a:pt x="42" y="13"/>
                    <a:pt x="48" y="20"/>
                    <a:pt x="47" y="28"/>
                  </a:cubicBezTo>
                  <a:cubicBezTo>
                    <a:pt x="47" y="36"/>
                    <a:pt x="40" y="42"/>
                    <a:pt x="3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5" name="Oval 13"/>
            <p:cNvSpPr>
              <a:spLocks noChangeArrowheads="1"/>
            </p:cNvSpPr>
            <p:nvPr/>
          </p:nvSpPr>
          <p:spPr bwMode="auto">
            <a:xfrm>
              <a:off x="3667126" y="323851"/>
              <a:ext cx="57150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35809" y="5468451"/>
            <a:ext cx="342943" cy="342188"/>
            <a:chOff x="5698585" y="3432349"/>
            <a:chExt cx="720725" cy="719138"/>
          </a:xfrm>
          <a:solidFill>
            <a:schemeClr val="bg2"/>
          </a:solidFill>
        </p:grpSpPr>
        <p:sp>
          <p:nvSpPr>
            <p:cNvPr id="33" name="Freeform 49"/>
            <p:cNvSpPr>
              <a:spLocks/>
            </p:cNvSpPr>
            <p:nvPr/>
          </p:nvSpPr>
          <p:spPr bwMode="auto">
            <a:xfrm>
              <a:off x="5698585" y="3526012"/>
              <a:ext cx="622300" cy="625475"/>
            </a:xfrm>
            <a:custGeom>
              <a:avLst/>
              <a:gdLst>
                <a:gd name="T0" fmla="*/ 158 w 166"/>
                <a:gd name="T1" fmla="*/ 51 h 166"/>
                <a:gd name="T2" fmla="*/ 144 w 166"/>
                <a:gd name="T3" fmla="*/ 45 h 166"/>
                <a:gd name="T4" fmla="*/ 133 w 166"/>
                <a:gd name="T5" fmla="*/ 55 h 166"/>
                <a:gd name="T6" fmla="*/ 140 w 166"/>
                <a:gd name="T7" fmla="*/ 83 h 166"/>
                <a:gd name="T8" fmla="*/ 83 w 166"/>
                <a:gd name="T9" fmla="*/ 140 h 166"/>
                <a:gd name="T10" fmla="*/ 26 w 166"/>
                <a:gd name="T11" fmla="*/ 83 h 166"/>
                <a:gd name="T12" fmla="*/ 83 w 166"/>
                <a:gd name="T13" fmla="*/ 26 h 166"/>
                <a:gd name="T14" fmla="*/ 112 w 166"/>
                <a:gd name="T15" fmla="*/ 34 h 166"/>
                <a:gd name="T16" fmla="*/ 122 w 166"/>
                <a:gd name="T17" fmla="*/ 24 h 166"/>
                <a:gd name="T18" fmla="*/ 116 w 166"/>
                <a:gd name="T19" fmla="*/ 9 h 166"/>
                <a:gd name="T20" fmla="*/ 115 w 166"/>
                <a:gd name="T21" fmla="*/ 6 h 166"/>
                <a:gd name="T22" fmla="*/ 83 w 166"/>
                <a:gd name="T23" fmla="*/ 0 h 166"/>
                <a:gd name="T24" fmla="*/ 0 w 166"/>
                <a:gd name="T25" fmla="*/ 83 h 166"/>
                <a:gd name="T26" fmla="*/ 83 w 166"/>
                <a:gd name="T27" fmla="*/ 166 h 166"/>
                <a:gd name="T28" fmla="*/ 166 w 166"/>
                <a:gd name="T29" fmla="*/ 83 h 166"/>
                <a:gd name="T30" fmla="*/ 160 w 166"/>
                <a:gd name="T31" fmla="*/ 52 h 166"/>
                <a:gd name="T32" fmla="*/ 158 w 166"/>
                <a:gd name="T33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66">
                  <a:moveTo>
                    <a:pt x="158" y="51"/>
                  </a:moveTo>
                  <a:cubicBezTo>
                    <a:pt x="144" y="45"/>
                    <a:pt x="144" y="45"/>
                    <a:pt x="144" y="4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7" y="64"/>
                    <a:pt x="140" y="73"/>
                    <a:pt x="140" y="83"/>
                  </a:cubicBezTo>
                  <a:cubicBezTo>
                    <a:pt x="140" y="114"/>
                    <a:pt x="114" y="140"/>
                    <a:pt x="83" y="140"/>
                  </a:cubicBezTo>
                  <a:cubicBezTo>
                    <a:pt x="51" y="140"/>
                    <a:pt x="26" y="114"/>
                    <a:pt x="26" y="83"/>
                  </a:cubicBezTo>
                  <a:cubicBezTo>
                    <a:pt x="26" y="51"/>
                    <a:pt x="51" y="26"/>
                    <a:pt x="83" y="26"/>
                  </a:cubicBezTo>
                  <a:cubicBezTo>
                    <a:pt x="93" y="26"/>
                    <a:pt x="103" y="29"/>
                    <a:pt x="112" y="3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"/>
                    <a:pt x="94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72"/>
                    <a:pt x="164" y="61"/>
                    <a:pt x="160" y="52"/>
                  </a:cubicBezTo>
                  <a:lnTo>
                    <a:pt x="158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4" name="Freeform 50"/>
            <p:cNvSpPr>
              <a:spLocks/>
            </p:cNvSpPr>
            <p:nvPr/>
          </p:nvSpPr>
          <p:spPr bwMode="auto">
            <a:xfrm>
              <a:off x="5993860" y="3432349"/>
              <a:ext cx="425450" cy="425450"/>
            </a:xfrm>
            <a:custGeom>
              <a:avLst/>
              <a:gdLst>
                <a:gd name="T0" fmla="*/ 97 w 113"/>
                <a:gd name="T1" fmla="*/ 16 h 113"/>
                <a:gd name="T2" fmla="*/ 88 w 113"/>
                <a:gd name="T3" fmla="*/ 16 h 113"/>
                <a:gd name="T4" fmla="*/ 84 w 113"/>
                <a:gd name="T5" fmla="*/ 20 h 113"/>
                <a:gd name="T6" fmla="*/ 75 w 113"/>
                <a:gd name="T7" fmla="*/ 0 h 113"/>
                <a:gd name="T8" fmla="*/ 45 w 113"/>
                <a:gd name="T9" fmla="*/ 31 h 113"/>
                <a:gd name="T10" fmla="*/ 53 w 113"/>
                <a:gd name="T11" fmla="*/ 51 h 113"/>
                <a:gd name="T12" fmla="*/ 2 w 113"/>
                <a:gd name="T13" fmla="*/ 102 h 113"/>
                <a:gd name="T14" fmla="*/ 2 w 113"/>
                <a:gd name="T15" fmla="*/ 111 h 113"/>
                <a:gd name="T16" fmla="*/ 11 w 113"/>
                <a:gd name="T17" fmla="*/ 111 h 113"/>
                <a:gd name="T18" fmla="*/ 63 w 113"/>
                <a:gd name="T19" fmla="*/ 60 h 113"/>
                <a:gd name="T20" fmla="*/ 82 w 113"/>
                <a:gd name="T21" fmla="*/ 68 h 113"/>
                <a:gd name="T22" fmla="*/ 113 w 113"/>
                <a:gd name="T23" fmla="*/ 38 h 113"/>
                <a:gd name="T24" fmla="*/ 93 w 113"/>
                <a:gd name="T25" fmla="*/ 29 h 113"/>
                <a:gd name="T26" fmla="*/ 97 w 113"/>
                <a:gd name="T27" fmla="*/ 25 h 113"/>
                <a:gd name="T28" fmla="*/ 97 w 113"/>
                <a:gd name="T2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3">
                  <a:moveTo>
                    <a:pt x="97" y="16"/>
                  </a:moveTo>
                  <a:cubicBezTo>
                    <a:pt x="95" y="13"/>
                    <a:pt x="91" y="13"/>
                    <a:pt x="88" y="16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4"/>
                    <a:pt x="0" y="108"/>
                    <a:pt x="2" y="111"/>
                  </a:cubicBezTo>
                  <a:cubicBezTo>
                    <a:pt x="5" y="113"/>
                    <a:pt x="9" y="113"/>
                    <a:pt x="11" y="111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0" y="22"/>
                    <a:pt x="100" y="18"/>
                    <a:pt x="97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5" name="Freeform 51"/>
            <p:cNvSpPr>
              <a:spLocks/>
            </p:cNvSpPr>
            <p:nvPr/>
          </p:nvSpPr>
          <p:spPr bwMode="auto">
            <a:xfrm>
              <a:off x="5855748" y="3684762"/>
              <a:ext cx="307975" cy="307975"/>
            </a:xfrm>
            <a:custGeom>
              <a:avLst/>
              <a:gdLst>
                <a:gd name="T0" fmla="*/ 55 w 82"/>
                <a:gd name="T1" fmla="*/ 50 h 82"/>
                <a:gd name="T2" fmla="*/ 33 w 82"/>
                <a:gd name="T3" fmla="*/ 50 h 82"/>
                <a:gd name="T4" fmla="*/ 33 w 82"/>
                <a:gd name="T5" fmla="*/ 28 h 82"/>
                <a:gd name="T6" fmla="*/ 58 w 82"/>
                <a:gd name="T7" fmla="*/ 4 h 82"/>
                <a:gd name="T8" fmla="*/ 41 w 82"/>
                <a:gd name="T9" fmla="*/ 0 h 82"/>
                <a:gd name="T10" fmla="*/ 0 w 82"/>
                <a:gd name="T11" fmla="*/ 41 h 82"/>
                <a:gd name="T12" fmla="*/ 41 w 82"/>
                <a:gd name="T13" fmla="*/ 82 h 82"/>
                <a:gd name="T14" fmla="*/ 82 w 82"/>
                <a:gd name="T15" fmla="*/ 41 h 82"/>
                <a:gd name="T16" fmla="*/ 79 w 82"/>
                <a:gd name="T17" fmla="*/ 26 h 82"/>
                <a:gd name="T18" fmla="*/ 55 w 82"/>
                <a:gd name="T19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55" y="50"/>
                  </a:moveTo>
                  <a:cubicBezTo>
                    <a:pt x="49" y="56"/>
                    <a:pt x="39" y="56"/>
                    <a:pt x="33" y="50"/>
                  </a:cubicBezTo>
                  <a:cubicBezTo>
                    <a:pt x="27" y="44"/>
                    <a:pt x="27" y="34"/>
                    <a:pt x="33" y="28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35"/>
                    <a:pt x="81" y="30"/>
                    <a:pt x="79" y="26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3C0EFE-ED93-47FC-B816-2F04B2270FBB}"/>
              </a:ext>
            </a:extLst>
          </p:cNvPr>
          <p:cNvGrpSpPr/>
          <p:nvPr/>
        </p:nvGrpSpPr>
        <p:grpSpPr>
          <a:xfrm>
            <a:off x="655780" y="2999037"/>
            <a:ext cx="8901018" cy="2879628"/>
            <a:chOff x="668205" y="3736241"/>
            <a:chExt cx="8901018" cy="2879628"/>
          </a:xfrm>
        </p:grpSpPr>
        <p:sp>
          <p:nvSpPr>
            <p:cNvPr id="16" name="TextBox 15"/>
            <p:cNvSpPr txBox="1"/>
            <p:nvPr/>
          </p:nvSpPr>
          <p:spPr>
            <a:xfrm>
              <a:off x="1423533" y="3753547"/>
              <a:ext cx="814569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When sharing your story, Make sure you smile,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exuding energy and excitement,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and don’t use wimpy words like “I hope” or “I wish”.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“Own it” it’s your story!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Use strong statements 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like “with this business we are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planning to….”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I highly recommend working on your story as you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rPr>
                <a:t>begin making your calls to people on your list.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68205" y="3736241"/>
              <a:ext cx="678149" cy="678149"/>
              <a:chOff x="1492662" y="3631311"/>
              <a:chExt cx="678149" cy="6781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492662" y="3631311"/>
                <a:ext cx="678149" cy="678149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516046" y="3654695"/>
                <a:ext cx="631380" cy="631380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57416" y="3696065"/>
                <a:ext cx="548640" cy="548640"/>
              </a:xfrm>
              <a:prstGeom prst="ellipse">
                <a:avLst/>
              </a:prstGeom>
              <a:solidFill>
                <a:schemeClr val="accent2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4084" y="3913194"/>
              <a:ext cx="326390" cy="324242"/>
              <a:chOff x="2611438" y="6434138"/>
              <a:chExt cx="241301" cy="239713"/>
            </a:xfrm>
            <a:solidFill>
              <a:schemeClr val="bg2"/>
            </a:solidFill>
          </p:grpSpPr>
          <p:sp>
            <p:nvSpPr>
              <p:cNvPr id="37" name="Freeform 240"/>
              <p:cNvSpPr>
                <a:spLocks noEditPoints="1"/>
              </p:cNvSpPr>
              <p:nvPr/>
            </p:nvSpPr>
            <p:spPr bwMode="auto">
              <a:xfrm>
                <a:off x="2682876" y="6434138"/>
                <a:ext cx="169863" cy="168275"/>
              </a:xfrm>
              <a:custGeom>
                <a:avLst/>
                <a:gdLst>
                  <a:gd name="T0" fmla="*/ 31 w 45"/>
                  <a:gd name="T1" fmla="*/ 5 h 45"/>
                  <a:gd name="T2" fmla="*/ 18 w 45"/>
                  <a:gd name="T3" fmla="*/ 13 h 45"/>
                  <a:gd name="T4" fmla="*/ 1 w 45"/>
                  <a:gd name="T5" fmla="*/ 30 h 45"/>
                  <a:gd name="T6" fmla="*/ 1 w 45"/>
                  <a:gd name="T7" fmla="*/ 35 h 45"/>
                  <a:gd name="T8" fmla="*/ 10 w 45"/>
                  <a:gd name="T9" fmla="*/ 44 h 45"/>
                  <a:gd name="T10" fmla="*/ 15 w 45"/>
                  <a:gd name="T11" fmla="*/ 44 h 45"/>
                  <a:gd name="T12" fmla="*/ 32 w 45"/>
                  <a:gd name="T13" fmla="*/ 27 h 45"/>
                  <a:gd name="T14" fmla="*/ 40 w 45"/>
                  <a:gd name="T15" fmla="*/ 14 h 45"/>
                  <a:gd name="T16" fmla="*/ 45 w 45"/>
                  <a:gd name="T17" fmla="*/ 0 h 45"/>
                  <a:gd name="T18" fmla="*/ 31 w 45"/>
                  <a:gd name="T19" fmla="*/ 5 h 45"/>
                  <a:gd name="T20" fmla="*/ 20 w 45"/>
                  <a:gd name="T21" fmla="*/ 34 h 45"/>
                  <a:gd name="T22" fmla="*/ 11 w 45"/>
                  <a:gd name="T23" fmla="*/ 34 h 45"/>
                  <a:gd name="T24" fmla="*/ 11 w 45"/>
                  <a:gd name="T25" fmla="*/ 25 h 45"/>
                  <a:gd name="T26" fmla="*/ 20 w 45"/>
                  <a:gd name="T27" fmla="*/ 25 h 45"/>
                  <a:gd name="T28" fmla="*/ 20 w 45"/>
                  <a:gd name="T29" fmla="*/ 34 h 45"/>
                  <a:gd name="T30" fmla="*/ 31 w 45"/>
                  <a:gd name="T31" fmla="*/ 23 h 45"/>
                  <a:gd name="T32" fmla="*/ 22 w 45"/>
                  <a:gd name="T33" fmla="*/ 23 h 45"/>
                  <a:gd name="T34" fmla="*/ 22 w 45"/>
                  <a:gd name="T35" fmla="*/ 14 h 45"/>
                  <a:gd name="T36" fmla="*/ 31 w 45"/>
                  <a:gd name="T37" fmla="*/ 14 h 45"/>
                  <a:gd name="T38" fmla="*/ 31 w 45"/>
                  <a:gd name="T3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45">
                    <a:moveTo>
                      <a:pt x="31" y="5"/>
                    </a:moveTo>
                    <a:cubicBezTo>
                      <a:pt x="27" y="6"/>
                      <a:pt x="21" y="10"/>
                      <a:pt x="18" y="13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4"/>
                      <a:pt x="1" y="35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" y="45"/>
                      <a:pt x="14" y="45"/>
                      <a:pt x="15" y="44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5" y="24"/>
                      <a:pt x="39" y="18"/>
                      <a:pt x="40" y="14"/>
                    </a:cubicBezTo>
                    <a:cubicBezTo>
                      <a:pt x="45" y="0"/>
                      <a:pt x="45" y="0"/>
                      <a:pt x="45" y="0"/>
                    </a:cubicBezTo>
                    <a:lnTo>
                      <a:pt x="31" y="5"/>
                    </a:lnTo>
                    <a:close/>
                    <a:moveTo>
                      <a:pt x="20" y="34"/>
                    </a:moveTo>
                    <a:cubicBezTo>
                      <a:pt x="17" y="36"/>
                      <a:pt x="13" y="36"/>
                      <a:pt x="11" y="34"/>
                    </a:cubicBezTo>
                    <a:cubicBezTo>
                      <a:pt x="9" y="32"/>
                      <a:pt x="9" y="28"/>
                      <a:pt x="11" y="25"/>
                    </a:cubicBezTo>
                    <a:cubicBezTo>
                      <a:pt x="13" y="23"/>
                      <a:pt x="17" y="23"/>
                      <a:pt x="20" y="25"/>
                    </a:cubicBezTo>
                    <a:cubicBezTo>
                      <a:pt x="22" y="28"/>
                      <a:pt x="22" y="32"/>
                      <a:pt x="20" y="34"/>
                    </a:cubicBezTo>
                    <a:close/>
                    <a:moveTo>
                      <a:pt x="31" y="23"/>
                    </a:moveTo>
                    <a:cubicBezTo>
                      <a:pt x="29" y="25"/>
                      <a:pt x="25" y="25"/>
                      <a:pt x="22" y="23"/>
                    </a:cubicBezTo>
                    <a:cubicBezTo>
                      <a:pt x="20" y="20"/>
                      <a:pt x="20" y="16"/>
                      <a:pt x="22" y="14"/>
                    </a:cubicBezTo>
                    <a:cubicBezTo>
                      <a:pt x="25" y="12"/>
                      <a:pt x="29" y="12"/>
                      <a:pt x="31" y="14"/>
                    </a:cubicBezTo>
                    <a:cubicBezTo>
                      <a:pt x="33" y="16"/>
                      <a:pt x="33" y="20"/>
                      <a:pt x="3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38" name="Freeform 241"/>
              <p:cNvSpPr>
                <a:spLocks/>
              </p:cNvSpPr>
              <p:nvPr/>
            </p:nvSpPr>
            <p:spPr bwMode="auto">
              <a:xfrm>
                <a:off x="2619376" y="6500813"/>
                <a:ext cx="79375" cy="71438"/>
              </a:xfrm>
              <a:custGeom>
                <a:avLst/>
                <a:gdLst>
                  <a:gd name="T0" fmla="*/ 7 w 21"/>
                  <a:gd name="T1" fmla="*/ 17 h 19"/>
                  <a:gd name="T2" fmla="*/ 21 w 21"/>
                  <a:gd name="T3" fmla="*/ 3 h 19"/>
                  <a:gd name="T4" fmla="*/ 10 w 21"/>
                  <a:gd name="T5" fmla="*/ 3 h 19"/>
                  <a:gd name="T6" fmla="*/ 1 w 21"/>
                  <a:gd name="T7" fmla="*/ 12 h 19"/>
                  <a:gd name="T8" fmla="*/ 1 w 21"/>
                  <a:gd name="T9" fmla="*/ 17 h 19"/>
                  <a:gd name="T10" fmla="*/ 7 w 21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9">
                    <a:moveTo>
                      <a:pt x="7" y="17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8" y="0"/>
                      <a:pt x="13" y="0"/>
                      <a:pt x="10" y="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0" y="16"/>
                      <a:pt x="1" y="17"/>
                    </a:cubicBezTo>
                    <a:cubicBezTo>
                      <a:pt x="3" y="19"/>
                      <a:pt x="5" y="19"/>
                      <a:pt x="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39" name="Freeform 242"/>
              <p:cNvSpPr>
                <a:spLocks/>
              </p:cNvSpPr>
              <p:nvPr/>
            </p:nvSpPr>
            <p:spPr bwMode="auto">
              <a:xfrm>
                <a:off x="2713038" y="6588126"/>
                <a:ext cx="71438" cy="77788"/>
              </a:xfrm>
              <a:custGeom>
                <a:avLst/>
                <a:gdLst>
                  <a:gd name="T0" fmla="*/ 2 w 19"/>
                  <a:gd name="T1" fmla="*/ 14 h 21"/>
                  <a:gd name="T2" fmla="*/ 2 w 19"/>
                  <a:gd name="T3" fmla="*/ 20 h 21"/>
                  <a:gd name="T4" fmla="*/ 7 w 19"/>
                  <a:gd name="T5" fmla="*/ 20 h 21"/>
                  <a:gd name="T6" fmla="*/ 16 w 19"/>
                  <a:gd name="T7" fmla="*/ 11 h 21"/>
                  <a:gd name="T8" fmla="*/ 16 w 19"/>
                  <a:gd name="T9" fmla="*/ 0 h 21"/>
                  <a:gd name="T10" fmla="*/ 2 w 19"/>
                  <a:gd name="T11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1">
                    <a:moveTo>
                      <a:pt x="2" y="14"/>
                    </a:moveTo>
                    <a:cubicBezTo>
                      <a:pt x="0" y="16"/>
                      <a:pt x="0" y="18"/>
                      <a:pt x="2" y="20"/>
                    </a:cubicBezTo>
                    <a:cubicBezTo>
                      <a:pt x="3" y="21"/>
                      <a:pt x="6" y="21"/>
                      <a:pt x="7" y="2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9" y="8"/>
                      <a:pt x="19" y="3"/>
                      <a:pt x="16" y="0"/>
                    </a:cubicBez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40" name="Freeform 243"/>
              <p:cNvSpPr>
                <a:spLocks/>
              </p:cNvSpPr>
              <p:nvPr/>
            </p:nvSpPr>
            <p:spPr bwMode="auto">
              <a:xfrm>
                <a:off x="2668588" y="6577013"/>
                <a:ext cx="41275" cy="41275"/>
              </a:xfrm>
              <a:custGeom>
                <a:avLst/>
                <a:gdLst>
                  <a:gd name="T0" fmla="*/ 1 w 11"/>
                  <a:gd name="T1" fmla="*/ 2 h 11"/>
                  <a:gd name="T2" fmla="*/ 1 w 11"/>
                  <a:gd name="T3" fmla="*/ 4 h 11"/>
                  <a:gd name="T4" fmla="*/ 7 w 11"/>
                  <a:gd name="T5" fmla="*/ 10 h 11"/>
                  <a:gd name="T6" fmla="*/ 9 w 11"/>
                  <a:gd name="T7" fmla="*/ 10 h 11"/>
                  <a:gd name="T8" fmla="*/ 11 w 11"/>
                  <a:gd name="T9" fmla="*/ 9 h 11"/>
                  <a:gd name="T10" fmla="*/ 2 w 11"/>
                  <a:gd name="T11" fmla="*/ 0 h 11"/>
                  <a:gd name="T12" fmla="*/ 1 w 11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9" y="11"/>
                      <a:pt x="9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41" name="Freeform 244"/>
              <p:cNvSpPr>
                <a:spLocks/>
              </p:cNvSpPr>
              <p:nvPr/>
            </p:nvSpPr>
            <p:spPr bwMode="auto">
              <a:xfrm>
                <a:off x="2611438" y="6599238"/>
                <a:ext cx="76200" cy="74613"/>
              </a:xfrm>
              <a:custGeom>
                <a:avLst/>
                <a:gdLst>
                  <a:gd name="T0" fmla="*/ 0 w 20"/>
                  <a:gd name="T1" fmla="*/ 20 h 20"/>
                  <a:gd name="T2" fmla="*/ 16 w 20"/>
                  <a:gd name="T3" fmla="*/ 4 h 20"/>
                  <a:gd name="T4" fmla="*/ 0 w 2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cubicBezTo>
                      <a:pt x="8" y="16"/>
                      <a:pt x="20" y="8"/>
                      <a:pt x="16" y="4"/>
                    </a:cubicBezTo>
                    <a:cubicBezTo>
                      <a:pt x="12" y="0"/>
                      <a:pt x="4" y="1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  <a:sym typeface="Gill Sans"/>
                </a:endParaRPr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4C51C41-CD1D-4741-A64C-41D4BD3E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52" y="422204"/>
            <a:ext cx="6480748" cy="64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/>
          <p:cNvSpPr/>
          <p:nvPr/>
        </p:nvSpPr>
        <p:spPr>
          <a:xfrm>
            <a:off x="5769626" y="1295228"/>
            <a:ext cx="504000" cy="504001"/>
          </a:xfrm>
          <a:prstGeom prst="ellipse">
            <a:avLst/>
          </a:prstGeom>
          <a:solidFill>
            <a:srgbClr val="FFCC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32603" y="1268936"/>
            <a:ext cx="34419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Who are you? 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Share your background.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 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(a little about who you are and what you do)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857743" y="1426561"/>
            <a:ext cx="319360" cy="245015"/>
            <a:chOff x="5895975" y="3276601"/>
            <a:chExt cx="400050" cy="309563"/>
          </a:xfrm>
          <a:solidFill>
            <a:schemeClr val="bg1"/>
          </a:solidFill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6003925" y="3276601"/>
              <a:ext cx="292100" cy="61913"/>
            </a:xfrm>
            <a:custGeom>
              <a:avLst/>
              <a:gdLst>
                <a:gd name="T0" fmla="*/ 4 w 76"/>
                <a:gd name="T1" fmla="*/ 0 h 16"/>
                <a:gd name="T2" fmla="*/ 72 w 76"/>
                <a:gd name="T3" fmla="*/ 0 h 16"/>
                <a:gd name="T4" fmla="*/ 76 w 76"/>
                <a:gd name="T5" fmla="*/ 4 h 16"/>
                <a:gd name="T6" fmla="*/ 76 w 76"/>
                <a:gd name="T7" fmla="*/ 12 h 16"/>
                <a:gd name="T8" fmla="*/ 72 w 76"/>
                <a:gd name="T9" fmla="*/ 16 h 16"/>
                <a:gd name="T10" fmla="*/ 4 w 76"/>
                <a:gd name="T11" fmla="*/ 16 h 16"/>
                <a:gd name="T12" fmla="*/ 0 w 76"/>
                <a:gd name="T13" fmla="*/ 12 h 16"/>
                <a:gd name="T14" fmla="*/ 0 w 76"/>
                <a:gd name="T15" fmla="*/ 4 h 16"/>
                <a:gd name="T16" fmla="*/ 4 w 7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6">
                  <a:moveTo>
                    <a:pt x="4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6" y="2"/>
                    <a:pt x="76" y="4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4"/>
                    <a:pt x="74" y="16"/>
                    <a:pt x="7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6003925" y="3400426"/>
              <a:ext cx="231775" cy="61913"/>
            </a:xfrm>
            <a:custGeom>
              <a:avLst/>
              <a:gdLst>
                <a:gd name="T0" fmla="*/ 4 w 60"/>
                <a:gd name="T1" fmla="*/ 0 h 16"/>
                <a:gd name="T2" fmla="*/ 56 w 60"/>
                <a:gd name="T3" fmla="*/ 0 h 16"/>
                <a:gd name="T4" fmla="*/ 60 w 60"/>
                <a:gd name="T5" fmla="*/ 4 h 16"/>
                <a:gd name="T6" fmla="*/ 60 w 60"/>
                <a:gd name="T7" fmla="*/ 12 h 16"/>
                <a:gd name="T8" fmla="*/ 56 w 60"/>
                <a:gd name="T9" fmla="*/ 16 h 16"/>
                <a:gd name="T10" fmla="*/ 4 w 60"/>
                <a:gd name="T11" fmla="*/ 16 h 16"/>
                <a:gd name="T12" fmla="*/ 0 w 60"/>
                <a:gd name="T13" fmla="*/ 12 h 16"/>
                <a:gd name="T14" fmla="*/ 0 w 60"/>
                <a:gd name="T15" fmla="*/ 4 h 16"/>
                <a:gd name="T16" fmla="*/ 4 w 60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6">
                  <a:moveTo>
                    <a:pt x="4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4"/>
                    <a:pt x="58" y="16"/>
                    <a:pt x="56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6003925" y="3524251"/>
              <a:ext cx="277813" cy="61913"/>
            </a:xfrm>
            <a:custGeom>
              <a:avLst/>
              <a:gdLst>
                <a:gd name="T0" fmla="*/ 4 w 72"/>
                <a:gd name="T1" fmla="*/ 0 h 16"/>
                <a:gd name="T2" fmla="*/ 68 w 72"/>
                <a:gd name="T3" fmla="*/ 0 h 16"/>
                <a:gd name="T4" fmla="*/ 72 w 72"/>
                <a:gd name="T5" fmla="*/ 4 h 16"/>
                <a:gd name="T6" fmla="*/ 72 w 72"/>
                <a:gd name="T7" fmla="*/ 12 h 16"/>
                <a:gd name="T8" fmla="*/ 68 w 72"/>
                <a:gd name="T9" fmla="*/ 16 h 16"/>
                <a:gd name="T10" fmla="*/ 4 w 72"/>
                <a:gd name="T11" fmla="*/ 16 h 16"/>
                <a:gd name="T12" fmla="*/ 0 w 72"/>
                <a:gd name="T13" fmla="*/ 12 h 16"/>
                <a:gd name="T14" fmla="*/ 0 w 72"/>
                <a:gd name="T15" fmla="*/ 4 h 16"/>
                <a:gd name="T16" fmla="*/ 4 w 7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6">
                  <a:moveTo>
                    <a:pt x="4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4"/>
                    <a:pt x="70" y="16"/>
                    <a:pt x="68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5895975" y="3276601"/>
              <a:ext cx="60325" cy="61913"/>
            </a:xfrm>
            <a:custGeom>
              <a:avLst/>
              <a:gdLst>
                <a:gd name="T0" fmla="*/ 4 w 16"/>
                <a:gd name="T1" fmla="*/ 0 h 16"/>
                <a:gd name="T2" fmla="*/ 12 w 16"/>
                <a:gd name="T3" fmla="*/ 0 h 16"/>
                <a:gd name="T4" fmla="*/ 16 w 16"/>
                <a:gd name="T5" fmla="*/ 4 h 16"/>
                <a:gd name="T6" fmla="*/ 16 w 16"/>
                <a:gd name="T7" fmla="*/ 12 h 16"/>
                <a:gd name="T8" fmla="*/ 12 w 16"/>
                <a:gd name="T9" fmla="*/ 16 h 16"/>
                <a:gd name="T10" fmla="*/ 4 w 16"/>
                <a:gd name="T11" fmla="*/ 16 h 16"/>
                <a:gd name="T12" fmla="*/ 0 w 16"/>
                <a:gd name="T13" fmla="*/ 12 h 16"/>
                <a:gd name="T14" fmla="*/ 0 w 16"/>
                <a:gd name="T15" fmla="*/ 4 h 16"/>
                <a:gd name="T16" fmla="*/ 4 w 1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4" y="16"/>
                    <a:pt x="1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5895975" y="3400426"/>
              <a:ext cx="60325" cy="61913"/>
            </a:xfrm>
            <a:custGeom>
              <a:avLst/>
              <a:gdLst>
                <a:gd name="T0" fmla="*/ 4 w 16"/>
                <a:gd name="T1" fmla="*/ 0 h 16"/>
                <a:gd name="T2" fmla="*/ 12 w 16"/>
                <a:gd name="T3" fmla="*/ 0 h 16"/>
                <a:gd name="T4" fmla="*/ 16 w 16"/>
                <a:gd name="T5" fmla="*/ 4 h 16"/>
                <a:gd name="T6" fmla="*/ 16 w 16"/>
                <a:gd name="T7" fmla="*/ 12 h 16"/>
                <a:gd name="T8" fmla="*/ 12 w 16"/>
                <a:gd name="T9" fmla="*/ 16 h 16"/>
                <a:gd name="T10" fmla="*/ 4 w 16"/>
                <a:gd name="T11" fmla="*/ 16 h 16"/>
                <a:gd name="T12" fmla="*/ 0 w 16"/>
                <a:gd name="T13" fmla="*/ 12 h 16"/>
                <a:gd name="T14" fmla="*/ 0 w 16"/>
                <a:gd name="T15" fmla="*/ 4 h 16"/>
                <a:gd name="T16" fmla="*/ 4 w 1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4" y="16"/>
                    <a:pt x="1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5895975" y="3524251"/>
              <a:ext cx="60325" cy="61913"/>
            </a:xfrm>
            <a:custGeom>
              <a:avLst/>
              <a:gdLst>
                <a:gd name="T0" fmla="*/ 4 w 16"/>
                <a:gd name="T1" fmla="*/ 0 h 16"/>
                <a:gd name="T2" fmla="*/ 12 w 16"/>
                <a:gd name="T3" fmla="*/ 0 h 16"/>
                <a:gd name="T4" fmla="*/ 16 w 16"/>
                <a:gd name="T5" fmla="*/ 4 h 16"/>
                <a:gd name="T6" fmla="*/ 16 w 16"/>
                <a:gd name="T7" fmla="*/ 12 h 16"/>
                <a:gd name="T8" fmla="*/ 12 w 16"/>
                <a:gd name="T9" fmla="*/ 16 h 16"/>
                <a:gd name="T10" fmla="*/ 4 w 16"/>
                <a:gd name="T11" fmla="*/ 16 h 16"/>
                <a:gd name="T12" fmla="*/ 0 w 16"/>
                <a:gd name="T13" fmla="*/ 12 h 16"/>
                <a:gd name="T14" fmla="*/ 0 w 16"/>
                <a:gd name="T15" fmla="*/ 4 h 16"/>
                <a:gd name="T16" fmla="*/ 4 w 1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4" y="16"/>
                    <a:pt x="1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71" name="Oval 70"/>
          <p:cNvSpPr/>
          <p:nvPr/>
        </p:nvSpPr>
        <p:spPr>
          <a:xfrm>
            <a:off x="5765423" y="2300952"/>
            <a:ext cx="504000" cy="504000"/>
          </a:xfrm>
          <a:prstGeom prst="ellipse">
            <a:avLst/>
          </a:prstGeom>
          <a:solidFill>
            <a:srgbClr val="FF7C8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017423" y="1879113"/>
            <a:ext cx="0" cy="36000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765423" y="3271731"/>
            <a:ext cx="504000" cy="504000"/>
          </a:xfrm>
          <a:prstGeom prst="ellipse">
            <a:avLst/>
          </a:prstGeom>
          <a:solidFill>
            <a:srgbClr val="FF5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6017423" y="2849892"/>
            <a:ext cx="0" cy="36000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5765423" y="4255993"/>
            <a:ext cx="504000" cy="504000"/>
          </a:xfrm>
          <a:prstGeom prst="ellipse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017423" y="3834154"/>
            <a:ext cx="0" cy="36000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5765423" y="5226772"/>
            <a:ext cx="504000" cy="504000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6017423" y="4804933"/>
            <a:ext cx="0" cy="36000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327652" y="2304319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  <a:sym typeface="Gill Sans"/>
              </a:rPr>
              <a:t>WHY THIS?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288840" y="2528112"/>
            <a:ext cx="370486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The Things you didn’t like about your situation.  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(Why were you looking for an opportunity?)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70501" y="4243413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  <a:sym typeface="Gill Sans"/>
              </a:rPr>
              <a:t>TESTIMONY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374220" y="4467207"/>
            <a:ext cx="520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What results have you enjoyed?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Benefits from earned Income or access to Travel.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263257" y="521761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  <a:sym typeface="Gill Sans"/>
              </a:rPr>
              <a:t>SAVE THE BEST FOR LAST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330950" y="5450931"/>
            <a:ext cx="5872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Why you are so excited about your future?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What are you the most excited about accomplishing?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Or if you’ve been in the business, what are your most exciting achievements? 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Make it meaningful—what will this business do for your family?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301741" y="3292110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  <a:sym typeface="Gill Sans"/>
              </a:rPr>
              <a:t>HOW IT FOUND YOU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354693" y="3515904"/>
            <a:ext cx="549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How did you find your business? 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Gill Sans"/>
                <a:sym typeface="Gill Sans"/>
              </a:rPr>
              <a:t>Why did you decide to join? How PlanNet Marketing came to the rescue.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5857743" y="2395934"/>
            <a:ext cx="319360" cy="314039"/>
            <a:chOff x="-3195637" y="260350"/>
            <a:chExt cx="381000" cy="374651"/>
          </a:xfrm>
          <a:solidFill>
            <a:schemeClr val="bg2"/>
          </a:solidFill>
        </p:grpSpPr>
        <p:sp>
          <p:nvSpPr>
            <p:cNvPr id="102" name="Freeform 5"/>
            <p:cNvSpPr>
              <a:spLocks noEditPoints="1"/>
            </p:cNvSpPr>
            <p:nvPr/>
          </p:nvSpPr>
          <p:spPr bwMode="auto">
            <a:xfrm>
              <a:off x="-3157537" y="260350"/>
              <a:ext cx="211138" cy="21113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8 w 72"/>
                <a:gd name="T13" fmla="*/ 36 h 72"/>
                <a:gd name="T14" fmla="*/ 36 w 72"/>
                <a:gd name="T15" fmla="*/ 64 h 72"/>
                <a:gd name="T16" fmla="*/ 64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8"/>
                  </a:moveTo>
                  <a:cubicBezTo>
                    <a:pt x="21" y="8"/>
                    <a:pt x="8" y="21"/>
                    <a:pt x="8" y="36"/>
                  </a:cubicBezTo>
                  <a:cubicBezTo>
                    <a:pt x="8" y="51"/>
                    <a:pt x="21" y="64"/>
                    <a:pt x="36" y="64"/>
                  </a:cubicBezTo>
                  <a:cubicBezTo>
                    <a:pt x="51" y="64"/>
                    <a:pt x="64" y="51"/>
                    <a:pt x="64" y="36"/>
                  </a:cubicBezTo>
                  <a:cubicBezTo>
                    <a:pt x="64" y="21"/>
                    <a:pt x="51" y="8"/>
                    <a:pt x="36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3" name="Freeform 6"/>
            <p:cNvSpPr>
              <a:spLocks/>
            </p:cNvSpPr>
            <p:nvPr/>
          </p:nvSpPr>
          <p:spPr bwMode="auto">
            <a:xfrm>
              <a:off x="-2924175" y="306388"/>
              <a:ext cx="82550" cy="165100"/>
            </a:xfrm>
            <a:custGeom>
              <a:avLst/>
              <a:gdLst>
                <a:gd name="T0" fmla="*/ 0 w 28"/>
                <a:gd name="T1" fmla="*/ 56 h 56"/>
                <a:gd name="T2" fmla="*/ 0 w 28"/>
                <a:gd name="T3" fmla="*/ 48 h 56"/>
                <a:gd name="T4" fmla="*/ 20 w 28"/>
                <a:gd name="T5" fmla="*/ 28 h 56"/>
                <a:gd name="T6" fmla="*/ 0 w 28"/>
                <a:gd name="T7" fmla="*/ 8 h 56"/>
                <a:gd name="T8" fmla="*/ 0 w 28"/>
                <a:gd name="T9" fmla="*/ 0 h 56"/>
                <a:gd name="T10" fmla="*/ 28 w 28"/>
                <a:gd name="T11" fmla="*/ 28 h 56"/>
                <a:gd name="T12" fmla="*/ 0 w 2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0" y="56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11" y="48"/>
                    <a:pt x="20" y="39"/>
                    <a:pt x="20" y="28"/>
                  </a:cubicBezTo>
                  <a:cubicBezTo>
                    <a:pt x="20" y="17"/>
                    <a:pt x="11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13"/>
                    <a:pt x="28" y="28"/>
                  </a:cubicBezTo>
                  <a:cubicBezTo>
                    <a:pt x="28" y="43"/>
                    <a:pt x="15" y="56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4" name="Freeform 7"/>
            <p:cNvSpPr>
              <a:spLocks/>
            </p:cNvSpPr>
            <p:nvPr/>
          </p:nvSpPr>
          <p:spPr bwMode="auto">
            <a:xfrm>
              <a:off x="-2890837" y="493713"/>
              <a:ext cx="76200" cy="117475"/>
            </a:xfrm>
            <a:custGeom>
              <a:avLst/>
              <a:gdLst>
                <a:gd name="T0" fmla="*/ 48 w 48"/>
                <a:gd name="T1" fmla="*/ 74 h 74"/>
                <a:gd name="T2" fmla="*/ 2 w 48"/>
                <a:gd name="T3" fmla="*/ 74 h 74"/>
                <a:gd name="T4" fmla="*/ 2 w 48"/>
                <a:gd name="T5" fmla="*/ 59 h 74"/>
                <a:gd name="T6" fmla="*/ 29 w 48"/>
                <a:gd name="T7" fmla="*/ 59 h 74"/>
                <a:gd name="T8" fmla="*/ 24 w 48"/>
                <a:gd name="T9" fmla="*/ 21 h 74"/>
                <a:gd name="T10" fmla="*/ 0 w 48"/>
                <a:gd name="T11" fmla="*/ 15 h 74"/>
                <a:gd name="T12" fmla="*/ 3 w 48"/>
                <a:gd name="T13" fmla="*/ 0 h 74"/>
                <a:gd name="T14" fmla="*/ 38 w 48"/>
                <a:gd name="T15" fmla="*/ 10 h 74"/>
                <a:gd name="T16" fmla="*/ 48 w 48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74">
                  <a:moveTo>
                    <a:pt x="48" y="74"/>
                  </a:moveTo>
                  <a:lnTo>
                    <a:pt x="2" y="74"/>
                  </a:lnTo>
                  <a:lnTo>
                    <a:pt x="2" y="59"/>
                  </a:lnTo>
                  <a:lnTo>
                    <a:pt x="29" y="59"/>
                  </a:lnTo>
                  <a:lnTo>
                    <a:pt x="24" y="21"/>
                  </a:lnTo>
                  <a:lnTo>
                    <a:pt x="0" y="15"/>
                  </a:lnTo>
                  <a:lnTo>
                    <a:pt x="3" y="0"/>
                  </a:lnTo>
                  <a:lnTo>
                    <a:pt x="38" y="10"/>
                  </a:lnTo>
                  <a:lnTo>
                    <a:pt x="4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5" name="Freeform 8"/>
            <p:cNvSpPr>
              <a:spLocks/>
            </p:cNvSpPr>
            <p:nvPr/>
          </p:nvSpPr>
          <p:spPr bwMode="auto">
            <a:xfrm>
              <a:off x="-3195637" y="493713"/>
              <a:ext cx="287338" cy="141288"/>
            </a:xfrm>
            <a:custGeom>
              <a:avLst/>
              <a:gdLst>
                <a:gd name="T0" fmla="*/ 181 w 181"/>
                <a:gd name="T1" fmla="*/ 89 h 89"/>
                <a:gd name="T2" fmla="*/ 0 w 181"/>
                <a:gd name="T3" fmla="*/ 89 h 89"/>
                <a:gd name="T4" fmla="*/ 9 w 181"/>
                <a:gd name="T5" fmla="*/ 11 h 89"/>
                <a:gd name="T6" fmla="*/ 44 w 181"/>
                <a:gd name="T7" fmla="*/ 0 h 89"/>
                <a:gd name="T8" fmla="*/ 50 w 181"/>
                <a:gd name="T9" fmla="*/ 15 h 89"/>
                <a:gd name="T10" fmla="*/ 24 w 181"/>
                <a:gd name="T11" fmla="*/ 23 h 89"/>
                <a:gd name="T12" fmla="*/ 18 w 181"/>
                <a:gd name="T13" fmla="*/ 74 h 89"/>
                <a:gd name="T14" fmla="*/ 162 w 181"/>
                <a:gd name="T15" fmla="*/ 74 h 89"/>
                <a:gd name="T16" fmla="*/ 157 w 181"/>
                <a:gd name="T17" fmla="*/ 23 h 89"/>
                <a:gd name="T18" fmla="*/ 131 w 181"/>
                <a:gd name="T19" fmla="*/ 15 h 89"/>
                <a:gd name="T20" fmla="*/ 136 w 181"/>
                <a:gd name="T21" fmla="*/ 0 h 89"/>
                <a:gd name="T22" fmla="*/ 171 w 181"/>
                <a:gd name="T23" fmla="*/ 11 h 89"/>
                <a:gd name="T24" fmla="*/ 181 w 181"/>
                <a:gd name="T2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89">
                  <a:moveTo>
                    <a:pt x="181" y="89"/>
                  </a:moveTo>
                  <a:lnTo>
                    <a:pt x="0" y="89"/>
                  </a:lnTo>
                  <a:lnTo>
                    <a:pt x="9" y="11"/>
                  </a:lnTo>
                  <a:lnTo>
                    <a:pt x="44" y="0"/>
                  </a:lnTo>
                  <a:lnTo>
                    <a:pt x="50" y="15"/>
                  </a:lnTo>
                  <a:lnTo>
                    <a:pt x="24" y="23"/>
                  </a:lnTo>
                  <a:lnTo>
                    <a:pt x="18" y="74"/>
                  </a:lnTo>
                  <a:lnTo>
                    <a:pt x="162" y="74"/>
                  </a:lnTo>
                  <a:lnTo>
                    <a:pt x="157" y="23"/>
                  </a:lnTo>
                  <a:lnTo>
                    <a:pt x="131" y="15"/>
                  </a:lnTo>
                  <a:lnTo>
                    <a:pt x="136" y="0"/>
                  </a:lnTo>
                  <a:lnTo>
                    <a:pt x="171" y="11"/>
                  </a:lnTo>
                  <a:lnTo>
                    <a:pt x="181" y="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908064" y="3354416"/>
            <a:ext cx="218721" cy="326068"/>
            <a:chOff x="-2174875" y="1208088"/>
            <a:chExt cx="258763" cy="385762"/>
          </a:xfrm>
          <a:solidFill>
            <a:schemeClr val="bg1"/>
          </a:solidFill>
        </p:grpSpPr>
        <p:sp>
          <p:nvSpPr>
            <p:cNvPr id="107" name="Freeform 9"/>
            <p:cNvSpPr>
              <a:spLocks/>
            </p:cNvSpPr>
            <p:nvPr/>
          </p:nvSpPr>
          <p:spPr bwMode="auto">
            <a:xfrm>
              <a:off x="-2174875" y="1208088"/>
              <a:ext cx="258763" cy="263525"/>
            </a:xfrm>
            <a:custGeom>
              <a:avLst/>
              <a:gdLst>
                <a:gd name="T0" fmla="*/ 64 w 88"/>
                <a:gd name="T1" fmla="*/ 90 h 90"/>
                <a:gd name="T2" fmla="*/ 57 w 88"/>
                <a:gd name="T3" fmla="*/ 86 h 90"/>
                <a:gd name="T4" fmla="*/ 67 w 88"/>
                <a:gd name="T5" fmla="*/ 67 h 90"/>
                <a:gd name="T6" fmla="*/ 67 w 88"/>
                <a:gd name="T7" fmla="*/ 21 h 90"/>
                <a:gd name="T8" fmla="*/ 21 w 88"/>
                <a:gd name="T9" fmla="*/ 21 h 90"/>
                <a:gd name="T10" fmla="*/ 21 w 88"/>
                <a:gd name="T11" fmla="*/ 67 h 90"/>
                <a:gd name="T12" fmla="*/ 22 w 88"/>
                <a:gd name="T13" fmla="*/ 67 h 90"/>
                <a:gd name="T14" fmla="*/ 31 w 88"/>
                <a:gd name="T15" fmla="*/ 86 h 90"/>
                <a:gd name="T16" fmla="*/ 24 w 88"/>
                <a:gd name="T17" fmla="*/ 90 h 90"/>
                <a:gd name="T18" fmla="*/ 15 w 88"/>
                <a:gd name="T19" fmla="*/ 72 h 90"/>
                <a:gd name="T20" fmla="*/ 16 w 88"/>
                <a:gd name="T21" fmla="*/ 16 h 90"/>
                <a:gd name="T22" fmla="*/ 72 w 88"/>
                <a:gd name="T23" fmla="*/ 16 h 90"/>
                <a:gd name="T24" fmla="*/ 73 w 88"/>
                <a:gd name="T25" fmla="*/ 72 h 90"/>
                <a:gd name="T26" fmla="*/ 64 w 88"/>
                <a:gd name="T2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90">
                  <a:moveTo>
                    <a:pt x="64" y="90"/>
                  </a:moveTo>
                  <a:cubicBezTo>
                    <a:pt x="57" y="86"/>
                    <a:pt x="57" y="86"/>
                    <a:pt x="57" y="86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79" y="54"/>
                    <a:pt x="79" y="34"/>
                    <a:pt x="67" y="21"/>
                  </a:cubicBezTo>
                  <a:cubicBezTo>
                    <a:pt x="54" y="9"/>
                    <a:pt x="34" y="9"/>
                    <a:pt x="21" y="21"/>
                  </a:cubicBezTo>
                  <a:cubicBezTo>
                    <a:pt x="9" y="34"/>
                    <a:pt x="9" y="54"/>
                    <a:pt x="21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0" y="56"/>
                    <a:pt x="0" y="31"/>
                    <a:pt x="16" y="16"/>
                  </a:cubicBezTo>
                  <a:cubicBezTo>
                    <a:pt x="31" y="0"/>
                    <a:pt x="57" y="0"/>
                    <a:pt x="72" y="16"/>
                  </a:cubicBezTo>
                  <a:cubicBezTo>
                    <a:pt x="88" y="31"/>
                    <a:pt x="88" y="56"/>
                    <a:pt x="73" y="72"/>
                  </a:cubicBezTo>
                  <a:lnTo>
                    <a:pt x="6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8" name="Freeform 10"/>
            <p:cNvSpPr>
              <a:spLocks/>
            </p:cNvSpPr>
            <p:nvPr/>
          </p:nvSpPr>
          <p:spPr bwMode="auto">
            <a:xfrm>
              <a:off x="-2092325" y="1476375"/>
              <a:ext cx="93663" cy="36513"/>
            </a:xfrm>
            <a:custGeom>
              <a:avLst/>
              <a:gdLst>
                <a:gd name="T0" fmla="*/ 0 w 59"/>
                <a:gd name="T1" fmla="*/ 23 h 23"/>
                <a:gd name="T2" fmla="*/ 0 w 59"/>
                <a:gd name="T3" fmla="*/ 8 h 23"/>
                <a:gd name="T4" fmla="*/ 59 w 59"/>
                <a:gd name="T5" fmla="*/ 0 h 23"/>
                <a:gd name="T6" fmla="*/ 59 w 59"/>
                <a:gd name="T7" fmla="*/ 15 h 23"/>
                <a:gd name="T8" fmla="*/ 0 w 5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3">
                  <a:moveTo>
                    <a:pt x="0" y="23"/>
                  </a:moveTo>
                  <a:lnTo>
                    <a:pt x="0" y="8"/>
                  </a:lnTo>
                  <a:lnTo>
                    <a:pt x="59" y="0"/>
                  </a:lnTo>
                  <a:lnTo>
                    <a:pt x="59" y="15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09" name="Freeform 11"/>
            <p:cNvSpPr>
              <a:spLocks/>
            </p:cNvSpPr>
            <p:nvPr/>
          </p:nvSpPr>
          <p:spPr bwMode="auto">
            <a:xfrm>
              <a:off x="-2092325" y="1512888"/>
              <a:ext cx="93663" cy="34925"/>
            </a:xfrm>
            <a:custGeom>
              <a:avLst/>
              <a:gdLst>
                <a:gd name="T0" fmla="*/ 0 w 59"/>
                <a:gd name="T1" fmla="*/ 22 h 22"/>
                <a:gd name="T2" fmla="*/ 0 w 59"/>
                <a:gd name="T3" fmla="*/ 7 h 22"/>
                <a:gd name="T4" fmla="*/ 59 w 59"/>
                <a:gd name="T5" fmla="*/ 0 h 22"/>
                <a:gd name="T6" fmla="*/ 59 w 59"/>
                <a:gd name="T7" fmla="*/ 14 h 22"/>
                <a:gd name="T8" fmla="*/ 0 w 5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2">
                  <a:moveTo>
                    <a:pt x="0" y="22"/>
                  </a:moveTo>
                  <a:lnTo>
                    <a:pt x="0" y="7"/>
                  </a:lnTo>
                  <a:lnTo>
                    <a:pt x="59" y="0"/>
                  </a:lnTo>
                  <a:lnTo>
                    <a:pt x="59" y="14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0" name="Freeform 12"/>
            <p:cNvSpPr>
              <a:spLocks/>
            </p:cNvSpPr>
            <p:nvPr/>
          </p:nvSpPr>
          <p:spPr bwMode="auto">
            <a:xfrm>
              <a:off x="-2081212" y="1558925"/>
              <a:ext cx="71438" cy="34925"/>
            </a:xfrm>
            <a:custGeom>
              <a:avLst/>
              <a:gdLst>
                <a:gd name="T0" fmla="*/ 12 w 24"/>
                <a:gd name="T1" fmla="*/ 12 h 12"/>
                <a:gd name="T2" fmla="*/ 0 w 24"/>
                <a:gd name="T3" fmla="*/ 0 h 12"/>
                <a:gd name="T4" fmla="*/ 8 w 24"/>
                <a:gd name="T5" fmla="*/ 0 h 12"/>
                <a:gd name="T6" fmla="*/ 12 w 24"/>
                <a:gd name="T7" fmla="*/ 4 h 12"/>
                <a:gd name="T8" fmla="*/ 16 w 24"/>
                <a:gd name="T9" fmla="*/ 0 h 12"/>
                <a:gd name="T10" fmla="*/ 24 w 24"/>
                <a:gd name="T11" fmla="*/ 0 h 12"/>
                <a:gd name="T12" fmla="*/ 12 w 2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2" y="12"/>
                  </a:moveTo>
                  <a:cubicBezTo>
                    <a:pt x="5" y="12"/>
                    <a:pt x="0" y="7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10" y="4"/>
                    <a:pt x="12" y="4"/>
                  </a:cubicBezTo>
                  <a:cubicBezTo>
                    <a:pt x="14" y="4"/>
                    <a:pt x="16" y="2"/>
                    <a:pt x="1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7"/>
                    <a:pt x="19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1" name="Freeform 13"/>
            <p:cNvSpPr>
              <a:spLocks/>
            </p:cNvSpPr>
            <p:nvPr/>
          </p:nvSpPr>
          <p:spPr bwMode="auto">
            <a:xfrm>
              <a:off x="-2116137" y="1266825"/>
              <a:ext cx="71438" cy="69850"/>
            </a:xfrm>
            <a:custGeom>
              <a:avLst/>
              <a:gdLst>
                <a:gd name="T0" fmla="*/ 8 w 24"/>
                <a:gd name="T1" fmla="*/ 24 h 24"/>
                <a:gd name="T2" fmla="*/ 0 w 24"/>
                <a:gd name="T3" fmla="*/ 24 h 24"/>
                <a:gd name="T4" fmla="*/ 24 w 24"/>
                <a:gd name="T5" fmla="*/ 0 h 24"/>
                <a:gd name="T6" fmla="*/ 24 w 24"/>
                <a:gd name="T7" fmla="*/ 8 h 24"/>
                <a:gd name="T8" fmla="*/ 8 w 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8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5" y="8"/>
                    <a:pt x="8" y="15"/>
                    <a:pt x="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861769" y="4341234"/>
            <a:ext cx="311308" cy="315334"/>
            <a:chOff x="-4149725" y="5057775"/>
            <a:chExt cx="368300" cy="373063"/>
          </a:xfrm>
          <a:solidFill>
            <a:schemeClr val="bg1"/>
          </a:solidFill>
        </p:grpSpPr>
        <p:sp>
          <p:nvSpPr>
            <p:cNvPr id="113" name="Freeform 14"/>
            <p:cNvSpPr>
              <a:spLocks noEditPoints="1"/>
            </p:cNvSpPr>
            <p:nvPr/>
          </p:nvSpPr>
          <p:spPr bwMode="auto">
            <a:xfrm>
              <a:off x="-4024312" y="5186363"/>
              <a:ext cx="117475" cy="115888"/>
            </a:xfrm>
            <a:custGeom>
              <a:avLst/>
              <a:gdLst>
                <a:gd name="T0" fmla="*/ 20 w 40"/>
                <a:gd name="T1" fmla="*/ 40 h 40"/>
                <a:gd name="T2" fmla="*/ 20 w 40"/>
                <a:gd name="T3" fmla="*/ 40 h 40"/>
                <a:gd name="T4" fmla="*/ 6 w 40"/>
                <a:gd name="T5" fmla="*/ 34 h 40"/>
                <a:gd name="T6" fmla="*/ 0 w 40"/>
                <a:gd name="T7" fmla="*/ 20 h 40"/>
                <a:gd name="T8" fmla="*/ 20 w 40"/>
                <a:gd name="T9" fmla="*/ 0 h 40"/>
                <a:gd name="T10" fmla="*/ 34 w 40"/>
                <a:gd name="T11" fmla="*/ 6 h 40"/>
                <a:gd name="T12" fmla="*/ 40 w 40"/>
                <a:gd name="T13" fmla="*/ 20 h 40"/>
                <a:gd name="T14" fmla="*/ 20 w 40"/>
                <a:gd name="T15" fmla="*/ 40 h 40"/>
                <a:gd name="T16" fmla="*/ 20 w 40"/>
                <a:gd name="T17" fmla="*/ 8 h 40"/>
                <a:gd name="T18" fmla="*/ 8 w 40"/>
                <a:gd name="T19" fmla="*/ 20 h 40"/>
                <a:gd name="T20" fmla="*/ 11 w 40"/>
                <a:gd name="T21" fmla="*/ 28 h 40"/>
                <a:gd name="T22" fmla="*/ 20 w 40"/>
                <a:gd name="T23" fmla="*/ 32 h 40"/>
                <a:gd name="T24" fmla="*/ 20 w 40"/>
                <a:gd name="T25" fmla="*/ 36 h 40"/>
                <a:gd name="T26" fmla="*/ 20 w 40"/>
                <a:gd name="T27" fmla="*/ 32 h 40"/>
                <a:gd name="T28" fmla="*/ 32 w 40"/>
                <a:gd name="T29" fmla="*/ 20 h 40"/>
                <a:gd name="T30" fmla="*/ 28 w 40"/>
                <a:gd name="T31" fmla="*/ 12 h 40"/>
                <a:gd name="T32" fmla="*/ 20 w 40"/>
                <a:gd name="T3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15" y="40"/>
                    <a:pt x="9" y="38"/>
                    <a:pt x="6" y="34"/>
                  </a:cubicBezTo>
                  <a:cubicBezTo>
                    <a:pt x="2" y="30"/>
                    <a:pt x="0" y="25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5" y="0"/>
                    <a:pt x="30" y="2"/>
                    <a:pt x="34" y="6"/>
                  </a:cubicBezTo>
                  <a:cubicBezTo>
                    <a:pt x="38" y="10"/>
                    <a:pt x="40" y="15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3"/>
                    <a:pt x="9" y="26"/>
                    <a:pt x="11" y="28"/>
                  </a:cubicBezTo>
                  <a:cubicBezTo>
                    <a:pt x="14" y="31"/>
                    <a:pt x="17" y="32"/>
                    <a:pt x="20" y="3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7"/>
                    <a:pt x="31" y="14"/>
                    <a:pt x="28" y="12"/>
                  </a:cubicBezTo>
                  <a:cubicBezTo>
                    <a:pt x="26" y="9"/>
                    <a:pt x="23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4" name="Line 15"/>
            <p:cNvSpPr>
              <a:spLocks noChangeShapeType="1"/>
            </p:cNvSpPr>
            <p:nvPr/>
          </p:nvSpPr>
          <p:spPr bwMode="auto">
            <a:xfrm>
              <a:off x="-4030662" y="5337175"/>
              <a:ext cx="0" cy="0"/>
            </a:xfrm>
            <a:prstGeom prst="line">
              <a:avLst/>
            </a:prstGeom>
            <a:grpFill/>
            <a:ln w="23813" cap="flat">
              <a:solidFill>
                <a:srgbClr val="4DFFB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5" name="Freeform 16"/>
            <p:cNvSpPr>
              <a:spLocks/>
            </p:cNvSpPr>
            <p:nvPr/>
          </p:nvSpPr>
          <p:spPr bwMode="auto">
            <a:xfrm>
              <a:off x="-4149725" y="5057775"/>
              <a:ext cx="368300" cy="373063"/>
            </a:xfrm>
            <a:custGeom>
              <a:avLst/>
              <a:gdLst>
                <a:gd name="T0" fmla="*/ 51 w 126"/>
                <a:gd name="T1" fmla="*/ 128 h 128"/>
                <a:gd name="T2" fmla="*/ 33 w 126"/>
                <a:gd name="T3" fmla="*/ 102 h 128"/>
                <a:gd name="T4" fmla="*/ 2 w 126"/>
                <a:gd name="T5" fmla="*/ 85 h 128"/>
                <a:gd name="T6" fmla="*/ 14 w 126"/>
                <a:gd name="T7" fmla="*/ 64 h 128"/>
                <a:gd name="T8" fmla="*/ 0 w 126"/>
                <a:gd name="T9" fmla="*/ 43 h 128"/>
                <a:gd name="T10" fmla="*/ 32 w 126"/>
                <a:gd name="T11" fmla="*/ 26 h 128"/>
                <a:gd name="T12" fmla="*/ 46 w 126"/>
                <a:gd name="T13" fmla="*/ 15 h 128"/>
                <a:gd name="T14" fmla="*/ 53 w 126"/>
                <a:gd name="T15" fmla="*/ 25 h 128"/>
                <a:gd name="T16" fmla="*/ 36 w 126"/>
                <a:gd name="T17" fmla="*/ 34 h 128"/>
                <a:gd name="T18" fmla="*/ 17 w 126"/>
                <a:gd name="T19" fmla="*/ 30 h 128"/>
                <a:gd name="T20" fmla="*/ 23 w 126"/>
                <a:gd name="T21" fmla="*/ 54 h 128"/>
                <a:gd name="T22" fmla="*/ 22 w 126"/>
                <a:gd name="T23" fmla="*/ 64 h 128"/>
                <a:gd name="T24" fmla="*/ 23 w 126"/>
                <a:gd name="T25" fmla="*/ 75 h 128"/>
                <a:gd name="T26" fmla="*/ 19 w 126"/>
                <a:gd name="T27" fmla="*/ 97 h 128"/>
                <a:gd name="T28" fmla="*/ 36 w 126"/>
                <a:gd name="T29" fmla="*/ 95 h 128"/>
                <a:gd name="T30" fmla="*/ 53 w 126"/>
                <a:gd name="T31" fmla="*/ 103 h 128"/>
                <a:gd name="T32" fmla="*/ 70 w 126"/>
                <a:gd name="T33" fmla="*/ 120 h 128"/>
                <a:gd name="T34" fmla="*/ 77 w 126"/>
                <a:gd name="T35" fmla="*/ 101 h 128"/>
                <a:gd name="T36" fmla="*/ 89 w 126"/>
                <a:gd name="T37" fmla="*/ 93 h 128"/>
                <a:gd name="T38" fmla="*/ 114 w 126"/>
                <a:gd name="T39" fmla="*/ 87 h 128"/>
                <a:gd name="T40" fmla="*/ 101 w 126"/>
                <a:gd name="T41" fmla="*/ 72 h 128"/>
                <a:gd name="T42" fmla="*/ 101 w 126"/>
                <a:gd name="T43" fmla="*/ 58 h 128"/>
                <a:gd name="T44" fmla="*/ 116 w 126"/>
                <a:gd name="T45" fmla="*/ 42 h 128"/>
                <a:gd name="T46" fmla="*/ 90 w 126"/>
                <a:gd name="T47" fmla="*/ 36 h 128"/>
                <a:gd name="T48" fmla="*/ 77 w 126"/>
                <a:gd name="T49" fmla="*/ 27 h 128"/>
                <a:gd name="T50" fmla="*/ 71 w 126"/>
                <a:gd name="T51" fmla="*/ 8 h 128"/>
                <a:gd name="T52" fmla="*/ 50 w 126"/>
                <a:gd name="T53" fmla="*/ 0 h 128"/>
                <a:gd name="T54" fmla="*/ 82 w 126"/>
                <a:gd name="T55" fmla="*/ 20 h 128"/>
                <a:gd name="T56" fmla="*/ 113 w 126"/>
                <a:gd name="T57" fmla="*/ 21 h 128"/>
                <a:gd name="T58" fmla="*/ 110 w 126"/>
                <a:gd name="T59" fmla="*/ 59 h 128"/>
                <a:gd name="T60" fmla="*/ 109 w 126"/>
                <a:gd name="T61" fmla="*/ 71 h 128"/>
                <a:gd name="T62" fmla="*/ 111 w 126"/>
                <a:gd name="T63" fmla="*/ 107 h 128"/>
                <a:gd name="T64" fmla="*/ 82 w 126"/>
                <a:gd name="T65" fmla="*/ 10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76" y="128"/>
                  </a:moveTo>
                  <a:cubicBezTo>
                    <a:pt x="51" y="128"/>
                    <a:pt x="51" y="128"/>
                    <a:pt x="51" y="128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1" y="108"/>
                    <a:pt x="37" y="105"/>
                    <a:pt x="33" y="102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69"/>
                    <a:pt x="14" y="67"/>
                    <a:pt x="14" y="64"/>
                  </a:cubicBezTo>
                  <a:cubicBezTo>
                    <a:pt x="14" y="62"/>
                    <a:pt x="14" y="59"/>
                    <a:pt x="14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7" y="23"/>
                    <a:pt x="41" y="20"/>
                    <a:pt x="46" y="19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45" y="27"/>
                    <a:pt x="40" y="30"/>
                    <a:pt x="36" y="34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9"/>
                    <a:pt x="22" y="61"/>
                    <a:pt x="22" y="64"/>
                  </a:cubicBezTo>
                  <a:cubicBezTo>
                    <a:pt x="22" y="67"/>
                    <a:pt x="22" y="70"/>
                    <a:pt x="23" y="73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40" y="98"/>
                    <a:pt x="45" y="101"/>
                    <a:pt x="51" y="102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81" y="99"/>
                    <a:pt x="85" y="97"/>
                    <a:pt x="88" y="94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7" y="98"/>
                    <a:pt x="107" y="98"/>
                    <a:pt x="107" y="98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2" y="69"/>
                    <a:pt x="102" y="67"/>
                    <a:pt x="102" y="64"/>
                  </a:cubicBezTo>
                  <a:cubicBezTo>
                    <a:pt x="102" y="62"/>
                    <a:pt x="102" y="61"/>
                    <a:pt x="101" y="58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5" y="31"/>
                    <a:pt x="81" y="29"/>
                    <a:pt x="77" y="27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6" y="22"/>
                    <a:pt x="89" y="24"/>
                    <a:pt x="92" y="27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1"/>
                    <a:pt x="110" y="63"/>
                    <a:pt x="110" y="64"/>
                  </a:cubicBezTo>
                  <a:cubicBezTo>
                    <a:pt x="110" y="66"/>
                    <a:pt x="110" y="69"/>
                    <a:pt x="109" y="71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91" y="102"/>
                    <a:pt x="91" y="102"/>
                    <a:pt x="91" y="102"/>
                  </a:cubicBezTo>
                  <a:cubicBezTo>
                    <a:pt x="88" y="104"/>
                    <a:pt x="85" y="106"/>
                    <a:pt x="82" y="108"/>
                  </a:cubicBezTo>
                  <a:lnTo>
                    <a:pt x="76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859085" y="5320434"/>
            <a:ext cx="316676" cy="316676"/>
            <a:chOff x="-312737" y="6975475"/>
            <a:chExt cx="374650" cy="374650"/>
          </a:xfrm>
          <a:solidFill>
            <a:schemeClr val="bg1"/>
          </a:solidFill>
        </p:grpSpPr>
        <p:sp>
          <p:nvSpPr>
            <p:cNvPr id="117" name="Freeform 17"/>
            <p:cNvSpPr>
              <a:spLocks/>
            </p:cNvSpPr>
            <p:nvPr/>
          </p:nvSpPr>
          <p:spPr bwMode="auto">
            <a:xfrm>
              <a:off x="-312737" y="7023100"/>
              <a:ext cx="328613" cy="327025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56 w 112"/>
                <a:gd name="T7" fmla="*/ 8 h 112"/>
                <a:gd name="T8" fmla="*/ 8 w 112"/>
                <a:gd name="T9" fmla="*/ 56 h 112"/>
                <a:gd name="T10" fmla="*/ 56 w 112"/>
                <a:gd name="T11" fmla="*/ 104 h 112"/>
                <a:gd name="T12" fmla="*/ 104 w 112"/>
                <a:gd name="T13" fmla="*/ 56 h 112"/>
                <a:gd name="T14" fmla="*/ 112 w 112"/>
                <a:gd name="T15" fmla="*/ 56 h 112"/>
                <a:gd name="T16" fmla="*/ 56 w 112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8" name="Freeform 18"/>
            <p:cNvSpPr>
              <a:spLocks noEditPoints="1"/>
            </p:cNvSpPr>
            <p:nvPr/>
          </p:nvSpPr>
          <p:spPr bwMode="auto">
            <a:xfrm>
              <a:off x="-125412" y="6975475"/>
              <a:ext cx="187325" cy="187325"/>
            </a:xfrm>
            <a:custGeom>
              <a:avLst/>
              <a:gdLst>
                <a:gd name="T0" fmla="*/ 64 w 64"/>
                <a:gd name="T1" fmla="*/ 64 h 64"/>
                <a:gd name="T2" fmla="*/ 0 w 64"/>
                <a:gd name="T3" fmla="*/ 64 h 64"/>
                <a:gd name="T4" fmla="*/ 0 w 64"/>
                <a:gd name="T5" fmla="*/ 0 h 64"/>
                <a:gd name="T6" fmla="*/ 4 w 64"/>
                <a:gd name="T7" fmla="*/ 0 h 64"/>
                <a:gd name="T8" fmla="*/ 64 w 64"/>
                <a:gd name="T9" fmla="*/ 60 h 64"/>
                <a:gd name="T10" fmla="*/ 64 w 64"/>
                <a:gd name="T11" fmla="*/ 64 h 64"/>
                <a:gd name="T12" fmla="*/ 8 w 64"/>
                <a:gd name="T13" fmla="*/ 56 h 64"/>
                <a:gd name="T14" fmla="*/ 56 w 64"/>
                <a:gd name="T15" fmla="*/ 56 h 64"/>
                <a:gd name="T16" fmla="*/ 8 w 64"/>
                <a:gd name="T17" fmla="*/ 8 h 64"/>
                <a:gd name="T18" fmla="*/ 8 w 64"/>
                <a:gd name="T19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64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5" y="0"/>
                    <a:pt x="64" y="29"/>
                    <a:pt x="64" y="60"/>
                  </a:cubicBezTo>
                  <a:lnTo>
                    <a:pt x="64" y="64"/>
                  </a:lnTo>
                  <a:close/>
                  <a:moveTo>
                    <a:pt x="8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4" y="32"/>
                    <a:pt x="32" y="10"/>
                    <a:pt x="8" y="8"/>
                  </a:cubicBezTo>
                  <a:lnTo>
                    <a:pt x="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D9D7F6-8CDC-4965-91A9-F7D5EBA4B5C5}"/>
              </a:ext>
            </a:extLst>
          </p:cNvPr>
          <p:cNvSpPr txBox="1"/>
          <p:nvPr/>
        </p:nvSpPr>
        <p:spPr>
          <a:xfrm>
            <a:off x="-762000" y="1220789"/>
            <a:ext cx="1847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6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Gill Sans"/>
              <a:sym typeface="Gill Sans"/>
            </a:endParaRP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6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Gill Sans"/>
              <a:sym typeface="Gill Sans"/>
            </a:endParaRP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6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32212F29-C37D-4720-9705-4EAA854AF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r="15884"/>
          <a:stretch/>
        </p:blipFill>
        <p:spPr bwMode="auto">
          <a:xfrm flipH="1">
            <a:off x="674052" y="270446"/>
            <a:ext cx="4238065" cy="661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Shape 74">
            <a:extLst>
              <a:ext uri="{FF2B5EF4-FFF2-40B4-BE49-F238E27FC236}">
                <a16:creationId xmlns:a16="http://schemas.microsoft.com/office/drawing/2014/main" id="{BC658B9D-7F7A-4677-B951-305821F28A58}"/>
              </a:ext>
            </a:extLst>
          </p:cNvPr>
          <p:cNvSpPr/>
          <p:nvPr/>
        </p:nvSpPr>
        <p:spPr>
          <a:xfrm>
            <a:off x="5765423" y="499202"/>
            <a:ext cx="405239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rPr>
              <a:t>TELL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rPr>
              <a:t>YOUR STORY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986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5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1" grpId="0"/>
      <p:bldP spid="71" grpId="0" animBg="1"/>
      <p:bldP spid="74" grpId="0" animBg="1"/>
      <p:bldP spid="77" grpId="0" animBg="1"/>
      <p:bldP spid="80" grpId="0" animBg="1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cap="all" dirty="0">
                <a:solidFill>
                  <a:srgbClr val="4D4D4D"/>
                </a:solidFill>
              </a:rPr>
              <a:t>Here’s an example of a compelling story</a:t>
            </a:r>
            <a:endParaRPr lang="en-US" sz="3600" cap="all" dirty="0"/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5809586" y="1766956"/>
            <a:ext cx="5464138" cy="18301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 am so excited</a:t>
            </a:r>
            <a:r>
              <a:rPr lang="en-US" altLang="en-US" sz="2400" dirty="0">
                <a:solidFill>
                  <a:srgbClr val="4D4D4D"/>
                </a:solidFill>
                <a:latin typeface="Ubuntu"/>
                <a:sym typeface="Gill Sans"/>
              </a:rPr>
              <a:t>!  R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ecently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, I got started in an amazing homebased business in the travel industry.  I am working fulltime on my job, and part-time on my fortune.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b="1" i="1" dirty="0">
                <a:solidFill>
                  <a:srgbClr val="4D4D4D"/>
                </a:solidFill>
                <a:latin typeface="Ubuntu"/>
                <a:sym typeface="Gill Sans"/>
              </a:rPr>
              <a:t>Doing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part time hours, I have been able to supplement my teaching income.  </a:t>
            </a:r>
            <a:r>
              <a:rPr lang="en-US" altLang="en-US" sz="2400" dirty="0">
                <a:solidFill>
                  <a:srgbClr val="4D4D4D"/>
                </a:solidFill>
                <a:latin typeface="Ubuntu"/>
                <a:sym typeface="Gill Sans"/>
              </a:rPr>
              <a:t>W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ith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my growing business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, I’m on track to match my teaching income by the end of the year.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This business is providing me the security that our family needs without having to worry about budget cuts.”</a:t>
            </a:r>
          </a:p>
        </p:txBody>
      </p:sp>
      <p:pic>
        <p:nvPicPr>
          <p:cNvPr id="28" name="Picture Placeholder 27" descr="A person sitting on a table&#10;&#10;Description automatically generated">
            <a:extLst>
              <a:ext uri="{FF2B5EF4-FFF2-40B4-BE49-F238E27FC236}">
                <a16:creationId xmlns:a16="http://schemas.microsoft.com/office/drawing/2014/main" id="{C5611AAF-9242-47F9-A265-01918A6EF9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2" name="Picture Placeholder 21" descr="A person with collar shirt&#10;&#10;Description automatically generated">
            <a:extLst>
              <a:ext uri="{FF2B5EF4-FFF2-40B4-BE49-F238E27FC236}">
                <a16:creationId xmlns:a16="http://schemas.microsoft.com/office/drawing/2014/main" id="{B6317681-B075-4E1F-856F-B09558293B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r="8007"/>
          <a:stretch>
            <a:fillRect/>
          </a:stretch>
        </p:blipFill>
        <p:spPr/>
      </p:pic>
      <p:pic>
        <p:nvPicPr>
          <p:cNvPr id="18" name="Picture Placeholder 17" descr="A picture containing yellow, accessory&#10;&#10;Description automatically generated">
            <a:extLst>
              <a:ext uri="{FF2B5EF4-FFF2-40B4-BE49-F238E27FC236}">
                <a16:creationId xmlns:a16="http://schemas.microsoft.com/office/drawing/2014/main" id="{5B5974F3-6539-478E-B85A-EDA7A11043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19" descr="A large clock tower in the background&#10;&#10;Description automatically generated">
            <a:extLst>
              <a:ext uri="{FF2B5EF4-FFF2-40B4-BE49-F238E27FC236}">
                <a16:creationId xmlns:a16="http://schemas.microsoft.com/office/drawing/2014/main" id="{BA7EE671-8FAA-4308-AF5B-0D92913B0C3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24" name="Picture Placeholder 23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43C61611-AD0D-4280-A8AC-0DDAF1030C2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44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a table&#10;&#10;Description automatically generated">
            <a:extLst>
              <a:ext uri="{FF2B5EF4-FFF2-40B4-BE49-F238E27FC236}">
                <a16:creationId xmlns:a16="http://schemas.microsoft.com/office/drawing/2014/main" id="{F9E04D3D-5479-466C-899C-BDE068EB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246"/>
          </a:xfrm>
          <a:prstGeom prst="rect">
            <a:avLst/>
          </a:prstGeom>
        </p:spPr>
      </p:pic>
      <p:sp>
        <p:nvSpPr>
          <p:cNvPr id="237" name="Shape 237"/>
          <p:cNvSpPr/>
          <p:nvPr/>
        </p:nvSpPr>
        <p:spPr>
          <a:xfrm>
            <a:off x="6689653" y="2653990"/>
            <a:ext cx="5502348" cy="2977376"/>
          </a:xfrm>
          <a:prstGeom prst="roundRect">
            <a:avLst>
              <a:gd name="adj" fmla="val 1152"/>
            </a:avLst>
          </a:prstGeom>
          <a:solidFill>
            <a:srgbClr val="FF0000">
              <a:alpha val="68000"/>
            </a:srgbClr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7813612" y="3563032"/>
            <a:ext cx="3553024" cy="115929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rPr>
              <a:t>LEARN THE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rPr>
              <a:t>PRESENTATION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641417" y="177113"/>
            <a:ext cx="198773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385AB0E-EEDC-48A1-B382-82B05B4CB4FA}"/>
              </a:ext>
            </a:extLst>
          </p:cNvPr>
          <p:cNvSpPr/>
          <p:nvPr/>
        </p:nvSpPr>
        <p:spPr>
          <a:xfrm>
            <a:off x="5427235" y="368821"/>
            <a:ext cx="6525279" cy="6199930"/>
          </a:xfrm>
          <a:prstGeom prst="ellipse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402E9-1BE0-4361-8FF8-F376B5A393E6}"/>
              </a:ext>
            </a:extLst>
          </p:cNvPr>
          <p:cNvSpPr txBox="1"/>
          <p:nvPr/>
        </p:nvSpPr>
        <p:spPr>
          <a:xfrm>
            <a:off x="6673013" y="1122023"/>
            <a:ext cx="4033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Difference between Your Story and Your Testimony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FD9FF-39EB-409E-B220-E70CEEAF7007}"/>
              </a:ext>
            </a:extLst>
          </p:cNvPr>
          <p:cNvSpPr txBox="1"/>
          <p:nvPr/>
        </p:nvSpPr>
        <p:spPr>
          <a:xfrm>
            <a:off x="6320094" y="2459951"/>
            <a:ext cx="5109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Your story is about how you 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found out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the business, why you got started, and what it is 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doing for you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 - your story will remain constant.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CCF18-A682-47BE-8907-E7BF4FA5AE58}"/>
              </a:ext>
            </a:extLst>
          </p:cNvPr>
          <p:cNvSpPr txBox="1"/>
          <p:nvPr/>
        </p:nvSpPr>
        <p:spPr>
          <a:xfrm>
            <a:off x="7856738" y="3613213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VS.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C7512-53A4-4447-86F8-855DF71812E1}"/>
              </a:ext>
            </a:extLst>
          </p:cNvPr>
          <p:cNvSpPr txBox="1"/>
          <p:nvPr/>
        </p:nvSpPr>
        <p:spPr>
          <a:xfrm>
            <a:off x="6463615" y="4129806"/>
            <a:ext cx="4486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Your testimony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is a beneficial result of  the business. –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As your experiences in the business grow so will your variety of testimonies. You can have numerous testimonies.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35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2288" y="3678254"/>
            <a:ext cx="2407618" cy="2407618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25566" y="4069659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980B9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ea typeface="+mn-ea"/>
                <a:cs typeface="+mn-cs"/>
                <a:sym typeface="Gill Sans"/>
              </a:rPr>
              <a:t>01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2980B9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ea typeface="+mn-ea"/>
              <a:cs typeface="+mn-cs"/>
              <a:sym typeface="Gill San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72802" y="2244886"/>
            <a:ext cx="2407618" cy="2407618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79733" y="3678254"/>
            <a:ext cx="2407618" cy="2407618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75452" y="2244886"/>
            <a:ext cx="2407618" cy="2407618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09025" y="2422367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1B176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ea typeface="+mn-ea"/>
                <a:cs typeface="+mn-cs"/>
                <a:sym typeface="Gill Sans"/>
              </a:rPr>
              <a:t>02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41B176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ea typeface="+mn-ea"/>
              <a:cs typeface="+mn-cs"/>
              <a:sym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201" y="3979229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ea typeface="+mn-ea"/>
                <a:cs typeface="+mn-cs"/>
                <a:sym typeface="Gill Sans"/>
              </a:rPr>
              <a:t>03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ea typeface="+mn-ea"/>
              <a:cs typeface="+mn-cs"/>
              <a:sym typeface="Gill San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23660" y="2331937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39C12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ea typeface="+mn-ea"/>
                <a:cs typeface="+mn-cs"/>
                <a:sym typeface="Gill Sans"/>
              </a:rPr>
              <a:t>04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F39C12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ea typeface="+mn-ea"/>
              <a:cs typeface="+mn-cs"/>
              <a:sym typeface="Gill San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Steps to a Personal Testimony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solidFill>
                  <a:srgbClr val="4D4D4D"/>
                </a:solidFill>
              </a:rPr>
              <a:t>Testimony of what the Product / Business has done: Outline to Craft Your testimony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solidFill>
                  <a:srgbClr val="4D4D4D"/>
                </a:solidFill>
              </a:rPr>
              <a:t>(keep it less than a minute):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7265" y="4296919"/>
            <a:ext cx="81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Step 01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7266" y="4559968"/>
            <a:ext cx="2040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Brief intro of yourself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96780" y="2830872"/>
            <a:ext cx="81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Step 02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96781" y="3093921"/>
            <a:ext cx="2040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How were you introduced to the business?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8949" y="4296919"/>
            <a:ext cx="81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Step 03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98950" y="4559969"/>
            <a:ext cx="204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What were you able to do to do or accomplish - The Results?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08464" y="2830872"/>
            <a:ext cx="81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Step 04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08465" y="3093922"/>
            <a:ext cx="2040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How did it make you feel?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What is the “Best Part” of your results?</a:t>
            </a:r>
          </a:p>
        </p:txBody>
      </p:sp>
      <p:sp>
        <p:nvSpPr>
          <p:cNvPr id="50" name="Arc 49"/>
          <p:cNvSpPr/>
          <p:nvPr/>
        </p:nvSpPr>
        <p:spPr>
          <a:xfrm rot="17050300">
            <a:off x="3689310" y="2110485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1" name="Arc 50"/>
          <p:cNvSpPr/>
          <p:nvPr/>
        </p:nvSpPr>
        <p:spPr>
          <a:xfrm rot="11700000" flipH="1">
            <a:off x="1907523" y="3556611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2" name="Arc 51"/>
          <p:cNvSpPr/>
          <p:nvPr/>
        </p:nvSpPr>
        <p:spPr>
          <a:xfrm rot="17050300">
            <a:off x="6967273" y="2153664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3" name="Arc 52"/>
          <p:cNvSpPr/>
          <p:nvPr/>
        </p:nvSpPr>
        <p:spPr>
          <a:xfrm rot="11700000" flipH="1">
            <a:off x="5185486" y="3599790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438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  <p:bldP spid="11" grpId="0" animBg="1"/>
      <p:bldP spid="16" grpId="0" animBg="1"/>
      <p:bldP spid="23" grpId="0" animBg="1"/>
      <p:bldP spid="30" grpId="0"/>
      <p:bldP spid="31" grpId="0"/>
      <p:bldP spid="44" grpId="0"/>
      <p:bldP spid="32" grpId="0"/>
      <p:bldP spid="33" grpId="0" build="p"/>
      <p:bldP spid="34" grpId="0"/>
      <p:bldP spid="35" grpId="0" build="p"/>
      <p:bldP spid="36" grpId="0"/>
      <p:bldP spid="37" grpId="0" build="p"/>
      <p:bldP spid="38" grpId="0"/>
      <p:bldP spid="39" grpId="0" build="p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0D1D2-A5C5-4520-877C-7F28899EB247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Things That Can Happen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i="1" dirty="0"/>
              <a:t>and be a part of your testimony</a:t>
            </a:r>
          </a:p>
        </p:txBody>
      </p:sp>
      <p:sp>
        <p:nvSpPr>
          <p:cNvPr id="15" name="Freeform 14"/>
          <p:cNvSpPr/>
          <p:nvPr/>
        </p:nvSpPr>
        <p:spPr>
          <a:xfrm>
            <a:off x="5220563" y="3403848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5521254" y="3533504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sp>
        <p:nvSpPr>
          <p:cNvPr id="34" name="Freeform 33"/>
          <p:cNvSpPr/>
          <p:nvPr/>
        </p:nvSpPr>
        <p:spPr>
          <a:xfrm>
            <a:off x="7413869" y="3403848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7714560" y="3533504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sp>
        <p:nvSpPr>
          <p:cNvPr id="36" name="Freeform 35"/>
          <p:cNvSpPr/>
          <p:nvPr/>
        </p:nvSpPr>
        <p:spPr>
          <a:xfrm>
            <a:off x="9608429" y="3403848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9909120" y="3533504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sp>
        <p:nvSpPr>
          <p:cNvPr id="38" name="Freeform 37"/>
          <p:cNvSpPr/>
          <p:nvPr/>
        </p:nvSpPr>
        <p:spPr>
          <a:xfrm>
            <a:off x="5219551" y="5665212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5520242" y="5794868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sp>
        <p:nvSpPr>
          <p:cNvPr id="40" name="Freeform 39"/>
          <p:cNvSpPr/>
          <p:nvPr/>
        </p:nvSpPr>
        <p:spPr>
          <a:xfrm>
            <a:off x="7412857" y="5665212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41" name="TextBox 23"/>
          <p:cNvSpPr txBox="1"/>
          <p:nvPr/>
        </p:nvSpPr>
        <p:spPr>
          <a:xfrm>
            <a:off x="7713548" y="5794868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sp>
        <p:nvSpPr>
          <p:cNvPr id="45" name="Freeform 44"/>
          <p:cNvSpPr/>
          <p:nvPr/>
        </p:nvSpPr>
        <p:spPr>
          <a:xfrm>
            <a:off x="9607417" y="5665212"/>
            <a:ext cx="1775758" cy="543780"/>
          </a:xfrm>
          <a:custGeom>
            <a:avLst/>
            <a:gdLst>
              <a:gd name="connsiteX0" fmla="*/ 0 w 3769769"/>
              <a:gd name="connsiteY0" fmla="*/ 0 h 1154394"/>
              <a:gd name="connsiteX1" fmla="*/ 3769769 w 3769769"/>
              <a:gd name="connsiteY1" fmla="*/ 0 h 1154394"/>
              <a:gd name="connsiteX2" fmla="*/ 3747781 w 3769769"/>
              <a:gd name="connsiteY2" fmla="*/ 45645 h 1154394"/>
              <a:gd name="connsiteX3" fmla="*/ 1884884 w 3769769"/>
              <a:gd name="connsiteY3" fmla="*/ 1154394 h 1154394"/>
              <a:gd name="connsiteX4" fmla="*/ 21988 w 3769769"/>
              <a:gd name="connsiteY4" fmla="*/ 45645 h 115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769" h="1154394">
                <a:moveTo>
                  <a:pt x="0" y="0"/>
                </a:moveTo>
                <a:lnTo>
                  <a:pt x="3769769" y="0"/>
                </a:lnTo>
                <a:lnTo>
                  <a:pt x="3747781" y="45645"/>
                </a:lnTo>
                <a:cubicBezTo>
                  <a:pt x="3389018" y="706066"/>
                  <a:pt x="2689307" y="1154394"/>
                  <a:pt x="1884884" y="1154394"/>
                </a:cubicBezTo>
                <a:cubicBezTo>
                  <a:pt x="1080461" y="1154394"/>
                  <a:pt x="380750" y="706066"/>
                  <a:pt x="21988" y="45645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9908108" y="5794868"/>
            <a:ext cx="12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Project Name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780C909-4D74-4437-9F46-52FE4C6B67E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664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EAF0C5B-0F3F-483F-B8A7-D4FE858027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ED487AA-257C-4084-9688-A8928F9BBF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5" r="30215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936550E-B0B7-4656-895C-1191EA0D199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89471A0-BD59-4AB3-B61B-5581F2B259C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CB08887-A99B-43AF-B2EB-17EAACE2FBA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r="12426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883E85-85D5-4F45-A9B6-02DAD342F3C2}"/>
              </a:ext>
            </a:extLst>
          </p:cNvPr>
          <p:cNvSpPr txBox="1"/>
          <p:nvPr/>
        </p:nvSpPr>
        <p:spPr>
          <a:xfrm>
            <a:off x="222338" y="1798930"/>
            <a:ext cx="50461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• Pay off some debt, and it has provided                      peace of mind.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• I have been able to travel to places I have dreamed about.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• I have been able to help someone else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   achieve their dreams and there is 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   greater feeling.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• Supplement my income.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• Get my time back.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Give my love</a:t>
            </a:r>
            <a:r>
              <a:rPr lang="en-US" sz="2000" dirty="0">
                <a:solidFill>
                  <a:prstClr val="black"/>
                </a:solidFill>
                <a:latin typeface="Ubuntu"/>
                <a:sym typeface="Gill Sans"/>
              </a:rPr>
              <a:t>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ones a </a:t>
            </a:r>
            <a:r>
              <a:rPr lang="en-US" sz="2000" dirty="0">
                <a:solidFill>
                  <a:prstClr val="black"/>
                </a:solidFill>
                <a:latin typeface="Ubuntu"/>
                <a:sym typeface="Gill Sans"/>
              </a:rPr>
              <a:t>YES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, instead of having to say NO and there is no greater joy.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Ubuntu"/>
                <a:sym typeface="Gill Sans"/>
              </a:rPr>
              <a:t>Fund my children’s education.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Send my parents a monthly stipend to help supplement their retirement.</a:t>
            </a:r>
          </a:p>
        </p:txBody>
      </p:sp>
    </p:spTree>
    <p:extLst>
      <p:ext uri="{BB962C8B-B14F-4D97-AF65-F5344CB8AC3E}">
        <p14:creationId xmlns:p14="http://schemas.microsoft.com/office/powerpoint/2010/main" val="29904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5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116320" y="3474143"/>
            <a:ext cx="7959360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700" b="0" i="0" u="none" strike="noStrike" kern="0" cap="none" spc="-96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COMPLETED</a:t>
            </a:r>
          </a:p>
        </p:txBody>
      </p:sp>
      <p:sp>
        <p:nvSpPr>
          <p:cNvPr id="29" name="Shape 29"/>
          <p:cNvSpPr/>
          <p:nvPr/>
        </p:nvSpPr>
        <p:spPr>
          <a:xfrm>
            <a:off x="2063447" y="2961182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SKILL 3:  PRESENTING THE OPPORTUNITY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5339" y="429278"/>
            <a:ext cx="250069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C4D51BDB-7A22-49AB-A5B9-3E6D45D4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5321" y="3964000"/>
            <a:ext cx="1061357" cy="10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shirt&#10;&#10;Description automatically generated">
            <a:extLst>
              <a:ext uri="{FF2B5EF4-FFF2-40B4-BE49-F238E27FC236}">
                <a16:creationId xmlns:a16="http://schemas.microsoft.com/office/drawing/2014/main" id="{D6AFD9C3-6869-4AF0-9022-A86DF26B1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" y="-594275"/>
            <a:ext cx="12192000" cy="8136835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4850" y="5028831"/>
            <a:ext cx="2616338" cy="1396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C55EE6-C2E1-48C0-A021-31E7312BA5A1}"/>
              </a:ext>
            </a:extLst>
          </p:cNvPr>
          <p:cNvGrpSpPr/>
          <p:nvPr/>
        </p:nvGrpSpPr>
        <p:grpSpPr>
          <a:xfrm>
            <a:off x="2063446" y="2699273"/>
            <a:ext cx="8052405" cy="2330406"/>
            <a:chOff x="2063447" y="2961182"/>
            <a:chExt cx="8052405" cy="2330406"/>
          </a:xfrm>
        </p:grpSpPr>
        <p:sp>
          <p:nvSpPr>
            <p:cNvPr id="26" name="Shape 26"/>
            <p:cNvSpPr/>
            <p:nvPr/>
          </p:nvSpPr>
          <p:spPr>
            <a:xfrm>
              <a:off x="2116319" y="3270522"/>
              <a:ext cx="7959360" cy="2021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3200" b="0" i="0" u="none" strike="noStrike" kern="0" cap="none" spc="-96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Wish for you is that you decide to become a Network Marketing Professional – You decide to Go Pro – because it is a stone-cold fact that we have a better way.</a:t>
              </a:r>
            </a:p>
          </p:txBody>
        </p:sp>
        <p:sp>
          <p:nvSpPr>
            <p:cNvPr id="29" name="Shape 29"/>
            <p:cNvSpPr/>
            <p:nvPr/>
          </p:nvSpPr>
          <p:spPr>
            <a:xfrm>
              <a:off x="2063447" y="2961182"/>
              <a:ext cx="8052405" cy="5129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700">
                  <a:solidFill>
                    <a:srgbClr val="748A9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A NETWORK MARKETING PROFESSIONAL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0" name="Shape 30"/>
          <p:cNvSpPr/>
          <p:nvPr/>
        </p:nvSpPr>
        <p:spPr>
          <a:xfrm>
            <a:off x="11435339" y="429278"/>
            <a:ext cx="250069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/>
        </p:nvSpPr>
        <p:spPr>
          <a:xfrm rot="5400000">
            <a:off x="1054280" y="5592354"/>
            <a:ext cx="715473" cy="135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480" y="0"/>
                </a:lnTo>
                <a:lnTo>
                  <a:pt x="3480" y="19507"/>
                </a:lnTo>
                <a:lnTo>
                  <a:pt x="21600" y="19507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8A9F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84" name="Shape 984"/>
          <p:cNvSpPr/>
          <p:nvPr/>
        </p:nvSpPr>
        <p:spPr>
          <a:xfrm>
            <a:off x="1870780" y="5648811"/>
            <a:ext cx="231650" cy="202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FE6EB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1034431" y="6181538"/>
            <a:ext cx="1067998" cy="71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0" cap="none" spc="13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1. FINDING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0" cap="none" spc="13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PROSPECTS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48A9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7450E-0F09-4C62-A2F1-6F4AF8E8CD0C}"/>
              </a:ext>
            </a:extLst>
          </p:cNvPr>
          <p:cNvGrpSpPr/>
          <p:nvPr/>
        </p:nvGrpSpPr>
        <p:grpSpPr>
          <a:xfrm>
            <a:off x="2197403" y="5027960"/>
            <a:ext cx="1387265" cy="1245551"/>
            <a:chOff x="4523460" y="8516958"/>
            <a:chExt cx="2774530" cy="2491101"/>
          </a:xfrm>
        </p:grpSpPr>
        <p:sp>
          <p:nvSpPr>
            <p:cNvPr id="985" name="Shape 985"/>
            <p:cNvSpPr/>
            <p:nvPr/>
          </p:nvSpPr>
          <p:spPr>
            <a:xfrm rot="5400000">
              <a:off x="5167908" y="8419958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6834690" y="8516958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3" name="Shape 993"/>
            <p:cNvSpPr/>
            <p:nvPr/>
          </p:nvSpPr>
          <p:spPr>
            <a:xfrm>
              <a:off x="5161994" y="9572327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2. INVITING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99081B-C8E7-4166-BDD2-93B4D7D998CD}"/>
              </a:ext>
            </a:extLst>
          </p:cNvPr>
          <p:cNvGrpSpPr/>
          <p:nvPr/>
        </p:nvGrpSpPr>
        <p:grpSpPr>
          <a:xfrm>
            <a:off x="3682235" y="4432001"/>
            <a:ext cx="1796909" cy="1338989"/>
            <a:chOff x="7493124" y="7283476"/>
            <a:chExt cx="3593818" cy="2677978"/>
          </a:xfrm>
        </p:grpSpPr>
        <p:sp>
          <p:nvSpPr>
            <p:cNvPr id="987" name="Shape 987"/>
            <p:cNvSpPr/>
            <p:nvPr/>
          </p:nvSpPr>
          <p:spPr>
            <a:xfrm rot="5400000">
              <a:off x="8137572" y="7269436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8" name="Shape 988"/>
            <p:cNvSpPr/>
            <p:nvPr/>
          </p:nvSpPr>
          <p:spPr>
            <a:xfrm>
              <a:off x="9798587" y="7283476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4" name="Shape 994"/>
            <p:cNvSpPr/>
            <p:nvPr/>
          </p:nvSpPr>
          <p:spPr>
            <a:xfrm>
              <a:off x="8126471" y="8525722"/>
              <a:ext cx="2960471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3. PRESENTING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OPPORTUNITY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FCA21-B275-459C-B846-9D642CFB6BA9}"/>
              </a:ext>
            </a:extLst>
          </p:cNvPr>
          <p:cNvGrpSpPr/>
          <p:nvPr/>
        </p:nvGrpSpPr>
        <p:grpSpPr>
          <a:xfrm>
            <a:off x="5160850" y="3802425"/>
            <a:ext cx="1696743" cy="1302784"/>
            <a:chOff x="10450354" y="6065887"/>
            <a:chExt cx="3393486" cy="2605568"/>
          </a:xfrm>
        </p:grpSpPr>
        <p:sp>
          <p:nvSpPr>
            <p:cNvPr id="989" name="Shape 989"/>
            <p:cNvSpPr/>
            <p:nvPr/>
          </p:nvSpPr>
          <p:spPr>
            <a:xfrm rot="5400000">
              <a:off x="11094801" y="6047996"/>
              <a:ext cx="1430945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12707679" y="6065887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11124002" y="7235723"/>
              <a:ext cx="2719838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4. FOLLOWING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UP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EF09C2-5C76-41C7-9B1B-9701F764EC79}"/>
              </a:ext>
            </a:extLst>
          </p:cNvPr>
          <p:cNvGrpSpPr/>
          <p:nvPr/>
        </p:nvGrpSpPr>
        <p:grpSpPr>
          <a:xfrm>
            <a:off x="6657543" y="3217023"/>
            <a:ext cx="1420597" cy="1279732"/>
            <a:chOff x="13443741" y="4895084"/>
            <a:chExt cx="2841194" cy="2559463"/>
          </a:xfrm>
        </p:grpSpPr>
        <p:sp>
          <p:nvSpPr>
            <p:cNvPr id="991" name="Shape 991"/>
            <p:cNvSpPr/>
            <p:nvPr/>
          </p:nvSpPr>
          <p:spPr>
            <a:xfrm rot="5400000">
              <a:off x="14088188" y="4817373"/>
              <a:ext cx="1430946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6" name="Shape 996"/>
            <p:cNvSpPr/>
            <p:nvPr/>
          </p:nvSpPr>
          <p:spPr>
            <a:xfrm>
              <a:off x="14116602" y="6018815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5. HELPING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 TO BECOME A PARTNER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Shape 988">
              <a:extLst>
                <a:ext uri="{FF2B5EF4-FFF2-40B4-BE49-F238E27FC236}">
                  <a16:creationId xmlns:a16="http://schemas.microsoft.com/office/drawing/2014/main" id="{271E975D-AD71-460C-8413-9DEC4EF46A60}"/>
                </a:ext>
              </a:extLst>
            </p:cNvPr>
            <p:cNvSpPr/>
            <p:nvPr/>
          </p:nvSpPr>
          <p:spPr>
            <a:xfrm>
              <a:off x="15821635" y="4895084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3D354-AF7E-4789-8CE8-9A876BCC35ED}"/>
              </a:ext>
            </a:extLst>
          </p:cNvPr>
          <p:cNvGrpSpPr/>
          <p:nvPr/>
        </p:nvGrpSpPr>
        <p:grpSpPr>
          <a:xfrm>
            <a:off x="8153844" y="2628341"/>
            <a:ext cx="1452901" cy="1268291"/>
            <a:chOff x="16436343" y="3717720"/>
            <a:chExt cx="2905801" cy="2536582"/>
          </a:xfrm>
        </p:grpSpPr>
        <p:sp>
          <p:nvSpPr>
            <p:cNvPr id="25" name="Shape 985">
              <a:extLst>
                <a:ext uri="{FF2B5EF4-FFF2-40B4-BE49-F238E27FC236}">
                  <a16:creationId xmlns:a16="http://schemas.microsoft.com/office/drawing/2014/main" id="{FFA9C377-2E2D-4DAF-AB7D-CCC957A97C25}"/>
                </a:ext>
              </a:extLst>
            </p:cNvPr>
            <p:cNvSpPr/>
            <p:nvPr/>
          </p:nvSpPr>
          <p:spPr>
            <a:xfrm rot="5400000">
              <a:off x="17080791" y="3638336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6" name="Shape 986">
              <a:extLst>
                <a:ext uri="{FF2B5EF4-FFF2-40B4-BE49-F238E27FC236}">
                  <a16:creationId xmlns:a16="http://schemas.microsoft.com/office/drawing/2014/main" id="{40F80AFF-A57B-4DF0-B727-614D46A0FE27}"/>
                </a:ext>
              </a:extLst>
            </p:cNvPr>
            <p:cNvSpPr/>
            <p:nvPr/>
          </p:nvSpPr>
          <p:spPr>
            <a:xfrm>
              <a:off x="18747573" y="3717720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" name="Shape 993">
              <a:extLst>
                <a:ext uri="{FF2B5EF4-FFF2-40B4-BE49-F238E27FC236}">
                  <a16:creationId xmlns:a16="http://schemas.microsoft.com/office/drawing/2014/main" id="{734FA4D3-D881-4780-B310-012CAFE01E5D}"/>
                </a:ext>
              </a:extLst>
            </p:cNvPr>
            <p:cNvSpPr/>
            <p:nvPr/>
          </p:nvSpPr>
          <p:spPr>
            <a:xfrm>
              <a:off x="17109989" y="4818570"/>
              <a:ext cx="2232155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6"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HELPING 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PARTNER GET STARTED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B525F-5A6D-4433-97FA-61623ED9F430}"/>
              </a:ext>
            </a:extLst>
          </p:cNvPr>
          <p:cNvGrpSpPr/>
          <p:nvPr/>
        </p:nvGrpSpPr>
        <p:grpSpPr>
          <a:xfrm>
            <a:off x="9638676" y="2326804"/>
            <a:ext cx="1858157" cy="991617"/>
            <a:chOff x="19406007" y="3114646"/>
            <a:chExt cx="3716314" cy="1983233"/>
          </a:xfrm>
        </p:grpSpPr>
        <p:sp>
          <p:nvSpPr>
            <p:cNvPr id="27" name="Shape 987">
              <a:extLst>
                <a:ext uri="{FF2B5EF4-FFF2-40B4-BE49-F238E27FC236}">
                  <a16:creationId xmlns:a16="http://schemas.microsoft.com/office/drawing/2014/main" id="{522FDD1D-0F48-4F35-89A9-D3253410E397}"/>
                </a:ext>
              </a:extLst>
            </p:cNvPr>
            <p:cNvSpPr/>
            <p:nvPr/>
          </p:nvSpPr>
          <p:spPr>
            <a:xfrm rot="5400000">
              <a:off x="20050455" y="2470198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2" name="Shape 994">
              <a:extLst>
                <a:ext uri="{FF2B5EF4-FFF2-40B4-BE49-F238E27FC236}">
                  <a16:creationId xmlns:a16="http://schemas.microsoft.com/office/drawing/2014/main" id="{8A12E776-7097-4CED-875E-F75471A03D69}"/>
                </a:ext>
              </a:extLst>
            </p:cNvPr>
            <p:cNvSpPr/>
            <p:nvPr/>
          </p:nvSpPr>
          <p:spPr>
            <a:xfrm>
              <a:off x="20056017" y="3662147"/>
              <a:ext cx="3066304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7"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PROMOTING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EVENTS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26" name="Picture 2" descr="Image result for silhouette of a person walking">
            <a:extLst>
              <a:ext uri="{FF2B5EF4-FFF2-40B4-BE49-F238E27FC236}">
                <a16:creationId xmlns:a16="http://schemas.microsoft.com/office/drawing/2014/main" id="{9F03688B-F7B7-4A1C-8758-B8FCB762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0000" l="10000" r="90000">
                        <a14:foregroundMark x1="48077" y1="7500" x2="51538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92" y="2437826"/>
            <a:ext cx="2347695" cy="2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20">
            <a:extLst>
              <a:ext uri="{FF2B5EF4-FFF2-40B4-BE49-F238E27FC236}">
                <a16:creationId xmlns:a16="http://schemas.microsoft.com/office/drawing/2014/main" id="{D56132F1-2FA2-4B35-B738-C8245F7B2A35}"/>
              </a:ext>
            </a:extLst>
          </p:cNvPr>
          <p:cNvGrpSpPr/>
          <p:nvPr/>
        </p:nvGrpSpPr>
        <p:grpSpPr>
          <a:xfrm>
            <a:off x="331407" y="633745"/>
            <a:ext cx="6701655" cy="863419"/>
            <a:chOff x="1912511" y="-5274275"/>
            <a:chExt cx="13403307" cy="1726838"/>
          </a:xfrm>
        </p:grpSpPr>
        <p:sp>
          <p:nvSpPr>
            <p:cNvPr id="35" name="Shape 18">
              <a:extLst>
                <a:ext uri="{FF2B5EF4-FFF2-40B4-BE49-F238E27FC236}">
                  <a16:creationId xmlns:a16="http://schemas.microsoft.com/office/drawing/2014/main" id="{9C738375-AE50-4A07-A5C6-F55897CBD1AC}"/>
                </a:ext>
              </a:extLst>
            </p:cNvPr>
            <p:cNvSpPr/>
            <p:nvPr/>
          </p:nvSpPr>
          <p:spPr>
            <a:xfrm>
              <a:off x="2450267" y="-5274275"/>
              <a:ext cx="11849397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36" name="Shape 19">
              <a:extLst>
                <a:ext uri="{FF2B5EF4-FFF2-40B4-BE49-F238E27FC236}">
                  <a16:creationId xmlns:a16="http://schemas.microsoft.com/office/drawing/2014/main" id="{04F9EDA2-9A50-497B-B407-3032D9FDED64}"/>
                </a:ext>
              </a:extLst>
            </p:cNvPr>
            <p:cNvSpPr/>
            <p:nvPr/>
          </p:nvSpPr>
          <p:spPr>
            <a:xfrm>
              <a:off x="1912511" y="-4204027"/>
              <a:ext cx="1340330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150" normalizeH="0" baseline="0" noProof="0" dirty="0">
                  <a:ln>
                    <a:noFill/>
                  </a:ln>
                  <a:solidFill>
                    <a:srgbClr val="2F3F4A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0" cap="none" spc="15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oothbrush, person, teeth, indoor&#10;&#10;Description automatically generated">
            <a:extLst>
              <a:ext uri="{FF2B5EF4-FFF2-40B4-BE49-F238E27FC236}">
                <a16:creationId xmlns:a16="http://schemas.microsoft.com/office/drawing/2014/main" id="{D7FC29FE-596E-4F15-A534-7EF67D6C9F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623131" y="1731477"/>
            <a:ext cx="3860801" cy="3860801"/>
          </a:xfrm>
        </p:spPr>
      </p:pic>
      <p:pic>
        <p:nvPicPr>
          <p:cNvPr id="9" name="Picture Placeholder 8" descr="A picture containing person, clothing, cellphone, phone&#10;&#10;Description automatically generated">
            <a:extLst>
              <a:ext uri="{FF2B5EF4-FFF2-40B4-BE49-F238E27FC236}">
                <a16:creationId xmlns:a16="http://schemas.microsoft.com/office/drawing/2014/main" id="{5BAE5F87-61B7-43DF-A57A-28A611D418B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16798"/>
          <a:stretch>
            <a:fillRect/>
          </a:stretch>
        </p:blipFill>
        <p:spPr>
          <a:xfrm>
            <a:off x="6708068" y="1731476"/>
            <a:ext cx="3860801" cy="38608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16D57-1A90-45AA-815D-69D466AF7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07F00-6999-4BED-81BB-9DCCEF66B732}"/>
              </a:ext>
            </a:extLst>
          </p:cNvPr>
          <p:cNvSpPr txBox="1"/>
          <p:nvPr/>
        </p:nvSpPr>
        <p:spPr>
          <a:xfrm>
            <a:off x="1909006" y="5956718"/>
            <a:ext cx="3694923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Identifying Prospects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B5491-3D7D-4B41-A348-778E7CF20BE1}"/>
              </a:ext>
            </a:extLst>
          </p:cNvPr>
          <p:cNvSpPr txBox="1"/>
          <p:nvPr/>
        </p:nvSpPr>
        <p:spPr>
          <a:xfrm>
            <a:off x="6873946" y="5996353"/>
            <a:ext cx="3694923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Inviting Prospects</a:t>
            </a:r>
          </a:p>
        </p:txBody>
      </p:sp>
      <p:sp>
        <p:nvSpPr>
          <p:cNvPr id="15" name="Shape 19">
            <a:extLst>
              <a:ext uri="{FF2B5EF4-FFF2-40B4-BE49-F238E27FC236}">
                <a16:creationId xmlns:a16="http://schemas.microsoft.com/office/drawing/2014/main" id="{ADADA9A2-B0E2-40D0-929F-0459076298D3}"/>
              </a:ext>
            </a:extLst>
          </p:cNvPr>
          <p:cNvSpPr/>
          <p:nvPr/>
        </p:nvSpPr>
        <p:spPr>
          <a:xfrm>
            <a:off x="2552093" y="177601"/>
            <a:ext cx="6701655" cy="1405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>
              <a:defRPr sz="2400">
                <a:solidFill>
                  <a:srgbClr val="3541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4400" b="1" i="0" u="none" strike="noStrike" kern="0" cap="none" spc="15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WE’VE DISCUSSED FIRST TWO SKILLS</a:t>
            </a:r>
            <a:endParaRPr kumimoji="0" sz="4400" b="1" i="0" u="none" strike="noStrike" kern="0" cap="none" spc="15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304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7150" y="1593850"/>
            <a:ext cx="12312650" cy="2501900"/>
          </a:xfrm>
          <a:prstGeom prst="rect">
            <a:avLst/>
          </a:prstGeom>
          <a:solidFill>
            <a:srgbClr val="35414C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690989" y="530373"/>
            <a:ext cx="5434180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rPr>
              <a:t>YOU ARE NOT THE ISSUE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3349460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5597360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2071259" y="4493216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85" name="Shape 85"/>
          <p:cNvSpPr/>
          <p:nvPr/>
        </p:nvSpPr>
        <p:spPr>
          <a:xfrm>
            <a:off x="4335589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86" name="Shape 86"/>
          <p:cNvSpPr/>
          <p:nvPr/>
        </p:nvSpPr>
        <p:spPr>
          <a:xfrm>
            <a:off x="6734216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0" i="0" u="none" strike="noStrike" kern="0" cap="none" spc="-9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090794" y="5130780"/>
            <a:ext cx="2233952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Get YOU out of the way</a:t>
            </a:r>
          </a:p>
        </p:txBody>
      </p:sp>
      <p:sp>
        <p:nvSpPr>
          <p:cNvPr id="88" name="Shape 88"/>
          <p:cNvSpPr/>
          <p:nvPr/>
        </p:nvSpPr>
        <p:spPr>
          <a:xfrm>
            <a:off x="3802788" y="5144676"/>
            <a:ext cx="1456489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DUPLICATION is 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All that matters</a:t>
            </a:r>
          </a:p>
        </p:txBody>
      </p:sp>
      <p:sp>
        <p:nvSpPr>
          <p:cNvPr id="89" name="Shape 89"/>
          <p:cNvSpPr/>
          <p:nvPr/>
        </p:nvSpPr>
        <p:spPr>
          <a:xfrm>
            <a:off x="5847152" y="5130781"/>
            <a:ext cx="2045432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Your ROLE:</a:t>
            </a:r>
          </a:p>
          <a:p>
            <a:pPr marL="457200" marR="0" lvl="2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/>
              </a:rPr>
              <a:t>Be PASSIONATE</a:t>
            </a:r>
          </a:p>
          <a:p>
            <a:pPr marL="457200" marR="0" lvl="2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/>
              </a:rPr>
              <a:t>Be ENTHUSIASTIC</a:t>
            </a:r>
          </a:p>
          <a:p>
            <a:pPr marL="457200" marR="0" lvl="2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/>
              </a:rPr>
              <a:t>Be EXCITED</a:t>
            </a:r>
          </a:p>
          <a:p>
            <a:pPr marL="457200" marR="0" lvl="2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/>
              </a:rPr>
              <a:t>BELIEVE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744784-924F-49B5-AAB4-565C682BF0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13082" r="26" b="56141"/>
          <a:stretch/>
        </p:blipFill>
        <p:spPr>
          <a:xfrm>
            <a:off x="0" y="1593850"/>
            <a:ext cx="12192000" cy="2501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20" name="Shape 83">
            <a:extLst>
              <a:ext uri="{FF2B5EF4-FFF2-40B4-BE49-F238E27FC236}">
                <a16:creationId xmlns:a16="http://schemas.microsoft.com/office/drawing/2014/main" id="{398361C0-77F5-4E7A-8843-EEA3A39FA00C}"/>
              </a:ext>
            </a:extLst>
          </p:cNvPr>
          <p:cNvSpPr/>
          <p:nvPr/>
        </p:nvSpPr>
        <p:spPr>
          <a:xfrm>
            <a:off x="8344566" y="4387427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1" name="Shape 86">
            <a:extLst>
              <a:ext uri="{FF2B5EF4-FFF2-40B4-BE49-F238E27FC236}">
                <a16:creationId xmlns:a16="http://schemas.microsoft.com/office/drawing/2014/main" id="{22C9567F-73B5-41E6-B95F-04E0492A6948}"/>
              </a:ext>
            </a:extLst>
          </p:cNvPr>
          <p:cNvSpPr/>
          <p:nvPr/>
        </p:nvSpPr>
        <p:spPr>
          <a:xfrm>
            <a:off x="9337045" y="4506083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0" i="0" u="none" strike="noStrike" kern="0" cap="none" spc="-9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Shape 89">
            <a:extLst>
              <a:ext uri="{FF2B5EF4-FFF2-40B4-BE49-F238E27FC236}">
                <a16:creationId xmlns:a16="http://schemas.microsoft.com/office/drawing/2014/main" id="{EDFB2539-2A1F-42E5-B8DB-0819518DD4C5}"/>
              </a:ext>
            </a:extLst>
          </p:cNvPr>
          <p:cNvSpPr/>
          <p:nvPr/>
        </p:nvSpPr>
        <p:spPr>
          <a:xfrm>
            <a:off x="8797351" y="5193414"/>
            <a:ext cx="1602042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Use 3</a:t>
            </a:r>
            <a:r>
              <a:rPr kumimoji="0" lang="en-US" sz="1400" b="1" i="0" u="none" strike="noStrike" kern="0" cap="none" spc="-12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rd</a:t>
            </a:r>
            <a:r>
              <a:rPr kumimoji="0" lang="en-US" sz="1400" b="1" i="0" u="none" strike="noStrike" kern="0" cap="none" spc="-1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Open Sans"/>
              </a:rPr>
              <a:t> Party Tools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B36A1-DBC9-4B54-A960-4B28062A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98986592-267F-49F9-A9CE-8DCA27923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" y="1366951"/>
            <a:ext cx="4998028" cy="4998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B7DDD-C5C7-4302-9438-EC83255EA47A}"/>
              </a:ext>
            </a:extLst>
          </p:cNvPr>
          <p:cNvSpPr txBox="1"/>
          <p:nvPr/>
        </p:nvSpPr>
        <p:spPr>
          <a:xfrm flipH="1">
            <a:off x="5873902" y="2158083"/>
            <a:ext cx="5413663" cy="1528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“In Network Marketing, it doesn’t matter what works.  It only matters what duplicates.”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3CCCB-2E6E-451E-A33D-1F34F85687C9}"/>
              </a:ext>
            </a:extLst>
          </p:cNvPr>
          <p:cNvSpPr/>
          <p:nvPr/>
        </p:nvSpPr>
        <p:spPr>
          <a:xfrm>
            <a:off x="2389909" y="-80823"/>
            <a:ext cx="7626928" cy="359073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BE1AD-E29C-44CF-8658-7818D013BD16}"/>
              </a:ext>
            </a:extLst>
          </p:cNvPr>
          <p:cNvSpPr txBox="1"/>
          <p:nvPr/>
        </p:nvSpPr>
        <p:spPr>
          <a:xfrm flipH="1">
            <a:off x="5873902" y="4530359"/>
            <a:ext cx="5413663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“80% of the business is taught before the person ever joins.”</a:t>
            </a:r>
          </a:p>
        </p:txBody>
      </p:sp>
    </p:spTree>
    <p:extLst>
      <p:ext uri="{BB962C8B-B14F-4D97-AF65-F5344CB8AC3E}">
        <p14:creationId xmlns:p14="http://schemas.microsoft.com/office/powerpoint/2010/main" val="37958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084380" y="1548031"/>
            <a:ext cx="5819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Learn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Tell Your Story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7834" y="487518"/>
            <a:ext cx="385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Everyone Has a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B176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Story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</a:t>
            </a:r>
          </a:p>
        </p:txBody>
      </p:sp>
      <p:sp>
        <p:nvSpPr>
          <p:cNvPr id="73" name="Content Placeholder 11"/>
          <p:cNvSpPr txBox="1">
            <a:spLocks/>
          </p:cNvSpPr>
          <p:nvPr/>
        </p:nvSpPr>
        <p:spPr>
          <a:xfrm>
            <a:off x="399463" y="1913514"/>
            <a:ext cx="6215942" cy="4456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There’s a saying in our profession: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	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“Facts tell, and stories sell”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We can share facts and figures about our business until we’re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980B9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blue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in the face.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But something magical happens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when people emotionally connect to our stories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, and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experiences.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 have a story,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2400" dirty="0">
                <a:solidFill>
                  <a:srgbClr val="4D4D4D"/>
                </a:solidFill>
                <a:latin typeface="Ubuntu"/>
                <a:sym typeface="Gill Sans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and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your story matters</a:t>
            </a:r>
            <a:r>
              <a:rPr lang="en-US" altLang="en-US" sz="2400" dirty="0">
                <a:solidFill>
                  <a:srgbClr val="C00000"/>
                </a:solidFill>
                <a:latin typeface="Ubuntu"/>
                <a:sym typeface="Gill Sans"/>
              </a:rPr>
              <a:t>!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C442B-E9F9-444F-87E5-959D60032FAD}"/>
              </a:ext>
            </a:extLst>
          </p:cNvPr>
          <p:cNvSpPr txBox="1"/>
          <p:nvPr/>
        </p:nvSpPr>
        <p:spPr>
          <a:xfrm>
            <a:off x="204187" y="1072294"/>
            <a:ext cx="518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Because you got started, and your story matters</a:t>
            </a:r>
          </a:p>
        </p:txBody>
      </p:sp>
      <p:pic>
        <p:nvPicPr>
          <p:cNvPr id="7" name="Picture 6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0A427310-718F-4644-A8A4-D98E9486E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29" y="1441626"/>
            <a:ext cx="5416375" cy="54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102" name="Content Placeholder 11"/>
          <p:cNvSpPr txBox="1">
            <a:spLocks/>
          </p:cNvSpPr>
          <p:nvPr/>
        </p:nvSpPr>
        <p:spPr>
          <a:xfrm>
            <a:off x="2755482" y="1739791"/>
            <a:ext cx="7208875" cy="395079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It’s important that you take time to work with your  “</a:t>
            </a: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personal business story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”.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Your story about how you </a:t>
            </a:r>
            <a:r>
              <a:rPr kumimoji="0" lang="en-US" altLang="en-US" sz="31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found 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the business and what it is </a:t>
            </a:r>
            <a:r>
              <a:rPr kumimoji="0" lang="en-US" altLang="en-US" sz="31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doing for you</a:t>
            </a:r>
            <a:r>
              <a:rPr lang="en-US" altLang="en-US" sz="3100" dirty="0">
                <a:solidFill>
                  <a:srgbClr val="4D4D4D"/>
                </a:solidFill>
                <a:latin typeface="Ubuntu"/>
                <a:sym typeface="Gill Sans"/>
              </a:rPr>
              <a:t>.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It is something you will repeatedly share.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Meetings (Corporate events)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At events – i.e. Travel Parties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i="1" dirty="0">
                <a:solidFill>
                  <a:srgbClr val="4D4D4D"/>
                </a:solidFill>
                <a:latin typeface="Ubuntu"/>
                <a:sym typeface="Gill Sans"/>
              </a:rPr>
              <a:t>Y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our business launch events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Online webinars, zoom conferences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Conference calls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Your story should remain consistent.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436462" y="254754"/>
            <a:ext cx="45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vis"/>
                <a:ea typeface="+mn-ea"/>
                <a:cs typeface="+mn-cs"/>
                <a:sym typeface="Gill Sans"/>
              </a:rPr>
              <a:t>Learn to tell your Story </a:t>
            </a:r>
            <a:endParaRPr kumimoji="0" lang="id-ID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vis"/>
              <a:ea typeface="+mn-ea"/>
              <a:cs typeface="+mn-cs"/>
              <a:sym typeface="Gill San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9D1126A-27C3-46EF-95CE-4B1241A792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083" b="4068"/>
          <a:stretch/>
        </p:blipFill>
        <p:spPr>
          <a:xfrm>
            <a:off x="8506431" y="-95250"/>
            <a:ext cx="3685570" cy="696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CB751DE-6C56-46B9-AE55-BFAB738F90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89" r="16406" b="6289"/>
          <a:stretch/>
        </p:blipFill>
        <p:spPr>
          <a:xfrm>
            <a:off x="2029307" y="-53533"/>
            <a:ext cx="10191750" cy="6858000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272024" y="648182"/>
            <a:ext cx="1217272" cy="121727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2988" y="772610"/>
            <a:ext cx="5312780" cy="5312780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63929" y="4977114"/>
            <a:ext cx="1447800" cy="144780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057174" y="1651805"/>
            <a:ext cx="1723663" cy="172366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62988" y="648182"/>
            <a:ext cx="816980" cy="8169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57515" y="5801328"/>
            <a:ext cx="816980" cy="8169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057174" y="5485194"/>
            <a:ext cx="577771" cy="57777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82604" y="1748500"/>
            <a:ext cx="5152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You will simply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become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1B176">
                    <a:lumMod val="60000"/>
                    <a:lumOff val="40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Professional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1B176">
                    <a:lumMod val="60000"/>
                    <a:lumOff val="40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Gill Sans"/>
              </a:rPr>
              <a:t>Story Teller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123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SH-Blue">
      <a:dk1>
        <a:srgbClr val="2F3F4A"/>
      </a:dk1>
      <a:lt1>
        <a:srgbClr val="FFFFFF"/>
      </a:lt1>
      <a:dk2>
        <a:srgbClr val="2F3F4A"/>
      </a:dk2>
      <a:lt2>
        <a:srgbClr val="D8DADB"/>
      </a:lt2>
      <a:accent1>
        <a:srgbClr val="5DABE2"/>
      </a:accent1>
      <a:accent2>
        <a:srgbClr val="368FE2"/>
      </a:accent2>
      <a:accent3>
        <a:srgbClr val="2D67BE"/>
      </a:accent3>
      <a:accent4>
        <a:srgbClr val="1A3A7C"/>
      </a:accent4>
      <a:accent5>
        <a:srgbClr val="505050"/>
      </a:accent5>
      <a:accent6>
        <a:srgbClr val="809295"/>
      </a:accent6>
      <a:hlink>
        <a:srgbClr val="368FE2"/>
      </a:hlink>
      <a:folHlink>
        <a:srgbClr val="7CB349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8_Office Theme">
  <a:themeElements>
    <a:clrScheme name="Colors 1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2980B9"/>
      </a:accent1>
      <a:accent2>
        <a:srgbClr val="41B176"/>
      </a:accent2>
      <a:accent3>
        <a:srgbClr val="9BBB59"/>
      </a:accent3>
      <a:accent4>
        <a:srgbClr val="F39C12"/>
      </a:accent4>
      <a:accent5>
        <a:srgbClr val="C0392B"/>
      </a:accent5>
      <a:accent6>
        <a:srgbClr val="954F72"/>
      </a:accent6>
      <a:hlink>
        <a:srgbClr val="0563C1"/>
      </a:hlink>
      <a:folHlink>
        <a:srgbClr val="954F72"/>
      </a:folHlink>
    </a:clrScheme>
    <a:fontScheme name="Custom 1">
      <a:majorFont>
        <a:latin typeface="Nevi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Colors 1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2980B9"/>
      </a:accent1>
      <a:accent2>
        <a:srgbClr val="41B176"/>
      </a:accent2>
      <a:accent3>
        <a:srgbClr val="9BBB59"/>
      </a:accent3>
      <a:accent4>
        <a:srgbClr val="F39C12"/>
      </a:accent4>
      <a:accent5>
        <a:srgbClr val="C0392B"/>
      </a:accent5>
      <a:accent6>
        <a:srgbClr val="954F72"/>
      </a:accent6>
      <a:hlink>
        <a:srgbClr val="0563C1"/>
      </a:hlink>
      <a:folHlink>
        <a:srgbClr val="954F72"/>
      </a:folHlink>
    </a:clrScheme>
    <a:fontScheme name="Custom 1">
      <a:majorFont>
        <a:latin typeface="Nevi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s 1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2980B9"/>
      </a:accent1>
      <a:accent2>
        <a:srgbClr val="41B176"/>
      </a:accent2>
      <a:accent3>
        <a:srgbClr val="9BBB59"/>
      </a:accent3>
      <a:accent4>
        <a:srgbClr val="F39C12"/>
      </a:accent4>
      <a:accent5>
        <a:srgbClr val="C0392B"/>
      </a:accent5>
      <a:accent6>
        <a:srgbClr val="954F72"/>
      </a:accent6>
      <a:hlink>
        <a:srgbClr val="0563C1"/>
      </a:hlink>
      <a:folHlink>
        <a:srgbClr val="954F72"/>
      </a:folHlink>
    </a:clrScheme>
    <a:fontScheme name="Custom 1">
      <a:majorFont>
        <a:latin typeface="Nevis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961</Words>
  <Application>Microsoft Macintosh PowerPoint</Application>
  <PresentationFormat>Widescreen</PresentationFormat>
  <Paragraphs>161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Bebas</vt:lpstr>
      <vt:lpstr>Calibri</vt:lpstr>
      <vt:lpstr>Calibri Light</vt:lpstr>
      <vt:lpstr>Gill Sans</vt:lpstr>
      <vt:lpstr>Helvetica</vt:lpstr>
      <vt:lpstr>Lato</vt:lpstr>
      <vt:lpstr>Montserrat-Bold</vt:lpstr>
      <vt:lpstr>Montserrat-Regular</vt:lpstr>
      <vt:lpstr>Nevis</vt:lpstr>
      <vt:lpstr>Nevis</vt:lpstr>
      <vt:lpstr>Open Sans</vt:lpstr>
      <vt:lpstr>Open Sans Bold</vt:lpstr>
      <vt:lpstr>Open Sans Light</vt:lpstr>
      <vt:lpstr>Segoe UI</vt:lpstr>
      <vt:lpstr>Ubuntu</vt:lpstr>
      <vt:lpstr>Office Theme</vt:lpstr>
      <vt:lpstr>White</vt:lpstr>
      <vt:lpstr>8_Office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POSTURE</vt:lpstr>
      <vt:lpstr>PowerPoint Presentation</vt:lpstr>
      <vt:lpstr>Here’s an example of a compelling story</vt:lpstr>
      <vt:lpstr>PowerPoint Presentation</vt:lpstr>
      <vt:lpstr>PowerPoint Presentation</vt:lpstr>
      <vt:lpstr>Four Steps to a Personal Testimony</vt:lpstr>
      <vt:lpstr>Things That Can Happen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Shedrick White</dc:creator>
  <cp:lastModifiedBy>john Early</cp:lastModifiedBy>
  <cp:revision>4</cp:revision>
  <dcterms:created xsi:type="dcterms:W3CDTF">2023-05-15T16:58:04Z</dcterms:created>
  <dcterms:modified xsi:type="dcterms:W3CDTF">2023-06-13T14:06:59Z</dcterms:modified>
</cp:coreProperties>
</file>