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4013" r:id="rId2"/>
    <p:sldMasterId id="2147484046" r:id="rId3"/>
  </p:sldMasterIdLst>
  <p:notesMasterIdLst>
    <p:notesMasterId r:id="rId17"/>
  </p:notesMasterIdLst>
  <p:handoutMasterIdLst>
    <p:handoutMasterId r:id="rId18"/>
  </p:handoutMasterIdLst>
  <p:sldIdLst>
    <p:sldId id="270" r:id="rId4"/>
    <p:sldId id="257" r:id="rId5"/>
    <p:sldId id="285" r:id="rId6"/>
    <p:sldId id="286" r:id="rId7"/>
    <p:sldId id="260" r:id="rId8"/>
    <p:sldId id="289" r:id="rId9"/>
    <p:sldId id="301" r:id="rId10"/>
    <p:sldId id="278" r:id="rId11"/>
    <p:sldId id="300" r:id="rId12"/>
    <p:sldId id="302" r:id="rId13"/>
    <p:sldId id="303" r:id="rId14"/>
    <p:sldId id="304"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INPZIgZ5JxX2UYgPuJTyA==" hashData="pp4LZ+kPchUZvgql5TIS/d9d6QosQ2Ajv0teGcWAJVAX+X2VyLJBNoW8R3CkgB6RKnG4u5pw/4z1ib6qqX7jIw=="/>
  <p:extLst>
    <p:ext uri="{521415D9-36F7-43E2-AB2F-B90AF26B5E84}">
      <p14:sectionLst xmlns:p14="http://schemas.microsoft.com/office/powerpoint/2010/main">
        <p14:section name="Untitled Section" id="{AF4661C4-2F8E-489A-BECA-CF4EFAB1057B}">
          <p14:sldIdLst>
            <p14:sldId id="270"/>
            <p14:sldId id="257"/>
            <p14:sldId id="285"/>
            <p14:sldId id="286"/>
            <p14:sldId id="260"/>
            <p14:sldId id="289"/>
            <p14:sldId id="301"/>
            <p14:sldId id="278"/>
            <p14:sldId id="300"/>
            <p14:sldId id="302"/>
            <p14:sldId id="303"/>
            <p14:sldId id="304"/>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53A"/>
    <a:srgbClr val="3EB8C9"/>
    <a:srgbClr val="97BE58"/>
    <a:srgbClr val="3B3838"/>
    <a:srgbClr val="353537"/>
    <a:srgbClr val="313337"/>
    <a:srgbClr val="FFC000"/>
    <a:srgbClr val="009ED6"/>
    <a:srgbClr val="0094C8"/>
    <a:srgbClr val="007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B3E55-1B19-41EA-B3C0-E8956F1C45FC}" v="517" dt="2019-04-23T20:21:27.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6054" autoAdjust="0"/>
  </p:normalViewPr>
  <p:slideViewPr>
    <p:cSldViewPr>
      <p:cViewPr varScale="1">
        <p:scale>
          <a:sx n="109" d="100"/>
          <a:sy n="109" d="100"/>
        </p:scale>
        <p:origin x="216" y="4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231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2EA-4821-8B31-80BDA73F374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2EA-4821-8B31-80BDA73F374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2EA-4821-8B31-80BDA73F374D}"/>
              </c:ext>
            </c:extLst>
          </c:dPt>
          <c:dLbls>
            <c:delete val="1"/>
          </c:dLbls>
          <c:cat>
            <c:strRef>
              <c:f>Sheet1!$A$2:$A$4</c:f>
              <c:strCache>
                <c:ptCount val="2"/>
                <c:pt idx="0">
                  <c:v>1st Qtr</c:v>
                </c:pt>
                <c:pt idx="1">
                  <c:v>2nd Qtr</c:v>
                </c:pt>
              </c:strCache>
            </c:strRef>
          </c:cat>
          <c:val>
            <c:numRef>
              <c:f>Sheet1!$B$2:$B$4</c:f>
              <c:numCache>
                <c:formatCode>General</c:formatCode>
                <c:ptCount val="3"/>
                <c:pt idx="0">
                  <c:v>7.5</c:v>
                </c:pt>
                <c:pt idx="1">
                  <c:v>2.5</c:v>
                </c:pt>
              </c:numCache>
            </c:numRef>
          </c:val>
          <c:extLst>
            <c:ext xmlns:c16="http://schemas.microsoft.com/office/drawing/2014/chart" uri="{C3380CC4-5D6E-409C-BE32-E72D297353CC}">
              <c16:uniqueId val="{00000006-92EA-4821-8B31-80BDA73F374D}"/>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16A-4544-AA14-F303A208BDC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16A-4544-AA14-F303A208BDC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416A-4544-AA14-F303A208BDCF}"/>
              </c:ext>
            </c:extLst>
          </c:dPt>
          <c:dLbls>
            <c:delete val="1"/>
          </c:dLbls>
          <c:cat>
            <c:strRef>
              <c:f>Sheet1!$A$2:$A$4</c:f>
              <c:strCache>
                <c:ptCount val="2"/>
                <c:pt idx="0">
                  <c:v>1st Qtr</c:v>
                </c:pt>
                <c:pt idx="1">
                  <c:v>2nd Qtr</c:v>
                </c:pt>
              </c:strCache>
            </c:strRef>
          </c:cat>
          <c:val>
            <c:numRef>
              <c:f>Sheet1!$B$2:$B$4</c:f>
              <c:numCache>
                <c:formatCode>General</c:formatCode>
                <c:ptCount val="3"/>
                <c:pt idx="0">
                  <c:v>2.5</c:v>
                </c:pt>
                <c:pt idx="1">
                  <c:v>7.5</c:v>
                </c:pt>
              </c:numCache>
            </c:numRef>
          </c:val>
          <c:extLst>
            <c:ext xmlns:c16="http://schemas.microsoft.com/office/drawing/2014/chart" uri="{C3380CC4-5D6E-409C-BE32-E72D297353CC}">
              <c16:uniqueId val="{00000006-416A-4544-AA14-F303A208BDCF}"/>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FD18-427B-A7E9-7AA8F7FD003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FD18-427B-A7E9-7AA8F7FD003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FD18-427B-A7E9-7AA8F7FD003B}"/>
              </c:ext>
            </c:extLst>
          </c:dPt>
          <c:dLbls>
            <c:delete val="1"/>
          </c:dLbls>
          <c:cat>
            <c:strRef>
              <c:f>Sheet1!$A$2:$A$4</c:f>
              <c:strCache>
                <c:ptCount val="2"/>
                <c:pt idx="0">
                  <c:v>1st Qtr</c:v>
                </c:pt>
                <c:pt idx="1">
                  <c:v>2nd Qtr</c:v>
                </c:pt>
              </c:strCache>
            </c:strRef>
          </c:cat>
          <c:val>
            <c:numRef>
              <c:f>Sheet1!$B$2:$B$4</c:f>
              <c:numCache>
                <c:formatCode>General</c:formatCode>
                <c:ptCount val="3"/>
                <c:pt idx="0">
                  <c:v>5</c:v>
                </c:pt>
                <c:pt idx="1">
                  <c:v>5</c:v>
                </c:pt>
              </c:numCache>
            </c:numRef>
          </c:val>
          <c:extLst>
            <c:ext xmlns:c16="http://schemas.microsoft.com/office/drawing/2014/chart" uri="{C3380CC4-5D6E-409C-BE32-E72D297353CC}">
              <c16:uniqueId val="{00000006-FD18-427B-A7E9-7AA8F7FD003B}"/>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202551-4A81-489C-AC16-2A299708F8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61A451-974E-4B4A-B753-9F2F62AFD1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BA0F7E-5034-4679-8216-8D613902D0FD}" type="datetimeFigureOut">
              <a:rPr lang="en-GB" smtClean="0"/>
              <a:t>13/06/2023</a:t>
            </a:fld>
            <a:endParaRPr lang="en-GB"/>
          </a:p>
        </p:txBody>
      </p:sp>
      <p:sp>
        <p:nvSpPr>
          <p:cNvPr id="4" name="Footer Placeholder 3">
            <a:extLst>
              <a:ext uri="{FF2B5EF4-FFF2-40B4-BE49-F238E27FC236}">
                <a16:creationId xmlns:a16="http://schemas.microsoft.com/office/drawing/2014/main" id="{522C1760-6771-4D89-B83D-FF3044E4B9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CFB5B3-1814-488F-9F93-978E2B72F7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B2FEF-3430-432B-BA2D-FF63BC0827AC}" type="slidenum">
              <a:rPr lang="en-GB" smtClean="0"/>
              <a:t>‹#›</a:t>
            </a:fld>
            <a:endParaRPr lang="en-GB"/>
          </a:p>
        </p:txBody>
      </p:sp>
    </p:spTree>
    <p:extLst>
      <p:ext uri="{BB962C8B-B14F-4D97-AF65-F5344CB8AC3E}">
        <p14:creationId xmlns:p14="http://schemas.microsoft.com/office/powerpoint/2010/main" val="406613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ACF7D-547E-4846-BC46-67FD8F5CAB59}"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E667A-608C-45B1-B50A-05D611D3E64C}" type="slidenum">
              <a:rPr lang="en-GB" smtClean="0"/>
              <a:t>‹#›</a:t>
            </a:fld>
            <a:endParaRPr lang="en-GB"/>
          </a:p>
        </p:txBody>
      </p:sp>
    </p:spTree>
    <p:extLst>
      <p:ext uri="{BB962C8B-B14F-4D97-AF65-F5344CB8AC3E}">
        <p14:creationId xmlns:p14="http://schemas.microsoft.com/office/powerpoint/2010/main" val="385453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1</a:t>
            </a:fld>
            <a:endParaRPr lang="en-GB"/>
          </a:p>
        </p:txBody>
      </p:sp>
    </p:spTree>
    <p:extLst>
      <p:ext uri="{BB962C8B-B14F-4D97-AF65-F5344CB8AC3E}">
        <p14:creationId xmlns:p14="http://schemas.microsoft.com/office/powerpoint/2010/main" val="145169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3</a:t>
            </a:fld>
            <a:endParaRPr lang="en-GB"/>
          </a:p>
        </p:txBody>
      </p:sp>
    </p:spTree>
    <p:extLst>
      <p:ext uri="{BB962C8B-B14F-4D97-AF65-F5344CB8AC3E}">
        <p14:creationId xmlns:p14="http://schemas.microsoft.com/office/powerpoint/2010/main" val="174869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5</a:t>
            </a:fld>
            <a:endParaRPr lang="en-GB"/>
          </a:p>
        </p:txBody>
      </p:sp>
    </p:spTree>
    <p:extLst>
      <p:ext uri="{BB962C8B-B14F-4D97-AF65-F5344CB8AC3E}">
        <p14:creationId xmlns:p14="http://schemas.microsoft.com/office/powerpoint/2010/main" val="67428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6</a:t>
            </a:fld>
            <a:endParaRPr lang="en-GB"/>
          </a:p>
        </p:txBody>
      </p:sp>
    </p:spTree>
    <p:extLst>
      <p:ext uri="{BB962C8B-B14F-4D97-AF65-F5344CB8AC3E}">
        <p14:creationId xmlns:p14="http://schemas.microsoft.com/office/powerpoint/2010/main" val="82089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7</a:t>
            </a:fld>
            <a:endParaRPr lang="en-GB"/>
          </a:p>
        </p:txBody>
      </p:sp>
    </p:spTree>
    <p:extLst>
      <p:ext uri="{BB962C8B-B14F-4D97-AF65-F5344CB8AC3E}">
        <p14:creationId xmlns:p14="http://schemas.microsoft.com/office/powerpoint/2010/main" val="249204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9</a:t>
            </a:fld>
            <a:endParaRPr lang="en-GB"/>
          </a:p>
        </p:txBody>
      </p:sp>
    </p:spTree>
    <p:extLst>
      <p:ext uri="{BB962C8B-B14F-4D97-AF65-F5344CB8AC3E}">
        <p14:creationId xmlns:p14="http://schemas.microsoft.com/office/powerpoint/2010/main" val="393821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11</a:t>
            </a:fld>
            <a:endParaRPr lang="en-GB"/>
          </a:p>
        </p:txBody>
      </p:sp>
    </p:spTree>
    <p:extLst>
      <p:ext uri="{BB962C8B-B14F-4D97-AF65-F5344CB8AC3E}">
        <p14:creationId xmlns:p14="http://schemas.microsoft.com/office/powerpoint/2010/main" val="17727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12</a:t>
            </a:fld>
            <a:endParaRPr lang="en-GB"/>
          </a:p>
        </p:txBody>
      </p:sp>
    </p:spTree>
    <p:extLst>
      <p:ext uri="{BB962C8B-B14F-4D97-AF65-F5344CB8AC3E}">
        <p14:creationId xmlns:p14="http://schemas.microsoft.com/office/powerpoint/2010/main" val="103082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667A-608C-45B1-B50A-05D611D3E64C}" type="slidenum">
              <a:rPr lang="en-GB" smtClean="0"/>
              <a:t>13</a:t>
            </a:fld>
            <a:endParaRPr lang="en-GB"/>
          </a:p>
        </p:txBody>
      </p:sp>
    </p:spTree>
    <p:extLst>
      <p:ext uri="{BB962C8B-B14F-4D97-AF65-F5344CB8AC3E}">
        <p14:creationId xmlns:p14="http://schemas.microsoft.com/office/powerpoint/2010/main" val="165366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38"/>
          <p:cNvSpPr>
            <a:spLocks noGrp="1" noChangeAspect="1"/>
          </p:cNvSpPr>
          <p:nvPr>
            <p:ph type="pic" sz="quarter" idx="10"/>
          </p:nvPr>
        </p:nvSpPr>
        <p:spPr>
          <a:xfrm>
            <a:off x="6168008" y="220244"/>
            <a:ext cx="6050263" cy="6637755"/>
          </a:xfrm>
          <a:custGeom>
            <a:avLst/>
            <a:gdLst>
              <a:gd name="connsiteX0" fmla="*/ 5747007 w 5747007"/>
              <a:gd name="connsiteY0" fmla="*/ 1876235 h 6635919"/>
              <a:gd name="connsiteX1" fmla="*/ 5747007 w 5747007"/>
              <a:gd name="connsiteY1" fmla="*/ 6635919 h 6635919"/>
              <a:gd name="connsiteX2" fmla="*/ 4515976 w 5747007"/>
              <a:gd name="connsiteY2" fmla="*/ 6635919 h 6635919"/>
              <a:gd name="connsiteX3" fmla="*/ 2156908 w 5747007"/>
              <a:gd name="connsiteY3" fmla="*/ 1105427 h 6635919"/>
              <a:gd name="connsiteX4" fmla="*/ 5591867 w 5747007"/>
              <a:gd name="connsiteY4" fmla="*/ 1105427 h 6635919"/>
              <a:gd name="connsiteX5" fmla="*/ 4474157 w 5747007"/>
              <a:gd name="connsiteY5" fmla="*/ 5576267 h 6635919"/>
              <a:gd name="connsiteX6" fmla="*/ 1039198 w 5747007"/>
              <a:gd name="connsiteY6" fmla="*/ 5576267 h 6635919"/>
              <a:gd name="connsiteX7" fmla="*/ 546025 w 5747007"/>
              <a:gd name="connsiteY7" fmla="*/ 0 h 6635919"/>
              <a:gd name="connsiteX8" fmla="*/ 2184098 w 5747007"/>
              <a:gd name="connsiteY8" fmla="*/ 0 h 6635919"/>
              <a:gd name="connsiteX9" fmla="*/ 1638074 w 5747007"/>
              <a:gd name="connsiteY9" fmla="*/ 2357438 h 6635919"/>
              <a:gd name="connsiteX10" fmla="*/ 0 w 5747007"/>
              <a:gd name="connsiteY10" fmla="*/ 2357438 h 663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7007" h="6635919">
                <a:moveTo>
                  <a:pt x="5747007" y="1876235"/>
                </a:moveTo>
                <a:lnTo>
                  <a:pt x="5747007" y="6635919"/>
                </a:lnTo>
                <a:lnTo>
                  <a:pt x="4515976" y="6635919"/>
                </a:lnTo>
                <a:close/>
                <a:moveTo>
                  <a:pt x="2156908" y="1105427"/>
                </a:moveTo>
                <a:lnTo>
                  <a:pt x="5591867" y="1105427"/>
                </a:lnTo>
                <a:lnTo>
                  <a:pt x="4474157" y="5576267"/>
                </a:lnTo>
                <a:lnTo>
                  <a:pt x="1039198" y="5576267"/>
                </a:lnTo>
                <a:close/>
                <a:moveTo>
                  <a:pt x="546025" y="0"/>
                </a:moveTo>
                <a:lnTo>
                  <a:pt x="2184098" y="0"/>
                </a:lnTo>
                <a:lnTo>
                  <a:pt x="1638074" y="2357438"/>
                </a:lnTo>
                <a:lnTo>
                  <a:pt x="0" y="2357438"/>
                </a:lnTo>
                <a:close/>
              </a:path>
            </a:pathLst>
          </a:custGeom>
          <a:noFill/>
        </p:spPr>
        <p:txBody>
          <a:bodyPr wrap="square">
            <a:noAutofit/>
          </a:bodyPr>
          <a:lstStyle>
            <a:lvl1pPr>
              <a:defRPr>
                <a:noFill/>
              </a:defRPr>
            </a:lvl1pPr>
          </a:lstStyle>
          <a:p>
            <a:endParaRPr lang="en-GB" dirty="0"/>
          </a:p>
        </p:txBody>
      </p:sp>
    </p:spTree>
    <p:extLst>
      <p:ext uri="{BB962C8B-B14F-4D97-AF65-F5344CB8AC3E}">
        <p14:creationId xmlns:p14="http://schemas.microsoft.com/office/powerpoint/2010/main" val="169211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38"/>
          <p:cNvSpPr>
            <a:spLocks noGrp="1" noChangeAspect="1"/>
          </p:cNvSpPr>
          <p:nvPr>
            <p:ph type="pic" sz="quarter" idx="10"/>
          </p:nvPr>
        </p:nvSpPr>
        <p:spPr>
          <a:xfrm>
            <a:off x="6168008" y="220244"/>
            <a:ext cx="6050263" cy="6637755"/>
          </a:xfrm>
          <a:custGeom>
            <a:avLst/>
            <a:gdLst>
              <a:gd name="connsiteX0" fmla="*/ 5747007 w 5747007"/>
              <a:gd name="connsiteY0" fmla="*/ 1876235 h 6635919"/>
              <a:gd name="connsiteX1" fmla="*/ 5747007 w 5747007"/>
              <a:gd name="connsiteY1" fmla="*/ 6635919 h 6635919"/>
              <a:gd name="connsiteX2" fmla="*/ 4515976 w 5747007"/>
              <a:gd name="connsiteY2" fmla="*/ 6635919 h 6635919"/>
              <a:gd name="connsiteX3" fmla="*/ 2156908 w 5747007"/>
              <a:gd name="connsiteY3" fmla="*/ 1105427 h 6635919"/>
              <a:gd name="connsiteX4" fmla="*/ 5591867 w 5747007"/>
              <a:gd name="connsiteY4" fmla="*/ 1105427 h 6635919"/>
              <a:gd name="connsiteX5" fmla="*/ 4474157 w 5747007"/>
              <a:gd name="connsiteY5" fmla="*/ 5576267 h 6635919"/>
              <a:gd name="connsiteX6" fmla="*/ 1039198 w 5747007"/>
              <a:gd name="connsiteY6" fmla="*/ 5576267 h 6635919"/>
              <a:gd name="connsiteX7" fmla="*/ 546025 w 5747007"/>
              <a:gd name="connsiteY7" fmla="*/ 0 h 6635919"/>
              <a:gd name="connsiteX8" fmla="*/ 2184098 w 5747007"/>
              <a:gd name="connsiteY8" fmla="*/ 0 h 6635919"/>
              <a:gd name="connsiteX9" fmla="*/ 1638074 w 5747007"/>
              <a:gd name="connsiteY9" fmla="*/ 2357438 h 6635919"/>
              <a:gd name="connsiteX10" fmla="*/ 0 w 5747007"/>
              <a:gd name="connsiteY10" fmla="*/ 2357438 h 663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7007" h="6635919">
                <a:moveTo>
                  <a:pt x="5747007" y="1876235"/>
                </a:moveTo>
                <a:lnTo>
                  <a:pt x="5747007" y="6635919"/>
                </a:lnTo>
                <a:lnTo>
                  <a:pt x="4515976" y="6635919"/>
                </a:lnTo>
                <a:close/>
                <a:moveTo>
                  <a:pt x="2156908" y="1105427"/>
                </a:moveTo>
                <a:lnTo>
                  <a:pt x="5591867" y="1105427"/>
                </a:lnTo>
                <a:lnTo>
                  <a:pt x="4474157" y="5576267"/>
                </a:lnTo>
                <a:lnTo>
                  <a:pt x="1039198" y="5576267"/>
                </a:lnTo>
                <a:close/>
                <a:moveTo>
                  <a:pt x="546025" y="0"/>
                </a:moveTo>
                <a:lnTo>
                  <a:pt x="2184098" y="0"/>
                </a:lnTo>
                <a:lnTo>
                  <a:pt x="1638074" y="2357438"/>
                </a:lnTo>
                <a:lnTo>
                  <a:pt x="0" y="2357438"/>
                </a:lnTo>
                <a:close/>
              </a:path>
            </a:pathLst>
          </a:custGeom>
          <a:noFill/>
        </p:spPr>
        <p:txBody>
          <a:bodyPr wrap="square">
            <a:noAutofit/>
          </a:bodyPr>
          <a:lstStyle>
            <a:lvl1pPr>
              <a:defRPr>
                <a:noFill/>
              </a:defRPr>
            </a:lvl1pPr>
          </a:lstStyle>
          <a:p>
            <a:endParaRPr lang="en-GB" dirty="0"/>
          </a:p>
        </p:txBody>
      </p:sp>
    </p:spTree>
    <p:extLst>
      <p:ext uri="{BB962C8B-B14F-4D97-AF65-F5344CB8AC3E}">
        <p14:creationId xmlns:p14="http://schemas.microsoft.com/office/powerpoint/2010/main" val="29278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Picture Placeholder 16"/>
          <p:cNvSpPr>
            <a:spLocks noGrp="1" noChangeAspect="1"/>
          </p:cNvSpPr>
          <p:nvPr>
            <p:ph type="pic" sz="quarter" idx="10"/>
          </p:nvPr>
        </p:nvSpPr>
        <p:spPr>
          <a:xfrm>
            <a:off x="1127448" y="2492896"/>
            <a:ext cx="1898105" cy="2496852"/>
          </a:xfrm>
          <a:prstGeom prst="rect">
            <a:avLst/>
          </a:prstGeom>
          <a:noFill/>
          <a:ln>
            <a:noFill/>
          </a:ln>
        </p:spPr>
        <p:txBody>
          <a:bodyPr/>
          <a:lstStyle>
            <a:lvl1pPr>
              <a:defRPr>
                <a:noFill/>
              </a:defRPr>
            </a:lvl1pPr>
          </a:lstStyle>
          <a:p>
            <a:endParaRPr lang="en-GB" dirty="0"/>
          </a:p>
        </p:txBody>
      </p:sp>
      <p:sp>
        <p:nvSpPr>
          <p:cNvPr id="18" name="Picture Placeholder 16"/>
          <p:cNvSpPr>
            <a:spLocks noGrp="1" noChangeAspect="1"/>
          </p:cNvSpPr>
          <p:nvPr>
            <p:ph type="pic" sz="quarter" idx="11"/>
          </p:nvPr>
        </p:nvSpPr>
        <p:spPr>
          <a:xfrm>
            <a:off x="3148862" y="2492896"/>
            <a:ext cx="1898105" cy="2496852"/>
          </a:xfrm>
          <a:prstGeom prst="rect">
            <a:avLst/>
          </a:prstGeom>
          <a:noFill/>
          <a:ln>
            <a:noFill/>
          </a:ln>
        </p:spPr>
        <p:txBody>
          <a:bodyPr/>
          <a:lstStyle>
            <a:lvl1pPr>
              <a:defRPr>
                <a:noFill/>
              </a:defRPr>
            </a:lvl1pPr>
          </a:lstStyle>
          <a:p>
            <a:endParaRPr lang="en-GB" dirty="0"/>
          </a:p>
        </p:txBody>
      </p:sp>
      <p:sp>
        <p:nvSpPr>
          <p:cNvPr id="19" name="Picture Placeholder 16"/>
          <p:cNvSpPr>
            <a:spLocks noGrp="1" noChangeAspect="1"/>
          </p:cNvSpPr>
          <p:nvPr>
            <p:ph type="pic" sz="quarter" idx="12"/>
          </p:nvPr>
        </p:nvSpPr>
        <p:spPr>
          <a:xfrm>
            <a:off x="5165492" y="2492896"/>
            <a:ext cx="1892730" cy="2496851"/>
          </a:xfrm>
          <a:prstGeom prst="rect">
            <a:avLst/>
          </a:prstGeom>
          <a:noFill/>
          <a:ln>
            <a:noFill/>
          </a:ln>
        </p:spPr>
        <p:txBody>
          <a:bodyPr/>
          <a:lstStyle>
            <a:lvl1pPr>
              <a:defRPr>
                <a:noFill/>
              </a:defRPr>
            </a:lvl1pPr>
          </a:lstStyle>
          <a:p>
            <a:endParaRPr lang="en-GB" dirty="0"/>
          </a:p>
        </p:txBody>
      </p:sp>
      <p:sp>
        <p:nvSpPr>
          <p:cNvPr id="20" name="Picture Placeholder 16"/>
          <p:cNvSpPr>
            <a:spLocks noGrp="1" noChangeAspect="1"/>
          </p:cNvSpPr>
          <p:nvPr>
            <p:ph type="pic" sz="quarter" idx="13"/>
          </p:nvPr>
        </p:nvSpPr>
        <p:spPr>
          <a:xfrm>
            <a:off x="7176747" y="2492896"/>
            <a:ext cx="1892730" cy="2496851"/>
          </a:xfrm>
          <a:prstGeom prst="rect">
            <a:avLst/>
          </a:prstGeom>
          <a:noFill/>
          <a:ln>
            <a:noFill/>
          </a:ln>
        </p:spPr>
        <p:txBody>
          <a:bodyPr/>
          <a:lstStyle>
            <a:lvl1pPr>
              <a:defRPr>
                <a:noFill/>
              </a:defRPr>
            </a:lvl1pPr>
          </a:lstStyle>
          <a:p>
            <a:endParaRPr lang="en-GB" dirty="0"/>
          </a:p>
        </p:txBody>
      </p:sp>
      <p:sp>
        <p:nvSpPr>
          <p:cNvPr id="21" name="Picture Placeholder 16"/>
          <p:cNvSpPr>
            <a:spLocks noGrp="1" noChangeAspect="1"/>
          </p:cNvSpPr>
          <p:nvPr>
            <p:ph type="pic" sz="quarter" idx="14"/>
          </p:nvPr>
        </p:nvSpPr>
        <p:spPr>
          <a:xfrm>
            <a:off x="9188002" y="2492896"/>
            <a:ext cx="1892730" cy="2496851"/>
          </a:xfrm>
          <a:prstGeom prst="rect">
            <a:avLst/>
          </a:prstGeom>
          <a:noFill/>
          <a:ln>
            <a:noFill/>
          </a:ln>
        </p:spPr>
        <p:txBody>
          <a:bodyPr/>
          <a:lstStyle>
            <a:lvl1pPr>
              <a:defRPr>
                <a:noFill/>
              </a:defRPr>
            </a:lvl1pPr>
          </a:lstStyle>
          <a:p>
            <a:endParaRPr lang="en-GB" dirty="0"/>
          </a:p>
        </p:txBody>
      </p:sp>
    </p:spTree>
    <p:extLst>
      <p:ext uri="{BB962C8B-B14F-4D97-AF65-F5344CB8AC3E}">
        <p14:creationId xmlns:p14="http://schemas.microsoft.com/office/powerpoint/2010/main" val="87519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Picture Placeholder 1"/>
          <p:cNvSpPr>
            <a:spLocks noGrp="1"/>
          </p:cNvSpPr>
          <p:nvPr>
            <p:ph type="pic" sz="quarter" idx="11"/>
          </p:nvPr>
        </p:nvSpPr>
        <p:spPr>
          <a:xfrm>
            <a:off x="1343472" y="1125090"/>
            <a:ext cx="4628819" cy="4744020"/>
          </a:xfrm>
          <a:prstGeom prst="parallelogram">
            <a:avLst/>
          </a:prstGeom>
          <a:noFill/>
        </p:spPr>
        <p:txBody>
          <a:bodyPr/>
          <a:lstStyle>
            <a:lvl1pPr>
              <a:defRPr>
                <a:no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6346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480399" y="-30354"/>
            <a:ext cx="6711601" cy="6878638"/>
          </a:xfrm>
          <a:prstGeom prst="parallelogram">
            <a:avLst/>
          </a:prstGeom>
          <a:noFill/>
        </p:spPr>
        <p:txBody>
          <a:bodyPr/>
          <a:lstStyle/>
          <a:p>
            <a:endParaRPr lang="en-GB"/>
          </a:p>
        </p:txBody>
      </p:sp>
    </p:spTree>
    <p:extLst>
      <p:ext uri="{BB962C8B-B14F-4D97-AF65-F5344CB8AC3E}">
        <p14:creationId xmlns:p14="http://schemas.microsoft.com/office/powerpoint/2010/main" val="1591729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2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1" name="Picture Placeholder 20"/>
          <p:cNvSpPr>
            <a:spLocks noGrp="1" noChangeAspect="1"/>
          </p:cNvSpPr>
          <p:nvPr>
            <p:ph type="pic" sz="quarter" idx="10"/>
          </p:nvPr>
        </p:nvSpPr>
        <p:spPr>
          <a:xfrm>
            <a:off x="0" y="0"/>
            <a:ext cx="9483069" cy="6858000"/>
          </a:xfrm>
          <a:custGeom>
            <a:avLst/>
            <a:gdLst>
              <a:gd name="connsiteX0" fmla="*/ 0 w 9251575"/>
              <a:gd name="connsiteY0" fmla="*/ 0 h 6858000"/>
              <a:gd name="connsiteX1" fmla="*/ 9251575 w 9251575"/>
              <a:gd name="connsiteY1" fmla="*/ 0 h 6858000"/>
              <a:gd name="connsiteX2" fmla="*/ 9251575 w 9251575"/>
              <a:gd name="connsiteY2" fmla="*/ 6858000 h 6858000"/>
              <a:gd name="connsiteX3" fmla="*/ 0 w 9251575"/>
              <a:gd name="connsiteY3" fmla="*/ 6858000 h 6858000"/>
              <a:gd name="connsiteX4" fmla="*/ 0 w 9251575"/>
              <a:gd name="connsiteY4" fmla="*/ 0 h 6858000"/>
              <a:gd name="connsiteX0" fmla="*/ 0 w 9251575"/>
              <a:gd name="connsiteY0" fmla="*/ 0 h 6858000"/>
              <a:gd name="connsiteX1" fmla="*/ 9251575 w 9251575"/>
              <a:gd name="connsiteY1" fmla="*/ 0 h 6858000"/>
              <a:gd name="connsiteX2" fmla="*/ 7765675 w 9251575"/>
              <a:gd name="connsiteY2" fmla="*/ 6843712 h 6858000"/>
              <a:gd name="connsiteX3" fmla="*/ 0 w 9251575"/>
              <a:gd name="connsiteY3" fmla="*/ 6858000 h 6858000"/>
              <a:gd name="connsiteX4" fmla="*/ 0 w 9251575"/>
              <a:gd name="connsiteY4" fmla="*/ 0 h 6858000"/>
              <a:gd name="connsiteX0" fmla="*/ 0 w 9483069"/>
              <a:gd name="connsiteY0" fmla="*/ 0 h 6858000"/>
              <a:gd name="connsiteX1" fmla="*/ 9483069 w 9483069"/>
              <a:gd name="connsiteY1" fmla="*/ 11575 h 6858000"/>
              <a:gd name="connsiteX2" fmla="*/ 7765675 w 9483069"/>
              <a:gd name="connsiteY2" fmla="*/ 6843712 h 6858000"/>
              <a:gd name="connsiteX3" fmla="*/ 0 w 9483069"/>
              <a:gd name="connsiteY3" fmla="*/ 6858000 h 6858000"/>
              <a:gd name="connsiteX4" fmla="*/ 0 w 94830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3069" h="6858000">
                <a:moveTo>
                  <a:pt x="0" y="0"/>
                </a:moveTo>
                <a:lnTo>
                  <a:pt x="9483069" y="11575"/>
                </a:lnTo>
                <a:lnTo>
                  <a:pt x="7765675" y="6843712"/>
                </a:lnTo>
                <a:lnTo>
                  <a:pt x="0" y="6858000"/>
                </a:lnTo>
                <a:lnTo>
                  <a:pt x="0" y="0"/>
                </a:lnTo>
                <a:close/>
              </a:path>
            </a:pathLst>
          </a:custGeom>
          <a:noFill/>
        </p:spPr>
        <p:txBody>
          <a:bodyPr/>
          <a:lstStyle/>
          <a:p>
            <a:endParaRPr lang="en-GB"/>
          </a:p>
        </p:txBody>
      </p:sp>
    </p:spTree>
    <p:extLst>
      <p:ext uri="{BB962C8B-B14F-4D97-AF65-F5344CB8AC3E}">
        <p14:creationId xmlns:p14="http://schemas.microsoft.com/office/powerpoint/2010/main" val="101947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BB1F3F7-4300-40C5-B39A-43790BDF9065}"/>
              </a:ext>
            </a:extLst>
          </p:cNvPr>
          <p:cNvSpPr txBox="1"/>
          <p:nvPr userDrawn="1"/>
        </p:nvSpPr>
        <p:spPr>
          <a:xfrm>
            <a:off x="838200" y="536254"/>
            <a:ext cx="5032248" cy="646331"/>
          </a:xfrm>
          <a:prstGeom prst="rect">
            <a:avLst/>
          </a:prstGeom>
          <a:noFill/>
        </p:spPr>
        <p:txBody>
          <a:bodyPr wrap="square" rtlCol="0">
            <a:spAutoFit/>
          </a:bodyPr>
          <a:lstStyle/>
          <a:p>
            <a:endParaRPr lang="en-GB" sz="3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4738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906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0"/>
            <a:ext cx="12192000" cy="3429000"/>
          </a:xfrm>
          <a:prstGeom prst="rect">
            <a:avLst/>
          </a:prstGeom>
          <a:noFill/>
        </p:spPr>
        <p:txBody>
          <a:bodyPr/>
          <a:lstStyle>
            <a:lvl1pPr>
              <a:defRPr>
                <a:noFill/>
              </a:defRPr>
            </a:lvl1pPr>
          </a:lstStyle>
          <a:p>
            <a:endParaRPr lang="en-US"/>
          </a:p>
        </p:txBody>
      </p:sp>
    </p:spTree>
    <p:extLst>
      <p:ext uri="{BB962C8B-B14F-4D97-AF65-F5344CB8AC3E}">
        <p14:creationId xmlns:p14="http://schemas.microsoft.com/office/powerpoint/2010/main" val="831478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3" name="Picture Placeholder 38"/>
          <p:cNvSpPr>
            <a:spLocks noGrp="1" noChangeAspect="1"/>
          </p:cNvSpPr>
          <p:nvPr>
            <p:ph type="pic" sz="quarter" idx="10"/>
          </p:nvPr>
        </p:nvSpPr>
        <p:spPr>
          <a:xfrm>
            <a:off x="6168008" y="220244"/>
            <a:ext cx="6050263" cy="6637755"/>
          </a:xfrm>
          <a:custGeom>
            <a:avLst/>
            <a:gdLst>
              <a:gd name="connsiteX0" fmla="*/ 5747007 w 5747007"/>
              <a:gd name="connsiteY0" fmla="*/ 1876235 h 6635919"/>
              <a:gd name="connsiteX1" fmla="*/ 5747007 w 5747007"/>
              <a:gd name="connsiteY1" fmla="*/ 6635919 h 6635919"/>
              <a:gd name="connsiteX2" fmla="*/ 4515976 w 5747007"/>
              <a:gd name="connsiteY2" fmla="*/ 6635919 h 6635919"/>
              <a:gd name="connsiteX3" fmla="*/ 2156908 w 5747007"/>
              <a:gd name="connsiteY3" fmla="*/ 1105427 h 6635919"/>
              <a:gd name="connsiteX4" fmla="*/ 5591867 w 5747007"/>
              <a:gd name="connsiteY4" fmla="*/ 1105427 h 6635919"/>
              <a:gd name="connsiteX5" fmla="*/ 4474157 w 5747007"/>
              <a:gd name="connsiteY5" fmla="*/ 5576267 h 6635919"/>
              <a:gd name="connsiteX6" fmla="*/ 1039198 w 5747007"/>
              <a:gd name="connsiteY6" fmla="*/ 5576267 h 6635919"/>
              <a:gd name="connsiteX7" fmla="*/ 546025 w 5747007"/>
              <a:gd name="connsiteY7" fmla="*/ 0 h 6635919"/>
              <a:gd name="connsiteX8" fmla="*/ 2184098 w 5747007"/>
              <a:gd name="connsiteY8" fmla="*/ 0 h 6635919"/>
              <a:gd name="connsiteX9" fmla="*/ 1638074 w 5747007"/>
              <a:gd name="connsiteY9" fmla="*/ 2357438 h 6635919"/>
              <a:gd name="connsiteX10" fmla="*/ 0 w 5747007"/>
              <a:gd name="connsiteY10" fmla="*/ 2357438 h 663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7007" h="6635919">
                <a:moveTo>
                  <a:pt x="5747007" y="1876235"/>
                </a:moveTo>
                <a:lnTo>
                  <a:pt x="5747007" y="6635919"/>
                </a:lnTo>
                <a:lnTo>
                  <a:pt x="4515976" y="6635919"/>
                </a:lnTo>
                <a:close/>
                <a:moveTo>
                  <a:pt x="2156908" y="1105427"/>
                </a:moveTo>
                <a:lnTo>
                  <a:pt x="5591867" y="1105427"/>
                </a:lnTo>
                <a:lnTo>
                  <a:pt x="4474157" y="5576267"/>
                </a:lnTo>
                <a:lnTo>
                  <a:pt x="1039198" y="5576267"/>
                </a:lnTo>
                <a:close/>
                <a:moveTo>
                  <a:pt x="546025" y="0"/>
                </a:moveTo>
                <a:lnTo>
                  <a:pt x="2184098" y="0"/>
                </a:lnTo>
                <a:lnTo>
                  <a:pt x="1638074" y="2357438"/>
                </a:lnTo>
                <a:lnTo>
                  <a:pt x="0" y="2357438"/>
                </a:lnTo>
                <a:close/>
              </a:path>
            </a:pathLst>
          </a:custGeom>
          <a:noFill/>
        </p:spPr>
        <p:txBody>
          <a:bodyPr wrap="square">
            <a:noAutofit/>
          </a:bodyPr>
          <a:lstStyle>
            <a:lvl1pPr>
              <a:defRPr>
                <a:noFill/>
              </a:defRPr>
            </a:lvl1pPr>
          </a:lstStyle>
          <a:p>
            <a:endParaRPr lang="en-GB" dirty="0"/>
          </a:p>
        </p:txBody>
      </p:sp>
    </p:spTree>
    <p:extLst>
      <p:ext uri="{BB962C8B-B14F-4D97-AF65-F5344CB8AC3E}">
        <p14:creationId xmlns:p14="http://schemas.microsoft.com/office/powerpoint/2010/main" val="38856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7" name="Picture Placeholder 16"/>
          <p:cNvSpPr>
            <a:spLocks noGrp="1" noChangeAspect="1"/>
          </p:cNvSpPr>
          <p:nvPr>
            <p:ph type="pic" sz="quarter" idx="10"/>
          </p:nvPr>
        </p:nvSpPr>
        <p:spPr>
          <a:xfrm>
            <a:off x="1127448" y="2492896"/>
            <a:ext cx="1898105" cy="2496852"/>
          </a:xfrm>
          <a:prstGeom prst="rect">
            <a:avLst/>
          </a:prstGeom>
          <a:noFill/>
          <a:ln>
            <a:noFill/>
          </a:ln>
        </p:spPr>
        <p:txBody>
          <a:bodyPr/>
          <a:lstStyle>
            <a:lvl1pPr>
              <a:defRPr>
                <a:noFill/>
              </a:defRPr>
            </a:lvl1pPr>
          </a:lstStyle>
          <a:p>
            <a:endParaRPr lang="en-GB" dirty="0"/>
          </a:p>
        </p:txBody>
      </p:sp>
      <p:sp>
        <p:nvSpPr>
          <p:cNvPr id="18" name="Picture Placeholder 16"/>
          <p:cNvSpPr>
            <a:spLocks noGrp="1" noChangeAspect="1"/>
          </p:cNvSpPr>
          <p:nvPr>
            <p:ph type="pic" sz="quarter" idx="11"/>
          </p:nvPr>
        </p:nvSpPr>
        <p:spPr>
          <a:xfrm>
            <a:off x="3148862" y="2492896"/>
            <a:ext cx="1898105" cy="2496852"/>
          </a:xfrm>
          <a:prstGeom prst="rect">
            <a:avLst/>
          </a:prstGeom>
          <a:noFill/>
          <a:ln>
            <a:noFill/>
          </a:ln>
        </p:spPr>
        <p:txBody>
          <a:bodyPr/>
          <a:lstStyle>
            <a:lvl1pPr>
              <a:defRPr>
                <a:noFill/>
              </a:defRPr>
            </a:lvl1pPr>
          </a:lstStyle>
          <a:p>
            <a:endParaRPr lang="en-GB" dirty="0"/>
          </a:p>
        </p:txBody>
      </p:sp>
      <p:sp>
        <p:nvSpPr>
          <p:cNvPr id="19" name="Picture Placeholder 16"/>
          <p:cNvSpPr>
            <a:spLocks noGrp="1" noChangeAspect="1"/>
          </p:cNvSpPr>
          <p:nvPr>
            <p:ph type="pic" sz="quarter" idx="12"/>
          </p:nvPr>
        </p:nvSpPr>
        <p:spPr>
          <a:xfrm>
            <a:off x="5165492" y="2492896"/>
            <a:ext cx="1892730" cy="2496851"/>
          </a:xfrm>
          <a:prstGeom prst="rect">
            <a:avLst/>
          </a:prstGeom>
          <a:noFill/>
          <a:ln>
            <a:noFill/>
          </a:ln>
        </p:spPr>
        <p:txBody>
          <a:bodyPr/>
          <a:lstStyle>
            <a:lvl1pPr>
              <a:defRPr>
                <a:noFill/>
              </a:defRPr>
            </a:lvl1pPr>
          </a:lstStyle>
          <a:p>
            <a:endParaRPr lang="en-GB" dirty="0"/>
          </a:p>
        </p:txBody>
      </p:sp>
      <p:sp>
        <p:nvSpPr>
          <p:cNvPr id="20" name="Picture Placeholder 16"/>
          <p:cNvSpPr>
            <a:spLocks noGrp="1" noChangeAspect="1"/>
          </p:cNvSpPr>
          <p:nvPr>
            <p:ph type="pic" sz="quarter" idx="13"/>
          </p:nvPr>
        </p:nvSpPr>
        <p:spPr>
          <a:xfrm>
            <a:off x="7176747" y="2492896"/>
            <a:ext cx="1892730" cy="2496851"/>
          </a:xfrm>
          <a:prstGeom prst="rect">
            <a:avLst/>
          </a:prstGeom>
          <a:noFill/>
          <a:ln>
            <a:noFill/>
          </a:ln>
        </p:spPr>
        <p:txBody>
          <a:bodyPr/>
          <a:lstStyle>
            <a:lvl1pPr>
              <a:defRPr>
                <a:noFill/>
              </a:defRPr>
            </a:lvl1pPr>
          </a:lstStyle>
          <a:p>
            <a:endParaRPr lang="en-GB" dirty="0"/>
          </a:p>
        </p:txBody>
      </p:sp>
      <p:sp>
        <p:nvSpPr>
          <p:cNvPr id="21" name="Picture Placeholder 16"/>
          <p:cNvSpPr>
            <a:spLocks noGrp="1" noChangeAspect="1"/>
          </p:cNvSpPr>
          <p:nvPr>
            <p:ph type="pic" sz="quarter" idx="14"/>
          </p:nvPr>
        </p:nvSpPr>
        <p:spPr>
          <a:xfrm>
            <a:off x="9188002" y="2492896"/>
            <a:ext cx="1892730" cy="2496851"/>
          </a:xfrm>
          <a:prstGeom prst="rect">
            <a:avLst/>
          </a:prstGeom>
          <a:noFill/>
          <a:ln>
            <a:noFill/>
          </a:ln>
        </p:spPr>
        <p:txBody>
          <a:bodyPr/>
          <a:lstStyle>
            <a:lvl1pPr>
              <a:defRPr>
                <a:noFill/>
              </a:defRPr>
            </a:lvl1pPr>
          </a:lstStyle>
          <a:p>
            <a:endParaRPr lang="en-GB" dirty="0"/>
          </a:p>
        </p:txBody>
      </p:sp>
    </p:spTree>
    <p:extLst>
      <p:ext uri="{BB962C8B-B14F-4D97-AF65-F5344CB8AC3E}">
        <p14:creationId xmlns:p14="http://schemas.microsoft.com/office/powerpoint/2010/main" val="837979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7" name="Picture Placeholder 16"/>
          <p:cNvSpPr>
            <a:spLocks noGrp="1" noChangeAspect="1"/>
          </p:cNvSpPr>
          <p:nvPr>
            <p:ph type="pic" sz="quarter" idx="10"/>
          </p:nvPr>
        </p:nvSpPr>
        <p:spPr>
          <a:xfrm>
            <a:off x="1127448" y="2492896"/>
            <a:ext cx="1898105" cy="2496852"/>
          </a:xfrm>
          <a:prstGeom prst="rect">
            <a:avLst/>
          </a:prstGeom>
          <a:noFill/>
          <a:ln>
            <a:noFill/>
          </a:ln>
        </p:spPr>
        <p:txBody>
          <a:bodyPr/>
          <a:lstStyle>
            <a:lvl1pPr>
              <a:defRPr>
                <a:noFill/>
              </a:defRPr>
            </a:lvl1pPr>
          </a:lstStyle>
          <a:p>
            <a:endParaRPr lang="en-GB" dirty="0"/>
          </a:p>
        </p:txBody>
      </p:sp>
      <p:sp>
        <p:nvSpPr>
          <p:cNvPr id="18" name="Picture Placeholder 16"/>
          <p:cNvSpPr>
            <a:spLocks noGrp="1" noChangeAspect="1"/>
          </p:cNvSpPr>
          <p:nvPr>
            <p:ph type="pic" sz="quarter" idx="11"/>
          </p:nvPr>
        </p:nvSpPr>
        <p:spPr>
          <a:xfrm>
            <a:off x="3148862" y="2492896"/>
            <a:ext cx="1898105" cy="2496852"/>
          </a:xfrm>
          <a:prstGeom prst="rect">
            <a:avLst/>
          </a:prstGeom>
          <a:noFill/>
          <a:ln>
            <a:noFill/>
          </a:ln>
        </p:spPr>
        <p:txBody>
          <a:bodyPr/>
          <a:lstStyle>
            <a:lvl1pPr>
              <a:defRPr>
                <a:noFill/>
              </a:defRPr>
            </a:lvl1pPr>
          </a:lstStyle>
          <a:p>
            <a:endParaRPr lang="en-GB" dirty="0"/>
          </a:p>
        </p:txBody>
      </p:sp>
      <p:sp>
        <p:nvSpPr>
          <p:cNvPr id="19" name="Picture Placeholder 16"/>
          <p:cNvSpPr>
            <a:spLocks noGrp="1" noChangeAspect="1"/>
          </p:cNvSpPr>
          <p:nvPr>
            <p:ph type="pic" sz="quarter" idx="12"/>
          </p:nvPr>
        </p:nvSpPr>
        <p:spPr>
          <a:xfrm>
            <a:off x="5165492" y="2492896"/>
            <a:ext cx="1892730" cy="2496851"/>
          </a:xfrm>
          <a:prstGeom prst="rect">
            <a:avLst/>
          </a:prstGeom>
          <a:noFill/>
          <a:ln>
            <a:noFill/>
          </a:ln>
        </p:spPr>
        <p:txBody>
          <a:bodyPr/>
          <a:lstStyle>
            <a:lvl1pPr>
              <a:defRPr>
                <a:noFill/>
              </a:defRPr>
            </a:lvl1pPr>
          </a:lstStyle>
          <a:p>
            <a:endParaRPr lang="en-GB" dirty="0"/>
          </a:p>
        </p:txBody>
      </p:sp>
      <p:sp>
        <p:nvSpPr>
          <p:cNvPr id="20" name="Picture Placeholder 16"/>
          <p:cNvSpPr>
            <a:spLocks noGrp="1" noChangeAspect="1"/>
          </p:cNvSpPr>
          <p:nvPr>
            <p:ph type="pic" sz="quarter" idx="13"/>
          </p:nvPr>
        </p:nvSpPr>
        <p:spPr>
          <a:xfrm>
            <a:off x="7176747" y="2492896"/>
            <a:ext cx="1892730" cy="2496851"/>
          </a:xfrm>
          <a:prstGeom prst="rect">
            <a:avLst/>
          </a:prstGeom>
          <a:noFill/>
          <a:ln>
            <a:noFill/>
          </a:ln>
        </p:spPr>
        <p:txBody>
          <a:bodyPr/>
          <a:lstStyle>
            <a:lvl1pPr>
              <a:defRPr>
                <a:noFill/>
              </a:defRPr>
            </a:lvl1pPr>
          </a:lstStyle>
          <a:p>
            <a:endParaRPr lang="en-GB" dirty="0"/>
          </a:p>
        </p:txBody>
      </p:sp>
      <p:sp>
        <p:nvSpPr>
          <p:cNvPr id="21" name="Picture Placeholder 16"/>
          <p:cNvSpPr>
            <a:spLocks noGrp="1" noChangeAspect="1"/>
          </p:cNvSpPr>
          <p:nvPr>
            <p:ph type="pic" sz="quarter" idx="14"/>
          </p:nvPr>
        </p:nvSpPr>
        <p:spPr>
          <a:xfrm>
            <a:off x="9188002" y="2492896"/>
            <a:ext cx="1892730" cy="2496851"/>
          </a:xfrm>
          <a:prstGeom prst="rect">
            <a:avLst/>
          </a:prstGeom>
          <a:noFill/>
          <a:ln>
            <a:noFill/>
          </a:ln>
        </p:spPr>
        <p:txBody>
          <a:bodyPr/>
          <a:lstStyle>
            <a:lvl1pPr>
              <a:defRPr>
                <a:noFill/>
              </a:defRPr>
            </a:lvl1pPr>
          </a:lstStyle>
          <a:p>
            <a:endParaRPr lang="en-GB" dirty="0"/>
          </a:p>
        </p:txBody>
      </p:sp>
    </p:spTree>
    <p:extLst>
      <p:ext uri="{BB962C8B-B14F-4D97-AF65-F5344CB8AC3E}">
        <p14:creationId xmlns:p14="http://schemas.microsoft.com/office/powerpoint/2010/main" val="179799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1"/>
          <p:cNvSpPr>
            <a:spLocks noGrp="1"/>
          </p:cNvSpPr>
          <p:nvPr>
            <p:ph type="pic" sz="quarter" idx="11"/>
          </p:nvPr>
        </p:nvSpPr>
        <p:spPr>
          <a:xfrm>
            <a:off x="1343472" y="1125090"/>
            <a:ext cx="4628819" cy="4744020"/>
          </a:xfrm>
          <a:prstGeom prst="parallelogram">
            <a:avLst/>
          </a:prstGeom>
          <a:noFill/>
        </p:spPr>
        <p:txBody>
          <a:bodyPr/>
          <a:lstStyle>
            <a:lvl1pPr>
              <a:defRPr>
                <a:no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7231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480399" y="-30354"/>
            <a:ext cx="6711601" cy="6878638"/>
          </a:xfrm>
          <a:prstGeom prst="parallelogram">
            <a:avLst/>
          </a:prstGeom>
          <a:noFill/>
        </p:spPr>
        <p:txBody>
          <a:bodyPr/>
          <a:lstStyle/>
          <a:p>
            <a:endParaRPr lang="en-GB"/>
          </a:p>
        </p:txBody>
      </p:sp>
    </p:spTree>
    <p:extLst>
      <p:ext uri="{BB962C8B-B14F-4D97-AF65-F5344CB8AC3E}">
        <p14:creationId xmlns:p14="http://schemas.microsoft.com/office/powerpoint/2010/main" val="193679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9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21" name="Picture Placeholder 20"/>
          <p:cNvSpPr>
            <a:spLocks noGrp="1" noChangeAspect="1"/>
          </p:cNvSpPr>
          <p:nvPr>
            <p:ph type="pic" sz="quarter" idx="10"/>
          </p:nvPr>
        </p:nvSpPr>
        <p:spPr>
          <a:xfrm>
            <a:off x="0" y="0"/>
            <a:ext cx="9483069" cy="6858000"/>
          </a:xfrm>
          <a:custGeom>
            <a:avLst/>
            <a:gdLst>
              <a:gd name="connsiteX0" fmla="*/ 0 w 9251575"/>
              <a:gd name="connsiteY0" fmla="*/ 0 h 6858000"/>
              <a:gd name="connsiteX1" fmla="*/ 9251575 w 9251575"/>
              <a:gd name="connsiteY1" fmla="*/ 0 h 6858000"/>
              <a:gd name="connsiteX2" fmla="*/ 9251575 w 9251575"/>
              <a:gd name="connsiteY2" fmla="*/ 6858000 h 6858000"/>
              <a:gd name="connsiteX3" fmla="*/ 0 w 9251575"/>
              <a:gd name="connsiteY3" fmla="*/ 6858000 h 6858000"/>
              <a:gd name="connsiteX4" fmla="*/ 0 w 9251575"/>
              <a:gd name="connsiteY4" fmla="*/ 0 h 6858000"/>
              <a:gd name="connsiteX0" fmla="*/ 0 w 9251575"/>
              <a:gd name="connsiteY0" fmla="*/ 0 h 6858000"/>
              <a:gd name="connsiteX1" fmla="*/ 9251575 w 9251575"/>
              <a:gd name="connsiteY1" fmla="*/ 0 h 6858000"/>
              <a:gd name="connsiteX2" fmla="*/ 7765675 w 9251575"/>
              <a:gd name="connsiteY2" fmla="*/ 6843712 h 6858000"/>
              <a:gd name="connsiteX3" fmla="*/ 0 w 9251575"/>
              <a:gd name="connsiteY3" fmla="*/ 6858000 h 6858000"/>
              <a:gd name="connsiteX4" fmla="*/ 0 w 9251575"/>
              <a:gd name="connsiteY4" fmla="*/ 0 h 6858000"/>
              <a:gd name="connsiteX0" fmla="*/ 0 w 9483069"/>
              <a:gd name="connsiteY0" fmla="*/ 0 h 6858000"/>
              <a:gd name="connsiteX1" fmla="*/ 9483069 w 9483069"/>
              <a:gd name="connsiteY1" fmla="*/ 11575 h 6858000"/>
              <a:gd name="connsiteX2" fmla="*/ 7765675 w 9483069"/>
              <a:gd name="connsiteY2" fmla="*/ 6843712 h 6858000"/>
              <a:gd name="connsiteX3" fmla="*/ 0 w 9483069"/>
              <a:gd name="connsiteY3" fmla="*/ 6858000 h 6858000"/>
              <a:gd name="connsiteX4" fmla="*/ 0 w 94830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3069" h="6858000">
                <a:moveTo>
                  <a:pt x="0" y="0"/>
                </a:moveTo>
                <a:lnTo>
                  <a:pt x="9483069" y="11575"/>
                </a:lnTo>
                <a:lnTo>
                  <a:pt x="7765675" y="6843712"/>
                </a:lnTo>
                <a:lnTo>
                  <a:pt x="0" y="6858000"/>
                </a:lnTo>
                <a:lnTo>
                  <a:pt x="0" y="0"/>
                </a:lnTo>
                <a:close/>
              </a:path>
            </a:pathLst>
          </a:custGeom>
          <a:noFill/>
        </p:spPr>
        <p:txBody>
          <a:bodyPr/>
          <a:lstStyle/>
          <a:p>
            <a:endParaRPr lang="en-GB"/>
          </a:p>
        </p:txBody>
      </p:sp>
    </p:spTree>
    <p:extLst>
      <p:ext uri="{BB962C8B-B14F-4D97-AF65-F5344CB8AC3E}">
        <p14:creationId xmlns:p14="http://schemas.microsoft.com/office/powerpoint/2010/main" val="1134632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BB1F3F7-4300-40C5-B39A-43790BDF9065}"/>
              </a:ext>
            </a:extLst>
          </p:cNvPr>
          <p:cNvSpPr txBox="1"/>
          <p:nvPr userDrawn="1"/>
        </p:nvSpPr>
        <p:spPr>
          <a:xfrm>
            <a:off x="838200" y="536254"/>
            <a:ext cx="5032248" cy="646331"/>
          </a:xfrm>
          <a:prstGeom prst="rect">
            <a:avLst/>
          </a:prstGeom>
          <a:noFill/>
        </p:spPr>
        <p:txBody>
          <a:bodyPr wrap="square" rtlCol="0">
            <a:spAutoFit/>
          </a:bodyPr>
          <a:lstStyle/>
          <a:p>
            <a:endParaRPr lang="en-GB" sz="3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2179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41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0"/>
            <a:ext cx="12192000" cy="3429000"/>
          </a:xfrm>
          <a:prstGeom prst="rect">
            <a:avLst/>
          </a:prstGeom>
          <a:noFill/>
        </p:spPr>
        <p:txBody>
          <a:bodyPr/>
          <a:lstStyle>
            <a:lvl1pPr>
              <a:defRPr>
                <a:noFill/>
              </a:defRPr>
            </a:lvl1pPr>
          </a:lstStyle>
          <a:p>
            <a:endParaRPr lang="en-US"/>
          </a:p>
        </p:txBody>
      </p:sp>
    </p:spTree>
    <p:extLst>
      <p:ext uri="{BB962C8B-B14F-4D97-AF65-F5344CB8AC3E}">
        <p14:creationId xmlns:p14="http://schemas.microsoft.com/office/powerpoint/2010/main" val="2142744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3" name="Picture Placeholder 38"/>
          <p:cNvSpPr>
            <a:spLocks noGrp="1" noChangeAspect="1"/>
          </p:cNvSpPr>
          <p:nvPr>
            <p:ph type="pic" sz="quarter" idx="10"/>
          </p:nvPr>
        </p:nvSpPr>
        <p:spPr>
          <a:xfrm>
            <a:off x="6168008" y="220244"/>
            <a:ext cx="6050263" cy="6637755"/>
          </a:xfrm>
          <a:custGeom>
            <a:avLst/>
            <a:gdLst>
              <a:gd name="connsiteX0" fmla="*/ 5747007 w 5747007"/>
              <a:gd name="connsiteY0" fmla="*/ 1876235 h 6635919"/>
              <a:gd name="connsiteX1" fmla="*/ 5747007 w 5747007"/>
              <a:gd name="connsiteY1" fmla="*/ 6635919 h 6635919"/>
              <a:gd name="connsiteX2" fmla="*/ 4515976 w 5747007"/>
              <a:gd name="connsiteY2" fmla="*/ 6635919 h 6635919"/>
              <a:gd name="connsiteX3" fmla="*/ 2156908 w 5747007"/>
              <a:gd name="connsiteY3" fmla="*/ 1105427 h 6635919"/>
              <a:gd name="connsiteX4" fmla="*/ 5591867 w 5747007"/>
              <a:gd name="connsiteY4" fmla="*/ 1105427 h 6635919"/>
              <a:gd name="connsiteX5" fmla="*/ 4474157 w 5747007"/>
              <a:gd name="connsiteY5" fmla="*/ 5576267 h 6635919"/>
              <a:gd name="connsiteX6" fmla="*/ 1039198 w 5747007"/>
              <a:gd name="connsiteY6" fmla="*/ 5576267 h 6635919"/>
              <a:gd name="connsiteX7" fmla="*/ 546025 w 5747007"/>
              <a:gd name="connsiteY7" fmla="*/ 0 h 6635919"/>
              <a:gd name="connsiteX8" fmla="*/ 2184098 w 5747007"/>
              <a:gd name="connsiteY8" fmla="*/ 0 h 6635919"/>
              <a:gd name="connsiteX9" fmla="*/ 1638074 w 5747007"/>
              <a:gd name="connsiteY9" fmla="*/ 2357438 h 6635919"/>
              <a:gd name="connsiteX10" fmla="*/ 0 w 5747007"/>
              <a:gd name="connsiteY10" fmla="*/ 2357438 h 663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7007" h="6635919">
                <a:moveTo>
                  <a:pt x="5747007" y="1876235"/>
                </a:moveTo>
                <a:lnTo>
                  <a:pt x="5747007" y="6635919"/>
                </a:lnTo>
                <a:lnTo>
                  <a:pt x="4515976" y="6635919"/>
                </a:lnTo>
                <a:close/>
                <a:moveTo>
                  <a:pt x="2156908" y="1105427"/>
                </a:moveTo>
                <a:lnTo>
                  <a:pt x="5591867" y="1105427"/>
                </a:lnTo>
                <a:lnTo>
                  <a:pt x="4474157" y="5576267"/>
                </a:lnTo>
                <a:lnTo>
                  <a:pt x="1039198" y="5576267"/>
                </a:lnTo>
                <a:close/>
                <a:moveTo>
                  <a:pt x="546025" y="0"/>
                </a:moveTo>
                <a:lnTo>
                  <a:pt x="2184098" y="0"/>
                </a:lnTo>
                <a:lnTo>
                  <a:pt x="1638074" y="2357438"/>
                </a:lnTo>
                <a:lnTo>
                  <a:pt x="0" y="2357438"/>
                </a:lnTo>
                <a:close/>
              </a:path>
            </a:pathLst>
          </a:custGeom>
          <a:noFill/>
        </p:spPr>
        <p:txBody>
          <a:bodyPr wrap="square">
            <a:noAutofit/>
          </a:bodyPr>
          <a:lstStyle>
            <a:lvl1pPr>
              <a:defRPr>
                <a:noFill/>
              </a:defRPr>
            </a:lvl1pPr>
          </a:lstStyle>
          <a:p>
            <a:endParaRPr lang="en-GB" dirty="0"/>
          </a:p>
        </p:txBody>
      </p:sp>
    </p:spTree>
    <p:extLst>
      <p:ext uri="{BB962C8B-B14F-4D97-AF65-F5344CB8AC3E}">
        <p14:creationId xmlns:p14="http://schemas.microsoft.com/office/powerpoint/2010/main" val="653623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17" name="Picture Placeholder 16"/>
          <p:cNvSpPr>
            <a:spLocks noGrp="1" noChangeAspect="1"/>
          </p:cNvSpPr>
          <p:nvPr>
            <p:ph type="pic" sz="quarter" idx="10"/>
          </p:nvPr>
        </p:nvSpPr>
        <p:spPr>
          <a:xfrm>
            <a:off x="1127448" y="2492896"/>
            <a:ext cx="1898105" cy="2496852"/>
          </a:xfrm>
          <a:prstGeom prst="rect">
            <a:avLst/>
          </a:prstGeom>
          <a:noFill/>
          <a:ln>
            <a:noFill/>
          </a:ln>
        </p:spPr>
        <p:txBody>
          <a:bodyPr/>
          <a:lstStyle>
            <a:lvl1pPr>
              <a:defRPr>
                <a:noFill/>
              </a:defRPr>
            </a:lvl1pPr>
          </a:lstStyle>
          <a:p>
            <a:endParaRPr lang="en-GB" dirty="0"/>
          </a:p>
        </p:txBody>
      </p:sp>
      <p:sp>
        <p:nvSpPr>
          <p:cNvPr id="18" name="Picture Placeholder 16"/>
          <p:cNvSpPr>
            <a:spLocks noGrp="1" noChangeAspect="1"/>
          </p:cNvSpPr>
          <p:nvPr>
            <p:ph type="pic" sz="quarter" idx="11"/>
          </p:nvPr>
        </p:nvSpPr>
        <p:spPr>
          <a:xfrm>
            <a:off x="3148862" y="2492896"/>
            <a:ext cx="1898105" cy="2496852"/>
          </a:xfrm>
          <a:prstGeom prst="rect">
            <a:avLst/>
          </a:prstGeom>
          <a:noFill/>
          <a:ln>
            <a:noFill/>
          </a:ln>
        </p:spPr>
        <p:txBody>
          <a:bodyPr/>
          <a:lstStyle>
            <a:lvl1pPr>
              <a:defRPr>
                <a:noFill/>
              </a:defRPr>
            </a:lvl1pPr>
          </a:lstStyle>
          <a:p>
            <a:endParaRPr lang="en-GB" dirty="0"/>
          </a:p>
        </p:txBody>
      </p:sp>
      <p:sp>
        <p:nvSpPr>
          <p:cNvPr id="19" name="Picture Placeholder 16"/>
          <p:cNvSpPr>
            <a:spLocks noGrp="1" noChangeAspect="1"/>
          </p:cNvSpPr>
          <p:nvPr>
            <p:ph type="pic" sz="quarter" idx="12"/>
          </p:nvPr>
        </p:nvSpPr>
        <p:spPr>
          <a:xfrm>
            <a:off x="5165492" y="2492896"/>
            <a:ext cx="1892730" cy="2496851"/>
          </a:xfrm>
          <a:prstGeom prst="rect">
            <a:avLst/>
          </a:prstGeom>
          <a:noFill/>
          <a:ln>
            <a:noFill/>
          </a:ln>
        </p:spPr>
        <p:txBody>
          <a:bodyPr/>
          <a:lstStyle>
            <a:lvl1pPr>
              <a:defRPr>
                <a:noFill/>
              </a:defRPr>
            </a:lvl1pPr>
          </a:lstStyle>
          <a:p>
            <a:endParaRPr lang="en-GB" dirty="0"/>
          </a:p>
        </p:txBody>
      </p:sp>
      <p:sp>
        <p:nvSpPr>
          <p:cNvPr id="20" name="Picture Placeholder 16"/>
          <p:cNvSpPr>
            <a:spLocks noGrp="1" noChangeAspect="1"/>
          </p:cNvSpPr>
          <p:nvPr>
            <p:ph type="pic" sz="quarter" idx="13"/>
          </p:nvPr>
        </p:nvSpPr>
        <p:spPr>
          <a:xfrm>
            <a:off x="7176747" y="2492896"/>
            <a:ext cx="1892730" cy="2496851"/>
          </a:xfrm>
          <a:prstGeom prst="rect">
            <a:avLst/>
          </a:prstGeom>
          <a:noFill/>
          <a:ln>
            <a:noFill/>
          </a:ln>
        </p:spPr>
        <p:txBody>
          <a:bodyPr/>
          <a:lstStyle>
            <a:lvl1pPr>
              <a:defRPr>
                <a:noFill/>
              </a:defRPr>
            </a:lvl1pPr>
          </a:lstStyle>
          <a:p>
            <a:endParaRPr lang="en-GB" dirty="0"/>
          </a:p>
        </p:txBody>
      </p:sp>
      <p:sp>
        <p:nvSpPr>
          <p:cNvPr id="21" name="Picture Placeholder 16"/>
          <p:cNvSpPr>
            <a:spLocks noGrp="1" noChangeAspect="1"/>
          </p:cNvSpPr>
          <p:nvPr>
            <p:ph type="pic" sz="quarter" idx="14"/>
          </p:nvPr>
        </p:nvSpPr>
        <p:spPr>
          <a:xfrm>
            <a:off x="9188002" y="2492896"/>
            <a:ext cx="1892730" cy="2496851"/>
          </a:xfrm>
          <a:prstGeom prst="rect">
            <a:avLst/>
          </a:prstGeom>
          <a:noFill/>
          <a:ln>
            <a:noFill/>
          </a:ln>
        </p:spPr>
        <p:txBody>
          <a:bodyPr/>
          <a:lstStyle>
            <a:lvl1pPr>
              <a:defRPr>
                <a:noFill/>
              </a:defRPr>
            </a:lvl1pPr>
          </a:lstStyle>
          <a:p>
            <a:endParaRPr lang="en-GB" dirty="0"/>
          </a:p>
        </p:txBody>
      </p:sp>
    </p:spTree>
    <p:extLst>
      <p:ext uri="{BB962C8B-B14F-4D97-AF65-F5344CB8AC3E}">
        <p14:creationId xmlns:p14="http://schemas.microsoft.com/office/powerpoint/2010/main" val="107724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
          <p:cNvSpPr>
            <a:spLocks noGrp="1"/>
          </p:cNvSpPr>
          <p:nvPr>
            <p:ph type="pic" sz="quarter" idx="11"/>
          </p:nvPr>
        </p:nvSpPr>
        <p:spPr>
          <a:xfrm>
            <a:off x="1343472" y="1125090"/>
            <a:ext cx="4628819" cy="4744020"/>
          </a:xfrm>
          <a:prstGeom prst="parallelogram">
            <a:avLst/>
          </a:prstGeom>
          <a:noFill/>
        </p:spPr>
        <p:txBody>
          <a:bodyPr/>
          <a:lstStyle>
            <a:lvl1pPr>
              <a:defRPr>
                <a:no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625492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3" name="Picture Placeholder 1"/>
          <p:cNvSpPr>
            <a:spLocks noGrp="1"/>
          </p:cNvSpPr>
          <p:nvPr>
            <p:ph type="pic" sz="quarter" idx="11"/>
          </p:nvPr>
        </p:nvSpPr>
        <p:spPr>
          <a:xfrm>
            <a:off x="1343472" y="1125090"/>
            <a:ext cx="4628819" cy="4744020"/>
          </a:xfrm>
          <a:prstGeom prst="parallelogram">
            <a:avLst/>
          </a:prstGeom>
          <a:noFill/>
        </p:spPr>
        <p:txBody>
          <a:bodyPr/>
          <a:lstStyle>
            <a:lvl1pPr>
              <a:defRPr>
                <a:no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935385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480399" y="-30354"/>
            <a:ext cx="6711601" cy="6878638"/>
          </a:xfrm>
          <a:prstGeom prst="parallelogram">
            <a:avLst/>
          </a:prstGeom>
          <a:noFill/>
        </p:spPr>
        <p:txBody>
          <a:bodyPr/>
          <a:lstStyle/>
          <a:p>
            <a:endParaRPr lang="en-GB"/>
          </a:p>
        </p:txBody>
      </p:sp>
    </p:spTree>
    <p:extLst>
      <p:ext uri="{BB962C8B-B14F-4D97-AF65-F5344CB8AC3E}">
        <p14:creationId xmlns:p14="http://schemas.microsoft.com/office/powerpoint/2010/main" val="86809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17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21" name="Picture Placeholder 20"/>
          <p:cNvSpPr>
            <a:spLocks noGrp="1" noChangeAspect="1"/>
          </p:cNvSpPr>
          <p:nvPr>
            <p:ph type="pic" sz="quarter" idx="10"/>
          </p:nvPr>
        </p:nvSpPr>
        <p:spPr>
          <a:xfrm>
            <a:off x="0" y="0"/>
            <a:ext cx="9483069" cy="6858000"/>
          </a:xfrm>
          <a:custGeom>
            <a:avLst/>
            <a:gdLst>
              <a:gd name="connsiteX0" fmla="*/ 0 w 9251575"/>
              <a:gd name="connsiteY0" fmla="*/ 0 h 6858000"/>
              <a:gd name="connsiteX1" fmla="*/ 9251575 w 9251575"/>
              <a:gd name="connsiteY1" fmla="*/ 0 h 6858000"/>
              <a:gd name="connsiteX2" fmla="*/ 9251575 w 9251575"/>
              <a:gd name="connsiteY2" fmla="*/ 6858000 h 6858000"/>
              <a:gd name="connsiteX3" fmla="*/ 0 w 9251575"/>
              <a:gd name="connsiteY3" fmla="*/ 6858000 h 6858000"/>
              <a:gd name="connsiteX4" fmla="*/ 0 w 9251575"/>
              <a:gd name="connsiteY4" fmla="*/ 0 h 6858000"/>
              <a:gd name="connsiteX0" fmla="*/ 0 w 9251575"/>
              <a:gd name="connsiteY0" fmla="*/ 0 h 6858000"/>
              <a:gd name="connsiteX1" fmla="*/ 9251575 w 9251575"/>
              <a:gd name="connsiteY1" fmla="*/ 0 h 6858000"/>
              <a:gd name="connsiteX2" fmla="*/ 7765675 w 9251575"/>
              <a:gd name="connsiteY2" fmla="*/ 6843712 h 6858000"/>
              <a:gd name="connsiteX3" fmla="*/ 0 w 9251575"/>
              <a:gd name="connsiteY3" fmla="*/ 6858000 h 6858000"/>
              <a:gd name="connsiteX4" fmla="*/ 0 w 9251575"/>
              <a:gd name="connsiteY4" fmla="*/ 0 h 6858000"/>
              <a:gd name="connsiteX0" fmla="*/ 0 w 9483069"/>
              <a:gd name="connsiteY0" fmla="*/ 0 h 6858000"/>
              <a:gd name="connsiteX1" fmla="*/ 9483069 w 9483069"/>
              <a:gd name="connsiteY1" fmla="*/ 11575 h 6858000"/>
              <a:gd name="connsiteX2" fmla="*/ 7765675 w 9483069"/>
              <a:gd name="connsiteY2" fmla="*/ 6843712 h 6858000"/>
              <a:gd name="connsiteX3" fmla="*/ 0 w 9483069"/>
              <a:gd name="connsiteY3" fmla="*/ 6858000 h 6858000"/>
              <a:gd name="connsiteX4" fmla="*/ 0 w 94830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3069" h="6858000">
                <a:moveTo>
                  <a:pt x="0" y="0"/>
                </a:moveTo>
                <a:lnTo>
                  <a:pt x="9483069" y="11575"/>
                </a:lnTo>
                <a:lnTo>
                  <a:pt x="7765675" y="6843712"/>
                </a:lnTo>
                <a:lnTo>
                  <a:pt x="0" y="6858000"/>
                </a:lnTo>
                <a:lnTo>
                  <a:pt x="0" y="0"/>
                </a:lnTo>
                <a:close/>
              </a:path>
            </a:pathLst>
          </a:custGeom>
          <a:noFill/>
        </p:spPr>
        <p:txBody>
          <a:bodyPr/>
          <a:lstStyle/>
          <a:p>
            <a:endParaRPr lang="en-GB"/>
          </a:p>
        </p:txBody>
      </p:sp>
    </p:spTree>
    <p:extLst>
      <p:ext uri="{BB962C8B-B14F-4D97-AF65-F5344CB8AC3E}">
        <p14:creationId xmlns:p14="http://schemas.microsoft.com/office/powerpoint/2010/main" val="1008260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BB1F3F7-4300-40C5-B39A-43790BDF9065}"/>
              </a:ext>
            </a:extLst>
          </p:cNvPr>
          <p:cNvSpPr txBox="1"/>
          <p:nvPr userDrawn="1"/>
        </p:nvSpPr>
        <p:spPr>
          <a:xfrm>
            <a:off x="838200" y="536254"/>
            <a:ext cx="5032248" cy="646331"/>
          </a:xfrm>
          <a:prstGeom prst="rect">
            <a:avLst/>
          </a:prstGeom>
          <a:noFill/>
        </p:spPr>
        <p:txBody>
          <a:bodyPr wrap="square" rtlCol="0">
            <a:spAutoFit/>
          </a:bodyPr>
          <a:lstStyle/>
          <a:p>
            <a:endParaRPr lang="en-GB" sz="3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7605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20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0"/>
            <a:ext cx="12192000" cy="3429000"/>
          </a:xfrm>
          <a:prstGeom prst="rect">
            <a:avLst/>
          </a:prstGeom>
          <a:noFill/>
        </p:spPr>
        <p:txBody>
          <a:bodyPr/>
          <a:lstStyle>
            <a:lvl1pPr>
              <a:defRPr>
                <a:noFill/>
              </a:defRPr>
            </a:lvl1pPr>
          </a:lstStyle>
          <a:p>
            <a:endParaRPr lang="en-US"/>
          </a:p>
        </p:txBody>
      </p:sp>
    </p:spTree>
    <p:extLst>
      <p:ext uri="{BB962C8B-B14F-4D97-AF65-F5344CB8AC3E}">
        <p14:creationId xmlns:p14="http://schemas.microsoft.com/office/powerpoint/2010/main" val="1943955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914400" y="5181609"/>
            <a:ext cx="10363200" cy="933451"/>
          </a:xfrm>
        </p:spPr>
        <p:txBody>
          <a:bodyPr anchor="b">
            <a:normAutofit/>
          </a:bodyPr>
          <a:lstStyle>
            <a:lvl1pPr algn="ctr">
              <a:defRPr sz="24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828800" y="6096000"/>
            <a:ext cx="8534400" cy="685800"/>
          </a:xfrm>
        </p:spPr>
        <p:txBody>
          <a:bodyPr>
            <a:normAutofit/>
          </a:bodyPr>
          <a:lstStyle>
            <a:lvl1pPr marL="0" indent="0" algn="ctr">
              <a:buNone/>
              <a:defRPr sz="1900">
                <a:solidFill>
                  <a:schemeClr val="accent2">
                    <a:lumMod val="60000"/>
                    <a:lumOff val="40000"/>
                  </a:schemeClr>
                </a:solidFill>
              </a:defRPr>
            </a:lvl1pPr>
            <a:lvl2pPr marL="457119" indent="0" algn="ctr">
              <a:buNone/>
              <a:defRPr>
                <a:solidFill>
                  <a:schemeClr val="tx1">
                    <a:tint val="75000"/>
                  </a:schemeClr>
                </a:solidFill>
              </a:defRPr>
            </a:lvl2pPr>
            <a:lvl3pPr marL="914241" indent="0" algn="ctr">
              <a:buNone/>
              <a:defRPr>
                <a:solidFill>
                  <a:schemeClr val="tx1">
                    <a:tint val="75000"/>
                  </a:schemeClr>
                </a:solidFill>
              </a:defRPr>
            </a:lvl3pPr>
            <a:lvl4pPr marL="1371362" indent="0" algn="ctr">
              <a:buNone/>
              <a:defRPr>
                <a:solidFill>
                  <a:schemeClr val="tx1">
                    <a:tint val="75000"/>
                  </a:schemeClr>
                </a:solidFill>
              </a:defRPr>
            </a:lvl4pPr>
            <a:lvl5pPr marL="1828482" indent="0" algn="ctr">
              <a:buNone/>
              <a:defRPr>
                <a:solidFill>
                  <a:schemeClr val="tx1">
                    <a:tint val="75000"/>
                  </a:schemeClr>
                </a:solidFill>
              </a:defRPr>
            </a:lvl5pPr>
            <a:lvl6pPr marL="2285606" indent="0" algn="ctr">
              <a:buNone/>
              <a:defRPr>
                <a:solidFill>
                  <a:schemeClr val="tx1">
                    <a:tint val="75000"/>
                  </a:schemeClr>
                </a:solidFill>
              </a:defRPr>
            </a:lvl6pPr>
            <a:lvl7pPr marL="2742722" indent="0" algn="ctr">
              <a:buNone/>
              <a:defRPr>
                <a:solidFill>
                  <a:schemeClr val="tx1">
                    <a:tint val="75000"/>
                  </a:schemeClr>
                </a:solidFill>
              </a:defRPr>
            </a:lvl7pPr>
            <a:lvl8pPr marL="3199840" indent="0" algn="ctr">
              <a:buNone/>
              <a:defRPr>
                <a:solidFill>
                  <a:schemeClr val="tx1">
                    <a:tint val="75000"/>
                  </a:schemeClr>
                </a:solidFill>
              </a:defRPr>
            </a:lvl8pPr>
            <a:lvl9pPr marL="365695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76332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4837" y="160351"/>
            <a:ext cx="8026403" cy="525463"/>
          </a:xfrm>
        </p:spPr>
        <p:txBody>
          <a:bodyPr/>
          <a:lstStyle>
            <a:lvl1pPr algn="l">
              <a:defRPr>
                <a:solidFill>
                  <a:schemeClr val="bg1">
                    <a:lumMod val="65000"/>
                  </a:schemeClr>
                </a:solidFill>
              </a:defRPr>
            </a:lvl1pPr>
          </a:lstStyle>
          <a:p>
            <a:r>
              <a:rPr lang="en-US" dirty="0"/>
              <a:t>Click to edit Master title style</a:t>
            </a:r>
          </a:p>
        </p:txBody>
      </p:sp>
      <p:sp>
        <p:nvSpPr>
          <p:cNvPr id="13" name="Content Placeholder 12"/>
          <p:cNvSpPr>
            <a:spLocks noGrp="1"/>
          </p:cNvSpPr>
          <p:nvPr>
            <p:ph sz="quarter" idx="13"/>
          </p:nvPr>
        </p:nvSpPr>
        <p:spPr>
          <a:xfrm>
            <a:off x="2032001" y="1092200"/>
            <a:ext cx="6908803"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844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62400" y="1295400"/>
            <a:ext cx="8026400" cy="4978400"/>
          </a:xfrm>
        </p:spPr>
        <p:txBody>
          <a:bodyPr>
            <a:normAutofit/>
          </a:bodyPr>
          <a:lstStyle>
            <a:lvl1pPr marL="171422" indent="-171422">
              <a:buFont typeface="Arial" pitchFamily="34" charset="0"/>
              <a:buChar char="•"/>
              <a:defRPr sz="2400">
                <a:solidFill>
                  <a:schemeClr val="accent2">
                    <a:lumMod val="60000"/>
                    <a:lumOff val="40000"/>
                  </a:schemeClr>
                </a:solidFill>
              </a:defRPr>
            </a:lvl1pPr>
            <a:lvl2pPr marL="628539" indent="-171422">
              <a:buFont typeface="Arial" pitchFamily="34" charset="0"/>
              <a:buChar char="•"/>
              <a:defRPr sz="2000">
                <a:solidFill>
                  <a:schemeClr val="accent2">
                    <a:lumMod val="60000"/>
                    <a:lumOff val="40000"/>
                  </a:schemeClr>
                </a:solidFill>
              </a:defRPr>
            </a:lvl2pPr>
            <a:lvl3pPr marL="1085662" indent="-171422">
              <a:buFont typeface="Arial" pitchFamily="34" charset="0"/>
              <a:buChar char="•"/>
              <a:defRPr sz="1900">
                <a:solidFill>
                  <a:schemeClr val="accent2">
                    <a:lumMod val="60000"/>
                    <a:lumOff val="40000"/>
                  </a:schemeClr>
                </a:solidFill>
              </a:defRPr>
            </a:lvl3pPr>
            <a:lvl4pPr marL="1542781" indent="-171422">
              <a:buFont typeface="Arial" pitchFamily="34" charset="0"/>
              <a:buChar char="•"/>
              <a:defRPr sz="1600">
                <a:solidFill>
                  <a:schemeClr val="accent2">
                    <a:lumMod val="60000"/>
                    <a:lumOff val="40000"/>
                  </a:schemeClr>
                </a:solidFill>
              </a:defRPr>
            </a:lvl4pPr>
            <a:lvl5pPr marL="1999901" indent="-171422">
              <a:buFont typeface="Arial" pitchFamily="34" charset="0"/>
              <a:buChar char="•"/>
              <a:defRPr sz="1600">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8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480399" y="-30354"/>
            <a:ext cx="6711601" cy="6878638"/>
          </a:xfrm>
          <a:prstGeom prst="parallelogram">
            <a:avLst/>
          </a:prstGeom>
          <a:noFill/>
        </p:spPr>
        <p:txBody>
          <a:bodyPr/>
          <a:lstStyle/>
          <a:p>
            <a:endParaRPr lang="en-GB"/>
          </a:p>
        </p:txBody>
      </p:sp>
    </p:spTree>
    <p:extLst>
      <p:ext uri="{BB962C8B-B14F-4D97-AF65-F5344CB8AC3E}">
        <p14:creationId xmlns:p14="http://schemas.microsoft.com/office/powerpoint/2010/main" val="3009258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901" tIns="60950" rIns="121901" bIns="6095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60"/>
            <a:ext cx="3860800" cy="365125"/>
          </a:xfrm>
          <a:prstGeom prst="rect">
            <a:avLst/>
          </a:prstGeom>
        </p:spPr>
        <p:txBody>
          <a:bodyPr vert="horz" lIns="121901" tIns="60950" rIns="121901" bIns="6095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901" tIns="60950" rIns="121901" bIns="6095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462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901" tIns="60950" rIns="121901" bIns="6095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60"/>
            <a:ext cx="3860800" cy="365125"/>
          </a:xfrm>
          <a:prstGeom prst="rect">
            <a:avLst/>
          </a:prstGeom>
        </p:spPr>
        <p:txBody>
          <a:bodyPr vert="horz" lIns="121901" tIns="60950" rIns="121901" bIns="6095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901" tIns="60950" rIns="121901" bIns="6095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759200"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620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84397"/>
            <a:ext cx="9448800" cy="1362075"/>
          </a:xfrm>
        </p:spPr>
        <p:txBody>
          <a:bodyPr anchor="t"/>
          <a:lstStyle>
            <a:lvl1pPr algn="l">
              <a:defRPr sz="4000" b="0" cap="all">
                <a:solidFill>
                  <a:schemeClr val="bg1">
                    <a:lumMod val="10000"/>
                  </a:schemeClr>
                </a:solidFill>
              </a:defRPr>
            </a:lvl1pPr>
          </a:lstStyle>
          <a:p>
            <a:r>
              <a:rPr lang="en-US" dirty="0"/>
              <a:t>Click to edit Master title style</a:t>
            </a:r>
          </a:p>
        </p:txBody>
      </p:sp>
      <p:sp>
        <p:nvSpPr>
          <p:cNvPr id="3" name="Text Placeholder 2"/>
          <p:cNvSpPr>
            <a:spLocks noGrp="1"/>
          </p:cNvSpPr>
          <p:nvPr>
            <p:ph type="body" idx="1"/>
          </p:nvPr>
        </p:nvSpPr>
        <p:spPr>
          <a:xfrm>
            <a:off x="3251200" y="584205"/>
            <a:ext cx="9448800" cy="1500187"/>
          </a:xfrm>
        </p:spPr>
        <p:txBody>
          <a:bodyPr anchor="b"/>
          <a:lstStyle>
            <a:lvl1pPr marL="0" indent="0">
              <a:buNone/>
              <a:defRPr sz="2000">
                <a:solidFill>
                  <a:schemeClr val="bg1">
                    <a:lumMod val="10000"/>
                  </a:schemeClr>
                </a:solidFill>
              </a:defRPr>
            </a:lvl1pPr>
            <a:lvl2pPr marL="457119" indent="0">
              <a:buNone/>
              <a:defRPr sz="1900">
                <a:solidFill>
                  <a:schemeClr val="tx1">
                    <a:tint val="75000"/>
                  </a:schemeClr>
                </a:solidFill>
              </a:defRPr>
            </a:lvl2pPr>
            <a:lvl3pPr marL="914241" indent="0">
              <a:buNone/>
              <a:defRPr sz="1600">
                <a:solidFill>
                  <a:schemeClr val="tx1">
                    <a:tint val="75000"/>
                  </a:schemeClr>
                </a:solidFill>
              </a:defRPr>
            </a:lvl3pPr>
            <a:lvl4pPr marL="1371362" indent="0">
              <a:buNone/>
              <a:defRPr sz="1500">
                <a:solidFill>
                  <a:schemeClr val="tx1">
                    <a:tint val="75000"/>
                  </a:schemeClr>
                </a:solidFill>
              </a:defRPr>
            </a:lvl4pPr>
            <a:lvl5pPr marL="1828482" indent="0">
              <a:buNone/>
              <a:defRPr sz="1500">
                <a:solidFill>
                  <a:schemeClr val="tx1">
                    <a:tint val="75000"/>
                  </a:schemeClr>
                </a:solidFill>
              </a:defRPr>
            </a:lvl5pPr>
            <a:lvl6pPr marL="2285606" indent="0">
              <a:buNone/>
              <a:defRPr sz="1500">
                <a:solidFill>
                  <a:schemeClr val="tx1">
                    <a:tint val="75000"/>
                  </a:schemeClr>
                </a:solidFill>
              </a:defRPr>
            </a:lvl6pPr>
            <a:lvl7pPr marL="2742722" indent="0">
              <a:buNone/>
              <a:defRPr sz="1500">
                <a:solidFill>
                  <a:schemeClr val="tx1">
                    <a:tint val="75000"/>
                  </a:schemeClr>
                </a:solidFill>
              </a:defRPr>
            </a:lvl7pPr>
            <a:lvl8pPr marL="3199840" indent="0">
              <a:buNone/>
              <a:defRPr sz="1500">
                <a:solidFill>
                  <a:schemeClr val="tx1">
                    <a:tint val="75000"/>
                  </a:schemeClr>
                </a:solidFill>
              </a:defRPr>
            </a:lvl8pPr>
            <a:lvl9pPr marL="365695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895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498600"/>
            <a:ext cx="2572152" cy="3048000"/>
          </a:xfrm>
        </p:spPr>
        <p:txBody>
          <a:bodyPr/>
          <a:lstStyle>
            <a:lvl1pPr>
              <a:defRPr sz="2000"/>
            </a:lvl1pPr>
            <a:lvl2pPr>
              <a:defRPr sz="20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299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9"/>
            <a:ext cx="4976445" cy="639763"/>
          </a:xfrm>
        </p:spPr>
        <p:txBody>
          <a:bodyPr anchor="b">
            <a:noAutofit/>
          </a:bodyPr>
          <a:lstStyle>
            <a:lvl1pPr marL="0" indent="0">
              <a:buNone/>
              <a:defRPr sz="20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9200" y="1066813"/>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0" y="304809"/>
            <a:ext cx="4978400" cy="639763"/>
          </a:xfrm>
        </p:spPr>
        <p:txBody>
          <a:bodyPr anchor="b">
            <a:noAutofit/>
          </a:bodyPr>
          <a:lstStyle>
            <a:lvl1pPr marL="0" indent="0">
              <a:buNone/>
              <a:defRPr sz="20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144000" y="1066813"/>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6355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835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649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14" y="23471"/>
            <a:ext cx="7635433" cy="674688"/>
          </a:xfrm>
        </p:spPr>
        <p:txBody>
          <a:bodyPr anchor="ctr" anchorCtr="0"/>
          <a:lstStyle>
            <a:lvl1pPr algn="l">
              <a:defRPr sz="2000" b="1">
                <a:solidFill>
                  <a:schemeClr val="bg1">
                    <a:lumMod val="90000"/>
                  </a:schemeClr>
                </a:solidFill>
              </a:defRPr>
            </a:lvl1pPr>
          </a:lstStyle>
          <a:p>
            <a:r>
              <a:rPr lang="en-US" dirty="0"/>
              <a:t>Click to edit Master title style</a:t>
            </a:r>
          </a:p>
        </p:txBody>
      </p:sp>
      <p:sp>
        <p:nvSpPr>
          <p:cNvPr id="3" name="Content Placeholder 2"/>
          <p:cNvSpPr>
            <a:spLocks noGrp="1"/>
          </p:cNvSpPr>
          <p:nvPr>
            <p:ph idx="1"/>
          </p:nvPr>
        </p:nvSpPr>
        <p:spPr>
          <a:xfrm>
            <a:off x="5384800" y="1715531"/>
            <a:ext cx="5283200" cy="342694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1200" y="1803400"/>
            <a:ext cx="3048000" cy="3657600"/>
          </a:xfrm>
        </p:spPr>
        <p:txBody>
          <a:bodyPr anchor="ctr" anchorCtr="0"/>
          <a:lstStyle>
            <a:lvl1pPr marL="0" indent="0" algn="ctr">
              <a:buNone/>
              <a:defRPr sz="1500">
                <a:solidFill>
                  <a:schemeClr val="bg1">
                    <a:lumMod val="90000"/>
                  </a:schemeClr>
                </a:solidFill>
              </a:defRPr>
            </a:lvl1pPr>
            <a:lvl2pPr marL="457119" indent="0">
              <a:buNone/>
              <a:defRPr sz="1200"/>
            </a:lvl2pPr>
            <a:lvl3pPr marL="914241" indent="0">
              <a:buNone/>
              <a:defRPr sz="900"/>
            </a:lvl3pPr>
            <a:lvl4pPr marL="1371362" indent="0">
              <a:buNone/>
              <a:defRPr sz="900"/>
            </a:lvl4pPr>
            <a:lvl5pPr marL="1828482" indent="0">
              <a:buNone/>
              <a:defRPr sz="900"/>
            </a:lvl5pPr>
            <a:lvl6pPr marL="2285606" indent="0">
              <a:buNone/>
              <a:defRPr sz="900"/>
            </a:lvl6pPr>
            <a:lvl7pPr marL="2742722" indent="0">
              <a:buNone/>
              <a:defRPr sz="900"/>
            </a:lvl7pPr>
            <a:lvl8pPr marL="3199840" indent="0">
              <a:buNone/>
              <a:defRPr sz="900"/>
            </a:lvl8pPr>
            <a:lvl9pPr marL="365695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803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4792669"/>
            <a:ext cx="7315200" cy="566739"/>
          </a:xfr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3962400" y="177800"/>
            <a:ext cx="7924800" cy="4470400"/>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en-US"/>
          </a:p>
        </p:txBody>
      </p:sp>
      <p:sp>
        <p:nvSpPr>
          <p:cNvPr id="4" name="Text Placeholder 3"/>
          <p:cNvSpPr>
            <a:spLocks noGrp="1"/>
          </p:cNvSpPr>
          <p:nvPr>
            <p:ph type="body" sz="half" idx="2"/>
          </p:nvPr>
        </p:nvSpPr>
        <p:spPr>
          <a:xfrm>
            <a:off x="4165600" y="5359414"/>
            <a:ext cx="7315200" cy="804863"/>
          </a:xfrm>
        </p:spPr>
        <p:txBody>
          <a:bodyPr/>
          <a:lstStyle>
            <a:lvl1pPr marL="0" indent="0">
              <a:buNone/>
              <a:defRPr sz="1500">
                <a:solidFill>
                  <a:schemeClr val="bg1">
                    <a:lumMod val="90000"/>
                  </a:schemeClr>
                </a:solidFill>
              </a:defRPr>
            </a:lvl1pPr>
            <a:lvl2pPr marL="457119" indent="0">
              <a:buNone/>
              <a:defRPr sz="1200"/>
            </a:lvl2pPr>
            <a:lvl3pPr marL="914241" indent="0">
              <a:buNone/>
              <a:defRPr sz="900"/>
            </a:lvl3pPr>
            <a:lvl4pPr marL="1371362" indent="0">
              <a:buNone/>
              <a:defRPr sz="900"/>
            </a:lvl4pPr>
            <a:lvl5pPr marL="1828482" indent="0">
              <a:buNone/>
              <a:defRPr sz="900"/>
            </a:lvl5pPr>
            <a:lvl6pPr marL="2285606" indent="0">
              <a:buNone/>
              <a:defRPr sz="900"/>
            </a:lvl6pPr>
            <a:lvl7pPr marL="2742722" indent="0">
              <a:buNone/>
              <a:defRPr sz="900"/>
            </a:lvl7pPr>
            <a:lvl8pPr marL="3199840" indent="0">
              <a:buNone/>
              <a:defRPr sz="900"/>
            </a:lvl8pPr>
            <a:lvl9pPr marL="365695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594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84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04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1600" y="304808"/>
            <a:ext cx="13208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4"/>
            <a:ext cx="9550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450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1" indent="0">
              <a:buFontTx/>
              <a:buNone/>
              <a:defRPr sz="1900" baseline="0">
                <a:solidFill>
                  <a:schemeClr val="bg1">
                    <a:lumMod val="95000"/>
                  </a:schemeClr>
                </a:solidFill>
              </a:defRPr>
            </a:lvl1pPr>
          </a:lstStyle>
          <a:p>
            <a:pPr lvl="0"/>
            <a:r>
              <a:rPr lang="en-US" dirty="0"/>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1" indent="0">
              <a:buFontTx/>
              <a:buNone/>
              <a:defRPr sz="1900" baseline="0">
                <a:solidFill>
                  <a:schemeClr val="bg1">
                    <a:lumMod val="95000"/>
                  </a:schemeClr>
                </a:solidFill>
              </a:defRPr>
            </a:lvl1pPr>
          </a:lstStyle>
          <a:p>
            <a:pPr lvl="0"/>
            <a:r>
              <a:rPr lang="en-US" dirty="0"/>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1" indent="0">
              <a:buFontTx/>
              <a:buNone/>
              <a:defRPr sz="1900" baseline="0">
                <a:solidFill>
                  <a:schemeClr val="bg1">
                    <a:lumMod val="95000"/>
                  </a:schemeClr>
                </a:solidFill>
              </a:defRPr>
            </a:lvl1pPr>
          </a:lstStyle>
          <a:p>
            <a:pPr lvl="0"/>
            <a:r>
              <a:rPr lang="en-US" dirty="0"/>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1" indent="0">
              <a:buFontTx/>
              <a:buNone/>
              <a:defRPr sz="1900" baseline="0">
                <a:solidFill>
                  <a:schemeClr val="bg1">
                    <a:lumMod val="95000"/>
                  </a:schemeClr>
                </a:solidFill>
              </a:defRPr>
            </a:lvl1pPr>
          </a:lstStyle>
          <a:p>
            <a:pPr lvl="0"/>
            <a:r>
              <a:rPr lang="en-US" dirty="0"/>
              <a:t>Click to edit Master text styles</a:t>
            </a:r>
          </a:p>
        </p:txBody>
      </p:sp>
      <p:sp>
        <p:nvSpPr>
          <p:cNvPr id="2" name="Title 1"/>
          <p:cNvSpPr>
            <a:spLocks noGrp="1"/>
          </p:cNvSpPr>
          <p:nvPr>
            <p:ph type="title"/>
          </p:nvPr>
        </p:nvSpPr>
        <p:spPr>
          <a:xfrm>
            <a:off x="203201" y="177811"/>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458517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8839200" y="2234527"/>
            <a:ext cx="2540000" cy="3937676"/>
          </a:xfrm>
        </p:spPr>
        <p:txBody>
          <a:bodyPr anchor="ctr" anchorCtr="0">
            <a:normAutofit/>
          </a:bodyPr>
          <a:lstStyle>
            <a:lvl1pPr marL="57141" indent="0" algn="ctr">
              <a:buFontTx/>
              <a:buNone/>
              <a:defRPr sz="1900" baseline="0">
                <a:solidFill>
                  <a:schemeClr val="bg1"/>
                </a:solidFill>
              </a:defRPr>
            </a:lvl1pPr>
          </a:lstStyle>
          <a:p>
            <a:pPr lvl="0"/>
            <a:r>
              <a:rPr lang="en-US" dirty="0"/>
              <a:t>Click to edit Master text styles</a:t>
            </a:r>
          </a:p>
        </p:txBody>
      </p:sp>
      <p:sp>
        <p:nvSpPr>
          <p:cNvPr id="7" name="Text Placeholder 8"/>
          <p:cNvSpPr>
            <a:spLocks noGrp="1"/>
          </p:cNvSpPr>
          <p:nvPr>
            <p:ph type="body" sz="quarter" idx="16"/>
          </p:nvPr>
        </p:nvSpPr>
        <p:spPr>
          <a:xfrm>
            <a:off x="4775200" y="2209808"/>
            <a:ext cx="2540000" cy="3977605"/>
          </a:xfrm>
        </p:spPr>
        <p:txBody>
          <a:bodyPr anchor="ctr" anchorCtr="0">
            <a:normAutofit/>
          </a:bodyPr>
          <a:lstStyle>
            <a:lvl1pPr marL="57141" indent="0" algn="ctr">
              <a:buFontTx/>
              <a:buNone/>
              <a:defRPr sz="1900" baseline="0">
                <a:solidFill>
                  <a:schemeClr val="bg1"/>
                </a:solidFill>
              </a:defRPr>
            </a:lvl1pPr>
          </a:lstStyle>
          <a:p>
            <a:pPr lvl="0"/>
            <a:r>
              <a:rPr lang="en-US" dirty="0"/>
              <a:t>Click to edit Master text styles</a:t>
            </a:r>
          </a:p>
        </p:txBody>
      </p:sp>
      <p:sp>
        <p:nvSpPr>
          <p:cNvPr id="8" name="Text Placeholder 8"/>
          <p:cNvSpPr>
            <a:spLocks noGrp="1"/>
          </p:cNvSpPr>
          <p:nvPr>
            <p:ph type="body" sz="quarter" idx="17"/>
          </p:nvPr>
        </p:nvSpPr>
        <p:spPr>
          <a:xfrm>
            <a:off x="711200" y="2234527"/>
            <a:ext cx="2540000" cy="3937676"/>
          </a:xfrm>
        </p:spPr>
        <p:txBody>
          <a:bodyPr anchor="ctr" anchorCtr="0">
            <a:normAutofit/>
          </a:bodyPr>
          <a:lstStyle>
            <a:lvl1pPr marL="57141" indent="0" algn="ctr">
              <a:buFontTx/>
              <a:buNone/>
              <a:defRPr sz="1900" baseline="0">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03201" y="177811"/>
            <a:ext cx="8737603" cy="525463"/>
          </a:xfrm>
        </p:spPr>
        <p:txBody>
          <a:bodyPr/>
          <a:lstStyle>
            <a:lvl1pPr algn="l">
              <a:defRPr>
                <a:solidFill>
                  <a:schemeClr val="bg1">
                    <a:lumMod val="65000"/>
                  </a:schemeClr>
                </a:solidFill>
              </a:defRPr>
            </a:lvl1pPr>
          </a:lstStyle>
          <a:p>
            <a:r>
              <a:rPr lang="en-US" dirty="0"/>
              <a:t>Click to edit Master title style</a:t>
            </a:r>
          </a:p>
        </p:txBody>
      </p:sp>
    </p:spTree>
    <p:extLst>
      <p:ext uri="{BB962C8B-B14F-4D97-AF65-F5344CB8AC3E}">
        <p14:creationId xmlns:p14="http://schemas.microsoft.com/office/powerpoint/2010/main" val="36783520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4492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lvl1pPr>
              <a:defRPr>
                <a:solidFill>
                  <a:schemeClr val="accent2">
                    <a:lumMod val="60000"/>
                    <a:lumOff val="40000"/>
                  </a:schemeClr>
                </a:solidFill>
              </a:defRPr>
            </a:lvl1pPr>
          </a:lstStyle>
          <a:p>
            <a:endParaRPr lang="en-US" dirty="0">
              <a:solidFill>
                <a:srgbClr val="F7291E">
                  <a:lumMod val="60000"/>
                  <a:lumOff val="40000"/>
                </a:srgbClr>
              </a:solidFill>
            </a:endParaRPr>
          </a:p>
        </p:txBody>
      </p:sp>
      <p:sp>
        <p:nvSpPr>
          <p:cNvPr id="4" name="Slide Number Placeholder 3"/>
          <p:cNvSpPr>
            <a:spLocks noGrp="1"/>
          </p:cNvSpPr>
          <p:nvPr>
            <p:ph type="sldNum" sz="quarter" idx="11"/>
          </p:nvPr>
        </p:nvSpPr>
        <p:spPr>
          <a:xfrm>
            <a:off x="8737600" y="7559675"/>
            <a:ext cx="28448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dirty="0">
              <a:solidFill>
                <a:srgbClr val="F7291E">
                  <a:lumMod val="60000"/>
                  <a:lumOff val="40000"/>
                </a:srgbClr>
              </a:solidFill>
            </a:endParaRPr>
          </a:p>
        </p:txBody>
      </p:sp>
      <p:sp>
        <p:nvSpPr>
          <p:cNvPr id="15" name="Content Placeholder 2"/>
          <p:cNvSpPr>
            <a:spLocks noGrp="1"/>
          </p:cNvSpPr>
          <p:nvPr>
            <p:ph sz="half" idx="15"/>
          </p:nvPr>
        </p:nvSpPr>
        <p:spPr>
          <a:xfrm>
            <a:off x="914407" y="-2235199"/>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6" name="Content Placeholder 3"/>
          <p:cNvSpPr>
            <a:spLocks noGrp="1"/>
          </p:cNvSpPr>
          <p:nvPr>
            <p:ph sz="half" idx="16"/>
          </p:nvPr>
        </p:nvSpPr>
        <p:spPr>
          <a:xfrm>
            <a:off x="45211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7" name="Content Placeholder 3"/>
          <p:cNvSpPr>
            <a:spLocks noGrp="1"/>
          </p:cNvSpPr>
          <p:nvPr>
            <p:ph sz="half" idx="17"/>
          </p:nvPr>
        </p:nvSpPr>
        <p:spPr>
          <a:xfrm>
            <a:off x="8127995" y="-2235199"/>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a:xfrm>
            <a:off x="101601" y="177811"/>
            <a:ext cx="8737603" cy="525463"/>
          </a:xfrm>
        </p:spPr>
        <p:txBody>
          <a:bodyPr/>
          <a:lstStyle>
            <a:lvl1pPr algn="l">
              <a:defRPr>
                <a:solidFill>
                  <a:schemeClr val="accent2">
                    <a:lumMod val="60000"/>
                    <a:lumOff val="40000"/>
                  </a:schemeClr>
                </a:solidFill>
              </a:defRPr>
            </a:lvl1pPr>
          </a:lstStyle>
          <a:p>
            <a:r>
              <a:rPr lang="en-US" dirty="0"/>
              <a:t>Click to edit Master title style</a:t>
            </a:r>
          </a:p>
        </p:txBody>
      </p:sp>
    </p:spTree>
    <p:extLst>
      <p:ext uri="{BB962C8B-B14F-4D97-AF65-F5344CB8AC3E}">
        <p14:creationId xmlns:p14="http://schemas.microsoft.com/office/powerpoint/2010/main" val="3805957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3962401" y="177811"/>
            <a:ext cx="8026403"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962400" y="990600"/>
            <a:ext cx="80264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3615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901" tIns="60950" rIns="121901" bIns="6095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60"/>
            <a:ext cx="3860800" cy="365125"/>
          </a:xfrm>
          <a:prstGeom prst="rect">
            <a:avLst/>
          </a:prstGeom>
        </p:spPr>
        <p:txBody>
          <a:bodyPr vert="horz" lIns="121901" tIns="60950" rIns="121901" bIns="6095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901" tIns="60950" rIns="121901" bIns="6095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666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60"/>
            <a:ext cx="2844800" cy="365125"/>
          </a:xfrm>
          <a:prstGeom prst="rect">
            <a:avLst/>
          </a:prstGeom>
        </p:spPr>
        <p:txBody>
          <a:bodyPr vert="horz" lIns="121901" tIns="60950" rIns="121901" bIns="6095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14" name="Footer Placeholder 4"/>
          <p:cNvSpPr>
            <a:spLocks noGrp="1"/>
          </p:cNvSpPr>
          <p:nvPr>
            <p:ph type="ftr" sz="quarter" idx="3"/>
          </p:nvPr>
        </p:nvSpPr>
        <p:spPr>
          <a:xfrm>
            <a:off x="4165600" y="6356360"/>
            <a:ext cx="3860800" cy="365125"/>
          </a:xfrm>
          <a:prstGeom prst="rect">
            <a:avLst/>
          </a:prstGeom>
        </p:spPr>
        <p:txBody>
          <a:bodyPr vert="horz" lIns="121901" tIns="60950" rIns="121901" bIns="6095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8737600" y="6356360"/>
            <a:ext cx="2844800" cy="365125"/>
          </a:xfrm>
          <a:prstGeom prst="rect">
            <a:avLst/>
          </a:prstGeom>
        </p:spPr>
        <p:txBody>
          <a:bodyPr vert="horz" lIns="121901" tIns="60950" rIns="121901" bIns="6095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4368797"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267197" y="381014"/>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2331994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9"/>
            <a:ext cx="4976445" cy="639763"/>
          </a:xfrm>
        </p:spPr>
        <p:txBody>
          <a:bodyPr anchor="b">
            <a:noAutofit/>
          </a:bodyPr>
          <a:lstStyle>
            <a:lvl1pPr marL="0" indent="0">
              <a:buNone/>
              <a:defRPr sz="20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9200" y="1066813"/>
            <a:ext cx="4976445"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0" y="304809"/>
            <a:ext cx="4978400" cy="639763"/>
          </a:xfrm>
        </p:spPr>
        <p:txBody>
          <a:bodyPr anchor="b">
            <a:noAutofit/>
          </a:bodyPr>
          <a:lstStyle>
            <a:lvl1pPr marL="0" indent="0">
              <a:buNone/>
              <a:defRPr sz="20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144000" y="1066813"/>
            <a:ext cx="4978400" cy="5105399"/>
          </a:xfrm>
        </p:spPr>
        <p:txBody>
          <a:bodyPr/>
          <a:lstStyle>
            <a:lvl1pPr>
              <a:defRPr sz="20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6/13/23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369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1" indent="0">
              <a:buFontTx/>
              <a:buNone/>
              <a:defRPr sz="1900" baseline="0"/>
            </a:lvl1pPr>
          </a:lstStyle>
          <a:p>
            <a:pPr lvl="0"/>
            <a:r>
              <a:rPr lang="en-US" dirty="0"/>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1" indent="0">
              <a:buFontTx/>
              <a:buNone/>
              <a:defRPr sz="1900" baseline="0"/>
            </a:lvl1pPr>
          </a:lstStyle>
          <a:p>
            <a:pPr lvl="0"/>
            <a:r>
              <a:rPr lang="en-US" dirty="0"/>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1" indent="0">
              <a:buFontTx/>
              <a:buNone/>
              <a:defRPr sz="1900" baseline="0"/>
            </a:lvl1pPr>
          </a:lstStyle>
          <a:p>
            <a:pPr lvl="0"/>
            <a:r>
              <a:rPr lang="en-US" dirty="0"/>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1" indent="0">
              <a:buFontTx/>
              <a:buNone/>
              <a:defRPr sz="19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96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1" name="Picture Placeholder 20"/>
          <p:cNvSpPr>
            <a:spLocks noGrp="1" noChangeAspect="1"/>
          </p:cNvSpPr>
          <p:nvPr>
            <p:ph type="pic" sz="quarter" idx="10"/>
          </p:nvPr>
        </p:nvSpPr>
        <p:spPr>
          <a:xfrm>
            <a:off x="0" y="0"/>
            <a:ext cx="9483069" cy="6858000"/>
          </a:xfrm>
          <a:custGeom>
            <a:avLst/>
            <a:gdLst>
              <a:gd name="connsiteX0" fmla="*/ 0 w 9251575"/>
              <a:gd name="connsiteY0" fmla="*/ 0 h 6858000"/>
              <a:gd name="connsiteX1" fmla="*/ 9251575 w 9251575"/>
              <a:gd name="connsiteY1" fmla="*/ 0 h 6858000"/>
              <a:gd name="connsiteX2" fmla="*/ 9251575 w 9251575"/>
              <a:gd name="connsiteY2" fmla="*/ 6858000 h 6858000"/>
              <a:gd name="connsiteX3" fmla="*/ 0 w 9251575"/>
              <a:gd name="connsiteY3" fmla="*/ 6858000 h 6858000"/>
              <a:gd name="connsiteX4" fmla="*/ 0 w 9251575"/>
              <a:gd name="connsiteY4" fmla="*/ 0 h 6858000"/>
              <a:gd name="connsiteX0" fmla="*/ 0 w 9251575"/>
              <a:gd name="connsiteY0" fmla="*/ 0 h 6858000"/>
              <a:gd name="connsiteX1" fmla="*/ 9251575 w 9251575"/>
              <a:gd name="connsiteY1" fmla="*/ 0 h 6858000"/>
              <a:gd name="connsiteX2" fmla="*/ 7765675 w 9251575"/>
              <a:gd name="connsiteY2" fmla="*/ 6843712 h 6858000"/>
              <a:gd name="connsiteX3" fmla="*/ 0 w 9251575"/>
              <a:gd name="connsiteY3" fmla="*/ 6858000 h 6858000"/>
              <a:gd name="connsiteX4" fmla="*/ 0 w 9251575"/>
              <a:gd name="connsiteY4" fmla="*/ 0 h 6858000"/>
              <a:gd name="connsiteX0" fmla="*/ 0 w 9483069"/>
              <a:gd name="connsiteY0" fmla="*/ 0 h 6858000"/>
              <a:gd name="connsiteX1" fmla="*/ 9483069 w 9483069"/>
              <a:gd name="connsiteY1" fmla="*/ 11575 h 6858000"/>
              <a:gd name="connsiteX2" fmla="*/ 7765675 w 9483069"/>
              <a:gd name="connsiteY2" fmla="*/ 6843712 h 6858000"/>
              <a:gd name="connsiteX3" fmla="*/ 0 w 9483069"/>
              <a:gd name="connsiteY3" fmla="*/ 6858000 h 6858000"/>
              <a:gd name="connsiteX4" fmla="*/ 0 w 94830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3069" h="6858000">
                <a:moveTo>
                  <a:pt x="0" y="0"/>
                </a:moveTo>
                <a:lnTo>
                  <a:pt x="9483069" y="11575"/>
                </a:lnTo>
                <a:lnTo>
                  <a:pt x="7765675" y="6843712"/>
                </a:lnTo>
                <a:lnTo>
                  <a:pt x="0" y="6858000"/>
                </a:lnTo>
                <a:lnTo>
                  <a:pt x="0" y="0"/>
                </a:lnTo>
                <a:close/>
              </a:path>
            </a:pathLst>
          </a:custGeom>
          <a:noFill/>
        </p:spPr>
        <p:txBody>
          <a:bodyPr/>
          <a:lstStyle/>
          <a:p>
            <a:endParaRPr lang="en-GB"/>
          </a:p>
        </p:txBody>
      </p:sp>
    </p:spTree>
    <p:extLst>
      <p:ext uri="{BB962C8B-B14F-4D97-AF65-F5344CB8AC3E}">
        <p14:creationId xmlns:p14="http://schemas.microsoft.com/office/powerpoint/2010/main" val="4138298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5092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8737600" y="7559675"/>
            <a:ext cx="2844800" cy="365125"/>
          </a:xfrm>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508007" y="3225815"/>
            <a:ext cx="3352796" cy="3352799"/>
          </a:xfrm>
        </p:spPr>
        <p:txBody>
          <a:bodyPr lIns="365702" tIns="0" rIns="243799">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Content Placeholder 3"/>
          <p:cNvSpPr>
            <a:spLocks noGrp="1"/>
          </p:cNvSpPr>
          <p:nvPr>
            <p:ph sz="half" idx="2"/>
          </p:nvPr>
        </p:nvSpPr>
        <p:spPr>
          <a:xfrm>
            <a:off x="4114803" y="3225815"/>
            <a:ext cx="3352796" cy="3352799"/>
          </a:xfrm>
        </p:spPr>
        <p:txBody>
          <a:bodyPr lIns="365702" tIns="0" rIns="243799">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1" name="Content Placeholder 3"/>
          <p:cNvSpPr>
            <a:spLocks noGrp="1"/>
          </p:cNvSpPr>
          <p:nvPr>
            <p:ph sz="half" idx="14"/>
          </p:nvPr>
        </p:nvSpPr>
        <p:spPr>
          <a:xfrm>
            <a:off x="7721599" y="3225815"/>
            <a:ext cx="3352796" cy="3352799"/>
          </a:xfrm>
        </p:spPr>
        <p:txBody>
          <a:bodyPr lIns="365702" tIns="0" rIns="243799">
            <a:normAutofit/>
          </a:bodyPr>
          <a:lstStyle>
            <a:lvl1pPr>
              <a:lnSpc>
                <a:spcPts val="2000"/>
              </a:lnSpc>
              <a:defRPr sz="19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5" name="Content Placeholder 2"/>
          <p:cNvSpPr>
            <a:spLocks noGrp="1"/>
          </p:cNvSpPr>
          <p:nvPr>
            <p:ph sz="half" idx="15"/>
          </p:nvPr>
        </p:nvSpPr>
        <p:spPr>
          <a:xfrm>
            <a:off x="508007" y="711201"/>
            <a:ext cx="3352796"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6" name="Content Placeholder 3"/>
          <p:cNvSpPr>
            <a:spLocks noGrp="1"/>
          </p:cNvSpPr>
          <p:nvPr>
            <p:ph sz="half" idx="16"/>
          </p:nvPr>
        </p:nvSpPr>
        <p:spPr>
          <a:xfrm>
            <a:off x="41147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7" name="Content Placeholder 3"/>
          <p:cNvSpPr>
            <a:spLocks noGrp="1"/>
          </p:cNvSpPr>
          <p:nvPr>
            <p:ph sz="half" idx="17"/>
          </p:nvPr>
        </p:nvSpPr>
        <p:spPr>
          <a:xfrm>
            <a:off x="7721595" y="711201"/>
            <a:ext cx="3352800" cy="2514600"/>
          </a:xfrm>
        </p:spPr>
        <p:txBody>
          <a:bodyPr/>
          <a:lstStyle>
            <a:lvl1pPr>
              <a:defRPr sz="2800">
                <a:solidFill>
                  <a:schemeClr val="accent2">
                    <a:lumMod val="60000"/>
                    <a:lumOff val="40000"/>
                  </a:schemeClr>
                </a:solidFill>
              </a:defRPr>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2" name="Title 1"/>
          <p:cNvSpPr>
            <a:spLocks noGrp="1"/>
          </p:cNvSpPr>
          <p:nvPr>
            <p:ph type="title"/>
          </p:nvPr>
        </p:nvSpPr>
        <p:spPr>
          <a:xfrm>
            <a:off x="203201" y="177811"/>
            <a:ext cx="8737603"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351886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0660-C1AB-4472-A3AD-BA0ACBFF2E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711C1C-55B3-41C5-A2FC-B2D89716E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004B8A-06EC-4C60-8161-6C3045AD9FA3}"/>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2F951C1-9584-4DE3-BF7F-09DBCC8F74A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C266A2-F0F2-46B3-9A63-F54CA74A302C}"/>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610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64B8-BCF1-4377-A8AF-B78E64F6C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4BCFD-0DA3-44BE-8E13-28EF022CD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A6DB-C52B-4516-86DB-6125C5E28A73}"/>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458BC5E-B7BF-486F-BC77-AD6C6599859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30C645-386B-4943-B498-5C519C48E7F7}"/>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7A70-18C6-44CC-8404-191723B647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A4EA5-2EC5-435F-84D7-860805D73C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B1CE07-10B5-48CC-A1E4-24327DE60AE6}"/>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1F9FDF7-AA56-4121-AF7B-62CA8EF4B0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44A79A9-0426-413B-BE50-3FA44B87F171}"/>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24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7224-3028-44F5-952E-A7D20D09F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0ED8D-528F-4397-ABC6-378BD05EA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70D2F-D69D-4677-B7D0-AC2A69563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F3F51-8791-48E0-90F2-51E2468A4BE5}"/>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904AAEC-B702-4CB7-8FC3-3FB517077A7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234B3E2-D440-4823-BE8E-AA304AA37EBB}"/>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193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5FF6-B6A4-40C5-9677-5C3EF73F8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D2D14-1619-4094-96C0-52F36A038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D622A8-311A-4E19-9205-720C87370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1B895-E115-4605-ADF8-912BB71EF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7AC3E3-9BE3-446F-9BD8-0A34690CC4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54FEE2-A663-473F-95BF-F91960A06C7E}"/>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E405AC5-DC78-4FAD-8EFE-06D9C246AE1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493DBD2-33B0-4D91-B1D3-19CE41862E44}"/>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882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57C5-D77E-40EE-955D-F6A34F4D86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134FAF-1381-4B9A-AF61-649A6407ABAC}"/>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F30E235-8925-46C9-8CEB-46EDEACFF25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65521F-610D-4B2D-BB6E-E2E3CB4A8590}"/>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476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7A42F-9D52-4C7B-8E7B-A98E4A30BEE6}"/>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FD3E00D-C7FD-451A-8923-312CAA5AAD1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558A2DA-F2CA-4C0C-861D-1696AB6DC592}"/>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7508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9E1D-2683-4422-B95C-AF7E8F67D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7F0B6-13AF-45C3-99D2-774469BE2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13A48C-73C1-4D57-90E8-7940BA7CC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D726C-1878-4446-94CA-4990621ADFFA}"/>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0578C-0175-4A3F-8410-3C416E4772E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6FE6ADC-44FE-4CAD-B800-53A1D61643EC}"/>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31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BB1F3F7-4300-40C5-B39A-43790BDF9065}"/>
              </a:ext>
            </a:extLst>
          </p:cNvPr>
          <p:cNvSpPr txBox="1"/>
          <p:nvPr userDrawn="1"/>
        </p:nvSpPr>
        <p:spPr>
          <a:xfrm>
            <a:off x="838200" y="536254"/>
            <a:ext cx="5032248" cy="646331"/>
          </a:xfrm>
          <a:prstGeom prst="rect">
            <a:avLst/>
          </a:prstGeom>
          <a:noFill/>
        </p:spPr>
        <p:txBody>
          <a:bodyPr wrap="square" rtlCol="0">
            <a:spAutoFit/>
          </a:bodyPr>
          <a:lstStyle/>
          <a:p>
            <a:endParaRPr lang="en-GB" sz="36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511151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4986D-78A1-4647-B0A5-235AD51EC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E2557-792C-4F82-B7B1-EB856C0F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03133F-D3CB-4C14-AC98-820BAC210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1E748-5241-4D20-B1D9-B48F10722E22}"/>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7643B54-57DC-4CC4-A330-BA2EDEB2C43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4492576-47AF-4A62-B080-BBF42098A92D}"/>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385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8A34-792F-4764-A2CA-BBDE10065B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0AAFDA-41CD-4731-8849-3DDD56D75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5039A-6A34-430A-BE58-97EAB9BEAD9A}"/>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5C28ED0-73B6-476F-B447-F77475AA44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DBF68C3-906A-455F-9D33-C59B3AFAA3E0}"/>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465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C03E-D8B5-4959-A6E6-1BF05A06C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3EB1BF-826F-4167-8707-0238F28406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F3EA2-61A3-41D6-BA86-FE3064F781B7}"/>
              </a:ext>
            </a:extLst>
          </p:cNvPr>
          <p:cNvSpPr>
            <a:spLocks noGrp="1"/>
          </p:cNvSpPr>
          <p:nvPr>
            <p:ph type="dt" sz="half" idx="10"/>
          </p:nvPr>
        </p:nvSpPr>
        <p:spPr/>
        <p:txBody>
          <a:bodyPr/>
          <a:lstStyle/>
          <a:p>
            <a:fld id="{CF350E0B-4DDC-40FA-B112-ECD7580B1CD5}" type="datetimeFigureOut">
              <a:rPr lang="en-US" smtClean="0">
                <a:solidFill>
                  <a:prstClr val="black">
                    <a:tint val="75000"/>
                  </a:prstClr>
                </a:solidFill>
              </a:rPr>
              <a:pPr/>
              <a:t>6/13/23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859AEA4-2EC6-4911-AC3B-95E072FF40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E56555-EC13-411C-A828-941D14585752}"/>
              </a:ext>
            </a:extLst>
          </p:cNvPr>
          <p:cNvSpPr>
            <a:spLocks noGrp="1"/>
          </p:cNvSpPr>
          <p:nvPr>
            <p:ph type="sldNum" sz="quarter" idx="12"/>
          </p:nvPr>
        </p:nvSpPr>
        <p:spPr/>
        <p:txBody>
          <a:bodyPr/>
          <a:lstStyle/>
          <a:p>
            <a:fld id="{2CFD6C3D-3C39-4E71-AD40-C7C2E335E6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9643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38"/>
          <p:cNvSpPr>
            <a:spLocks noGrp="1" noChangeAspect="1"/>
          </p:cNvSpPr>
          <p:nvPr>
            <p:ph type="pic" sz="quarter" idx="10"/>
          </p:nvPr>
        </p:nvSpPr>
        <p:spPr>
          <a:xfrm>
            <a:off x="6168008" y="220244"/>
            <a:ext cx="6050263" cy="6637755"/>
          </a:xfrm>
          <a:custGeom>
            <a:avLst/>
            <a:gdLst>
              <a:gd name="connsiteX0" fmla="*/ 5747007 w 5747007"/>
              <a:gd name="connsiteY0" fmla="*/ 1876235 h 6635919"/>
              <a:gd name="connsiteX1" fmla="*/ 5747007 w 5747007"/>
              <a:gd name="connsiteY1" fmla="*/ 6635919 h 6635919"/>
              <a:gd name="connsiteX2" fmla="*/ 4515976 w 5747007"/>
              <a:gd name="connsiteY2" fmla="*/ 6635919 h 6635919"/>
              <a:gd name="connsiteX3" fmla="*/ 2156908 w 5747007"/>
              <a:gd name="connsiteY3" fmla="*/ 1105427 h 6635919"/>
              <a:gd name="connsiteX4" fmla="*/ 5591867 w 5747007"/>
              <a:gd name="connsiteY4" fmla="*/ 1105427 h 6635919"/>
              <a:gd name="connsiteX5" fmla="*/ 4474157 w 5747007"/>
              <a:gd name="connsiteY5" fmla="*/ 5576267 h 6635919"/>
              <a:gd name="connsiteX6" fmla="*/ 1039198 w 5747007"/>
              <a:gd name="connsiteY6" fmla="*/ 5576267 h 6635919"/>
              <a:gd name="connsiteX7" fmla="*/ 546025 w 5747007"/>
              <a:gd name="connsiteY7" fmla="*/ 0 h 6635919"/>
              <a:gd name="connsiteX8" fmla="*/ 2184098 w 5747007"/>
              <a:gd name="connsiteY8" fmla="*/ 0 h 6635919"/>
              <a:gd name="connsiteX9" fmla="*/ 1638074 w 5747007"/>
              <a:gd name="connsiteY9" fmla="*/ 2357438 h 6635919"/>
              <a:gd name="connsiteX10" fmla="*/ 0 w 5747007"/>
              <a:gd name="connsiteY10" fmla="*/ 2357438 h 663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7007" h="6635919">
                <a:moveTo>
                  <a:pt x="5747007" y="1876235"/>
                </a:moveTo>
                <a:lnTo>
                  <a:pt x="5747007" y="6635919"/>
                </a:lnTo>
                <a:lnTo>
                  <a:pt x="4515976" y="6635919"/>
                </a:lnTo>
                <a:close/>
                <a:moveTo>
                  <a:pt x="2156908" y="1105427"/>
                </a:moveTo>
                <a:lnTo>
                  <a:pt x="5591867" y="1105427"/>
                </a:lnTo>
                <a:lnTo>
                  <a:pt x="4474157" y="5576267"/>
                </a:lnTo>
                <a:lnTo>
                  <a:pt x="1039198" y="5576267"/>
                </a:lnTo>
                <a:close/>
                <a:moveTo>
                  <a:pt x="546025" y="0"/>
                </a:moveTo>
                <a:lnTo>
                  <a:pt x="2184098" y="0"/>
                </a:lnTo>
                <a:lnTo>
                  <a:pt x="1638074" y="2357438"/>
                </a:lnTo>
                <a:lnTo>
                  <a:pt x="0" y="2357438"/>
                </a:lnTo>
                <a:close/>
              </a:path>
            </a:pathLst>
          </a:custGeom>
          <a:noFill/>
        </p:spPr>
        <p:txBody>
          <a:bodyPr wrap="square">
            <a:noAutofit/>
          </a:bodyPr>
          <a:lstStyle>
            <a:lvl1pPr>
              <a:defRPr>
                <a:noFill/>
              </a:defRPr>
            </a:lvl1pPr>
          </a:lstStyle>
          <a:p>
            <a:endParaRPr lang="en-GB" dirty="0"/>
          </a:p>
        </p:txBody>
      </p:sp>
    </p:spTree>
    <p:extLst>
      <p:ext uri="{BB962C8B-B14F-4D97-AF65-F5344CB8AC3E}">
        <p14:creationId xmlns:p14="http://schemas.microsoft.com/office/powerpoint/2010/main" val="35405829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7" name="Picture Placeholder 16"/>
          <p:cNvSpPr>
            <a:spLocks noGrp="1" noChangeAspect="1"/>
          </p:cNvSpPr>
          <p:nvPr>
            <p:ph type="pic" sz="quarter" idx="10"/>
          </p:nvPr>
        </p:nvSpPr>
        <p:spPr>
          <a:xfrm>
            <a:off x="1127448" y="2492896"/>
            <a:ext cx="1898105" cy="2496852"/>
          </a:xfrm>
          <a:prstGeom prst="rect">
            <a:avLst/>
          </a:prstGeom>
          <a:noFill/>
          <a:ln>
            <a:noFill/>
          </a:ln>
        </p:spPr>
        <p:txBody>
          <a:bodyPr/>
          <a:lstStyle>
            <a:lvl1pPr>
              <a:defRPr>
                <a:noFill/>
              </a:defRPr>
            </a:lvl1pPr>
          </a:lstStyle>
          <a:p>
            <a:endParaRPr lang="en-GB" dirty="0"/>
          </a:p>
        </p:txBody>
      </p:sp>
      <p:sp>
        <p:nvSpPr>
          <p:cNvPr id="18" name="Picture Placeholder 16"/>
          <p:cNvSpPr>
            <a:spLocks noGrp="1" noChangeAspect="1"/>
          </p:cNvSpPr>
          <p:nvPr>
            <p:ph type="pic" sz="quarter" idx="11"/>
          </p:nvPr>
        </p:nvSpPr>
        <p:spPr>
          <a:xfrm>
            <a:off x="3148862" y="2492896"/>
            <a:ext cx="1898105" cy="2496852"/>
          </a:xfrm>
          <a:prstGeom prst="rect">
            <a:avLst/>
          </a:prstGeom>
          <a:noFill/>
          <a:ln>
            <a:noFill/>
          </a:ln>
        </p:spPr>
        <p:txBody>
          <a:bodyPr/>
          <a:lstStyle>
            <a:lvl1pPr>
              <a:defRPr>
                <a:noFill/>
              </a:defRPr>
            </a:lvl1pPr>
          </a:lstStyle>
          <a:p>
            <a:endParaRPr lang="en-GB" dirty="0"/>
          </a:p>
        </p:txBody>
      </p:sp>
      <p:sp>
        <p:nvSpPr>
          <p:cNvPr id="19" name="Picture Placeholder 16"/>
          <p:cNvSpPr>
            <a:spLocks noGrp="1" noChangeAspect="1"/>
          </p:cNvSpPr>
          <p:nvPr>
            <p:ph type="pic" sz="quarter" idx="12"/>
          </p:nvPr>
        </p:nvSpPr>
        <p:spPr>
          <a:xfrm>
            <a:off x="5165492" y="2492896"/>
            <a:ext cx="1892730" cy="2496851"/>
          </a:xfrm>
          <a:prstGeom prst="rect">
            <a:avLst/>
          </a:prstGeom>
          <a:noFill/>
          <a:ln>
            <a:noFill/>
          </a:ln>
        </p:spPr>
        <p:txBody>
          <a:bodyPr/>
          <a:lstStyle>
            <a:lvl1pPr>
              <a:defRPr>
                <a:noFill/>
              </a:defRPr>
            </a:lvl1pPr>
          </a:lstStyle>
          <a:p>
            <a:endParaRPr lang="en-GB" dirty="0"/>
          </a:p>
        </p:txBody>
      </p:sp>
      <p:sp>
        <p:nvSpPr>
          <p:cNvPr id="20" name="Picture Placeholder 16"/>
          <p:cNvSpPr>
            <a:spLocks noGrp="1" noChangeAspect="1"/>
          </p:cNvSpPr>
          <p:nvPr>
            <p:ph type="pic" sz="quarter" idx="13"/>
          </p:nvPr>
        </p:nvSpPr>
        <p:spPr>
          <a:xfrm>
            <a:off x="7176747" y="2492896"/>
            <a:ext cx="1892730" cy="2496851"/>
          </a:xfrm>
          <a:prstGeom prst="rect">
            <a:avLst/>
          </a:prstGeom>
          <a:noFill/>
          <a:ln>
            <a:noFill/>
          </a:ln>
        </p:spPr>
        <p:txBody>
          <a:bodyPr/>
          <a:lstStyle>
            <a:lvl1pPr>
              <a:defRPr>
                <a:noFill/>
              </a:defRPr>
            </a:lvl1pPr>
          </a:lstStyle>
          <a:p>
            <a:endParaRPr lang="en-GB" dirty="0"/>
          </a:p>
        </p:txBody>
      </p:sp>
      <p:sp>
        <p:nvSpPr>
          <p:cNvPr id="21" name="Picture Placeholder 16"/>
          <p:cNvSpPr>
            <a:spLocks noGrp="1" noChangeAspect="1"/>
          </p:cNvSpPr>
          <p:nvPr>
            <p:ph type="pic" sz="quarter" idx="14"/>
          </p:nvPr>
        </p:nvSpPr>
        <p:spPr>
          <a:xfrm>
            <a:off x="9188002" y="2492896"/>
            <a:ext cx="1892730" cy="2496851"/>
          </a:xfrm>
          <a:prstGeom prst="rect">
            <a:avLst/>
          </a:prstGeom>
          <a:noFill/>
          <a:ln>
            <a:noFill/>
          </a:ln>
        </p:spPr>
        <p:txBody>
          <a:bodyPr/>
          <a:lstStyle>
            <a:lvl1pPr>
              <a:defRPr>
                <a:noFill/>
              </a:defRPr>
            </a:lvl1pPr>
          </a:lstStyle>
          <a:p>
            <a:endParaRPr lang="en-GB" dirty="0"/>
          </a:p>
        </p:txBody>
      </p:sp>
    </p:spTree>
    <p:extLst>
      <p:ext uri="{BB962C8B-B14F-4D97-AF65-F5344CB8AC3E}">
        <p14:creationId xmlns:p14="http://schemas.microsoft.com/office/powerpoint/2010/main" val="908052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1"/>
          <p:cNvSpPr>
            <a:spLocks noGrp="1"/>
          </p:cNvSpPr>
          <p:nvPr>
            <p:ph type="pic" sz="quarter" idx="11"/>
          </p:nvPr>
        </p:nvSpPr>
        <p:spPr>
          <a:xfrm>
            <a:off x="1343472" y="1125090"/>
            <a:ext cx="4628819" cy="4744020"/>
          </a:xfrm>
          <a:prstGeom prst="parallelogram">
            <a:avLst/>
          </a:prstGeom>
          <a:noFill/>
        </p:spPr>
        <p:txBody>
          <a:bodyPr/>
          <a:lstStyle>
            <a:lvl1pPr>
              <a:defRPr>
                <a:no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7489133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480399" y="-30354"/>
            <a:ext cx="6711601" cy="6878638"/>
          </a:xfrm>
          <a:prstGeom prst="parallelogram">
            <a:avLst/>
          </a:prstGeom>
          <a:noFill/>
        </p:spPr>
        <p:txBody>
          <a:bodyPr/>
          <a:lstStyle/>
          <a:p>
            <a:endParaRPr lang="en-GB"/>
          </a:p>
        </p:txBody>
      </p:sp>
    </p:spTree>
    <p:extLst>
      <p:ext uri="{BB962C8B-B14F-4D97-AF65-F5344CB8AC3E}">
        <p14:creationId xmlns:p14="http://schemas.microsoft.com/office/powerpoint/2010/main" val="32396735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954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1" name="Picture Placeholder 20"/>
          <p:cNvSpPr>
            <a:spLocks noGrp="1" noChangeAspect="1"/>
          </p:cNvSpPr>
          <p:nvPr>
            <p:ph type="pic" sz="quarter" idx="10"/>
          </p:nvPr>
        </p:nvSpPr>
        <p:spPr>
          <a:xfrm>
            <a:off x="0" y="0"/>
            <a:ext cx="9483069" cy="6858000"/>
          </a:xfrm>
          <a:custGeom>
            <a:avLst/>
            <a:gdLst>
              <a:gd name="connsiteX0" fmla="*/ 0 w 9251575"/>
              <a:gd name="connsiteY0" fmla="*/ 0 h 6858000"/>
              <a:gd name="connsiteX1" fmla="*/ 9251575 w 9251575"/>
              <a:gd name="connsiteY1" fmla="*/ 0 h 6858000"/>
              <a:gd name="connsiteX2" fmla="*/ 9251575 w 9251575"/>
              <a:gd name="connsiteY2" fmla="*/ 6858000 h 6858000"/>
              <a:gd name="connsiteX3" fmla="*/ 0 w 9251575"/>
              <a:gd name="connsiteY3" fmla="*/ 6858000 h 6858000"/>
              <a:gd name="connsiteX4" fmla="*/ 0 w 9251575"/>
              <a:gd name="connsiteY4" fmla="*/ 0 h 6858000"/>
              <a:gd name="connsiteX0" fmla="*/ 0 w 9251575"/>
              <a:gd name="connsiteY0" fmla="*/ 0 h 6858000"/>
              <a:gd name="connsiteX1" fmla="*/ 9251575 w 9251575"/>
              <a:gd name="connsiteY1" fmla="*/ 0 h 6858000"/>
              <a:gd name="connsiteX2" fmla="*/ 7765675 w 9251575"/>
              <a:gd name="connsiteY2" fmla="*/ 6843712 h 6858000"/>
              <a:gd name="connsiteX3" fmla="*/ 0 w 9251575"/>
              <a:gd name="connsiteY3" fmla="*/ 6858000 h 6858000"/>
              <a:gd name="connsiteX4" fmla="*/ 0 w 9251575"/>
              <a:gd name="connsiteY4" fmla="*/ 0 h 6858000"/>
              <a:gd name="connsiteX0" fmla="*/ 0 w 9483069"/>
              <a:gd name="connsiteY0" fmla="*/ 0 h 6858000"/>
              <a:gd name="connsiteX1" fmla="*/ 9483069 w 9483069"/>
              <a:gd name="connsiteY1" fmla="*/ 11575 h 6858000"/>
              <a:gd name="connsiteX2" fmla="*/ 7765675 w 9483069"/>
              <a:gd name="connsiteY2" fmla="*/ 6843712 h 6858000"/>
              <a:gd name="connsiteX3" fmla="*/ 0 w 9483069"/>
              <a:gd name="connsiteY3" fmla="*/ 6858000 h 6858000"/>
              <a:gd name="connsiteX4" fmla="*/ 0 w 948306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3069" h="6858000">
                <a:moveTo>
                  <a:pt x="0" y="0"/>
                </a:moveTo>
                <a:lnTo>
                  <a:pt x="9483069" y="11575"/>
                </a:lnTo>
                <a:lnTo>
                  <a:pt x="7765675" y="6843712"/>
                </a:lnTo>
                <a:lnTo>
                  <a:pt x="0" y="6858000"/>
                </a:lnTo>
                <a:lnTo>
                  <a:pt x="0" y="0"/>
                </a:lnTo>
                <a:close/>
              </a:path>
            </a:pathLst>
          </a:custGeom>
          <a:noFill/>
        </p:spPr>
        <p:txBody>
          <a:bodyPr/>
          <a:lstStyle/>
          <a:p>
            <a:endParaRPr lang="en-GB"/>
          </a:p>
        </p:txBody>
      </p:sp>
    </p:spTree>
    <p:extLst>
      <p:ext uri="{BB962C8B-B14F-4D97-AF65-F5344CB8AC3E}">
        <p14:creationId xmlns:p14="http://schemas.microsoft.com/office/powerpoint/2010/main" val="3912548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57BAF-4B5E-4FB5-BFA7-279D682E4895}" type="datetimeFigureOut">
              <a:rPr lang="en-US" smtClean="0"/>
              <a:t>6/13/23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501E0-B517-4BD3-B8AB-A0C560C8DD29}"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740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35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0" y="0"/>
            <a:ext cx="12192000" cy="3429000"/>
          </a:xfrm>
          <a:prstGeom prst="rect">
            <a:avLst/>
          </a:prstGeom>
          <a:noFill/>
        </p:spPr>
        <p:txBody>
          <a:bodyPr/>
          <a:lstStyle>
            <a:lvl1pPr>
              <a:defRPr>
                <a:noFill/>
              </a:defRPr>
            </a:lvl1pPr>
          </a:lstStyle>
          <a:p>
            <a:endParaRPr lang="en-US"/>
          </a:p>
        </p:txBody>
      </p:sp>
    </p:spTree>
    <p:extLst>
      <p:ext uri="{BB962C8B-B14F-4D97-AF65-F5344CB8AC3E}">
        <p14:creationId xmlns:p14="http://schemas.microsoft.com/office/powerpoint/2010/main" val="27137220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microsoft.com/office/2007/relationships/hdphoto" Target="../media/hdphoto1.wdp"/><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4956F-0AEA-40A1-B313-62B0007C4E4D}"/>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38" cstate="print">
            <a:alphaModFix amt="26000"/>
            <a:extLst>
              <a:ext uri="{BEBA8EAE-BF5A-486C-A8C5-ECC9F3942E4B}">
                <a14:imgProps xmlns:a14="http://schemas.microsoft.com/office/drawing/2010/main">
                  <a14:imgLayer r:embed="rId39">
                    <a14:imgEffect>
                      <a14:saturation sat="400000"/>
                    </a14:imgEffect>
                  </a14:imgLayer>
                </a14:imgProps>
              </a:ext>
              <a:ext uri="{28A0092B-C50C-407E-A947-70E740481C1C}">
                <a14:useLocalDpi xmlns:a14="http://schemas.microsoft.com/office/drawing/2010/main" val="0"/>
              </a:ext>
            </a:extLst>
          </a:blip>
          <a:stretch>
            <a:fillRect/>
          </a:stretch>
        </p:blipFill>
        <p:spPr>
          <a:xfrm>
            <a:off x="-1" y="0"/>
            <a:ext cx="12220487" cy="6858000"/>
          </a:xfrm>
          <a:prstGeom prst="rect">
            <a:avLst/>
          </a:prstGeom>
        </p:spPr>
      </p:pic>
    </p:spTree>
    <p:extLst>
      <p:ext uri="{BB962C8B-B14F-4D97-AF65-F5344CB8AC3E}">
        <p14:creationId xmlns:p14="http://schemas.microsoft.com/office/powerpoint/2010/main" val="4071491326"/>
      </p:ext>
    </p:extLst>
  </p:cSld>
  <p:clrMap bg1="lt1" tx1="dk1" bg2="lt2" tx2="dk2" accent1="accent1" accent2="accent2" accent3="accent3" accent4="accent4" accent5="accent5" accent6="accent6" hlink="hlink" folHlink="folHlink"/>
  <p:sldLayoutIdLst>
    <p:sldLayoutId id="2147483898" r:id="rId1"/>
    <p:sldLayoutId id="2147483659" r:id="rId2"/>
    <p:sldLayoutId id="2147483897" r:id="rId3"/>
    <p:sldLayoutId id="2147483660" r:id="rId4"/>
    <p:sldLayoutId id="2147483661" r:id="rId5"/>
    <p:sldLayoutId id="2147483656" r:id="rId6"/>
    <p:sldLayoutId id="2147483658" r:id="rId7"/>
    <p:sldLayoutId id="2147483663" r:id="rId8"/>
    <p:sldLayoutId id="2147483662"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65" r:id="rId19"/>
    <p:sldLayoutId id="2147483966" r:id="rId20"/>
    <p:sldLayoutId id="2147483967" r:id="rId21"/>
    <p:sldLayoutId id="2147483968" r:id="rId22"/>
    <p:sldLayoutId id="2147483969" r:id="rId23"/>
    <p:sldLayoutId id="2147483970" r:id="rId24"/>
    <p:sldLayoutId id="2147483971" r:id="rId25"/>
    <p:sldLayoutId id="2147483972" r:id="rId26"/>
    <p:sldLayoutId id="2147483973"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0" userDrawn="1">
          <p15:clr>
            <a:srgbClr val="F26B43"/>
          </p15:clr>
        </p15:guide>
        <p15:guide id="4" orient="horz" pos="663" userDrawn="1">
          <p15:clr>
            <a:srgbClr val="F26B43"/>
          </p15:clr>
        </p15:guide>
        <p15:guide id="5" pos="6970" userDrawn="1">
          <p15:clr>
            <a:srgbClr val="F26B43"/>
          </p15:clr>
        </p15:guide>
        <p15:guide id="6" orient="horz" pos="37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7823200" y="3835400"/>
            <a:ext cx="12700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4241"/>
            <a:endParaRPr lang="en-US" sz="1900">
              <a:solidFill>
                <a:prstClr val="white"/>
              </a:solidFill>
            </a:endParaRPr>
          </a:p>
        </p:txBody>
      </p:sp>
      <p:sp>
        <p:nvSpPr>
          <p:cNvPr id="4" name="Date Placeholder 3"/>
          <p:cNvSpPr>
            <a:spLocks noGrp="1"/>
          </p:cNvSpPr>
          <p:nvPr>
            <p:ph type="dt" sz="half" idx="2"/>
          </p:nvPr>
        </p:nvSpPr>
        <p:spPr>
          <a:xfrm>
            <a:off x="609600" y="6356360"/>
            <a:ext cx="2844800" cy="365125"/>
          </a:xfrm>
          <a:prstGeom prst="rect">
            <a:avLst/>
          </a:prstGeom>
        </p:spPr>
        <p:txBody>
          <a:bodyPr vert="horz" lIns="121901" tIns="60950" rIns="121901" bIns="60950" rtlCol="0" anchor="ctr"/>
          <a:lstStyle>
            <a:lvl1pPr algn="l">
              <a:defRPr sz="1200">
                <a:solidFill>
                  <a:schemeClr val="tx1">
                    <a:tint val="75000"/>
                  </a:schemeClr>
                </a:solidFill>
              </a:defRPr>
            </a:lvl1pPr>
          </a:lstStyle>
          <a:p>
            <a:pPr defTabSz="914241"/>
            <a:fld id="{6EB7948D-65B7-4FEC-80B5-36D7629B101D}" type="datetimeFigureOut">
              <a:rPr lang="en-US" smtClean="0">
                <a:solidFill>
                  <a:prstClr val="black">
                    <a:tint val="75000"/>
                  </a:prstClr>
                </a:solidFill>
              </a:rPr>
              <a:pPr defTabSz="914241"/>
              <a:t>6/13/23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0"/>
            <a:ext cx="3860800" cy="365125"/>
          </a:xfrm>
          <a:prstGeom prst="rect">
            <a:avLst/>
          </a:prstGeom>
        </p:spPr>
        <p:txBody>
          <a:bodyPr vert="horz" lIns="121901" tIns="60950" rIns="121901" bIns="60950" rtlCol="0" anchor="ctr"/>
          <a:lstStyle>
            <a:lvl1pPr algn="ctr">
              <a:defRPr sz="1200">
                <a:solidFill>
                  <a:schemeClr val="tx1">
                    <a:tint val="75000"/>
                  </a:schemeClr>
                </a:solidFill>
              </a:defRPr>
            </a:lvl1pPr>
          </a:lstStyle>
          <a:p>
            <a:pPr defTabSz="914241"/>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0"/>
            <a:ext cx="2844800" cy="365125"/>
          </a:xfrm>
          <a:prstGeom prst="rect">
            <a:avLst/>
          </a:prstGeom>
        </p:spPr>
        <p:txBody>
          <a:bodyPr vert="horz" lIns="121901" tIns="60950" rIns="121901" bIns="60950" rtlCol="0" anchor="ctr"/>
          <a:lstStyle>
            <a:lvl1pPr algn="r">
              <a:defRPr sz="1200">
                <a:solidFill>
                  <a:schemeClr val="tx1">
                    <a:tint val="75000"/>
                  </a:schemeClr>
                </a:solidFill>
              </a:defRPr>
            </a:lvl1pPr>
          </a:lstStyle>
          <a:p>
            <a:pPr defTabSz="914241"/>
            <a:fld id="{FD99AA8B-2E7A-4BBC-8FDE-CA7CF71DD330}" type="slidenum">
              <a:rPr lang="en-US" smtClean="0">
                <a:solidFill>
                  <a:prstClr val="black">
                    <a:tint val="75000"/>
                  </a:prstClr>
                </a:solidFill>
              </a:rPr>
              <a:pPr defTabSz="914241"/>
              <a:t>‹#›</a:t>
            </a:fld>
            <a:endParaRPr lang="en-US">
              <a:solidFill>
                <a:prstClr val="black">
                  <a:tint val="75000"/>
                </a:prstClr>
              </a:solidFill>
            </a:endParaRPr>
          </a:p>
        </p:txBody>
      </p:sp>
      <p:sp>
        <p:nvSpPr>
          <p:cNvPr id="3" name="Text Placeholder 2"/>
          <p:cNvSpPr>
            <a:spLocks noGrp="1"/>
          </p:cNvSpPr>
          <p:nvPr>
            <p:ph type="body" idx="1"/>
          </p:nvPr>
        </p:nvSpPr>
        <p:spPr>
          <a:xfrm>
            <a:off x="4165600" y="990600"/>
            <a:ext cx="7518400" cy="5181600"/>
          </a:xfrm>
          <a:prstGeom prst="rect">
            <a:avLst/>
          </a:prstGeom>
        </p:spPr>
        <p:txBody>
          <a:bodyPr vert="horz" lIns="121901" tIns="60950" rIns="121901" bIns="6095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946401" y="177811"/>
            <a:ext cx="8737603" cy="525463"/>
          </a:xfrm>
          <a:prstGeom prst="rect">
            <a:avLst/>
          </a:prstGeom>
        </p:spPr>
        <p:txBody>
          <a:bodyPr vert="horz" lIns="121901" tIns="60950" rIns="121901" bIns="60950" rtlCol="0" anchor="b">
            <a:normAutofit/>
          </a:bodyPr>
          <a:lstStyle/>
          <a:p>
            <a:r>
              <a:rPr lang="en-US" dirty="0"/>
              <a:t>Click to edit Master title style</a:t>
            </a:r>
          </a:p>
        </p:txBody>
      </p:sp>
    </p:spTree>
    <p:extLst>
      <p:ext uri="{BB962C8B-B14F-4D97-AF65-F5344CB8AC3E}">
        <p14:creationId xmlns:p14="http://schemas.microsoft.com/office/powerpoint/2010/main" val="554486778"/>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 id="2147484031" r:id="rId18"/>
    <p:sldLayoutId id="2147484032" r:id="rId19"/>
    <p:sldLayoutId id="2147484033" r:id="rId20"/>
    <p:sldLayoutId id="2147484034" r:id="rId21"/>
    <p:sldLayoutId id="2147484035" r:id="rId22"/>
    <p:sldLayoutId id="2147484036" r:id="rId23"/>
    <p:sldLayoutId id="2147484037" r:id="rId24"/>
    <p:sldLayoutId id="2147484038" r:id="rId25"/>
  </p:sldLayoutIdLst>
  <p:txStyles>
    <p:titleStyle>
      <a:lvl1pPr algn="r" defTabSz="914241" rtl="0" eaLnBrk="1" latinLnBrk="0" hangingPunct="1">
        <a:spcBef>
          <a:spcPct val="0"/>
        </a:spcBef>
        <a:buNone/>
        <a:defRPr sz="2800" kern="1200">
          <a:solidFill>
            <a:schemeClr val="bg1">
              <a:lumMod val="95000"/>
            </a:schemeClr>
          </a:solidFill>
          <a:latin typeface="+mj-lt"/>
          <a:ea typeface="+mj-ea"/>
          <a:cs typeface="+mj-cs"/>
        </a:defRPr>
      </a:lvl1pPr>
    </p:titleStyle>
    <p:bodyStyle>
      <a:lvl1pPr marL="0" indent="0" algn="l" defTabSz="914241"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241"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241"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241"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241" rtl="0" eaLnBrk="1" latinLnBrk="0" hangingPunct="1">
        <a:spcBef>
          <a:spcPct val="20000"/>
        </a:spcBef>
        <a:buFontTx/>
        <a:buNone/>
        <a:defRPr sz="2400" kern="1200">
          <a:solidFill>
            <a:schemeClr val="bg1">
              <a:lumMod val="10000"/>
            </a:schemeClr>
          </a:solidFill>
          <a:latin typeface="+mn-lt"/>
          <a:ea typeface="+mn-ea"/>
          <a:cs typeface="+mn-cs"/>
        </a:defRPr>
      </a:lvl5pPr>
      <a:lvl6pPr marL="2514161" indent="-228561"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2" indent="-228561"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2" indent="-228561"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6" indent="-228561"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CDA80-5E63-4D09-8D61-CD0EDF7AA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322C63-792E-447E-95CB-F3B416157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22033-CE97-4206-8F22-E231E7A40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0FBB8-3315-42A2-9F79-51AB8DF8128A}" type="datetimeFigureOut">
              <a:rPr lang="en-US" smtClean="0"/>
              <a:t>6/13/23</a:t>
            </a:fld>
            <a:endParaRPr lang="en-US"/>
          </a:p>
        </p:txBody>
      </p:sp>
      <p:sp>
        <p:nvSpPr>
          <p:cNvPr id="5" name="Footer Placeholder 4">
            <a:extLst>
              <a:ext uri="{FF2B5EF4-FFF2-40B4-BE49-F238E27FC236}">
                <a16:creationId xmlns:a16="http://schemas.microsoft.com/office/drawing/2014/main" id="{BFF9633E-B79A-4DF0-A253-247B9F025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5086B9-8B77-4F59-815D-806D4F3C2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F9A54-3C4A-4445-AF13-EC9F672AC5E3}" type="slidenum">
              <a:rPr lang="en-US" smtClean="0"/>
              <a:t>‹#›</a:t>
            </a:fld>
            <a:endParaRPr lang="en-US"/>
          </a:p>
        </p:txBody>
      </p:sp>
    </p:spTree>
    <p:extLst>
      <p:ext uri="{BB962C8B-B14F-4D97-AF65-F5344CB8AC3E}">
        <p14:creationId xmlns:p14="http://schemas.microsoft.com/office/powerpoint/2010/main" val="46455015"/>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 id="214748406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p:nvPr/>
        </p:nvSpPr>
        <p:spPr>
          <a:xfrm>
            <a:off x="10256014" y="5922199"/>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14" name="Parallelogram 13">
            <a:extLst>
              <a:ext uri="{FF2B5EF4-FFF2-40B4-BE49-F238E27FC236}">
                <a16:creationId xmlns:a16="http://schemas.microsoft.com/office/drawing/2014/main" id="{36FD790B-2C27-4D33-8613-76201F7DB853}"/>
              </a:ext>
            </a:extLst>
          </p:cNvPr>
          <p:cNvSpPr/>
          <p:nvPr/>
        </p:nvSpPr>
        <p:spPr>
          <a:xfrm>
            <a:off x="2074218" y="4284725"/>
            <a:ext cx="3190639" cy="431979"/>
          </a:xfrm>
          <a:prstGeom prst="parallelogram">
            <a:avLst/>
          </a:prstGeom>
          <a:solidFill>
            <a:schemeClr val="bg2">
              <a:lumMod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en-GB" dirty="0"/>
          </a:p>
        </p:txBody>
      </p:sp>
      <p:sp>
        <p:nvSpPr>
          <p:cNvPr id="17" name="Parallelogram 16">
            <a:extLst>
              <a:ext uri="{FF2B5EF4-FFF2-40B4-BE49-F238E27FC236}">
                <a16:creationId xmlns:a16="http://schemas.microsoft.com/office/drawing/2014/main" id="{FC5A6165-C771-4EF2-8FAB-B62276B865DA}"/>
              </a:ext>
            </a:extLst>
          </p:cNvPr>
          <p:cNvSpPr/>
          <p:nvPr/>
        </p:nvSpPr>
        <p:spPr>
          <a:xfrm>
            <a:off x="6849828" y="2078487"/>
            <a:ext cx="4881224" cy="2684095"/>
          </a:xfrm>
          <a:prstGeom prst="parallelogram">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1" name="Parallelogram 30"/>
          <p:cNvSpPr/>
          <p:nvPr/>
        </p:nvSpPr>
        <p:spPr>
          <a:xfrm>
            <a:off x="6708495" y="2927615"/>
            <a:ext cx="2150586" cy="3944453"/>
          </a:xfrm>
          <a:custGeom>
            <a:avLst/>
            <a:gdLst>
              <a:gd name="connsiteX0" fmla="*/ 0 w 2080248"/>
              <a:gd name="connsiteY0" fmla="*/ 3930385 h 3930385"/>
              <a:gd name="connsiteX1" fmla="*/ 919782 w 2080248"/>
              <a:gd name="connsiteY1" fmla="*/ 0 h 3930385"/>
              <a:gd name="connsiteX2" fmla="*/ 2080248 w 2080248"/>
              <a:gd name="connsiteY2" fmla="*/ 0 h 3930385"/>
              <a:gd name="connsiteX3" fmla="*/ 1160466 w 2080248"/>
              <a:gd name="connsiteY3" fmla="*/ 3930385 h 3930385"/>
              <a:gd name="connsiteX4" fmla="*/ 0 w 2080248"/>
              <a:gd name="connsiteY4" fmla="*/ 3930385 h 3930385"/>
              <a:gd name="connsiteX0" fmla="*/ 0 w 2150586"/>
              <a:gd name="connsiteY0" fmla="*/ 3944453 h 3944453"/>
              <a:gd name="connsiteX1" fmla="*/ 990120 w 2150586"/>
              <a:gd name="connsiteY1" fmla="*/ 0 h 3944453"/>
              <a:gd name="connsiteX2" fmla="*/ 2150586 w 2150586"/>
              <a:gd name="connsiteY2" fmla="*/ 0 h 3944453"/>
              <a:gd name="connsiteX3" fmla="*/ 1230804 w 2150586"/>
              <a:gd name="connsiteY3" fmla="*/ 3930385 h 3944453"/>
              <a:gd name="connsiteX4" fmla="*/ 0 w 2150586"/>
              <a:gd name="connsiteY4" fmla="*/ 3944453 h 3944453"/>
              <a:gd name="connsiteX0" fmla="*/ 0 w 2150586"/>
              <a:gd name="connsiteY0" fmla="*/ 3944453 h 3944453"/>
              <a:gd name="connsiteX1" fmla="*/ 990120 w 2150586"/>
              <a:gd name="connsiteY1" fmla="*/ 0 h 3944453"/>
              <a:gd name="connsiteX2" fmla="*/ 2150586 w 2150586"/>
              <a:gd name="connsiteY2" fmla="*/ 0 h 3944453"/>
              <a:gd name="connsiteX3" fmla="*/ 1160465 w 2150586"/>
              <a:gd name="connsiteY3" fmla="*/ 3930385 h 3944453"/>
              <a:gd name="connsiteX4" fmla="*/ 0 w 2150586"/>
              <a:gd name="connsiteY4" fmla="*/ 3944453 h 394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86" h="3944453">
                <a:moveTo>
                  <a:pt x="0" y="3944453"/>
                </a:moveTo>
                <a:lnTo>
                  <a:pt x="990120" y="0"/>
                </a:lnTo>
                <a:lnTo>
                  <a:pt x="2150586" y="0"/>
                </a:lnTo>
                <a:lnTo>
                  <a:pt x="1160465" y="3930385"/>
                </a:lnTo>
                <a:lnTo>
                  <a:pt x="0" y="39444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0" name="Parallelogram 29"/>
          <p:cNvSpPr/>
          <p:nvPr/>
        </p:nvSpPr>
        <p:spPr>
          <a:xfrm>
            <a:off x="9877911" y="1619374"/>
            <a:ext cx="2249350" cy="3939812"/>
          </a:xfrm>
          <a:custGeom>
            <a:avLst/>
            <a:gdLst>
              <a:gd name="connsiteX0" fmla="*/ 0 w 2080248"/>
              <a:gd name="connsiteY0" fmla="*/ 3930385 h 3930385"/>
              <a:gd name="connsiteX1" fmla="*/ 919782 w 2080248"/>
              <a:gd name="connsiteY1" fmla="*/ 0 h 3930385"/>
              <a:gd name="connsiteX2" fmla="*/ 2080248 w 2080248"/>
              <a:gd name="connsiteY2" fmla="*/ 0 h 3930385"/>
              <a:gd name="connsiteX3" fmla="*/ 1160466 w 2080248"/>
              <a:gd name="connsiteY3" fmla="*/ 3930385 h 3930385"/>
              <a:gd name="connsiteX4" fmla="*/ 0 w 2080248"/>
              <a:gd name="connsiteY4" fmla="*/ 3930385 h 3930385"/>
              <a:gd name="connsiteX0" fmla="*/ 0 w 2080248"/>
              <a:gd name="connsiteY0" fmla="*/ 3930385 h 3944453"/>
              <a:gd name="connsiteX1" fmla="*/ 919782 w 2080248"/>
              <a:gd name="connsiteY1" fmla="*/ 0 h 3944453"/>
              <a:gd name="connsiteX2" fmla="*/ 2080248 w 2080248"/>
              <a:gd name="connsiteY2" fmla="*/ 0 h 3944453"/>
              <a:gd name="connsiteX3" fmla="*/ 1019789 w 2080248"/>
              <a:gd name="connsiteY3" fmla="*/ 3944453 h 3944453"/>
              <a:gd name="connsiteX4" fmla="*/ 0 w 2080248"/>
              <a:gd name="connsiteY4" fmla="*/ 3930385 h 3944453"/>
              <a:gd name="connsiteX0" fmla="*/ 0 w 2080248"/>
              <a:gd name="connsiteY0" fmla="*/ 3930385 h 3930386"/>
              <a:gd name="connsiteX1" fmla="*/ 919782 w 2080248"/>
              <a:gd name="connsiteY1" fmla="*/ 0 h 3930386"/>
              <a:gd name="connsiteX2" fmla="*/ 2080248 w 2080248"/>
              <a:gd name="connsiteY2" fmla="*/ 0 h 3930386"/>
              <a:gd name="connsiteX3" fmla="*/ 1005721 w 2080248"/>
              <a:gd name="connsiteY3" fmla="*/ 3930386 h 3930386"/>
              <a:gd name="connsiteX4" fmla="*/ 0 w 2080248"/>
              <a:gd name="connsiteY4" fmla="*/ 3930385 h 3930386"/>
              <a:gd name="connsiteX0" fmla="*/ 0 w 2192790"/>
              <a:gd name="connsiteY0" fmla="*/ 3916317 h 3930386"/>
              <a:gd name="connsiteX1" fmla="*/ 1032324 w 2192790"/>
              <a:gd name="connsiteY1" fmla="*/ 0 h 3930386"/>
              <a:gd name="connsiteX2" fmla="*/ 2192790 w 2192790"/>
              <a:gd name="connsiteY2" fmla="*/ 0 h 3930386"/>
              <a:gd name="connsiteX3" fmla="*/ 1118263 w 2192790"/>
              <a:gd name="connsiteY3" fmla="*/ 3930386 h 3930386"/>
              <a:gd name="connsiteX4" fmla="*/ 0 w 2192790"/>
              <a:gd name="connsiteY4" fmla="*/ 3916317 h 3930386"/>
              <a:gd name="connsiteX0" fmla="*/ 0 w 2268204"/>
              <a:gd name="connsiteY0" fmla="*/ 3944597 h 3944597"/>
              <a:gd name="connsiteX1" fmla="*/ 1107738 w 2268204"/>
              <a:gd name="connsiteY1" fmla="*/ 0 h 3944597"/>
              <a:gd name="connsiteX2" fmla="*/ 2268204 w 2268204"/>
              <a:gd name="connsiteY2" fmla="*/ 0 h 3944597"/>
              <a:gd name="connsiteX3" fmla="*/ 1193677 w 2268204"/>
              <a:gd name="connsiteY3" fmla="*/ 3930386 h 3944597"/>
              <a:gd name="connsiteX4" fmla="*/ 0 w 2268204"/>
              <a:gd name="connsiteY4" fmla="*/ 3944597 h 3944597"/>
              <a:gd name="connsiteX0" fmla="*/ 0 w 2258777"/>
              <a:gd name="connsiteY0" fmla="*/ 3925744 h 3930386"/>
              <a:gd name="connsiteX1" fmla="*/ 1098311 w 2258777"/>
              <a:gd name="connsiteY1" fmla="*/ 0 h 3930386"/>
              <a:gd name="connsiteX2" fmla="*/ 2258777 w 2258777"/>
              <a:gd name="connsiteY2" fmla="*/ 0 h 3930386"/>
              <a:gd name="connsiteX3" fmla="*/ 1184250 w 2258777"/>
              <a:gd name="connsiteY3" fmla="*/ 3930386 h 3930386"/>
              <a:gd name="connsiteX4" fmla="*/ 0 w 2258777"/>
              <a:gd name="connsiteY4" fmla="*/ 3925744 h 3930386"/>
              <a:gd name="connsiteX0" fmla="*/ 0 w 2249350"/>
              <a:gd name="connsiteY0" fmla="*/ 3925744 h 3930386"/>
              <a:gd name="connsiteX1" fmla="*/ 1098311 w 2249350"/>
              <a:gd name="connsiteY1" fmla="*/ 0 h 3930386"/>
              <a:gd name="connsiteX2" fmla="*/ 2249350 w 2249350"/>
              <a:gd name="connsiteY2" fmla="*/ 0 h 3930386"/>
              <a:gd name="connsiteX3" fmla="*/ 1184250 w 2249350"/>
              <a:gd name="connsiteY3" fmla="*/ 3930386 h 3930386"/>
              <a:gd name="connsiteX4" fmla="*/ 0 w 2249350"/>
              <a:gd name="connsiteY4" fmla="*/ 3925744 h 3930386"/>
              <a:gd name="connsiteX0" fmla="*/ 0 w 2249350"/>
              <a:gd name="connsiteY0" fmla="*/ 3935170 h 3939812"/>
              <a:gd name="connsiteX1" fmla="*/ 1098311 w 2249350"/>
              <a:gd name="connsiteY1" fmla="*/ 9426 h 3939812"/>
              <a:gd name="connsiteX2" fmla="*/ 2249350 w 2249350"/>
              <a:gd name="connsiteY2" fmla="*/ 0 h 3939812"/>
              <a:gd name="connsiteX3" fmla="*/ 1184250 w 2249350"/>
              <a:gd name="connsiteY3" fmla="*/ 3939812 h 3939812"/>
              <a:gd name="connsiteX4" fmla="*/ 0 w 2249350"/>
              <a:gd name="connsiteY4" fmla="*/ 3935170 h 393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9350" h="3939812">
                <a:moveTo>
                  <a:pt x="0" y="3935170"/>
                </a:moveTo>
                <a:lnTo>
                  <a:pt x="1098311" y="9426"/>
                </a:lnTo>
                <a:lnTo>
                  <a:pt x="2249350" y="0"/>
                </a:lnTo>
                <a:lnTo>
                  <a:pt x="1184250" y="3939812"/>
                </a:lnTo>
                <a:lnTo>
                  <a:pt x="0" y="393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3" name="Parallelogram 21">
            <a:extLst>
              <a:ext uri="{FF2B5EF4-FFF2-40B4-BE49-F238E27FC236}">
                <a16:creationId xmlns:a16="http://schemas.microsoft.com/office/drawing/2014/main" id="{15DE4CE1-33EE-4E6D-9BA2-C03CB97F71AA}"/>
              </a:ext>
            </a:extLst>
          </p:cNvPr>
          <p:cNvSpPr/>
          <p:nvPr/>
        </p:nvSpPr>
        <p:spPr>
          <a:xfrm>
            <a:off x="0" y="2733603"/>
            <a:ext cx="7652142" cy="1338519"/>
          </a:xfrm>
          <a:custGeom>
            <a:avLst/>
            <a:gdLst>
              <a:gd name="connsiteX0" fmla="*/ 0 w 5421271"/>
              <a:gd name="connsiteY0" fmla="*/ 1260325 h 1260325"/>
              <a:gd name="connsiteX1" fmla="*/ 315081 w 5421271"/>
              <a:gd name="connsiteY1" fmla="*/ 0 h 1260325"/>
              <a:gd name="connsiteX2" fmla="*/ 5421271 w 5421271"/>
              <a:gd name="connsiteY2" fmla="*/ 0 h 1260325"/>
              <a:gd name="connsiteX3" fmla="*/ 5106190 w 5421271"/>
              <a:gd name="connsiteY3" fmla="*/ 1260325 h 1260325"/>
              <a:gd name="connsiteX4" fmla="*/ 0 w 5421271"/>
              <a:gd name="connsiteY4" fmla="*/ 1260325 h 1260325"/>
              <a:gd name="connsiteX0" fmla="*/ 11491 w 5432762"/>
              <a:gd name="connsiteY0" fmla="*/ 1260325 h 1260325"/>
              <a:gd name="connsiteX1" fmla="*/ 0 w 5432762"/>
              <a:gd name="connsiteY1" fmla="*/ 18661 h 1260325"/>
              <a:gd name="connsiteX2" fmla="*/ 5432762 w 5432762"/>
              <a:gd name="connsiteY2" fmla="*/ 0 h 1260325"/>
              <a:gd name="connsiteX3" fmla="*/ 5117681 w 5432762"/>
              <a:gd name="connsiteY3" fmla="*/ 1260325 h 1260325"/>
              <a:gd name="connsiteX4" fmla="*/ 11491 w 5432762"/>
              <a:gd name="connsiteY4" fmla="*/ 1260325 h 1260325"/>
              <a:gd name="connsiteX0" fmla="*/ 11491 w 5432762"/>
              <a:gd name="connsiteY0" fmla="*/ 1260325 h 1260325"/>
              <a:gd name="connsiteX1" fmla="*/ 0 w 5432762"/>
              <a:gd name="connsiteY1" fmla="*/ 18661 h 1260325"/>
              <a:gd name="connsiteX2" fmla="*/ 5432762 w 5432762"/>
              <a:gd name="connsiteY2" fmla="*/ 0 h 1260325"/>
              <a:gd name="connsiteX3" fmla="*/ 5117681 w 5432762"/>
              <a:gd name="connsiteY3" fmla="*/ 1260325 h 1260325"/>
              <a:gd name="connsiteX4" fmla="*/ 11491 w 5432762"/>
              <a:gd name="connsiteY4" fmla="*/ 1260325 h 1260325"/>
              <a:gd name="connsiteX0" fmla="*/ 0 w 5449322"/>
              <a:gd name="connsiteY0" fmla="*/ 1260325 h 1260325"/>
              <a:gd name="connsiteX1" fmla="*/ 16560 w 5449322"/>
              <a:gd name="connsiteY1" fmla="*/ 18661 h 1260325"/>
              <a:gd name="connsiteX2" fmla="*/ 5449322 w 5449322"/>
              <a:gd name="connsiteY2" fmla="*/ 0 h 1260325"/>
              <a:gd name="connsiteX3" fmla="*/ 5134241 w 5449322"/>
              <a:gd name="connsiteY3" fmla="*/ 1260325 h 1260325"/>
              <a:gd name="connsiteX4" fmla="*/ 0 w 5449322"/>
              <a:gd name="connsiteY4" fmla="*/ 1260325 h 1260325"/>
              <a:gd name="connsiteX0" fmla="*/ 11577 w 5460899"/>
              <a:gd name="connsiteY0" fmla="*/ 1260325 h 1260325"/>
              <a:gd name="connsiteX1" fmla="*/ 0 w 5460899"/>
              <a:gd name="connsiteY1" fmla="*/ 27992 h 1260325"/>
              <a:gd name="connsiteX2" fmla="*/ 5460899 w 5460899"/>
              <a:gd name="connsiteY2" fmla="*/ 0 h 1260325"/>
              <a:gd name="connsiteX3" fmla="*/ 5145818 w 5460899"/>
              <a:gd name="connsiteY3" fmla="*/ 1260325 h 1260325"/>
              <a:gd name="connsiteX4" fmla="*/ 11577 w 5460899"/>
              <a:gd name="connsiteY4" fmla="*/ 1260325 h 1260325"/>
              <a:gd name="connsiteX0" fmla="*/ 0 w 5449322"/>
              <a:gd name="connsiteY0" fmla="*/ 1260325 h 1260325"/>
              <a:gd name="connsiteX1" fmla="*/ 396317 w 5449322"/>
              <a:gd name="connsiteY1" fmla="*/ 21915 h 1260325"/>
              <a:gd name="connsiteX2" fmla="*/ 5449322 w 5449322"/>
              <a:gd name="connsiteY2" fmla="*/ 0 h 1260325"/>
              <a:gd name="connsiteX3" fmla="*/ 5134241 w 5449322"/>
              <a:gd name="connsiteY3" fmla="*/ 1260325 h 1260325"/>
              <a:gd name="connsiteX4" fmla="*/ 0 w 5449322"/>
              <a:gd name="connsiteY4" fmla="*/ 1260325 h 1260325"/>
              <a:gd name="connsiteX0" fmla="*/ 0 w 5116208"/>
              <a:gd name="connsiteY0" fmla="*/ 1266403 h 1266403"/>
              <a:gd name="connsiteX1" fmla="*/ 63203 w 5116208"/>
              <a:gd name="connsiteY1" fmla="*/ 21915 h 1266403"/>
              <a:gd name="connsiteX2" fmla="*/ 5116208 w 5116208"/>
              <a:gd name="connsiteY2" fmla="*/ 0 h 1266403"/>
              <a:gd name="connsiteX3" fmla="*/ 4801127 w 5116208"/>
              <a:gd name="connsiteY3" fmla="*/ 1260325 h 1266403"/>
              <a:gd name="connsiteX4" fmla="*/ 0 w 5116208"/>
              <a:gd name="connsiteY4" fmla="*/ 1266403 h 1266403"/>
              <a:gd name="connsiteX0" fmla="*/ 0 w 5116208"/>
              <a:gd name="connsiteY0" fmla="*/ 1266403 h 1266403"/>
              <a:gd name="connsiteX1" fmla="*/ 777018 w 5116208"/>
              <a:gd name="connsiteY1" fmla="*/ 15837 h 1266403"/>
              <a:gd name="connsiteX2" fmla="*/ 5116208 w 5116208"/>
              <a:gd name="connsiteY2" fmla="*/ 0 h 1266403"/>
              <a:gd name="connsiteX3" fmla="*/ 4801127 w 5116208"/>
              <a:gd name="connsiteY3" fmla="*/ 1260325 h 1266403"/>
              <a:gd name="connsiteX4" fmla="*/ 0 w 5116208"/>
              <a:gd name="connsiteY4" fmla="*/ 1266403 h 1266403"/>
              <a:gd name="connsiteX0" fmla="*/ 0 w 4341209"/>
              <a:gd name="connsiteY0" fmla="*/ 1260326 h 1260326"/>
              <a:gd name="connsiteX1" fmla="*/ 2019 w 4341209"/>
              <a:gd name="connsiteY1" fmla="*/ 15837 h 1260326"/>
              <a:gd name="connsiteX2" fmla="*/ 4341209 w 4341209"/>
              <a:gd name="connsiteY2" fmla="*/ 0 h 1260326"/>
              <a:gd name="connsiteX3" fmla="*/ 4026128 w 4341209"/>
              <a:gd name="connsiteY3" fmla="*/ 1260325 h 1260326"/>
              <a:gd name="connsiteX4" fmla="*/ 0 w 4341209"/>
              <a:gd name="connsiteY4" fmla="*/ 1260326 h 1260326"/>
              <a:gd name="connsiteX0" fmla="*/ 0 w 4341209"/>
              <a:gd name="connsiteY0" fmla="*/ 1260326 h 1260326"/>
              <a:gd name="connsiteX1" fmla="*/ 2019 w 4341209"/>
              <a:gd name="connsiteY1" fmla="*/ 15837 h 1260326"/>
              <a:gd name="connsiteX2" fmla="*/ 4341209 w 4341209"/>
              <a:gd name="connsiteY2" fmla="*/ 0 h 1260326"/>
              <a:gd name="connsiteX3" fmla="*/ 4114541 w 4341209"/>
              <a:gd name="connsiteY3" fmla="*/ 1260325 h 1260326"/>
              <a:gd name="connsiteX4" fmla="*/ 0 w 4341209"/>
              <a:gd name="connsiteY4" fmla="*/ 1260326 h 1260326"/>
              <a:gd name="connsiteX0" fmla="*/ 0 w 4341209"/>
              <a:gd name="connsiteY0" fmla="*/ 1260326 h 1260326"/>
              <a:gd name="connsiteX1" fmla="*/ 2019 w 4341209"/>
              <a:gd name="connsiteY1" fmla="*/ 15837 h 1260326"/>
              <a:gd name="connsiteX2" fmla="*/ 4341209 w 4341209"/>
              <a:gd name="connsiteY2" fmla="*/ 0 h 1260326"/>
              <a:gd name="connsiteX3" fmla="*/ 4140545 w 4341209"/>
              <a:gd name="connsiteY3" fmla="*/ 1260325 h 1260326"/>
              <a:gd name="connsiteX4" fmla="*/ 0 w 4341209"/>
              <a:gd name="connsiteY4" fmla="*/ 1260326 h 1260326"/>
              <a:gd name="connsiteX0" fmla="*/ 0 w 4341209"/>
              <a:gd name="connsiteY0" fmla="*/ 1260326 h 1260326"/>
              <a:gd name="connsiteX1" fmla="*/ 204293 w 4341209"/>
              <a:gd name="connsiteY1" fmla="*/ 15837 h 1260326"/>
              <a:gd name="connsiteX2" fmla="*/ 4341209 w 4341209"/>
              <a:gd name="connsiteY2" fmla="*/ 0 h 1260326"/>
              <a:gd name="connsiteX3" fmla="*/ 4140545 w 4341209"/>
              <a:gd name="connsiteY3" fmla="*/ 1260325 h 1260326"/>
              <a:gd name="connsiteX4" fmla="*/ 0 w 4341209"/>
              <a:gd name="connsiteY4" fmla="*/ 1260326 h 1260326"/>
              <a:gd name="connsiteX0" fmla="*/ 200255 w 4541464"/>
              <a:gd name="connsiteY0" fmla="*/ 1260326 h 1260326"/>
              <a:gd name="connsiteX1" fmla="*/ 0 w 4541464"/>
              <a:gd name="connsiteY1" fmla="*/ 23664 h 1260326"/>
              <a:gd name="connsiteX2" fmla="*/ 4541464 w 4541464"/>
              <a:gd name="connsiteY2" fmla="*/ 0 h 1260326"/>
              <a:gd name="connsiteX3" fmla="*/ 4340800 w 4541464"/>
              <a:gd name="connsiteY3" fmla="*/ 1260325 h 1260326"/>
              <a:gd name="connsiteX4" fmla="*/ 200255 w 4541464"/>
              <a:gd name="connsiteY4" fmla="*/ 1260326 h 1260326"/>
              <a:gd name="connsiteX0" fmla="*/ 12782 w 4541464"/>
              <a:gd name="connsiteY0" fmla="*/ 1260326 h 1260326"/>
              <a:gd name="connsiteX1" fmla="*/ 0 w 4541464"/>
              <a:gd name="connsiteY1" fmla="*/ 23664 h 1260326"/>
              <a:gd name="connsiteX2" fmla="*/ 4541464 w 4541464"/>
              <a:gd name="connsiteY2" fmla="*/ 0 h 1260326"/>
              <a:gd name="connsiteX3" fmla="*/ 4340800 w 4541464"/>
              <a:gd name="connsiteY3" fmla="*/ 1260325 h 1260326"/>
              <a:gd name="connsiteX4" fmla="*/ 12782 w 4541464"/>
              <a:gd name="connsiteY4" fmla="*/ 1260326 h 1260326"/>
              <a:gd name="connsiteX0" fmla="*/ 2915 w 4541464"/>
              <a:gd name="connsiteY0" fmla="*/ 1260326 h 1260326"/>
              <a:gd name="connsiteX1" fmla="*/ 0 w 4541464"/>
              <a:gd name="connsiteY1" fmla="*/ 23664 h 1260326"/>
              <a:gd name="connsiteX2" fmla="*/ 4541464 w 4541464"/>
              <a:gd name="connsiteY2" fmla="*/ 0 h 1260326"/>
              <a:gd name="connsiteX3" fmla="*/ 4340800 w 4541464"/>
              <a:gd name="connsiteY3" fmla="*/ 1260325 h 1260326"/>
              <a:gd name="connsiteX4" fmla="*/ 2915 w 4541464"/>
              <a:gd name="connsiteY4" fmla="*/ 1260326 h 1260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464" h="1260326">
                <a:moveTo>
                  <a:pt x="2915" y="1260326"/>
                </a:moveTo>
                <a:cubicBezTo>
                  <a:pt x="1943" y="848105"/>
                  <a:pt x="972" y="435885"/>
                  <a:pt x="0" y="23664"/>
                </a:cubicBezTo>
                <a:lnTo>
                  <a:pt x="4541464" y="0"/>
                </a:lnTo>
                <a:lnTo>
                  <a:pt x="4340800" y="1260325"/>
                </a:lnTo>
                <a:lnTo>
                  <a:pt x="2915" y="1260326"/>
                </a:lnTo>
                <a:close/>
              </a:path>
            </a:pathLst>
          </a:custGeom>
          <a:gradFill flip="none" rotWithShape="1">
            <a:gsLst>
              <a:gs pos="0">
                <a:schemeClr val="bg2">
                  <a:lumMod val="50000"/>
                  <a:alpha val="0"/>
                </a:schemeClr>
              </a:gs>
              <a:gs pos="100000">
                <a:schemeClr val="accent1"/>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dirty="0"/>
          </a:p>
        </p:txBody>
      </p:sp>
      <p:cxnSp>
        <p:nvCxnSpPr>
          <p:cNvPr id="15" name="Connector: Elbow 15">
            <a:extLst>
              <a:ext uri="{FF2B5EF4-FFF2-40B4-BE49-F238E27FC236}">
                <a16:creationId xmlns:a16="http://schemas.microsoft.com/office/drawing/2014/main" id="{24276BDD-66AC-4964-92E2-8AF3972D0BCA}"/>
              </a:ext>
            </a:extLst>
          </p:cNvPr>
          <p:cNvCxnSpPr>
            <a:cxnSpLocks/>
          </p:cNvCxnSpPr>
          <p:nvPr/>
        </p:nvCxnSpPr>
        <p:spPr>
          <a:xfrm>
            <a:off x="8399715" y="682537"/>
            <a:ext cx="3301507" cy="943915"/>
          </a:xfrm>
          <a:prstGeom prst="bentConnector3">
            <a:avLst/>
          </a:prstGeom>
          <a:ln w="12700">
            <a:solidFill>
              <a:schemeClr val="accent2"/>
            </a:solidFill>
          </a:ln>
        </p:spPr>
        <p:style>
          <a:lnRef idx="1">
            <a:schemeClr val="accent4"/>
          </a:lnRef>
          <a:fillRef idx="0">
            <a:schemeClr val="accent4"/>
          </a:fillRef>
          <a:effectRef idx="0">
            <a:schemeClr val="accent4"/>
          </a:effectRef>
          <a:fontRef idx="minor">
            <a:schemeClr val="tx1"/>
          </a:fontRef>
        </p:style>
      </p:cxnSp>
      <p:sp>
        <p:nvSpPr>
          <p:cNvPr id="3" name="Title 1">
            <a:extLst>
              <a:ext uri="{FF2B5EF4-FFF2-40B4-BE49-F238E27FC236}">
                <a16:creationId xmlns:a16="http://schemas.microsoft.com/office/drawing/2014/main" id="{13E757A9-EBF1-4875-9376-980CC10681D9}"/>
              </a:ext>
            </a:extLst>
          </p:cNvPr>
          <p:cNvSpPr txBox="1">
            <a:spLocks/>
          </p:cNvSpPr>
          <p:nvPr/>
        </p:nvSpPr>
        <p:spPr>
          <a:xfrm>
            <a:off x="1055440" y="2805364"/>
            <a:ext cx="7076901" cy="7103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spc="-150">
                <a:solidFill>
                  <a:schemeClr val="tx1"/>
                </a:solidFill>
                <a:latin typeface="Cambay" panose="00000500000000000000" pitchFamily="2" charset="0"/>
                <a:ea typeface="+mj-ea"/>
                <a:cs typeface="Cambay" panose="00000500000000000000" pitchFamily="2" charset="0"/>
              </a:defRPr>
            </a:lvl1pPr>
          </a:lstStyle>
          <a:p>
            <a:r>
              <a:rPr lang="en-US" sz="3600" b="1" cap="all" dirty="0">
                <a:solidFill>
                  <a:schemeClr val="bg1"/>
                </a:solidFill>
                <a:latin typeface="Roboto" panose="02000000000000000000" pitchFamily="2" charset="0"/>
                <a:ea typeface="Roboto" panose="02000000000000000000" pitchFamily="2" charset="0"/>
              </a:rPr>
              <a:t>Travel party 101</a:t>
            </a:r>
            <a:endParaRPr lang="en-GB" sz="3600" b="1" cap="all" dirty="0">
              <a:solidFill>
                <a:schemeClr val="bg1"/>
              </a:solidFill>
              <a:latin typeface="Roboto" panose="02000000000000000000" pitchFamily="2" charset="0"/>
              <a:ea typeface="Roboto" panose="02000000000000000000" pitchFamily="2" charset="0"/>
            </a:endParaRPr>
          </a:p>
        </p:txBody>
      </p:sp>
      <p:sp>
        <p:nvSpPr>
          <p:cNvPr id="4" name="Subtitle 2">
            <a:extLst>
              <a:ext uri="{FF2B5EF4-FFF2-40B4-BE49-F238E27FC236}">
                <a16:creationId xmlns:a16="http://schemas.microsoft.com/office/drawing/2014/main" id="{E403ED77-F0D3-4598-8787-50E3719F1F75}"/>
              </a:ext>
            </a:extLst>
          </p:cNvPr>
          <p:cNvSpPr txBox="1">
            <a:spLocks/>
          </p:cNvSpPr>
          <p:nvPr/>
        </p:nvSpPr>
        <p:spPr>
          <a:xfrm>
            <a:off x="1087401" y="3490129"/>
            <a:ext cx="6791191" cy="26184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solidFill>
                  <a:schemeClr val="bg1"/>
                </a:solidFill>
                <a:latin typeface="Roboto Light" panose="02000000000000000000" pitchFamily="2" charset="0"/>
                <a:ea typeface="Roboto Light" panose="02000000000000000000" pitchFamily="2" charset="0"/>
              </a:rPr>
              <a:t>SIMPLE AS 1, 2, 3! </a:t>
            </a:r>
            <a:endParaRPr lang="en-GB" i="1" dirty="0">
              <a:solidFill>
                <a:schemeClr val="bg1"/>
              </a:solidFill>
              <a:latin typeface="Roboto Light" panose="02000000000000000000" pitchFamily="2" charset="0"/>
              <a:ea typeface="Roboto Light" panose="02000000000000000000" pitchFamily="2" charset="0"/>
            </a:endParaRPr>
          </a:p>
        </p:txBody>
      </p:sp>
      <p:sp>
        <p:nvSpPr>
          <p:cNvPr id="5" name="TextBox 4">
            <a:extLst>
              <a:ext uri="{FF2B5EF4-FFF2-40B4-BE49-F238E27FC236}">
                <a16:creationId xmlns:a16="http://schemas.microsoft.com/office/drawing/2014/main" id="{8328A3A4-B46A-4454-A791-97873C4B927A}"/>
              </a:ext>
            </a:extLst>
          </p:cNvPr>
          <p:cNvSpPr txBox="1"/>
          <p:nvPr/>
        </p:nvSpPr>
        <p:spPr>
          <a:xfrm>
            <a:off x="2063552" y="4242574"/>
            <a:ext cx="3244723" cy="338554"/>
          </a:xfrm>
          <a:prstGeom prst="rect">
            <a:avLst/>
          </a:prstGeom>
          <a:noFill/>
        </p:spPr>
        <p:txBody>
          <a:bodyPr wrap="square" rtlCol="0">
            <a:noAutofit/>
          </a:bodyPr>
          <a:lstStyle/>
          <a:p>
            <a:pPr algn="ctr"/>
            <a:r>
              <a:rPr lang="en-GB" sz="2400" dirty="0" err="1">
                <a:solidFill>
                  <a:sysClr val="windowText" lastClr="000000"/>
                </a:solidFill>
                <a:latin typeface="Roboto Light" panose="02000000000000000000" pitchFamily="2" charset="0"/>
                <a:ea typeface="Roboto Light" panose="02000000000000000000" pitchFamily="2" charset="0"/>
              </a:rPr>
              <a:t>Shedrick</a:t>
            </a:r>
            <a:r>
              <a:rPr lang="en-GB" sz="2400" dirty="0">
                <a:solidFill>
                  <a:sysClr val="windowText" lastClr="000000"/>
                </a:solidFill>
                <a:latin typeface="Roboto Light" panose="02000000000000000000" pitchFamily="2" charset="0"/>
                <a:ea typeface="Roboto Light" panose="02000000000000000000" pitchFamily="2" charset="0"/>
              </a:rPr>
              <a:t> White</a:t>
            </a:r>
          </a:p>
        </p:txBody>
      </p:sp>
      <p:sp>
        <p:nvSpPr>
          <p:cNvPr id="32" name="Parallelogram 31"/>
          <p:cNvSpPr/>
          <p:nvPr/>
        </p:nvSpPr>
        <p:spPr>
          <a:xfrm>
            <a:off x="8112224" y="0"/>
            <a:ext cx="576064" cy="1088405"/>
          </a:xfrm>
          <a:prstGeom prst="parallelogram">
            <a:avLst>
              <a:gd name="adj" fmla="val 44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295800" y="1"/>
            <a:ext cx="7871373" cy="6858000"/>
          </a:xfrm>
          <a:noFill/>
          <a:ln>
            <a:solidFill>
              <a:schemeClr val="accent1"/>
            </a:solidFill>
          </a:ln>
        </p:spPr>
      </p:pic>
      <p:sp>
        <p:nvSpPr>
          <p:cNvPr id="48" name="Parallelogram 47"/>
          <p:cNvSpPr/>
          <p:nvPr/>
        </p:nvSpPr>
        <p:spPr>
          <a:xfrm>
            <a:off x="5951984" y="1628800"/>
            <a:ext cx="576064" cy="1088405"/>
          </a:xfrm>
          <a:prstGeom prst="parallelogram">
            <a:avLst>
              <a:gd name="adj" fmla="val 442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Tree>
    <p:extLst>
      <p:ext uri="{BB962C8B-B14F-4D97-AF65-F5344CB8AC3E}">
        <p14:creationId xmlns:p14="http://schemas.microsoft.com/office/powerpoint/2010/main" val="39397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1000" fill="hold"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700" fill="hold"/>
                                        <p:tgtEl>
                                          <p:spTgt spid="10"/>
                                        </p:tgtEl>
                                        <p:attrNameLst>
                                          <p:attrName>ppt_x</p:attrName>
                                        </p:attrNameLst>
                                      </p:cBhvr>
                                      <p:tavLst>
                                        <p:tav tm="0">
                                          <p:val>
                                            <p:strVal val="1+#ppt_w/2"/>
                                          </p:val>
                                        </p:tav>
                                        <p:tav tm="100000">
                                          <p:val>
                                            <p:strVal val="#ppt_x"/>
                                          </p:val>
                                        </p:tav>
                                      </p:tavLst>
                                    </p:anim>
                                    <p:anim calcmode="lin" valueType="num">
                                      <p:cBhvr additive="base">
                                        <p:cTn id="8" dur="17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41000" fill="hold" grpId="0" nodeType="withEffect">
                                  <p:stCondLst>
                                    <p:cond delay="3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2000" fill="hold"/>
                                        <p:tgtEl>
                                          <p:spTgt spid="31"/>
                                        </p:tgtEl>
                                        <p:attrNameLst>
                                          <p:attrName>ppt_x</p:attrName>
                                        </p:attrNameLst>
                                      </p:cBhvr>
                                      <p:tavLst>
                                        <p:tav tm="0">
                                          <p:val>
                                            <p:strVal val="1+#ppt_w/2"/>
                                          </p:val>
                                        </p:tav>
                                        <p:tav tm="100000">
                                          <p:val>
                                            <p:strVal val="#ppt_x"/>
                                          </p:val>
                                        </p:tav>
                                      </p:tavLst>
                                    </p:anim>
                                    <p:anim calcmode="lin" valueType="num">
                                      <p:cBhvr additive="base">
                                        <p:cTn id="12" dur="2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decel="41000" fill="hold" grpId="0" nodeType="withEffect">
                                  <p:stCondLst>
                                    <p:cond delay="7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600" fill="hold"/>
                                        <p:tgtEl>
                                          <p:spTgt spid="30"/>
                                        </p:tgtEl>
                                        <p:attrNameLst>
                                          <p:attrName>ppt_x</p:attrName>
                                        </p:attrNameLst>
                                      </p:cBhvr>
                                      <p:tavLst>
                                        <p:tav tm="0">
                                          <p:val>
                                            <p:strVal val="1+#ppt_w/2"/>
                                          </p:val>
                                        </p:tav>
                                        <p:tav tm="100000">
                                          <p:val>
                                            <p:strVal val="#ppt_x"/>
                                          </p:val>
                                        </p:tav>
                                      </p:tavLst>
                                    </p:anim>
                                    <p:anim calcmode="lin" valueType="num">
                                      <p:cBhvr additive="base">
                                        <p:cTn id="16" dur="16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decel="41000" fill="hold"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700" fill="hold"/>
                                        <p:tgtEl>
                                          <p:spTgt spid="15"/>
                                        </p:tgtEl>
                                        <p:attrNameLst>
                                          <p:attrName>ppt_x</p:attrName>
                                        </p:attrNameLst>
                                      </p:cBhvr>
                                      <p:tavLst>
                                        <p:tav tm="0">
                                          <p:val>
                                            <p:strVal val="1+#ppt_w/2"/>
                                          </p:val>
                                        </p:tav>
                                        <p:tav tm="100000">
                                          <p:val>
                                            <p:strVal val="#ppt_x"/>
                                          </p:val>
                                        </p:tav>
                                      </p:tavLst>
                                    </p:anim>
                                    <p:anim calcmode="lin" valueType="num">
                                      <p:cBhvr additive="base">
                                        <p:cTn id="20" dur="17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3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5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1800" fill="hold"/>
                                        <p:tgtEl>
                                          <p:spTgt spid="48"/>
                                        </p:tgtEl>
                                        <p:attrNameLst>
                                          <p:attrName>ppt_x</p:attrName>
                                        </p:attrNameLst>
                                      </p:cBhvr>
                                      <p:tavLst>
                                        <p:tav tm="0">
                                          <p:val>
                                            <p:strVal val="1+#ppt_w/2"/>
                                          </p:val>
                                        </p:tav>
                                        <p:tav tm="100000">
                                          <p:val>
                                            <p:strVal val="#ppt_x"/>
                                          </p:val>
                                        </p:tav>
                                      </p:tavLst>
                                    </p:anim>
                                    <p:anim calcmode="lin" valueType="num">
                                      <p:cBhvr additive="base">
                                        <p:cTn id="28" dur="18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2000" fill="hold"/>
                                        <p:tgtEl>
                                          <p:spTgt spid="32"/>
                                        </p:tgtEl>
                                        <p:attrNameLst>
                                          <p:attrName>ppt_x</p:attrName>
                                        </p:attrNameLst>
                                      </p:cBhvr>
                                      <p:tavLst>
                                        <p:tav tm="0">
                                          <p:val>
                                            <p:strVal val="1+#ppt_w/2"/>
                                          </p:val>
                                        </p:tav>
                                        <p:tav tm="100000">
                                          <p:val>
                                            <p:strVal val="#ppt_x"/>
                                          </p:val>
                                        </p:tav>
                                      </p:tavLst>
                                    </p:anim>
                                    <p:anim calcmode="lin" valueType="num">
                                      <p:cBhvr additive="base">
                                        <p:cTn id="32" dur="20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6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700" fill="hold"/>
                                        <p:tgtEl>
                                          <p:spTgt spid="13"/>
                                        </p:tgtEl>
                                        <p:attrNameLst>
                                          <p:attrName>ppt_x</p:attrName>
                                        </p:attrNameLst>
                                      </p:cBhvr>
                                      <p:tavLst>
                                        <p:tav tm="0">
                                          <p:val>
                                            <p:strVal val="1+#ppt_w/2"/>
                                          </p:val>
                                        </p:tav>
                                        <p:tav tm="100000">
                                          <p:val>
                                            <p:strVal val="#ppt_x"/>
                                          </p:val>
                                        </p:tav>
                                      </p:tavLst>
                                    </p:anim>
                                    <p:anim calcmode="lin" valueType="num">
                                      <p:cBhvr additive="base">
                                        <p:cTn id="36" dur="17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decel="41000" fill="hold" grpId="0" nodeType="withEffect">
                                  <p:stCondLst>
                                    <p:cond delay="7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700" fill="hold"/>
                                        <p:tgtEl>
                                          <p:spTgt spid="16"/>
                                        </p:tgtEl>
                                        <p:attrNameLst>
                                          <p:attrName>ppt_x</p:attrName>
                                        </p:attrNameLst>
                                      </p:cBhvr>
                                      <p:tavLst>
                                        <p:tav tm="0">
                                          <p:val>
                                            <p:strVal val="1+#ppt_w/2"/>
                                          </p:val>
                                        </p:tav>
                                        <p:tav tm="100000">
                                          <p:val>
                                            <p:strVal val="#ppt_x"/>
                                          </p:val>
                                        </p:tav>
                                      </p:tavLst>
                                    </p:anim>
                                    <p:anim calcmode="lin" valueType="num">
                                      <p:cBhvr additive="base">
                                        <p:cTn id="44" dur="17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24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par>
                          <p:cTn id="52" fill="hold">
                            <p:stCondLst>
                              <p:cond delay="2900"/>
                            </p:stCondLst>
                            <p:childTnLst>
                              <p:par>
                                <p:cTn id="53" presetID="10"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animBg="1"/>
      <p:bldP spid="31" grpId="0" animBg="1"/>
      <p:bldP spid="30" grpId="0" animBg="1"/>
      <p:bldP spid="13" grpId="0" animBg="1"/>
      <p:bldP spid="3" grpId="0"/>
      <p:bldP spid="4" grpId="0"/>
      <p:bldP spid="5" grpId="0"/>
      <p:bldP spid="32" grpId="0" animBg="1"/>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p:nvPr/>
        </p:nvSpPr>
        <p:spPr>
          <a:xfrm>
            <a:off x="191344" y="404664"/>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9" name="Parallelogram 18">
            <a:extLst>
              <a:ext uri="{FF2B5EF4-FFF2-40B4-BE49-F238E27FC236}">
                <a16:creationId xmlns:a16="http://schemas.microsoft.com/office/drawing/2014/main" id="{DDF81FD5-0EBF-443D-A343-4C0D13A335FF}"/>
              </a:ext>
            </a:extLst>
          </p:cNvPr>
          <p:cNvSpPr/>
          <p:nvPr/>
        </p:nvSpPr>
        <p:spPr>
          <a:xfrm>
            <a:off x="5399149" y="-142681"/>
            <a:ext cx="3505163" cy="7106946"/>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 name="connsiteX0" fmla="*/ 0 w 1413346"/>
              <a:gd name="connsiteY0" fmla="*/ 2413965 h 2413965"/>
              <a:gd name="connsiteX1" fmla="*/ 689715 w 1413346"/>
              <a:gd name="connsiteY1" fmla="*/ 3612 h 2413965"/>
              <a:gd name="connsiteX2" fmla="*/ 1413346 w 1413346"/>
              <a:gd name="connsiteY2" fmla="*/ 0 h 2413965"/>
              <a:gd name="connsiteX3" fmla="*/ 728618 w 1413346"/>
              <a:gd name="connsiteY3" fmla="*/ 2413492 h 2413965"/>
              <a:gd name="connsiteX4" fmla="*/ 0 w 1413346"/>
              <a:gd name="connsiteY4" fmla="*/ 2413965 h 2413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3965">
                <a:moveTo>
                  <a:pt x="0" y="2413965"/>
                </a:moveTo>
                <a:lnTo>
                  <a:pt x="689715" y="3612"/>
                </a:lnTo>
                <a:lnTo>
                  <a:pt x="1413346" y="0"/>
                </a:lnTo>
                <a:lnTo>
                  <a:pt x="728618" y="2413492"/>
                </a:lnTo>
                <a:lnTo>
                  <a:pt x="0" y="2413965"/>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Parallelogram 18">
            <a:extLst>
              <a:ext uri="{FF2B5EF4-FFF2-40B4-BE49-F238E27FC236}">
                <a16:creationId xmlns:a16="http://schemas.microsoft.com/office/drawing/2014/main" id="{DDF81FD5-0EBF-443D-A343-4C0D13A335FF}"/>
              </a:ext>
            </a:extLst>
          </p:cNvPr>
          <p:cNvSpPr/>
          <p:nvPr/>
        </p:nvSpPr>
        <p:spPr>
          <a:xfrm>
            <a:off x="10128448" y="2059571"/>
            <a:ext cx="1943438" cy="3817701"/>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12" r="1212"/>
          <a:stretch>
            <a:fillRect/>
          </a:stretch>
        </p:blipFill>
        <p:spPr>
          <a:xfrm>
            <a:off x="5480399" y="-30354"/>
            <a:ext cx="6711601" cy="6878638"/>
          </a:xfrm>
          <a:noFill/>
        </p:spPr>
      </p:pic>
      <p:sp>
        <p:nvSpPr>
          <p:cNvPr id="5" name="TextBox 4">
            <a:extLst>
              <a:ext uri="{FF2B5EF4-FFF2-40B4-BE49-F238E27FC236}">
                <a16:creationId xmlns:a16="http://schemas.microsoft.com/office/drawing/2014/main" id="{3BF02DDA-EF08-4DE0-91AD-35105ECF776B}"/>
              </a:ext>
            </a:extLst>
          </p:cNvPr>
          <p:cNvSpPr txBox="1"/>
          <p:nvPr/>
        </p:nvSpPr>
        <p:spPr>
          <a:xfrm>
            <a:off x="371215" y="1887674"/>
            <a:ext cx="5464552" cy="4970326"/>
          </a:xfrm>
          <a:prstGeom prst="rect">
            <a:avLst/>
          </a:prstGeom>
          <a:noFill/>
        </p:spPr>
        <p:txBody>
          <a:bodyPr wrap="square" rtlCol="0">
            <a:normAutofit fontScale="92500" lnSpcReduction="10000"/>
          </a:bodyPr>
          <a:lstStyle/>
          <a:p>
            <a:pPr marL="285750" indent="-285750">
              <a:buFont typeface="Arial" panose="020B0604020202020204" pitchFamily="34" charset="0"/>
              <a:buChar char="•"/>
            </a:pPr>
            <a:r>
              <a:rPr lang="en-US" b="1" dirty="0"/>
              <a:t>Prepare</a:t>
            </a:r>
            <a:r>
              <a:rPr lang="en-US" dirty="0"/>
              <a:t> - Set a date, ask your senior business partner - Gold Builder, DIT or Director - </a:t>
            </a:r>
            <a:r>
              <a:rPr lang="en-US" b="1" dirty="0"/>
              <a:t>If they are not available still do travel party.</a:t>
            </a:r>
            <a:r>
              <a:rPr lang="en-US" dirty="0"/>
              <a:t>   </a:t>
            </a:r>
          </a:p>
          <a:p>
            <a:pPr marL="285750" indent="-285750">
              <a:buFont typeface="Arial" panose="020B0604020202020204" pitchFamily="34" charset="0"/>
              <a:buChar char="•"/>
            </a:pPr>
            <a:r>
              <a:rPr lang="en-US" b="1" dirty="0"/>
              <a:t>Make sure house is clean </a:t>
            </a:r>
            <a:r>
              <a:rPr lang="en-US" dirty="0"/>
              <a:t>-  But do not rearrange furniture - keep it natural  (You want people to feel they can do it)</a:t>
            </a:r>
          </a:p>
          <a:p>
            <a:pPr marL="285750" indent="-285750">
              <a:buFont typeface="Arial" panose="020B0604020202020204" pitchFamily="34" charset="0"/>
              <a:buChar char="•"/>
            </a:pPr>
            <a:r>
              <a:rPr lang="en-US" b="1" dirty="0"/>
              <a:t>Lite Refreshments </a:t>
            </a:r>
            <a:r>
              <a:rPr lang="en-US" dirty="0"/>
              <a:t>- You want it to be duplicatable - no ice sculptures, heavy foods that take away from the presenter </a:t>
            </a:r>
          </a:p>
          <a:p>
            <a:pPr marL="285750" indent="-285750">
              <a:buFont typeface="Arial" panose="020B0604020202020204" pitchFamily="34" charset="0"/>
              <a:buChar char="•"/>
            </a:pPr>
            <a:r>
              <a:rPr lang="en-US" b="1" dirty="0"/>
              <a:t>Remove all Distractions: </a:t>
            </a:r>
            <a:r>
              <a:rPr lang="en-US" dirty="0"/>
              <a:t> Small Children, Pets, </a:t>
            </a:r>
            <a:r>
              <a:rPr lang="en-US" dirty="0" err="1"/>
              <a:t>etc</a:t>
            </a:r>
            <a:endParaRPr lang="en-US" dirty="0"/>
          </a:p>
          <a:p>
            <a:pPr marL="285750" indent="-285750">
              <a:buFont typeface="Arial" panose="020B0604020202020204" pitchFamily="34" charset="0"/>
              <a:buChar char="•"/>
            </a:pPr>
            <a:r>
              <a:rPr lang="en-US" b="1" dirty="0"/>
              <a:t>Dress appropriately: </a:t>
            </a:r>
            <a:r>
              <a:rPr lang="en-US" dirty="0"/>
              <a:t> you should be comfortable, but you are still presenting a business   - Slacks and Polo shirt - Still Look Professional  -  (Slacks and Blazer)</a:t>
            </a:r>
          </a:p>
          <a:p>
            <a:pPr marL="285750" indent="-285750">
              <a:buFont typeface="Arial" panose="020B0604020202020204" pitchFamily="34" charset="0"/>
              <a:buChar char="•"/>
            </a:pPr>
            <a:r>
              <a:rPr lang="en-US" b="1" dirty="0"/>
              <a:t>Test Equipment </a:t>
            </a:r>
            <a:r>
              <a:rPr lang="en-US" dirty="0"/>
              <a:t>- Plug Laptop into computer - Make sure you have tested out videos  / or Power Point and Computer speakers to amplify the sound </a:t>
            </a:r>
          </a:p>
          <a:p>
            <a:pPr marL="285750" indent="-285750">
              <a:buFont typeface="Arial" panose="020B0604020202020204" pitchFamily="34" charset="0"/>
              <a:buChar char="•"/>
            </a:pPr>
            <a:r>
              <a:rPr lang="en-US" b="1" dirty="0"/>
              <a:t>Applications </a:t>
            </a:r>
            <a:r>
              <a:rPr lang="en-US" dirty="0"/>
              <a:t> / Pens / Computer / clicker  / Internet Access </a:t>
            </a:r>
          </a:p>
          <a:p>
            <a:pPr marL="285750" indent="-285750">
              <a:buFont typeface="Arial" panose="020B0604020202020204" pitchFamily="34" charset="0"/>
              <a:buChar char="•"/>
            </a:pPr>
            <a:r>
              <a:rPr lang="en-US" b="1" dirty="0"/>
              <a:t>Lite Music </a:t>
            </a:r>
            <a:r>
              <a:rPr lang="en-US" dirty="0"/>
              <a:t>- Not heavy Bass / Rap  </a:t>
            </a:r>
          </a:p>
          <a:p>
            <a:pPr algn="l"/>
            <a:endParaRPr lang="en-GB" sz="1200" u="none" dirty="0"/>
          </a:p>
        </p:txBody>
      </p:sp>
      <p:sp>
        <p:nvSpPr>
          <p:cNvPr id="10" name="Parallelogram 18">
            <a:extLst>
              <a:ext uri="{FF2B5EF4-FFF2-40B4-BE49-F238E27FC236}">
                <a16:creationId xmlns:a16="http://schemas.microsoft.com/office/drawing/2014/main" id="{DDF81FD5-0EBF-443D-A343-4C0D13A335FF}"/>
              </a:ext>
            </a:extLst>
          </p:cNvPr>
          <p:cNvSpPr/>
          <p:nvPr/>
        </p:nvSpPr>
        <p:spPr>
          <a:xfrm>
            <a:off x="6367884" y="-30354"/>
            <a:ext cx="1084216" cy="1999499"/>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18">
            <a:extLst>
              <a:ext uri="{FF2B5EF4-FFF2-40B4-BE49-F238E27FC236}">
                <a16:creationId xmlns:a16="http://schemas.microsoft.com/office/drawing/2014/main" id="{DDF81FD5-0EBF-443D-A343-4C0D13A335FF}"/>
              </a:ext>
            </a:extLst>
          </p:cNvPr>
          <p:cNvSpPr/>
          <p:nvPr/>
        </p:nvSpPr>
        <p:spPr>
          <a:xfrm>
            <a:off x="11073410" y="3056956"/>
            <a:ext cx="1087459" cy="2031777"/>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6" name="Rectangle: Rounded Corners 16"/>
          <p:cNvSpPr/>
          <p:nvPr/>
        </p:nvSpPr>
        <p:spPr>
          <a:xfrm>
            <a:off x="1127448" y="1714448"/>
            <a:ext cx="991541" cy="40680"/>
          </a:xfrm>
          <a:prstGeom prst="roundRect">
            <a:avLst>
              <a:gd name="adj" fmla="val 24145"/>
            </a:avLst>
          </a:prstGeom>
          <a:gradFill>
            <a:gsLst>
              <a:gs pos="0">
                <a:srgbClr val="3EB8C9"/>
              </a:gs>
              <a:gs pos="100000">
                <a:srgbClr val="97BE58"/>
              </a:gs>
            </a:gsLst>
          </a:gradFill>
          <a:ln w="12700">
            <a:miter lim="400000"/>
          </a:ln>
          <a:effectLst>
            <a:glow>
              <a:schemeClr val="accent1">
                <a:alpha val="40000"/>
              </a:schemeClr>
            </a:glow>
            <a:reflection endPos="0" dir="5400000" sy="-100000" algn="bl" rotWithShape="0"/>
            <a:softEdge rad="0"/>
          </a:effectLst>
        </p:spPr>
        <p:txBody>
          <a:bodyPr lIns="45719" rIns="45719" anchor="ctr">
            <a:normAutofit fontScale="25000" lnSpcReduction="20000"/>
          </a:bodyPr>
          <a:lstStyle/>
          <a:p>
            <a:pPr defTabSz="457315">
              <a:defRPr sz="1300">
                <a:solidFill>
                  <a:srgbClr val="FFFFFF"/>
                </a:solidFill>
                <a:latin typeface="Calibri"/>
                <a:ea typeface="Calibri"/>
                <a:cs typeface="Calibri"/>
                <a:sym typeface="Calibri"/>
              </a:defRPr>
            </a:pPr>
            <a:endParaRPr sz="1300"/>
          </a:p>
        </p:txBody>
      </p:sp>
      <p:sp>
        <p:nvSpPr>
          <p:cNvPr id="17" name="TextBox 16"/>
          <p:cNvSpPr txBox="1"/>
          <p:nvPr/>
        </p:nvSpPr>
        <p:spPr>
          <a:xfrm>
            <a:off x="615232" y="969395"/>
            <a:ext cx="4104456" cy="1012359"/>
          </a:xfrm>
          <a:prstGeom prst="rect">
            <a:avLst/>
          </a:prstGeom>
          <a:noFill/>
        </p:spPr>
        <p:txBody>
          <a:bodyPr wrap="square" rtlCol="0">
            <a:normAutofit/>
          </a:bodyPr>
          <a:lstStyle/>
          <a:p>
            <a:r>
              <a:rPr lang="en-US" sz="3600" dirty="0">
                <a:latin typeface="Roboto"/>
              </a:rPr>
              <a:t>PREPARATION</a:t>
            </a:r>
          </a:p>
        </p:txBody>
      </p:sp>
      <p:sp>
        <p:nvSpPr>
          <p:cNvPr id="18" name="Right Triangle 36"/>
          <p:cNvSpPr/>
          <p:nvPr/>
        </p:nvSpPr>
        <p:spPr>
          <a:xfrm flipH="1">
            <a:off x="10272464" y="5994208"/>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
        <p:nvSpPr>
          <p:cNvPr id="12" name="Parallelogram 18">
            <a:extLst>
              <a:ext uri="{FF2B5EF4-FFF2-40B4-BE49-F238E27FC236}">
                <a16:creationId xmlns:a16="http://schemas.microsoft.com/office/drawing/2014/main" id="{DDF81FD5-0EBF-443D-A343-4C0D13A335FF}"/>
              </a:ext>
            </a:extLst>
          </p:cNvPr>
          <p:cNvSpPr/>
          <p:nvPr/>
        </p:nvSpPr>
        <p:spPr>
          <a:xfrm>
            <a:off x="5026438" y="5876926"/>
            <a:ext cx="997554" cy="981075"/>
          </a:xfrm>
          <a:custGeom>
            <a:avLst/>
            <a:gdLst/>
            <a:ahLst/>
            <a:cxnLst/>
            <a:rect l="l" t="t" r="r" b="b"/>
            <a:pathLst>
              <a:path w="997554" h="981075">
                <a:moveTo>
                  <a:pt x="245878" y="0"/>
                </a:moveTo>
                <a:lnTo>
                  <a:pt x="997554" y="1376"/>
                </a:lnTo>
                <a:lnTo>
                  <a:pt x="745191" y="981075"/>
                </a:lnTo>
                <a:lnTo>
                  <a:pt x="0" y="9810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Tree>
    <p:extLst>
      <p:ext uri="{BB962C8B-B14F-4D97-AF65-F5344CB8AC3E}">
        <p14:creationId xmlns:p14="http://schemas.microsoft.com/office/powerpoint/2010/main" val="219386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1000" fill="hold" grpId="0"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41000"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900" fill="hold"/>
                                        <p:tgtEl>
                                          <p:spTgt spid="8"/>
                                        </p:tgtEl>
                                        <p:attrNameLst>
                                          <p:attrName>ppt_x</p:attrName>
                                        </p:attrNameLst>
                                      </p:cBhvr>
                                      <p:tavLst>
                                        <p:tav tm="0">
                                          <p:val>
                                            <p:strVal val="1+#ppt_w/2"/>
                                          </p:val>
                                        </p:tav>
                                        <p:tav tm="100000">
                                          <p:val>
                                            <p:strVal val="#ppt_x"/>
                                          </p:val>
                                        </p:tav>
                                      </p:tavLst>
                                    </p:anim>
                                    <p:anim calcmode="lin" valueType="num">
                                      <p:cBhvr additive="base">
                                        <p:cTn id="12" dur="19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41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800" fill="hold"/>
                                        <p:tgtEl>
                                          <p:spTgt spid="11"/>
                                        </p:tgtEl>
                                        <p:attrNameLst>
                                          <p:attrName>ppt_x</p:attrName>
                                        </p:attrNameLst>
                                      </p:cBhvr>
                                      <p:tavLst>
                                        <p:tav tm="0">
                                          <p:val>
                                            <p:strVal val="1+#ppt_w/2"/>
                                          </p:val>
                                        </p:tav>
                                        <p:tav tm="100000">
                                          <p:val>
                                            <p:strVal val="#ppt_x"/>
                                          </p:val>
                                        </p:tav>
                                      </p:tavLst>
                                    </p:anim>
                                    <p:anim calcmode="lin" valueType="num">
                                      <p:cBhvr additive="base">
                                        <p:cTn id="16" dur="18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4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900" fill="hold"/>
                                        <p:tgtEl>
                                          <p:spTgt spid="13"/>
                                        </p:tgtEl>
                                        <p:attrNameLst>
                                          <p:attrName>ppt_x</p:attrName>
                                        </p:attrNameLst>
                                      </p:cBhvr>
                                      <p:tavLst>
                                        <p:tav tm="0">
                                          <p:val>
                                            <p:strVal val="1+#ppt_w/2"/>
                                          </p:val>
                                        </p:tav>
                                        <p:tav tm="100000">
                                          <p:val>
                                            <p:strVal val="#ppt_x"/>
                                          </p:val>
                                        </p:tav>
                                      </p:tavLst>
                                    </p:anim>
                                    <p:anim calcmode="lin" valueType="num">
                                      <p:cBhvr additive="base">
                                        <p:cTn id="20" dur="19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800" fill="hold"/>
                                        <p:tgtEl>
                                          <p:spTgt spid="12"/>
                                        </p:tgtEl>
                                        <p:attrNameLst>
                                          <p:attrName>ppt_x</p:attrName>
                                        </p:attrNameLst>
                                      </p:cBhvr>
                                      <p:tavLst>
                                        <p:tav tm="0">
                                          <p:val>
                                            <p:strVal val="1+#ppt_w/2"/>
                                          </p:val>
                                        </p:tav>
                                        <p:tav tm="100000">
                                          <p:val>
                                            <p:strVal val="#ppt_x"/>
                                          </p:val>
                                        </p:tav>
                                      </p:tavLst>
                                    </p:anim>
                                    <p:anim calcmode="lin" valueType="num">
                                      <p:cBhvr additive="base">
                                        <p:cTn id="24" dur="1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900" fill="hold"/>
                                        <p:tgtEl>
                                          <p:spTgt spid="9"/>
                                        </p:tgtEl>
                                        <p:attrNameLst>
                                          <p:attrName>ppt_x</p:attrName>
                                        </p:attrNameLst>
                                      </p:cBhvr>
                                      <p:tavLst>
                                        <p:tav tm="0">
                                          <p:val>
                                            <p:strVal val="1+#ppt_w/2"/>
                                          </p:val>
                                        </p:tav>
                                        <p:tav tm="100000">
                                          <p:val>
                                            <p:strVal val="#ppt_x"/>
                                          </p:val>
                                        </p:tav>
                                      </p:tavLst>
                                    </p:anim>
                                    <p:anim calcmode="lin" valueType="num">
                                      <p:cBhvr additive="base">
                                        <p:cTn id="28" dur="19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1+#ppt_w/2"/>
                                          </p:val>
                                        </p:tav>
                                        <p:tav tm="100000">
                                          <p:val>
                                            <p:strVal val="#ppt_x"/>
                                          </p:val>
                                        </p:tav>
                                      </p:tavLst>
                                    </p:anim>
                                    <p:anim calcmode="lin" valueType="num">
                                      <p:cBhvr additive="base">
                                        <p:cTn id="32" dur="2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4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900" fill="hold"/>
                                        <p:tgtEl>
                                          <p:spTgt spid="18"/>
                                        </p:tgtEl>
                                        <p:attrNameLst>
                                          <p:attrName>ppt_x</p:attrName>
                                        </p:attrNameLst>
                                      </p:cBhvr>
                                      <p:tavLst>
                                        <p:tav tm="0">
                                          <p:val>
                                            <p:strVal val="1+#ppt_w/2"/>
                                          </p:val>
                                        </p:tav>
                                        <p:tav tm="100000">
                                          <p:val>
                                            <p:strVal val="#ppt_x"/>
                                          </p:val>
                                        </p:tav>
                                      </p:tavLst>
                                    </p:anim>
                                    <p:anim calcmode="lin" valueType="num">
                                      <p:cBhvr additive="base">
                                        <p:cTn id="36" dur="19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4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900" fill="hold"/>
                                        <p:tgtEl>
                                          <p:spTgt spid="19"/>
                                        </p:tgtEl>
                                        <p:attrNameLst>
                                          <p:attrName>ppt_x</p:attrName>
                                        </p:attrNameLst>
                                      </p:cBhvr>
                                      <p:tavLst>
                                        <p:tav tm="0">
                                          <p:val>
                                            <p:strVal val="1+#ppt_w/2"/>
                                          </p:val>
                                        </p:tav>
                                        <p:tav tm="100000">
                                          <p:val>
                                            <p:strVal val="#ppt_x"/>
                                          </p:val>
                                        </p:tav>
                                      </p:tavLst>
                                    </p:anim>
                                    <p:anim calcmode="lin" valueType="num">
                                      <p:cBhvr additive="base">
                                        <p:cTn id="40" dur="1900" fill="hold"/>
                                        <p:tgtEl>
                                          <p:spTgt spid="19"/>
                                        </p:tgtEl>
                                        <p:attrNameLst>
                                          <p:attrName>ppt_y</p:attrName>
                                        </p:attrNameLst>
                                      </p:cBhvr>
                                      <p:tavLst>
                                        <p:tav tm="0">
                                          <p:val>
                                            <p:strVal val="#ppt_y"/>
                                          </p:val>
                                        </p:tav>
                                        <p:tav tm="100000">
                                          <p:val>
                                            <p:strVal val="#ppt_y"/>
                                          </p:val>
                                        </p:tav>
                                      </p:tavLst>
                                    </p:anim>
                                  </p:childTnLst>
                                </p:cTn>
                              </p:par>
                            </p:childTnLst>
                          </p:cTn>
                        </p:par>
                        <p:par>
                          <p:cTn id="41" fill="hold">
                            <p:stCondLst>
                              <p:cond delay="23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1000"/>
                                        <p:tgtEl>
                                          <p:spTgt spid="5">
                                            <p:txEl>
                                              <p:pRg st="1" end="1"/>
                                            </p:txEl>
                                          </p:spTgt>
                                        </p:tgtEl>
                                      </p:cBhvr>
                                    </p:animEffect>
                                    <p:anim calcmode="lin" valueType="num">
                                      <p:cBhvr>
                                        <p:cTn id="5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1000"/>
                                        <p:tgtEl>
                                          <p:spTgt spid="5">
                                            <p:txEl>
                                              <p:pRg st="2" end="2"/>
                                            </p:txEl>
                                          </p:spTgt>
                                        </p:tgtEl>
                                      </p:cBhvr>
                                    </p:animEffect>
                                    <p:anim calcmode="lin" valueType="num">
                                      <p:cBhvr>
                                        <p:cTn id="6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Effect transition="in" filter="fade">
                                      <p:cBhvr>
                                        <p:cTn id="70" dur="1000"/>
                                        <p:tgtEl>
                                          <p:spTgt spid="5">
                                            <p:txEl>
                                              <p:pRg st="3" end="3"/>
                                            </p:txEl>
                                          </p:spTgt>
                                        </p:tgtEl>
                                      </p:cBhvr>
                                    </p:animEffect>
                                    <p:anim calcmode="lin" valueType="num">
                                      <p:cBhvr>
                                        <p:cTn id="7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fade">
                                      <p:cBhvr>
                                        <p:cTn id="77" dur="1000"/>
                                        <p:tgtEl>
                                          <p:spTgt spid="5">
                                            <p:txEl>
                                              <p:pRg st="4" end="4"/>
                                            </p:txEl>
                                          </p:spTgt>
                                        </p:tgtEl>
                                      </p:cBhvr>
                                    </p:animEffect>
                                    <p:anim calcmode="lin" valueType="num">
                                      <p:cBhvr>
                                        <p:cTn id="7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5" end="5"/>
                                            </p:txEl>
                                          </p:spTgt>
                                        </p:tgtEl>
                                        <p:attrNameLst>
                                          <p:attrName>style.visibility</p:attrName>
                                        </p:attrNameLst>
                                      </p:cBhvr>
                                      <p:to>
                                        <p:strVal val="visible"/>
                                      </p:to>
                                    </p:set>
                                    <p:animEffect transition="in" filter="fade">
                                      <p:cBhvr>
                                        <p:cTn id="84" dur="1000"/>
                                        <p:tgtEl>
                                          <p:spTgt spid="5">
                                            <p:txEl>
                                              <p:pRg st="5" end="5"/>
                                            </p:txEl>
                                          </p:spTgt>
                                        </p:tgtEl>
                                      </p:cBhvr>
                                    </p:animEffect>
                                    <p:anim calcmode="lin" valueType="num">
                                      <p:cBhvr>
                                        <p:cTn id="8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6" end="6"/>
                                            </p:txEl>
                                          </p:spTgt>
                                        </p:tgtEl>
                                        <p:attrNameLst>
                                          <p:attrName>style.visibility</p:attrName>
                                        </p:attrNameLst>
                                      </p:cBhvr>
                                      <p:to>
                                        <p:strVal val="visible"/>
                                      </p:to>
                                    </p:set>
                                    <p:animEffect transition="in" filter="fade">
                                      <p:cBhvr>
                                        <p:cTn id="91" dur="1000"/>
                                        <p:tgtEl>
                                          <p:spTgt spid="5">
                                            <p:txEl>
                                              <p:pRg st="6" end="6"/>
                                            </p:txEl>
                                          </p:spTgt>
                                        </p:tgtEl>
                                      </p:cBhvr>
                                    </p:animEffect>
                                    <p:anim calcmode="lin" valueType="num">
                                      <p:cBhvr>
                                        <p:cTn id="9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7" end="7"/>
                                            </p:txEl>
                                          </p:spTgt>
                                        </p:tgtEl>
                                        <p:attrNameLst>
                                          <p:attrName>style.visibility</p:attrName>
                                        </p:attrNameLst>
                                      </p:cBhvr>
                                      <p:to>
                                        <p:strVal val="visible"/>
                                      </p:to>
                                    </p:set>
                                    <p:animEffect transition="in" filter="fade">
                                      <p:cBhvr>
                                        <p:cTn id="98" dur="1000"/>
                                        <p:tgtEl>
                                          <p:spTgt spid="5">
                                            <p:txEl>
                                              <p:pRg st="7" end="7"/>
                                            </p:txEl>
                                          </p:spTgt>
                                        </p:tgtEl>
                                      </p:cBhvr>
                                    </p:animEffect>
                                    <p:anim calcmode="lin" valueType="num">
                                      <p:cBhvr>
                                        <p:cTn id="9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1" grpId="0" animBg="1"/>
      <p:bldP spid="5" grpId="0" uiExpand="1" build="p"/>
      <p:bldP spid="10" grpId="0" animBg="1"/>
      <p:bldP spid="13" grpId="0" animBg="1"/>
      <p:bldP spid="16" grpId="0" animBg="1"/>
      <p:bldP spid="17" grpId="0"/>
      <p:bldP spid="1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p:nvPr/>
        </p:nvSpPr>
        <p:spPr>
          <a:xfrm>
            <a:off x="9984432" y="404664"/>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9" name="Parallelogram 18">
            <a:extLst>
              <a:ext uri="{FF2B5EF4-FFF2-40B4-BE49-F238E27FC236}">
                <a16:creationId xmlns:a16="http://schemas.microsoft.com/office/drawing/2014/main" id="{DDF81FD5-0EBF-443D-A343-4C0D13A335FF}"/>
              </a:ext>
            </a:extLst>
          </p:cNvPr>
          <p:cNvSpPr/>
          <p:nvPr/>
        </p:nvSpPr>
        <p:spPr>
          <a:xfrm>
            <a:off x="10366946" y="5273694"/>
            <a:ext cx="1129654" cy="1683698"/>
          </a:xfrm>
          <a:custGeom>
            <a:avLst/>
            <a:gdLst/>
            <a:ahLst/>
            <a:cxnLst/>
            <a:rect l="l" t="t" r="r" b="b"/>
            <a:pathLst>
              <a:path w="1129654" h="1683698">
                <a:moveTo>
                  <a:pt x="397975" y="0"/>
                </a:moveTo>
                <a:lnTo>
                  <a:pt x="1129654" y="1420"/>
                </a:lnTo>
                <a:lnTo>
                  <a:pt x="720955" y="1683698"/>
                </a:lnTo>
                <a:lnTo>
                  <a:pt x="0" y="168369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2" name="TextBox 31">
            <a:extLst>
              <a:ext uri="{FF2B5EF4-FFF2-40B4-BE49-F238E27FC236}">
                <a16:creationId xmlns:a16="http://schemas.microsoft.com/office/drawing/2014/main" id="{37B7E91E-1E73-4D94-9ABA-36322044B398}"/>
              </a:ext>
            </a:extLst>
          </p:cNvPr>
          <p:cNvSpPr txBox="1"/>
          <p:nvPr/>
        </p:nvSpPr>
        <p:spPr>
          <a:xfrm>
            <a:off x="1022364" y="1047762"/>
            <a:ext cx="9407036" cy="5549590"/>
          </a:xfrm>
          <a:prstGeom prst="rect">
            <a:avLst/>
          </a:prstGeom>
          <a:noFill/>
        </p:spPr>
        <p:txBody>
          <a:bodyPr wrap="square" rtlCol="0">
            <a:normAutofit/>
          </a:bodyPr>
          <a:lstStyle/>
          <a:p>
            <a:r>
              <a:rPr lang="en-US" sz="2000" dirty="0"/>
              <a:t> </a:t>
            </a:r>
          </a:p>
          <a:p>
            <a:r>
              <a:rPr lang="en-US" b="1" dirty="0"/>
              <a:t>Be Excited </a:t>
            </a:r>
            <a:r>
              <a:rPr lang="en-US" dirty="0"/>
              <a:t>and Enthusiastic - they are buying you as much as the company</a:t>
            </a:r>
          </a:p>
          <a:p>
            <a:r>
              <a:rPr lang="en-US" b="1" dirty="0"/>
              <a:t>Welcome Guest </a:t>
            </a:r>
            <a:r>
              <a:rPr lang="en-US" dirty="0"/>
              <a:t>/ Connect the Room</a:t>
            </a:r>
          </a:p>
          <a:p>
            <a:r>
              <a:rPr lang="en-US" b="1" dirty="0"/>
              <a:t>Get Started </a:t>
            </a:r>
            <a:r>
              <a:rPr lang="en-US" dirty="0"/>
              <a:t>- As host be prepared - It's ok to write down bullet points on index cards  </a:t>
            </a:r>
          </a:p>
          <a:p>
            <a:pPr marL="742950" lvl="1" indent="-285750">
              <a:buFont typeface="Arial" panose="020B0604020202020204" pitchFamily="34" charset="0"/>
              <a:buChar char="•"/>
            </a:pPr>
            <a:r>
              <a:rPr lang="en-US" dirty="0"/>
              <a:t>Welcome everyone out  (Feel the Fear and Do it anyway)</a:t>
            </a:r>
          </a:p>
          <a:p>
            <a:pPr marL="742950" lvl="1" indent="-285750">
              <a:buFont typeface="Arial" panose="020B0604020202020204" pitchFamily="34" charset="0"/>
              <a:buChar char="•"/>
            </a:pPr>
            <a:r>
              <a:rPr lang="en-US" dirty="0"/>
              <a:t>Host should share why they took a look at the business</a:t>
            </a:r>
          </a:p>
          <a:p>
            <a:pPr marL="742950" lvl="1" indent="-285750">
              <a:buFont typeface="Arial" panose="020B0604020202020204" pitchFamily="34" charset="0"/>
              <a:buChar char="•"/>
            </a:pPr>
            <a:r>
              <a:rPr lang="en-US" dirty="0"/>
              <a:t>Where were you in your life (Do this in a way that it resonates with your audience) Hit them emotionally (Lack of money, Lack of Time, Over Worked, Under paid)</a:t>
            </a:r>
          </a:p>
          <a:p>
            <a:pPr marL="742950" lvl="1" indent="-285750">
              <a:buFont typeface="Arial" panose="020B0604020202020204" pitchFamily="34" charset="0"/>
              <a:buChar char="•"/>
            </a:pPr>
            <a:r>
              <a:rPr lang="en-US" dirty="0"/>
              <a:t>Why it made sense to you and why you decided to get started</a:t>
            </a:r>
          </a:p>
          <a:p>
            <a:r>
              <a:rPr lang="en-US" b="1" dirty="0"/>
              <a:t>Paint the VISION</a:t>
            </a:r>
            <a:r>
              <a:rPr lang="en-US" dirty="0"/>
              <a:t>: </a:t>
            </a:r>
            <a:r>
              <a:rPr lang="en-US" b="1" dirty="0"/>
              <a:t> Let them know you are putting together a team and let them know you want them to be apart</a:t>
            </a:r>
            <a:endParaRPr lang="en-US" dirty="0"/>
          </a:p>
          <a:p>
            <a:r>
              <a:rPr lang="en-US" dirty="0"/>
              <a:t> </a:t>
            </a:r>
            <a:r>
              <a:rPr lang="en-US" b="1" dirty="0">
                <a:solidFill>
                  <a:srgbClr val="0070C0"/>
                </a:solidFill>
              </a:rPr>
              <a:t>Project Push Play</a:t>
            </a:r>
            <a:r>
              <a:rPr lang="en-US" dirty="0">
                <a:solidFill>
                  <a:srgbClr val="0070C0"/>
                </a:solidFill>
              </a:rPr>
              <a:t> </a:t>
            </a:r>
          </a:p>
          <a:p>
            <a:pPr lvl="1"/>
            <a:r>
              <a:rPr lang="en-US" dirty="0"/>
              <a:t>1) </a:t>
            </a:r>
            <a:r>
              <a:rPr lang="en-US" b="1" dirty="0">
                <a:solidFill>
                  <a:srgbClr val="EE853A"/>
                </a:solidFill>
              </a:rPr>
              <a:t>Preview Rep </a:t>
            </a:r>
            <a:r>
              <a:rPr lang="en-US" dirty="0"/>
              <a:t> - After video briefly share your biggest takeaways</a:t>
            </a:r>
          </a:p>
          <a:p>
            <a:pPr lvl="1"/>
            <a:r>
              <a:rPr lang="en-US" dirty="0"/>
              <a:t>2) </a:t>
            </a:r>
            <a:r>
              <a:rPr lang="en-US" b="1" dirty="0">
                <a:solidFill>
                  <a:srgbClr val="EE853A"/>
                </a:solidFill>
              </a:rPr>
              <a:t>Preview ITA</a:t>
            </a:r>
            <a:r>
              <a:rPr lang="en-US" b="1" dirty="0"/>
              <a:t> </a:t>
            </a:r>
            <a:r>
              <a:rPr lang="en-US" dirty="0"/>
              <a:t> - Share a couple of examples of how this business has changed someone's life - Allowed them to travel more,  Traveled better for less</a:t>
            </a:r>
            <a:br>
              <a:rPr lang="en-US" dirty="0"/>
            </a:br>
            <a:r>
              <a:rPr lang="en-US" dirty="0"/>
              <a:t>3) </a:t>
            </a:r>
            <a:r>
              <a:rPr lang="en-US" b="1" dirty="0">
                <a:solidFill>
                  <a:srgbClr val="EE853A"/>
                </a:solidFill>
              </a:rPr>
              <a:t>The Big Picture </a:t>
            </a:r>
            <a:r>
              <a:rPr lang="en-US" dirty="0"/>
              <a:t>- Facts Tell and Stories Sell.  Use Resources - Share your story or the success story of someone within your company. </a:t>
            </a:r>
          </a:p>
          <a:p>
            <a:r>
              <a:rPr lang="en-US" dirty="0"/>
              <a:t>Keep The Presentation Brief -</a:t>
            </a:r>
            <a:r>
              <a:rPr lang="en-US" b="1" dirty="0"/>
              <a:t> </a:t>
            </a:r>
            <a:r>
              <a:rPr lang="en-US" b="1" dirty="0">
                <a:solidFill>
                  <a:srgbClr val="0070C0"/>
                </a:solidFill>
              </a:rPr>
              <a:t>45 minutes tops</a:t>
            </a:r>
            <a:endParaRPr lang="en-US" dirty="0">
              <a:solidFill>
                <a:srgbClr val="0070C0"/>
              </a:solidFill>
            </a:endParaRPr>
          </a:p>
          <a:p>
            <a:endParaRPr lang="en-US" dirty="0"/>
          </a:p>
        </p:txBody>
      </p:sp>
      <p:sp>
        <p:nvSpPr>
          <p:cNvPr id="8" name="Right Triangle 7"/>
          <p:cNvSpPr/>
          <p:nvPr/>
        </p:nvSpPr>
        <p:spPr>
          <a:xfrm flipH="1">
            <a:off x="11090854" y="1852425"/>
            <a:ext cx="1109115" cy="500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0" name="Parallelogram 18">
            <a:extLst>
              <a:ext uri="{FF2B5EF4-FFF2-40B4-BE49-F238E27FC236}">
                <a16:creationId xmlns:a16="http://schemas.microsoft.com/office/drawing/2014/main" id="{DDF81FD5-0EBF-443D-A343-4C0D13A335FF}"/>
              </a:ext>
            </a:extLst>
          </p:cNvPr>
          <p:cNvSpPr/>
          <p:nvPr/>
        </p:nvSpPr>
        <p:spPr>
          <a:xfrm>
            <a:off x="10940989" y="167648"/>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Parallelogram 18">
            <a:extLst>
              <a:ext uri="{FF2B5EF4-FFF2-40B4-BE49-F238E27FC236}">
                <a16:creationId xmlns:a16="http://schemas.microsoft.com/office/drawing/2014/main" id="{DDF81FD5-0EBF-443D-A343-4C0D13A335FF}"/>
              </a:ext>
            </a:extLst>
          </p:cNvPr>
          <p:cNvSpPr/>
          <p:nvPr/>
        </p:nvSpPr>
        <p:spPr>
          <a:xfrm>
            <a:off x="11692386" y="879152"/>
            <a:ext cx="525798" cy="2047835"/>
          </a:xfrm>
          <a:custGeom>
            <a:avLst/>
            <a:gdLst/>
            <a:ahLst/>
            <a:cxnLst/>
            <a:rect l="l" t="t" r="r" b="b"/>
            <a:pathLst>
              <a:path w="525798" h="2047835">
                <a:moveTo>
                  <a:pt x="478851" y="0"/>
                </a:moveTo>
                <a:lnTo>
                  <a:pt x="525798" y="92"/>
                </a:lnTo>
                <a:lnTo>
                  <a:pt x="525798" y="2037228"/>
                </a:lnTo>
                <a:lnTo>
                  <a:pt x="523345" y="2047434"/>
                </a:lnTo>
                <a:lnTo>
                  <a:pt x="0" y="2047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2" name="Parallelogram 18">
            <a:extLst>
              <a:ext uri="{FF2B5EF4-FFF2-40B4-BE49-F238E27FC236}">
                <a16:creationId xmlns:a16="http://schemas.microsoft.com/office/drawing/2014/main" id="{DDF81FD5-0EBF-443D-A343-4C0D13A335FF}"/>
              </a:ext>
            </a:extLst>
          </p:cNvPr>
          <p:cNvSpPr/>
          <p:nvPr/>
        </p:nvSpPr>
        <p:spPr>
          <a:xfrm>
            <a:off x="0" y="4822853"/>
            <a:ext cx="872499" cy="2047720"/>
          </a:xfrm>
          <a:custGeom>
            <a:avLst/>
            <a:gdLst/>
            <a:ahLst/>
            <a:cxnLst/>
            <a:rect l="l" t="t" r="r" b="b"/>
            <a:pathLst>
              <a:path w="872499" h="2047720">
                <a:moveTo>
                  <a:pt x="331349" y="0"/>
                </a:moveTo>
                <a:lnTo>
                  <a:pt x="872499" y="1052"/>
                </a:lnTo>
                <a:lnTo>
                  <a:pt x="376245" y="2047434"/>
                </a:lnTo>
                <a:lnTo>
                  <a:pt x="0" y="2047720"/>
                </a:lnTo>
                <a:lnTo>
                  <a:pt x="0" y="14043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18">
            <a:extLst>
              <a:ext uri="{FF2B5EF4-FFF2-40B4-BE49-F238E27FC236}">
                <a16:creationId xmlns:a16="http://schemas.microsoft.com/office/drawing/2014/main" id="{DDF81FD5-0EBF-443D-A343-4C0D13A335FF}"/>
              </a:ext>
            </a:extLst>
          </p:cNvPr>
          <p:cNvSpPr/>
          <p:nvPr/>
        </p:nvSpPr>
        <p:spPr>
          <a:xfrm>
            <a:off x="-96688" y="-99391"/>
            <a:ext cx="870256" cy="3525493"/>
          </a:xfrm>
          <a:custGeom>
            <a:avLst/>
            <a:gdLst/>
            <a:ahLst/>
            <a:cxnLst/>
            <a:rect l="l" t="t" r="r" b="b"/>
            <a:pathLst>
              <a:path w="870256" h="3525493">
                <a:moveTo>
                  <a:pt x="0" y="0"/>
                </a:moveTo>
                <a:lnTo>
                  <a:pt x="870256" y="0"/>
                </a:lnTo>
                <a:lnTo>
                  <a:pt x="13762" y="3525483"/>
                </a:lnTo>
                <a:lnTo>
                  <a:pt x="0" y="3525493"/>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Parallelogram 18">
            <a:extLst>
              <a:ext uri="{FF2B5EF4-FFF2-40B4-BE49-F238E27FC236}">
                <a16:creationId xmlns:a16="http://schemas.microsoft.com/office/drawing/2014/main" id="{DDF81FD5-0EBF-443D-A343-4C0D13A335FF}"/>
              </a:ext>
            </a:extLst>
          </p:cNvPr>
          <p:cNvSpPr/>
          <p:nvPr/>
        </p:nvSpPr>
        <p:spPr>
          <a:xfrm>
            <a:off x="364916" y="0"/>
            <a:ext cx="671804" cy="618113"/>
          </a:xfrm>
          <a:custGeom>
            <a:avLst/>
            <a:gdLst/>
            <a:ahLst/>
            <a:cxnLst/>
            <a:rect l="l" t="t" r="r" b="b"/>
            <a:pathLst>
              <a:path w="671804" h="618113">
                <a:moveTo>
                  <a:pt x="144535" y="0"/>
                </a:moveTo>
                <a:lnTo>
                  <a:pt x="671804" y="0"/>
                </a:lnTo>
                <a:lnTo>
                  <a:pt x="523345" y="617712"/>
                </a:lnTo>
                <a:lnTo>
                  <a:pt x="0" y="6181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9" name="TextBox 28"/>
          <p:cNvSpPr txBox="1"/>
          <p:nvPr/>
        </p:nvSpPr>
        <p:spPr>
          <a:xfrm>
            <a:off x="1151964" y="677047"/>
            <a:ext cx="5472608" cy="646331"/>
          </a:xfrm>
          <a:prstGeom prst="rect">
            <a:avLst/>
          </a:prstGeom>
          <a:noFill/>
        </p:spPr>
        <p:txBody>
          <a:bodyPr wrap="square" rtlCol="0">
            <a:normAutofit/>
          </a:bodyPr>
          <a:lstStyle/>
          <a:p>
            <a:r>
              <a:rPr lang="en-US" sz="3600" dirty="0">
                <a:latin typeface="Roboto"/>
              </a:rPr>
              <a:t>SHOW TIME</a:t>
            </a:r>
          </a:p>
        </p:txBody>
      </p:sp>
      <p:sp>
        <p:nvSpPr>
          <p:cNvPr id="33" name="Right Triangle 36"/>
          <p:cNvSpPr/>
          <p:nvPr/>
        </p:nvSpPr>
        <p:spPr>
          <a:xfrm flipH="1">
            <a:off x="9408368" y="6309320"/>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Tree>
    <p:extLst>
      <p:ext uri="{BB962C8B-B14F-4D97-AF65-F5344CB8AC3E}">
        <p14:creationId xmlns:p14="http://schemas.microsoft.com/office/powerpoint/2010/main" val="26386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0-#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41000" fill="hold" grpId="0"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4100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50" fill="hold"/>
                                        <p:tgtEl>
                                          <p:spTgt spid="12"/>
                                        </p:tgtEl>
                                        <p:attrNameLst>
                                          <p:attrName>ppt_x</p:attrName>
                                        </p:attrNameLst>
                                      </p:cBhvr>
                                      <p:tavLst>
                                        <p:tav tm="0">
                                          <p:val>
                                            <p:strVal val="0-#ppt_w/2"/>
                                          </p:val>
                                        </p:tav>
                                        <p:tav tm="100000">
                                          <p:val>
                                            <p:strVal val="#ppt_x"/>
                                          </p:val>
                                        </p:tav>
                                      </p:tavLst>
                                    </p:anim>
                                    <p:anim calcmode="lin" valueType="num">
                                      <p:cBhvr additive="base">
                                        <p:cTn id="16" dur="10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150" fill="hold"/>
                                        <p:tgtEl>
                                          <p:spTgt spid="9"/>
                                        </p:tgtEl>
                                        <p:attrNameLst>
                                          <p:attrName>ppt_x</p:attrName>
                                        </p:attrNameLst>
                                      </p:cBhvr>
                                      <p:tavLst>
                                        <p:tav tm="0">
                                          <p:val>
                                            <p:strVal val="1+#ppt_w/2"/>
                                          </p:val>
                                        </p:tav>
                                        <p:tav tm="100000">
                                          <p:val>
                                            <p:strVal val="#ppt_x"/>
                                          </p:val>
                                        </p:tav>
                                      </p:tavLst>
                                    </p:anim>
                                    <p:anim calcmode="lin" valueType="num">
                                      <p:cBhvr additive="base">
                                        <p:cTn id="24" dur="11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50" fill="hold"/>
                                        <p:tgtEl>
                                          <p:spTgt spid="11"/>
                                        </p:tgtEl>
                                        <p:attrNameLst>
                                          <p:attrName>ppt_x</p:attrName>
                                        </p:attrNameLst>
                                      </p:cBhvr>
                                      <p:tavLst>
                                        <p:tav tm="0">
                                          <p:val>
                                            <p:strVal val="1+#ppt_w/2"/>
                                          </p:val>
                                        </p:tav>
                                        <p:tav tm="100000">
                                          <p:val>
                                            <p:strVal val="#ppt_x"/>
                                          </p:val>
                                        </p:tav>
                                      </p:tavLst>
                                    </p:anim>
                                    <p:anim calcmode="lin" valueType="num">
                                      <p:cBhvr additive="base">
                                        <p:cTn id="28" dur="115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1+#ppt_w/2"/>
                                          </p:val>
                                        </p:tav>
                                        <p:tav tm="100000">
                                          <p:val>
                                            <p:strVal val="#ppt_x"/>
                                          </p:val>
                                        </p:tav>
                                      </p:tavLst>
                                    </p:anim>
                                    <p:anim calcmode="lin" valueType="num">
                                      <p:cBhvr additive="base">
                                        <p:cTn id="32" dur="12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3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250" fill="hold"/>
                                        <p:tgtEl>
                                          <p:spTgt spid="31"/>
                                        </p:tgtEl>
                                        <p:attrNameLst>
                                          <p:attrName>ppt_x</p:attrName>
                                        </p:attrNameLst>
                                      </p:cBhvr>
                                      <p:tavLst>
                                        <p:tav tm="0">
                                          <p:val>
                                            <p:strVal val="1+#ppt_w/2"/>
                                          </p:val>
                                        </p:tav>
                                        <p:tav tm="100000">
                                          <p:val>
                                            <p:strVal val="#ppt_x"/>
                                          </p:val>
                                        </p:tav>
                                      </p:tavLst>
                                    </p:anim>
                                    <p:anim calcmode="lin" valueType="num">
                                      <p:cBhvr additive="base">
                                        <p:cTn id="36" dur="125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250" fill="hold"/>
                                        <p:tgtEl>
                                          <p:spTgt spid="33"/>
                                        </p:tgtEl>
                                        <p:attrNameLst>
                                          <p:attrName>ppt_x</p:attrName>
                                        </p:attrNameLst>
                                      </p:cBhvr>
                                      <p:tavLst>
                                        <p:tav tm="0">
                                          <p:val>
                                            <p:strVal val="1+#ppt_w/2"/>
                                          </p:val>
                                        </p:tav>
                                        <p:tav tm="100000">
                                          <p:val>
                                            <p:strVal val="#ppt_x"/>
                                          </p:val>
                                        </p:tav>
                                      </p:tavLst>
                                    </p:anim>
                                    <p:anim calcmode="lin" valueType="num">
                                      <p:cBhvr additive="base">
                                        <p:cTn id="40" dur="125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550"/>
                            </p:stCondLst>
                            <p:childTnLst>
                              <p:par>
                                <p:cTn id="42" presetID="10" presetClass="entr" presetSubtype="0" fill="hold" grpId="0" nodeType="afterEffect">
                                  <p:stCondLst>
                                    <p:cond delay="1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xEl>
                                              <p:pRg st="0" end="0"/>
                                            </p:txEl>
                                          </p:spTgt>
                                        </p:tgtEl>
                                        <p:attrNameLst>
                                          <p:attrName>style.visibility</p:attrName>
                                        </p:attrNameLst>
                                      </p:cBhvr>
                                      <p:to>
                                        <p:strVal val="visible"/>
                                      </p:to>
                                    </p:set>
                                    <p:animEffect transition="in" filter="fade">
                                      <p:cBhvr>
                                        <p:cTn id="49" dur="1000"/>
                                        <p:tgtEl>
                                          <p:spTgt spid="32">
                                            <p:txEl>
                                              <p:pRg st="0" end="0"/>
                                            </p:txEl>
                                          </p:spTgt>
                                        </p:tgtEl>
                                      </p:cBhvr>
                                    </p:animEffect>
                                    <p:anim calcmode="lin" valueType="num">
                                      <p:cBhvr>
                                        <p:cTn id="5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xEl>
                                              <p:pRg st="1" end="1"/>
                                            </p:txEl>
                                          </p:spTgt>
                                        </p:tgtEl>
                                        <p:attrNameLst>
                                          <p:attrName>style.visibility</p:attrName>
                                        </p:attrNameLst>
                                      </p:cBhvr>
                                      <p:to>
                                        <p:strVal val="visible"/>
                                      </p:to>
                                    </p:set>
                                    <p:animEffect transition="in" filter="fade">
                                      <p:cBhvr>
                                        <p:cTn id="56" dur="1000"/>
                                        <p:tgtEl>
                                          <p:spTgt spid="32">
                                            <p:txEl>
                                              <p:pRg st="1" end="1"/>
                                            </p:txEl>
                                          </p:spTgt>
                                        </p:tgtEl>
                                      </p:cBhvr>
                                    </p:animEffect>
                                    <p:anim calcmode="lin" valueType="num">
                                      <p:cBhvr>
                                        <p:cTn id="5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32">
                                            <p:txEl>
                                              <p:pRg st="2" end="2"/>
                                            </p:txEl>
                                          </p:spTgt>
                                        </p:tgtEl>
                                        <p:attrNameLst>
                                          <p:attrName>style.visibility</p:attrName>
                                        </p:attrNameLst>
                                      </p:cBhvr>
                                      <p:to>
                                        <p:strVal val="visible"/>
                                      </p:to>
                                    </p:set>
                                    <p:animEffect transition="in" filter="fade">
                                      <p:cBhvr>
                                        <p:cTn id="62" dur="1000"/>
                                        <p:tgtEl>
                                          <p:spTgt spid="32">
                                            <p:txEl>
                                              <p:pRg st="2" end="2"/>
                                            </p:txEl>
                                          </p:spTgt>
                                        </p:tgtEl>
                                      </p:cBhvr>
                                    </p:animEffect>
                                    <p:anim calcmode="lin" valueType="num">
                                      <p:cBhvr>
                                        <p:cTn id="6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2">
                                            <p:txEl>
                                              <p:pRg st="3" end="3"/>
                                            </p:txEl>
                                          </p:spTgt>
                                        </p:tgtEl>
                                        <p:attrNameLst>
                                          <p:attrName>style.visibility</p:attrName>
                                        </p:attrNameLst>
                                      </p:cBhvr>
                                      <p:to>
                                        <p:strVal val="visible"/>
                                      </p:to>
                                    </p:set>
                                    <p:animEffect transition="in" filter="fade">
                                      <p:cBhvr>
                                        <p:cTn id="69" dur="1000"/>
                                        <p:tgtEl>
                                          <p:spTgt spid="32">
                                            <p:txEl>
                                              <p:pRg st="3" end="3"/>
                                            </p:txEl>
                                          </p:spTgt>
                                        </p:tgtEl>
                                      </p:cBhvr>
                                    </p:animEffect>
                                    <p:anim calcmode="lin" valueType="num">
                                      <p:cBhvr>
                                        <p:cTn id="70"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3" end="3"/>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2">
                                            <p:txEl>
                                              <p:pRg st="4" end="4"/>
                                            </p:txEl>
                                          </p:spTgt>
                                        </p:tgtEl>
                                        <p:attrNameLst>
                                          <p:attrName>style.visibility</p:attrName>
                                        </p:attrNameLst>
                                      </p:cBhvr>
                                      <p:to>
                                        <p:strVal val="visible"/>
                                      </p:to>
                                    </p:set>
                                    <p:animEffect transition="in" filter="fade">
                                      <p:cBhvr>
                                        <p:cTn id="74" dur="1000"/>
                                        <p:tgtEl>
                                          <p:spTgt spid="32">
                                            <p:txEl>
                                              <p:pRg st="4" end="4"/>
                                            </p:txEl>
                                          </p:spTgt>
                                        </p:tgtEl>
                                      </p:cBhvr>
                                    </p:animEffect>
                                    <p:anim calcmode="lin" valueType="num">
                                      <p:cBhvr>
                                        <p:cTn id="7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32">
                                            <p:txEl>
                                              <p:pRg st="4" end="4"/>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2">
                                            <p:txEl>
                                              <p:pRg st="5" end="5"/>
                                            </p:txEl>
                                          </p:spTgt>
                                        </p:tgtEl>
                                        <p:attrNameLst>
                                          <p:attrName>style.visibility</p:attrName>
                                        </p:attrNameLst>
                                      </p:cBhvr>
                                      <p:to>
                                        <p:strVal val="visible"/>
                                      </p:to>
                                    </p:set>
                                    <p:animEffect transition="in" filter="fade">
                                      <p:cBhvr>
                                        <p:cTn id="79" dur="1000"/>
                                        <p:tgtEl>
                                          <p:spTgt spid="32">
                                            <p:txEl>
                                              <p:pRg st="5" end="5"/>
                                            </p:txEl>
                                          </p:spTgt>
                                        </p:tgtEl>
                                      </p:cBhvr>
                                    </p:animEffect>
                                    <p:anim calcmode="lin" valueType="num">
                                      <p:cBhvr>
                                        <p:cTn id="80" dur="1000" fill="hold"/>
                                        <p:tgtEl>
                                          <p:spTgt spid="32">
                                            <p:txEl>
                                              <p:pRg st="5" end="5"/>
                                            </p:txEl>
                                          </p:spTgt>
                                        </p:tgtEl>
                                        <p:attrNameLst>
                                          <p:attrName>ppt_x</p:attrName>
                                        </p:attrNameLst>
                                      </p:cBhvr>
                                      <p:tavLst>
                                        <p:tav tm="0">
                                          <p:val>
                                            <p:strVal val="#ppt_x"/>
                                          </p:val>
                                        </p:tav>
                                        <p:tav tm="100000">
                                          <p:val>
                                            <p:strVal val="#ppt_x"/>
                                          </p:val>
                                        </p:tav>
                                      </p:tavLst>
                                    </p:anim>
                                    <p:anim calcmode="lin" valueType="num">
                                      <p:cBhvr>
                                        <p:cTn id="81" dur="1000" fill="hold"/>
                                        <p:tgtEl>
                                          <p:spTgt spid="32">
                                            <p:txEl>
                                              <p:pRg st="5" end="5"/>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2">
                                            <p:txEl>
                                              <p:pRg st="6" end="6"/>
                                            </p:txEl>
                                          </p:spTgt>
                                        </p:tgtEl>
                                        <p:attrNameLst>
                                          <p:attrName>style.visibility</p:attrName>
                                        </p:attrNameLst>
                                      </p:cBhvr>
                                      <p:to>
                                        <p:strVal val="visible"/>
                                      </p:to>
                                    </p:set>
                                    <p:animEffect transition="in" filter="fade">
                                      <p:cBhvr>
                                        <p:cTn id="84" dur="1000"/>
                                        <p:tgtEl>
                                          <p:spTgt spid="32">
                                            <p:txEl>
                                              <p:pRg st="6" end="6"/>
                                            </p:txEl>
                                          </p:spTgt>
                                        </p:tgtEl>
                                      </p:cBhvr>
                                    </p:animEffect>
                                    <p:anim calcmode="lin" valueType="num">
                                      <p:cBhvr>
                                        <p:cTn id="85" dur="1000" fill="hold"/>
                                        <p:tgtEl>
                                          <p:spTgt spid="32">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32">
                                            <p:txEl>
                                              <p:pRg st="6" end="6"/>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2">
                                            <p:txEl>
                                              <p:pRg st="7" end="7"/>
                                            </p:txEl>
                                          </p:spTgt>
                                        </p:tgtEl>
                                        <p:attrNameLst>
                                          <p:attrName>style.visibility</p:attrName>
                                        </p:attrNameLst>
                                      </p:cBhvr>
                                      <p:to>
                                        <p:strVal val="visible"/>
                                      </p:to>
                                    </p:set>
                                    <p:animEffect transition="in" filter="fade">
                                      <p:cBhvr>
                                        <p:cTn id="89" dur="1000"/>
                                        <p:tgtEl>
                                          <p:spTgt spid="32">
                                            <p:txEl>
                                              <p:pRg st="7" end="7"/>
                                            </p:txEl>
                                          </p:spTgt>
                                        </p:tgtEl>
                                      </p:cBhvr>
                                    </p:animEffect>
                                    <p:anim calcmode="lin" valueType="num">
                                      <p:cBhvr>
                                        <p:cTn id="90" dur="1000" fill="hold"/>
                                        <p:tgtEl>
                                          <p:spTgt spid="32">
                                            <p:txEl>
                                              <p:pRg st="7" end="7"/>
                                            </p:txEl>
                                          </p:spTgt>
                                        </p:tgtEl>
                                        <p:attrNameLst>
                                          <p:attrName>ppt_x</p:attrName>
                                        </p:attrNameLst>
                                      </p:cBhvr>
                                      <p:tavLst>
                                        <p:tav tm="0">
                                          <p:val>
                                            <p:strVal val="#ppt_x"/>
                                          </p:val>
                                        </p:tav>
                                        <p:tav tm="100000">
                                          <p:val>
                                            <p:strVal val="#ppt_x"/>
                                          </p:val>
                                        </p:tav>
                                      </p:tavLst>
                                    </p:anim>
                                    <p:anim calcmode="lin" valueType="num">
                                      <p:cBhvr>
                                        <p:cTn id="91" dur="1000" fill="hold"/>
                                        <p:tgtEl>
                                          <p:spTgt spid="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2">
                                            <p:txEl>
                                              <p:pRg st="8" end="8"/>
                                            </p:txEl>
                                          </p:spTgt>
                                        </p:tgtEl>
                                        <p:attrNameLst>
                                          <p:attrName>style.visibility</p:attrName>
                                        </p:attrNameLst>
                                      </p:cBhvr>
                                      <p:to>
                                        <p:strVal val="visible"/>
                                      </p:to>
                                    </p:set>
                                    <p:animEffect transition="in" filter="fade">
                                      <p:cBhvr>
                                        <p:cTn id="96" dur="1000"/>
                                        <p:tgtEl>
                                          <p:spTgt spid="32">
                                            <p:txEl>
                                              <p:pRg st="8" end="8"/>
                                            </p:txEl>
                                          </p:spTgt>
                                        </p:tgtEl>
                                      </p:cBhvr>
                                    </p:animEffect>
                                    <p:anim calcmode="lin" valueType="num">
                                      <p:cBhvr>
                                        <p:cTn id="97" dur="1000" fill="hold"/>
                                        <p:tgtEl>
                                          <p:spTgt spid="32">
                                            <p:txEl>
                                              <p:pRg st="8" end="8"/>
                                            </p:txEl>
                                          </p:spTgt>
                                        </p:tgtEl>
                                        <p:attrNameLst>
                                          <p:attrName>ppt_x</p:attrName>
                                        </p:attrNameLst>
                                      </p:cBhvr>
                                      <p:tavLst>
                                        <p:tav tm="0">
                                          <p:val>
                                            <p:strVal val="#ppt_x"/>
                                          </p:val>
                                        </p:tav>
                                        <p:tav tm="100000">
                                          <p:val>
                                            <p:strVal val="#ppt_x"/>
                                          </p:val>
                                        </p:tav>
                                      </p:tavLst>
                                    </p:anim>
                                    <p:anim calcmode="lin" valueType="num">
                                      <p:cBhvr>
                                        <p:cTn id="98" dur="1000" fill="hold"/>
                                        <p:tgtEl>
                                          <p:spTgt spid="3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2">
                                            <p:txEl>
                                              <p:pRg st="9" end="9"/>
                                            </p:txEl>
                                          </p:spTgt>
                                        </p:tgtEl>
                                        <p:attrNameLst>
                                          <p:attrName>style.visibility</p:attrName>
                                        </p:attrNameLst>
                                      </p:cBhvr>
                                      <p:to>
                                        <p:strVal val="visible"/>
                                      </p:to>
                                    </p:set>
                                    <p:animEffect transition="in" filter="fade">
                                      <p:cBhvr>
                                        <p:cTn id="103" dur="1000"/>
                                        <p:tgtEl>
                                          <p:spTgt spid="32">
                                            <p:txEl>
                                              <p:pRg st="9" end="9"/>
                                            </p:txEl>
                                          </p:spTgt>
                                        </p:tgtEl>
                                      </p:cBhvr>
                                    </p:animEffect>
                                    <p:anim calcmode="lin" valueType="num">
                                      <p:cBhvr>
                                        <p:cTn id="104" dur="1000" fill="hold"/>
                                        <p:tgtEl>
                                          <p:spTgt spid="32">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32">
                                            <p:txEl>
                                              <p:pRg st="9" end="9"/>
                                            </p:txEl>
                                          </p:spTgt>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2">
                                            <p:txEl>
                                              <p:pRg st="10" end="10"/>
                                            </p:txEl>
                                          </p:spTgt>
                                        </p:tgtEl>
                                        <p:attrNameLst>
                                          <p:attrName>style.visibility</p:attrName>
                                        </p:attrNameLst>
                                      </p:cBhvr>
                                      <p:to>
                                        <p:strVal val="visible"/>
                                      </p:to>
                                    </p:set>
                                    <p:animEffect transition="in" filter="fade">
                                      <p:cBhvr>
                                        <p:cTn id="108" dur="1000"/>
                                        <p:tgtEl>
                                          <p:spTgt spid="32">
                                            <p:txEl>
                                              <p:pRg st="10" end="10"/>
                                            </p:txEl>
                                          </p:spTgt>
                                        </p:tgtEl>
                                      </p:cBhvr>
                                    </p:animEffect>
                                    <p:anim calcmode="lin" valueType="num">
                                      <p:cBhvr>
                                        <p:cTn id="109" dur="1000" fill="hold"/>
                                        <p:tgtEl>
                                          <p:spTgt spid="32">
                                            <p:txEl>
                                              <p:pRg st="10" end="10"/>
                                            </p:txEl>
                                          </p:spTgt>
                                        </p:tgtEl>
                                        <p:attrNameLst>
                                          <p:attrName>ppt_x</p:attrName>
                                        </p:attrNameLst>
                                      </p:cBhvr>
                                      <p:tavLst>
                                        <p:tav tm="0">
                                          <p:val>
                                            <p:strVal val="#ppt_x"/>
                                          </p:val>
                                        </p:tav>
                                        <p:tav tm="100000">
                                          <p:val>
                                            <p:strVal val="#ppt_x"/>
                                          </p:val>
                                        </p:tav>
                                      </p:tavLst>
                                    </p:anim>
                                    <p:anim calcmode="lin" valueType="num">
                                      <p:cBhvr>
                                        <p:cTn id="110" dur="1000" fill="hold"/>
                                        <p:tgtEl>
                                          <p:spTgt spid="32">
                                            <p:txEl>
                                              <p:pRg st="10" end="10"/>
                                            </p:txEl>
                                          </p:spTgt>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2">
                                            <p:txEl>
                                              <p:pRg st="11" end="11"/>
                                            </p:txEl>
                                          </p:spTgt>
                                        </p:tgtEl>
                                        <p:attrNameLst>
                                          <p:attrName>style.visibility</p:attrName>
                                        </p:attrNameLst>
                                      </p:cBhvr>
                                      <p:to>
                                        <p:strVal val="visible"/>
                                      </p:to>
                                    </p:set>
                                    <p:animEffect transition="in" filter="fade">
                                      <p:cBhvr>
                                        <p:cTn id="113" dur="1000"/>
                                        <p:tgtEl>
                                          <p:spTgt spid="32">
                                            <p:txEl>
                                              <p:pRg st="11" end="11"/>
                                            </p:txEl>
                                          </p:spTgt>
                                        </p:tgtEl>
                                      </p:cBhvr>
                                    </p:animEffect>
                                    <p:anim calcmode="lin" valueType="num">
                                      <p:cBhvr>
                                        <p:cTn id="114" dur="1000" fill="hold"/>
                                        <p:tgtEl>
                                          <p:spTgt spid="32">
                                            <p:txEl>
                                              <p:pRg st="11" end="11"/>
                                            </p:txEl>
                                          </p:spTgt>
                                        </p:tgtEl>
                                        <p:attrNameLst>
                                          <p:attrName>ppt_x</p:attrName>
                                        </p:attrNameLst>
                                      </p:cBhvr>
                                      <p:tavLst>
                                        <p:tav tm="0">
                                          <p:val>
                                            <p:strVal val="#ppt_x"/>
                                          </p:val>
                                        </p:tav>
                                        <p:tav tm="100000">
                                          <p:val>
                                            <p:strVal val="#ppt_x"/>
                                          </p:val>
                                        </p:tav>
                                      </p:tavLst>
                                    </p:anim>
                                    <p:anim calcmode="lin" valueType="num">
                                      <p:cBhvr>
                                        <p:cTn id="115" dur="1000" fill="hold"/>
                                        <p:tgtEl>
                                          <p:spTgt spid="3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32">
                                            <p:txEl>
                                              <p:pRg st="12" end="12"/>
                                            </p:txEl>
                                          </p:spTgt>
                                        </p:tgtEl>
                                        <p:attrNameLst>
                                          <p:attrName>style.visibility</p:attrName>
                                        </p:attrNameLst>
                                      </p:cBhvr>
                                      <p:to>
                                        <p:strVal val="visible"/>
                                      </p:to>
                                    </p:set>
                                    <p:animEffect transition="in" filter="fade">
                                      <p:cBhvr>
                                        <p:cTn id="120" dur="1000"/>
                                        <p:tgtEl>
                                          <p:spTgt spid="32">
                                            <p:txEl>
                                              <p:pRg st="12" end="12"/>
                                            </p:txEl>
                                          </p:spTgt>
                                        </p:tgtEl>
                                      </p:cBhvr>
                                    </p:animEffect>
                                    <p:anim calcmode="lin" valueType="num">
                                      <p:cBhvr>
                                        <p:cTn id="121" dur="1000" fill="hold"/>
                                        <p:tgtEl>
                                          <p:spTgt spid="32">
                                            <p:txEl>
                                              <p:pRg st="12" end="12"/>
                                            </p:txEl>
                                          </p:spTgt>
                                        </p:tgtEl>
                                        <p:attrNameLst>
                                          <p:attrName>ppt_x</p:attrName>
                                        </p:attrNameLst>
                                      </p:cBhvr>
                                      <p:tavLst>
                                        <p:tav tm="0">
                                          <p:val>
                                            <p:strVal val="#ppt_x"/>
                                          </p:val>
                                        </p:tav>
                                        <p:tav tm="100000">
                                          <p:val>
                                            <p:strVal val="#ppt_x"/>
                                          </p:val>
                                        </p:tav>
                                      </p:tavLst>
                                    </p:anim>
                                    <p:anim calcmode="lin" valueType="num">
                                      <p:cBhvr>
                                        <p:cTn id="122" dur="1000" fill="hold"/>
                                        <p:tgtEl>
                                          <p:spTgt spid="3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32" grpId="0" uiExpand="1" build="p"/>
      <p:bldP spid="8" grpId="0" animBg="1"/>
      <p:bldP spid="10" grpId="0" animBg="1"/>
      <p:bldP spid="11" grpId="0" animBg="1"/>
      <p:bldP spid="12" grpId="0" animBg="1"/>
      <p:bldP spid="13" grpId="0" animBg="1"/>
      <p:bldP spid="14" grpId="0" animBg="1"/>
      <p:bldP spid="29"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p:nvPr/>
        </p:nvSpPr>
        <p:spPr>
          <a:xfrm>
            <a:off x="9984432" y="404664"/>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9" name="Parallelogram 18">
            <a:extLst>
              <a:ext uri="{FF2B5EF4-FFF2-40B4-BE49-F238E27FC236}">
                <a16:creationId xmlns:a16="http://schemas.microsoft.com/office/drawing/2014/main" id="{DDF81FD5-0EBF-443D-A343-4C0D13A335FF}"/>
              </a:ext>
            </a:extLst>
          </p:cNvPr>
          <p:cNvSpPr/>
          <p:nvPr/>
        </p:nvSpPr>
        <p:spPr>
          <a:xfrm>
            <a:off x="10366946" y="5273694"/>
            <a:ext cx="1129654" cy="1683698"/>
          </a:xfrm>
          <a:custGeom>
            <a:avLst/>
            <a:gdLst/>
            <a:ahLst/>
            <a:cxnLst/>
            <a:rect l="l" t="t" r="r" b="b"/>
            <a:pathLst>
              <a:path w="1129654" h="1683698">
                <a:moveTo>
                  <a:pt x="397975" y="0"/>
                </a:moveTo>
                <a:lnTo>
                  <a:pt x="1129654" y="1420"/>
                </a:lnTo>
                <a:lnTo>
                  <a:pt x="720955" y="1683698"/>
                </a:lnTo>
                <a:lnTo>
                  <a:pt x="0" y="168369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2" name="TextBox 31">
            <a:extLst>
              <a:ext uri="{FF2B5EF4-FFF2-40B4-BE49-F238E27FC236}">
                <a16:creationId xmlns:a16="http://schemas.microsoft.com/office/drawing/2014/main" id="{37B7E91E-1E73-4D94-9ABA-36322044B398}"/>
              </a:ext>
            </a:extLst>
          </p:cNvPr>
          <p:cNvSpPr txBox="1"/>
          <p:nvPr/>
        </p:nvSpPr>
        <p:spPr>
          <a:xfrm>
            <a:off x="1269581" y="1192283"/>
            <a:ext cx="9407036" cy="5549590"/>
          </a:xfrm>
          <a:prstGeom prst="rect">
            <a:avLst/>
          </a:prstGeom>
          <a:noFill/>
        </p:spPr>
        <p:txBody>
          <a:bodyPr wrap="square" rtlCol="0">
            <a:normAutofit/>
          </a:bodyPr>
          <a:lstStyle/>
          <a:p>
            <a:pPr marL="285750" indent="-285750">
              <a:buFont typeface="Arial" panose="020B0604020202020204" pitchFamily="34" charset="0"/>
              <a:buChar char="•"/>
            </a:pPr>
            <a:r>
              <a:rPr lang="en-US" b="1" dirty="0"/>
              <a:t>QUESTION:</a:t>
            </a:r>
            <a:r>
              <a:rPr lang="en-US" dirty="0"/>
              <a:t> What did you like best about what you saw / heard - (WFA) Wait For Answer </a:t>
            </a:r>
          </a:p>
          <a:p>
            <a:pPr marL="285750" indent="-285750">
              <a:buFont typeface="Arial" panose="020B0604020202020204" pitchFamily="34" charset="0"/>
              <a:buChar char="•"/>
            </a:pPr>
            <a:r>
              <a:rPr lang="en-US" dirty="0"/>
              <a:t>On a scale </a:t>
            </a:r>
            <a:r>
              <a:rPr lang="en-US" b="1" dirty="0"/>
              <a:t>of 1 -10</a:t>
            </a:r>
            <a:r>
              <a:rPr lang="en-US" dirty="0"/>
              <a:t>, 10 being I am ready to get started Immediately, 1 being I just want to support and become a customer, what number would you give yourself</a:t>
            </a:r>
          </a:p>
          <a:p>
            <a:pPr marL="742950" lvl="1" indent="-285750">
              <a:buFont typeface="Arial" panose="020B0604020202020204" pitchFamily="34" charset="0"/>
              <a:buChar char="•"/>
            </a:pPr>
            <a:r>
              <a:rPr lang="en-US" dirty="0"/>
              <a:t>If they are a 10 - get an application in their hand and enroll them</a:t>
            </a:r>
          </a:p>
          <a:p>
            <a:pPr marL="742950" lvl="1" indent="-285750">
              <a:buFont typeface="Arial" panose="020B0604020202020204" pitchFamily="34" charset="0"/>
              <a:buChar char="•"/>
            </a:pPr>
            <a:r>
              <a:rPr lang="en-US" dirty="0"/>
              <a:t>5-9 means very interested.  question "what would it take to move you from X to a 10)  isolate their question  - </a:t>
            </a:r>
            <a:r>
              <a:rPr lang="en-US" b="1" dirty="0"/>
              <a:t>THREE WAY PHONE CALL - SPONSOR ON STANDBYE </a:t>
            </a:r>
            <a:r>
              <a:rPr lang="en-US" dirty="0"/>
              <a:t> I have the perfect person to answer that question - do a 3 way</a:t>
            </a:r>
          </a:p>
          <a:p>
            <a:pPr marL="742950" lvl="1" indent="-285750">
              <a:buFont typeface="Arial" panose="020B0604020202020204" pitchFamily="34" charset="0"/>
              <a:buChar char="•"/>
            </a:pPr>
            <a:r>
              <a:rPr lang="en-US" dirty="0"/>
              <a:t>4-1  Thank them for coming out.  "Next time you are traveling - if my prices are the same or better, would you give me a chance to earn your business</a:t>
            </a:r>
          </a:p>
          <a:p>
            <a:pPr lvl="2"/>
            <a:r>
              <a:rPr lang="en-US" dirty="0"/>
              <a:t> ** Ask for REFERRALS - they may not be interested at this time, but it doesn't mean they don't know someone or refer you to someone</a:t>
            </a:r>
          </a:p>
          <a:p>
            <a:pPr marL="285750" indent="-285750">
              <a:buFont typeface="Arial" panose="020B0604020202020204" pitchFamily="34" charset="0"/>
              <a:buChar char="•"/>
            </a:pPr>
            <a:r>
              <a:rPr lang="en-US" dirty="0"/>
              <a:t>Assume the sale - they want to get started, Pass out Applications / Meeting Decision Sheets</a:t>
            </a:r>
          </a:p>
          <a:p>
            <a:pPr marL="285750" indent="-285750">
              <a:buFont typeface="Arial" panose="020B0604020202020204" pitchFamily="34" charset="0"/>
              <a:buChar char="•"/>
            </a:pPr>
            <a:r>
              <a:rPr lang="en-US" b="1" dirty="0"/>
              <a:t>Have Strong Posture</a:t>
            </a:r>
            <a:r>
              <a:rPr lang="en-US" dirty="0"/>
              <a:t>.. "Your Mindset is of course they are ready to sign up"</a:t>
            </a:r>
          </a:p>
          <a:p>
            <a:pPr marL="285750" indent="-285750">
              <a:buFont typeface="Arial" panose="020B0604020202020204" pitchFamily="34" charset="0"/>
              <a:buChar char="•"/>
            </a:pPr>
            <a:r>
              <a:rPr lang="en-US" dirty="0"/>
              <a:t>Have your Calendar out - and Book their Travel Party - from your existing travel party.  "I am looking at my calendar and I have  Thursday or Saturday available - Which day would you like to help you launch your business?”  </a:t>
            </a:r>
          </a:p>
          <a:p>
            <a:pPr marL="742950" lvl="1" indent="-285750">
              <a:buFont typeface="Arial" panose="020B0604020202020204" pitchFamily="34" charset="0"/>
              <a:buChar char="•"/>
            </a:pPr>
            <a:r>
              <a:rPr lang="en-US" dirty="0"/>
              <a:t>Get their application - Filled out completely  /  Get them in front of the computer and get them enrolled</a:t>
            </a:r>
          </a:p>
          <a:p>
            <a:pPr marL="285750" indent="-285750">
              <a:buFont typeface="Arial" panose="020B0604020202020204" pitchFamily="34" charset="0"/>
              <a:buChar char="•"/>
            </a:pPr>
            <a:r>
              <a:rPr lang="en-US" dirty="0"/>
              <a:t>Send out THANK YOU NOTES </a:t>
            </a:r>
          </a:p>
          <a:p>
            <a:pPr marL="285750" indent="-285750">
              <a:buFont typeface="Arial" panose="020B0604020202020204" pitchFamily="34" charset="0"/>
              <a:buChar char="•"/>
            </a:pPr>
            <a:endParaRPr lang="en-US" dirty="0"/>
          </a:p>
        </p:txBody>
      </p:sp>
      <p:sp>
        <p:nvSpPr>
          <p:cNvPr id="8" name="Right Triangle 7"/>
          <p:cNvSpPr/>
          <p:nvPr/>
        </p:nvSpPr>
        <p:spPr>
          <a:xfrm flipH="1">
            <a:off x="11090854" y="1852425"/>
            <a:ext cx="1109115" cy="500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0" name="Parallelogram 18">
            <a:extLst>
              <a:ext uri="{FF2B5EF4-FFF2-40B4-BE49-F238E27FC236}">
                <a16:creationId xmlns:a16="http://schemas.microsoft.com/office/drawing/2014/main" id="{DDF81FD5-0EBF-443D-A343-4C0D13A335FF}"/>
              </a:ext>
            </a:extLst>
          </p:cNvPr>
          <p:cNvSpPr/>
          <p:nvPr/>
        </p:nvSpPr>
        <p:spPr>
          <a:xfrm>
            <a:off x="10940989" y="167648"/>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Parallelogram 18">
            <a:extLst>
              <a:ext uri="{FF2B5EF4-FFF2-40B4-BE49-F238E27FC236}">
                <a16:creationId xmlns:a16="http://schemas.microsoft.com/office/drawing/2014/main" id="{DDF81FD5-0EBF-443D-A343-4C0D13A335FF}"/>
              </a:ext>
            </a:extLst>
          </p:cNvPr>
          <p:cNvSpPr/>
          <p:nvPr/>
        </p:nvSpPr>
        <p:spPr>
          <a:xfrm>
            <a:off x="11692386" y="879152"/>
            <a:ext cx="525798" cy="2047835"/>
          </a:xfrm>
          <a:custGeom>
            <a:avLst/>
            <a:gdLst/>
            <a:ahLst/>
            <a:cxnLst/>
            <a:rect l="l" t="t" r="r" b="b"/>
            <a:pathLst>
              <a:path w="525798" h="2047835">
                <a:moveTo>
                  <a:pt x="478851" y="0"/>
                </a:moveTo>
                <a:lnTo>
                  <a:pt x="525798" y="92"/>
                </a:lnTo>
                <a:lnTo>
                  <a:pt x="525798" y="2037228"/>
                </a:lnTo>
                <a:lnTo>
                  <a:pt x="523345" y="2047434"/>
                </a:lnTo>
                <a:lnTo>
                  <a:pt x="0" y="2047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2" name="Parallelogram 18">
            <a:extLst>
              <a:ext uri="{FF2B5EF4-FFF2-40B4-BE49-F238E27FC236}">
                <a16:creationId xmlns:a16="http://schemas.microsoft.com/office/drawing/2014/main" id="{DDF81FD5-0EBF-443D-A343-4C0D13A335FF}"/>
              </a:ext>
            </a:extLst>
          </p:cNvPr>
          <p:cNvSpPr/>
          <p:nvPr/>
        </p:nvSpPr>
        <p:spPr>
          <a:xfrm>
            <a:off x="0" y="4822853"/>
            <a:ext cx="872499" cy="2047720"/>
          </a:xfrm>
          <a:custGeom>
            <a:avLst/>
            <a:gdLst/>
            <a:ahLst/>
            <a:cxnLst/>
            <a:rect l="l" t="t" r="r" b="b"/>
            <a:pathLst>
              <a:path w="872499" h="2047720">
                <a:moveTo>
                  <a:pt x="331349" y="0"/>
                </a:moveTo>
                <a:lnTo>
                  <a:pt x="872499" y="1052"/>
                </a:lnTo>
                <a:lnTo>
                  <a:pt x="376245" y="2047434"/>
                </a:lnTo>
                <a:lnTo>
                  <a:pt x="0" y="2047720"/>
                </a:lnTo>
                <a:lnTo>
                  <a:pt x="0" y="14043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18">
            <a:extLst>
              <a:ext uri="{FF2B5EF4-FFF2-40B4-BE49-F238E27FC236}">
                <a16:creationId xmlns:a16="http://schemas.microsoft.com/office/drawing/2014/main" id="{DDF81FD5-0EBF-443D-A343-4C0D13A335FF}"/>
              </a:ext>
            </a:extLst>
          </p:cNvPr>
          <p:cNvSpPr/>
          <p:nvPr/>
        </p:nvSpPr>
        <p:spPr>
          <a:xfrm>
            <a:off x="-96688" y="-99391"/>
            <a:ext cx="870256" cy="3525493"/>
          </a:xfrm>
          <a:custGeom>
            <a:avLst/>
            <a:gdLst/>
            <a:ahLst/>
            <a:cxnLst/>
            <a:rect l="l" t="t" r="r" b="b"/>
            <a:pathLst>
              <a:path w="870256" h="3525493">
                <a:moveTo>
                  <a:pt x="0" y="0"/>
                </a:moveTo>
                <a:lnTo>
                  <a:pt x="870256" y="0"/>
                </a:lnTo>
                <a:lnTo>
                  <a:pt x="13762" y="3525483"/>
                </a:lnTo>
                <a:lnTo>
                  <a:pt x="0" y="3525493"/>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Parallelogram 18">
            <a:extLst>
              <a:ext uri="{FF2B5EF4-FFF2-40B4-BE49-F238E27FC236}">
                <a16:creationId xmlns:a16="http://schemas.microsoft.com/office/drawing/2014/main" id="{DDF81FD5-0EBF-443D-A343-4C0D13A335FF}"/>
              </a:ext>
            </a:extLst>
          </p:cNvPr>
          <p:cNvSpPr/>
          <p:nvPr/>
        </p:nvSpPr>
        <p:spPr>
          <a:xfrm>
            <a:off x="364916" y="0"/>
            <a:ext cx="671804" cy="618113"/>
          </a:xfrm>
          <a:custGeom>
            <a:avLst/>
            <a:gdLst/>
            <a:ahLst/>
            <a:cxnLst/>
            <a:rect l="l" t="t" r="r" b="b"/>
            <a:pathLst>
              <a:path w="671804" h="618113">
                <a:moveTo>
                  <a:pt x="144535" y="0"/>
                </a:moveTo>
                <a:lnTo>
                  <a:pt x="671804" y="0"/>
                </a:lnTo>
                <a:lnTo>
                  <a:pt x="523345" y="617712"/>
                </a:lnTo>
                <a:lnTo>
                  <a:pt x="0" y="6181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9" name="TextBox 28"/>
          <p:cNvSpPr txBox="1"/>
          <p:nvPr/>
        </p:nvSpPr>
        <p:spPr>
          <a:xfrm>
            <a:off x="1151964" y="677047"/>
            <a:ext cx="6816244" cy="646331"/>
          </a:xfrm>
          <a:prstGeom prst="rect">
            <a:avLst/>
          </a:prstGeom>
          <a:noFill/>
        </p:spPr>
        <p:txBody>
          <a:bodyPr wrap="square" rtlCol="0">
            <a:normAutofit/>
          </a:bodyPr>
          <a:lstStyle/>
          <a:p>
            <a:r>
              <a:rPr lang="en-US" sz="3600" dirty="0">
                <a:latin typeface="Roboto"/>
              </a:rPr>
              <a:t>AFTER THE PRESENTATION</a:t>
            </a:r>
          </a:p>
        </p:txBody>
      </p:sp>
      <p:sp>
        <p:nvSpPr>
          <p:cNvPr id="33" name="Right Triangle 36"/>
          <p:cNvSpPr/>
          <p:nvPr/>
        </p:nvSpPr>
        <p:spPr>
          <a:xfrm flipH="1">
            <a:off x="9408368" y="6309320"/>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Tree>
    <p:extLst>
      <p:ext uri="{BB962C8B-B14F-4D97-AF65-F5344CB8AC3E}">
        <p14:creationId xmlns:p14="http://schemas.microsoft.com/office/powerpoint/2010/main" val="27868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0-#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41000" fill="hold" grpId="0"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4100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50" fill="hold"/>
                                        <p:tgtEl>
                                          <p:spTgt spid="12"/>
                                        </p:tgtEl>
                                        <p:attrNameLst>
                                          <p:attrName>ppt_x</p:attrName>
                                        </p:attrNameLst>
                                      </p:cBhvr>
                                      <p:tavLst>
                                        <p:tav tm="0">
                                          <p:val>
                                            <p:strVal val="0-#ppt_w/2"/>
                                          </p:val>
                                        </p:tav>
                                        <p:tav tm="100000">
                                          <p:val>
                                            <p:strVal val="#ppt_x"/>
                                          </p:val>
                                        </p:tav>
                                      </p:tavLst>
                                    </p:anim>
                                    <p:anim calcmode="lin" valueType="num">
                                      <p:cBhvr additive="base">
                                        <p:cTn id="16" dur="10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150" fill="hold"/>
                                        <p:tgtEl>
                                          <p:spTgt spid="9"/>
                                        </p:tgtEl>
                                        <p:attrNameLst>
                                          <p:attrName>ppt_x</p:attrName>
                                        </p:attrNameLst>
                                      </p:cBhvr>
                                      <p:tavLst>
                                        <p:tav tm="0">
                                          <p:val>
                                            <p:strVal val="1+#ppt_w/2"/>
                                          </p:val>
                                        </p:tav>
                                        <p:tav tm="100000">
                                          <p:val>
                                            <p:strVal val="#ppt_x"/>
                                          </p:val>
                                        </p:tav>
                                      </p:tavLst>
                                    </p:anim>
                                    <p:anim calcmode="lin" valueType="num">
                                      <p:cBhvr additive="base">
                                        <p:cTn id="24" dur="11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50" fill="hold"/>
                                        <p:tgtEl>
                                          <p:spTgt spid="11"/>
                                        </p:tgtEl>
                                        <p:attrNameLst>
                                          <p:attrName>ppt_x</p:attrName>
                                        </p:attrNameLst>
                                      </p:cBhvr>
                                      <p:tavLst>
                                        <p:tav tm="0">
                                          <p:val>
                                            <p:strVal val="1+#ppt_w/2"/>
                                          </p:val>
                                        </p:tav>
                                        <p:tav tm="100000">
                                          <p:val>
                                            <p:strVal val="#ppt_x"/>
                                          </p:val>
                                        </p:tav>
                                      </p:tavLst>
                                    </p:anim>
                                    <p:anim calcmode="lin" valueType="num">
                                      <p:cBhvr additive="base">
                                        <p:cTn id="28" dur="115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1+#ppt_w/2"/>
                                          </p:val>
                                        </p:tav>
                                        <p:tav tm="100000">
                                          <p:val>
                                            <p:strVal val="#ppt_x"/>
                                          </p:val>
                                        </p:tav>
                                      </p:tavLst>
                                    </p:anim>
                                    <p:anim calcmode="lin" valueType="num">
                                      <p:cBhvr additive="base">
                                        <p:cTn id="32" dur="12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3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250" fill="hold"/>
                                        <p:tgtEl>
                                          <p:spTgt spid="31"/>
                                        </p:tgtEl>
                                        <p:attrNameLst>
                                          <p:attrName>ppt_x</p:attrName>
                                        </p:attrNameLst>
                                      </p:cBhvr>
                                      <p:tavLst>
                                        <p:tav tm="0">
                                          <p:val>
                                            <p:strVal val="1+#ppt_w/2"/>
                                          </p:val>
                                        </p:tav>
                                        <p:tav tm="100000">
                                          <p:val>
                                            <p:strVal val="#ppt_x"/>
                                          </p:val>
                                        </p:tav>
                                      </p:tavLst>
                                    </p:anim>
                                    <p:anim calcmode="lin" valueType="num">
                                      <p:cBhvr additive="base">
                                        <p:cTn id="36" dur="125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250" fill="hold"/>
                                        <p:tgtEl>
                                          <p:spTgt spid="33"/>
                                        </p:tgtEl>
                                        <p:attrNameLst>
                                          <p:attrName>ppt_x</p:attrName>
                                        </p:attrNameLst>
                                      </p:cBhvr>
                                      <p:tavLst>
                                        <p:tav tm="0">
                                          <p:val>
                                            <p:strVal val="1+#ppt_w/2"/>
                                          </p:val>
                                        </p:tav>
                                        <p:tav tm="100000">
                                          <p:val>
                                            <p:strVal val="#ppt_x"/>
                                          </p:val>
                                        </p:tav>
                                      </p:tavLst>
                                    </p:anim>
                                    <p:anim calcmode="lin" valueType="num">
                                      <p:cBhvr additive="base">
                                        <p:cTn id="40" dur="125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550"/>
                            </p:stCondLst>
                            <p:childTnLst>
                              <p:par>
                                <p:cTn id="42" presetID="10" presetClass="entr" presetSubtype="0" fill="hold" grpId="0" nodeType="afterEffect">
                                  <p:stCondLst>
                                    <p:cond delay="1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xEl>
                                              <p:pRg st="0" end="0"/>
                                            </p:txEl>
                                          </p:spTgt>
                                        </p:tgtEl>
                                        <p:attrNameLst>
                                          <p:attrName>style.visibility</p:attrName>
                                        </p:attrNameLst>
                                      </p:cBhvr>
                                      <p:to>
                                        <p:strVal val="visible"/>
                                      </p:to>
                                    </p:set>
                                    <p:animEffect transition="in" filter="fade">
                                      <p:cBhvr>
                                        <p:cTn id="49" dur="1000"/>
                                        <p:tgtEl>
                                          <p:spTgt spid="32">
                                            <p:txEl>
                                              <p:pRg st="0" end="0"/>
                                            </p:txEl>
                                          </p:spTgt>
                                        </p:tgtEl>
                                      </p:cBhvr>
                                    </p:animEffect>
                                    <p:anim calcmode="lin" valueType="num">
                                      <p:cBhvr>
                                        <p:cTn id="5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
                                            <p:txEl>
                                              <p:pRg st="1" end="1"/>
                                            </p:txEl>
                                          </p:spTgt>
                                        </p:tgtEl>
                                        <p:attrNameLst>
                                          <p:attrName>style.visibility</p:attrName>
                                        </p:attrNameLst>
                                      </p:cBhvr>
                                      <p:to>
                                        <p:strVal val="visible"/>
                                      </p:to>
                                    </p:set>
                                    <p:animEffect transition="in" filter="fade">
                                      <p:cBhvr>
                                        <p:cTn id="56" dur="1000"/>
                                        <p:tgtEl>
                                          <p:spTgt spid="32">
                                            <p:txEl>
                                              <p:pRg st="1" end="1"/>
                                            </p:txEl>
                                          </p:spTgt>
                                        </p:tgtEl>
                                      </p:cBhvr>
                                    </p:animEffect>
                                    <p:anim calcmode="lin" valueType="num">
                                      <p:cBhvr>
                                        <p:cTn id="5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2">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2">
                                            <p:txEl>
                                              <p:pRg st="2" end="2"/>
                                            </p:txEl>
                                          </p:spTgt>
                                        </p:tgtEl>
                                        <p:attrNameLst>
                                          <p:attrName>style.visibility</p:attrName>
                                        </p:attrNameLst>
                                      </p:cBhvr>
                                      <p:to>
                                        <p:strVal val="visible"/>
                                      </p:to>
                                    </p:set>
                                    <p:animEffect transition="in" filter="fade">
                                      <p:cBhvr>
                                        <p:cTn id="61" dur="1000"/>
                                        <p:tgtEl>
                                          <p:spTgt spid="32">
                                            <p:txEl>
                                              <p:pRg st="2" end="2"/>
                                            </p:txEl>
                                          </p:spTgt>
                                        </p:tgtEl>
                                      </p:cBhvr>
                                    </p:animEffect>
                                    <p:anim calcmode="lin" valueType="num">
                                      <p:cBhvr>
                                        <p:cTn id="62"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2">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2">
                                            <p:txEl>
                                              <p:pRg st="3" end="3"/>
                                            </p:txEl>
                                          </p:spTgt>
                                        </p:tgtEl>
                                        <p:attrNameLst>
                                          <p:attrName>style.visibility</p:attrName>
                                        </p:attrNameLst>
                                      </p:cBhvr>
                                      <p:to>
                                        <p:strVal val="visible"/>
                                      </p:to>
                                    </p:set>
                                    <p:animEffect transition="in" filter="fade">
                                      <p:cBhvr>
                                        <p:cTn id="66" dur="1000"/>
                                        <p:tgtEl>
                                          <p:spTgt spid="32">
                                            <p:txEl>
                                              <p:pRg st="3" end="3"/>
                                            </p:txEl>
                                          </p:spTgt>
                                        </p:tgtEl>
                                      </p:cBhvr>
                                    </p:animEffect>
                                    <p:anim calcmode="lin" valueType="num">
                                      <p:cBhvr>
                                        <p:cTn id="67"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32">
                                            <p:txEl>
                                              <p:pRg st="3" end="3"/>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2">
                                            <p:txEl>
                                              <p:pRg st="4" end="4"/>
                                            </p:txEl>
                                          </p:spTgt>
                                        </p:tgtEl>
                                        <p:attrNameLst>
                                          <p:attrName>style.visibility</p:attrName>
                                        </p:attrNameLst>
                                      </p:cBhvr>
                                      <p:to>
                                        <p:strVal val="visible"/>
                                      </p:to>
                                    </p:set>
                                    <p:animEffect transition="in" filter="fade">
                                      <p:cBhvr>
                                        <p:cTn id="71" dur="1000"/>
                                        <p:tgtEl>
                                          <p:spTgt spid="32">
                                            <p:txEl>
                                              <p:pRg st="4" end="4"/>
                                            </p:txEl>
                                          </p:spTgt>
                                        </p:tgtEl>
                                      </p:cBhvr>
                                    </p:animEffect>
                                    <p:anim calcmode="lin" valueType="num">
                                      <p:cBhvr>
                                        <p:cTn id="72"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32">
                                            <p:txEl>
                                              <p:pRg st="4" end="4"/>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2">
                                            <p:txEl>
                                              <p:pRg st="5" end="5"/>
                                            </p:txEl>
                                          </p:spTgt>
                                        </p:tgtEl>
                                        <p:attrNameLst>
                                          <p:attrName>style.visibility</p:attrName>
                                        </p:attrNameLst>
                                      </p:cBhvr>
                                      <p:to>
                                        <p:strVal val="visible"/>
                                      </p:to>
                                    </p:set>
                                    <p:animEffect transition="in" filter="fade">
                                      <p:cBhvr>
                                        <p:cTn id="76" dur="1000"/>
                                        <p:tgtEl>
                                          <p:spTgt spid="32">
                                            <p:txEl>
                                              <p:pRg st="5" end="5"/>
                                            </p:txEl>
                                          </p:spTgt>
                                        </p:tgtEl>
                                      </p:cBhvr>
                                    </p:animEffect>
                                    <p:anim calcmode="lin" valueType="num">
                                      <p:cBhvr>
                                        <p:cTn id="77" dur="1000" fill="hold"/>
                                        <p:tgtEl>
                                          <p:spTgt spid="32">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2">
                                            <p:txEl>
                                              <p:pRg st="6" end="6"/>
                                            </p:txEl>
                                          </p:spTgt>
                                        </p:tgtEl>
                                        <p:attrNameLst>
                                          <p:attrName>style.visibility</p:attrName>
                                        </p:attrNameLst>
                                      </p:cBhvr>
                                      <p:to>
                                        <p:strVal val="visible"/>
                                      </p:to>
                                    </p:set>
                                    <p:animEffect transition="in" filter="fade">
                                      <p:cBhvr>
                                        <p:cTn id="83" dur="1000"/>
                                        <p:tgtEl>
                                          <p:spTgt spid="32">
                                            <p:txEl>
                                              <p:pRg st="6" end="6"/>
                                            </p:txEl>
                                          </p:spTgt>
                                        </p:tgtEl>
                                      </p:cBhvr>
                                    </p:animEffect>
                                    <p:anim calcmode="lin" valueType="num">
                                      <p:cBhvr>
                                        <p:cTn id="84" dur="1000" fill="hold"/>
                                        <p:tgtEl>
                                          <p:spTgt spid="32">
                                            <p:txEl>
                                              <p:pRg st="6" end="6"/>
                                            </p:txEl>
                                          </p:spTgt>
                                        </p:tgtEl>
                                        <p:attrNameLst>
                                          <p:attrName>ppt_x</p:attrName>
                                        </p:attrNameLst>
                                      </p:cBhvr>
                                      <p:tavLst>
                                        <p:tav tm="0">
                                          <p:val>
                                            <p:strVal val="#ppt_x"/>
                                          </p:val>
                                        </p:tav>
                                        <p:tav tm="100000">
                                          <p:val>
                                            <p:strVal val="#ppt_x"/>
                                          </p:val>
                                        </p:tav>
                                      </p:tavLst>
                                    </p:anim>
                                    <p:anim calcmode="lin" valueType="num">
                                      <p:cBhvr>
                                        <p:cTn id="85" dur="1000" fill="hold"/>
                                        <p:tgtEl>
                                          <p:spTgt spid="3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2">
                                            <p:txEl>
                                              <p:pRg st="7" end="7"/>
                                            </p:txEl>
                                          </p:spTgt>
                                        </p:tgtEl>
                                        <p:attrNameLst>
                                          <p:attrName>style.visibility</p:attrName>
                                        </p:attrNameLst>
                                      </p:cBhvr>
                                      <p:to>
                                        <p:strVal val="visible"/>
                                      </p:to>
                                    </p:set>
                                    <p:animEffect transition="in" filter="fade">
                                      <p:cBhvr>
                                        <p:cTn id="90" dur="1000"/>
                                        <p:tgtEl>
                                          <p:spTgt spid="32">
                                            <p:txEl>
                                              <p:pRg st="7" end="7"/>
                                            </p:txEl>
                                          </p:spTgt>
                                        </p:tgtEl>
                                      </p:cBhvr>
                                    </p:animEffect>
                                    <p:anim calcmode="lin" valueType="num">
                                      <p:cBhvr>
                                        <p:cTn id="91" dur="1000" fill="hold"/>
                                        <p:tgtEl>
                                          <p:spTgt spid="32">
                                            <p:txEl>
                                              <p:pRg st="7" end="7"/>
                                            </p:txEl>
                                          </p:spTgt>
                                        </p:tgtEl>
                                        <p:attrNameLst>
                                          <p:attrName>ppt_x</p:attrName>
                                        </p:attrNameLst>
                                      </p:cBhvr>
                                      <p:tavLst>
                                        <p:tav tm="0">
                                          <p:val>
                                            <p:strVal val="#ppt_x"/>
                                          </p:val>
                                        </p:tav>
                                        <p:tav tm="100000">
                                          <p:val>
                                            <p:strVal val="#ppt_x"/>
                                          </p:val>
                                        </p:tav>
                                      </p:tavLst>
                                    </p:anim>
                                    <p:anim calcmode="lin" valueType="num">
                                      <p:cBhvr>
                                        <p:cTn id="92" dur="1000" fill="hold"/>
                                        <p:tgtEl>
                                          <p:spTgt spid="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2">
                                            <p:txEl>
                                              <p:pRg st="8" end="8"/>
                                            </p:txEl>
                                          </p:spTgt>
                                        </p:tgtEl>
                                        <p:attrNameLst>
                                          <p:attrName>style.visibility</p:attrName>
                                        </p:attrNameLst>
                                      </p:cBhvr>
                                      <p:to>
                                        <p:strVal val="visible"/>
                                      </p:to>
                                    </p:set>
                                    <p:animEffect transition="in" filter="fade">
                                      <p:cBhvr>
                                        <p:cTn id="97" dur="1000"/>
                                        <p:tgtEl>
                                          <p:spTgt spid="32">
                                            <p:txEl>
                                              <p:pRg st="8" end="8"/>
                                            </p:txEl>
                                          </p:spTgt>
                                        </p:tgtEl>
                                      </p:cBhvr>
                                    </p:animEffect>
                                    <p:anim calcmode="lin" valueType="num">
                                      <p:cBhvr>
                                        <p:cTn id="98" dur="1000" fill="hold"/>
                                        <p:tgtEl>
                                          <p:spTgt spid="32">
                                            <p:txEl>
                                              <p:pRg st="8" end="8"/>
                                            </p:txEl>
                                          </p:spTgt>
                                        </p:tgtEl>
                                        <p:attrNameLst>
                                          <p:attrName>ppt_x</p:attrName>
                                        </p:attrNameLst>
                                      </p:cBhvr>
                                      <p:tavLst>
                                        <p:tav tm="0">
                                          <p:val>
                                            <p:strVal val="#ppt_x"/>
                                          </p:val>
                                        </p:tav>
                                        <p:tav tm="100000">
                                          <p:val>
                                            <p:strVal val="#ppt_x"/>
                                          </p:val>
                                        </p:tav>
                                      </p:tavLst>
                                    </p:anim>
                                    <p:anim calcmode="lin" valueType="num">
                                      <p:cBhvr>
                                        <p:cTn id="99" dur="1000" fill="hold"/>
                                        <p:tgtEl>
                                          <p:spTgt spid="32">
                                            <p:txEl>
                                              <p:pRg st="8" end="8"/>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2">
                                            <p:txEl>
                                              <p:pRg st="9" end="9"/>
                                            </p:txEl>
                                          </p:spTgt>
                                        </p:tgtEl>
                                        <p:attrNameLst>
                                          <p:attrName>style.visibility</p:attrName>
                                        </p:attrNameLst>
                                      </p:cBhvr>
                                      <p:to>
                                        <p:strVal val="visible"/>
                                      </p:to>
                                    </p:set>
                                    <p:animEffect transition="in" filter="fade">
                                      <p:cBhvr>
                                        <p:cTn id="102" dur="1000"/>
                                        <p:tgtEl>
                                          <p:spTgt spid="32">
                                            <p:txEl>
                                              <p:pRg st="9" end="9"/>
                                            </p:txEl>
                                          </p:spTgt>
                                        </p:tgtEl>
                                      </p:cBhvr>
                                    </p:animEffect>
                                    <p:anim calcmode="lin" valueType="num">
                                      <p:cBhvr>
                                        <p:cTn id="103" dur="1000" fill="hold"/>
                                        <p:tgtEl>
                                          <p:spTgt spid="32">
                                            <p:txEl>
                                              <p:pRg st="9" end="9"/>
                                            </p:txEl>
                                          </p:spTgt>
                                        </p:tgtEl>
                                        <p:attrNameLst>
                                          <p:attrName>ppt_x</p:attrName>
                                        </p:attrNameLst>
                                      </p:cBhvr>
                                      <p:tavLst>
                                        <p:tav tm="0">
                                          <p:val>
                                            <p:strVal val="#ppt_x"/>
                                          </p:val>
                                        </p:tav>
                                        <p:tav tm="100000">
                                          <p:val>
                                            <p:strVal val="#ppt_x"/>
                                          </p:val>
                                        </p:tav>
                                      </p:tavLst>
                                    </p:anim>
                                    <p:anim calcmode="lin" valueType="num">
                                      <p:cBhvr>
                                        <p:cTn id="104" dur="1000" fill="hold"/>
                                        <p:tgtEl>
                                          <p:spTgt spid="3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2">
                                            <p:txEl>
                                              <p:pRg st="10" end="10"/>
                                            </p:txEl>
                                          </p:spTgt>
                                        </p:tgtEl>
                                        <p:attrNameLst>
                                          <p:attrName>style.visibility</p:attrName>
                                        </p:attrNameLst>
                                      </p:cBhvr>
                                      <p:to>
                                        <p:strVal val="visible"/>
                                      </p:to>
                                    </p:set>
                                    <p:animEffect transition="in" filter="fade">
                                      <p:cBhvr>
                                        <p:cTn id="109" dur="1000"/>
                                        <p:tgtEl>
                                          <p:spTgt spid="32">
                                            <p:txEl>
                                              <p:pRg st="10" end="10"/>
                                            </p:txEl>
                                          </p:spTgt>
                                        </p:tgtEl>
                                      </p:cBhvr>
                                    </p:animEffect>
                                    <p:anim calcmode="lin" valueType="num">
                                      <p:cBhvr>
                                        <p:cTn id="110" dur="1000" fill="hold"/>
                                        <p:tgtEl>
                                          <p:spTgt spid="32">
                                            <p:txEl>
                                              <p:pRg st="10" end="10"/>
                                            </p:txEl>
                                          </p:spTgt>
                                        </p:tgtEl>
                                        <p:attrNameLst>
                                          <p:attrName>ppt_x</p:attrName>
                                        </p:attrNameLst>
                                      </p:cBhvr>
                                      <p:tavLst>
                                        <p:tav tm="0">
                                          <p:val>
                                            <p:strVal val="#ppt_x"/>
                                          </p:val>
                                        </p:tav>
                                        <p:tav tm="100000">
                                          <p:val>
                                            <p:strVal val="#ppt_x"/>
                                          </p:val>
                                        </p:tav>
                                      </p:tavLst>
                                    </p:anim>
                                    <p:anim calcmode="lin" valueType="num">
                                      <p:cBhvr>
                                        <p:cTn id="111" dur="1000" fill="hold"/>
                                        <p:tgtEl>
                                          <p:spTgt spid="3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32" grpId="0" uiExpand="1" build="p"/>
      <p:bldP spid="8" grpId="0" animBg="1"/>
      <p:bldP spid="10" grpId="0" animBg="1"/>
      <p:bldP spid="11" grpId="0" animBg="1"/>
      <p:bldP spid="12" grpId="0" animBg="1"/>
      <p:bldP spid="13" grpId="0" animBg="1"/>
      <p:bldP spid="14" grpId="0" animBg="1"/>
      <p:bldP spid="29"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rallelogram 18">
            <a:extLst>
              <a:ext uri="{FF2B5EF4-FFF2-40B4-BE49-F238E27FC236}">
                <a16:creationId xmlns:a16="http://schemas.microsoft.com/office/drawing/2014/main" id="{DDF81FD5-0EBF-443D-A343-4C0D13A335FF}"/>
              </a:ext>
            </a:extLst>
          </p:cNvPr>
          <p:cNvSpPr/>
          <p:nvPr/>
        </p:nvSpPr>
        <p:spPr>
          <a:xfrm>
            <a:off x="7392144" y="1685024"/>
            <a:ext cx="1876853" cy="3472168"/>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 name="connsiteX0" fmla="*/ 0 w 1413346"/>
              <a:gd name="connsiteY0" fmla="*/ 2415206 h 2422810"/>
              <a:gd name="connsiteX1" fmla="*/ 666671 w 1413346"/>
              <a:gd name="connsiteY1" fmla="*/ 0 h 2422810"/>
              <a:gd name="connsiteX2" fmla="*/ 1413346 w 1413346"/>
              <a:gd name="connsiteY2" fmla="*/ 1241 h 2422810"/>
              <a:gd name="connsiteX3" fmla="*/ 754766 w 1413346"/>
              <a:gd name="connsiteY3" fmla="*/ 2422810 h 2422810"/>
              <a:gd name="connsiteX4" fmla="*/ 0 w 1413346"/>
              <a:gd name="connsiteY4" fmla="*/ 2415206 h 2422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22810">
                <a:moveTo>
                  <a:pt x="0" y="2415206"/>
                </a:moveTo>
                <a:lnTo>
                  <a:pt x="666671" y="0"/>
                </a:lnTo>
                <a:lnTo>
                  <a:pt x="1413346" y="1241"/>
                </a:lnTo>
                <a:lnTo>
                  <a:pt x="754766" y="2422810"/>
                </a:lnTo>
                <a:lnTo>
                  <a:pt x="0" y="24152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6"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4228" t="-14822" r="-28423" b="14822"/>
          <a:stretch/>
        </p:blipFill>
        <p:spPr>
          <a:xfrm>
            <a:off x="-816768" y="1826042"/>
            <a:ext cx="13393488" cy="4386991"/>
          </a:xfrm>
          <a:noFill/>
        </p:spPr>
      </p:pic>
      <p:sp>
        <p:nvSpPr>
          <p:cNvPr id="32" name="Parallelogram 18">
            <a:extLst>
              <a:ext uri="{FF2B5EF4-FFF2-40B4-BE49-F238E27FC236}">
                <a16:creationId xmlns:a16="http://schemas.microsoft.com/office/drawing/2014/main" id="{DDF81FD5-0EBF-443D-A343-4C0D13A335FF}"/>
              </a:ext>
            </a:extLst>
          </p:cNvPr>
          <p:cNvSpPr/>
          <p:nvPr/>
        </p:nvSpPr>
        <p:spPr>
          <a:xfrm>
            <a:off x="11040271" y="1736103"/>
            <a:ext cx="2688577" cy="536530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0" name="TextBox 9">
            <a:extLst>
              <a:ext uri="{FF2B5EF4-FFF2-40B4-BE49-F238E27FC236}">
                <a16:creationId xmlns:a16="http://schemas.microsoft.com/office/drawing/2014/main" id="{29EE5DDC-B01C-46EB-A846-82FCA4362BFA}"/>
              </a:ext>
            </a:extLst>
          </p:cNvPr>
          <p:cNvSpPr txBox="1"/>
          <p:nvPr/>
        </p:nvSpPr>
        <p:spPr>
          <a:xfrm>
            <a:off x="9643514" y="917554"/>
            <a:ext cx="1637609" cy="338554"/>
          </a:xfrm>
          <a:prstGeom prst="rect">
            <a:avLst/>
          </a:prstGeom>
          <a:noFill/>
        </p:spPr>
        <p:txBody>
          <a:bodyPr wrap="square" rtlCol="0">
            <a:normAutofit/>
          </a:bodyPr>
          <a:lstStyle/>
          <a:p>
            <a:r>
              <a:rPr lang="en-GB" sz="1600" b="1" dirty="0">
                <a:solidFill>
                  <a:schemeClr val="bg1"/>
                </a:solidFill>
                <a:latin typeface="Roboto" charset="0"/>
                <a:ea typeface="Roboto" charset="0"/>
                <a:cs typeface="Roboto" charset="0"/>
              </a:rPr>
              <a:t>SAMPLE TEXT</a:t>
            </a:r>
          </a:p>
        </p:txBody>
      </p:sp>
      <p:sp>
        <p:nvSpPr>
          <p:cNvPr id="28" name="TextBox 27">
            <a:extLst>
              <a:ext uri="{FF2B5EF4-FFF2-40B4-BE49-F238E27FC236}">
                <a16:creationId xmlns:a16="http://schemas.microsoft.com/office/drawing/2014/main" id="{1485587F-4871-4877-B117-8419A9E03E45}"/>
              </a:ext>
            </a:extLst>
          </p:cNvPr>
          <p:cNvSpPr txBox="1"/>
          <p:nvPr/>
        </p:nvSpPr>
        <p:spPr>
          <a:xfrm>
            <a:off x="1914415" y="992489"/>
            <a:ext cx="9125856" cy="1612882"/>
          </a:xfrm>
          <a:prstGeom prst="rect">
            <a:avLst/>
          </a:prstGeom>
          <a:noFill/>
        </p:spPr>
        <p:txBody>
          <a:bodyPr wrap="square" rtlCol="0">
            <a:noAutofit/>
          </a:bodyPr>
          <a:lstStyle/>
          <a:p>
            <a:pPr algn="ctr"/>
            <a:r>
              <a:rPr lang="en-US" sz="3600" b="1" i="1" dirty="0"/>
              <a:t>"Don't do what works, do what duplicates“</a:t>
            </a:r>
          </a:p>
          <a:p>
            <a:pPr algn="ctr"/>
            <a:r>
              <a:rPr lang="en-US" sz="3200" i="1" dirty="0"/>
              <a:t> - Anonymous</a:t>
            </a:r>
          </a:p>
        </p:txBody>
      </p:sp>
      <p:sp>
        <p:nvSpPr>
          <p:cNvPr id="22" name="Right Triangle 21"/>
          <p:cNvSpPr/>
          <p:nvPr/>
        </p:nvSpPr>
        <p:spPr>
          <a:xfrm flipV="1">
            <a:off x="-1104801" y="-27384"/>
            <a:ext cx="2731184" cy="6749185"/>
          </a:xfrm>
          <a:custGeom>
            <a:avLst/>
            <a:gdLst/>
            <a:ahLst/>
            <a:cxnLst/>
            <a:rect l="l" t="t" r="r" b="b"/>
            <a:pathLst>
              <a:path w="2731184" h="6749185">
                <a:moveTo>
                  <a:pt x="0" y="4012881"/>
                </a:moveTo>
                <a:lnTo>
                  <a:pt x="504056" y="4012881"/>
                </a:lnTo>
                <a:lnTo>
                  <a:pt x="504056" y="3508825"/>
                </a:lnTo>
                <a:lnTo>
                  <a:pt x="0" y="3508825"/>
                </a:lnTo>
                <a:close/>
                <a:moveTo>
                  <a:pt x="1096831" y="6749185"/>
                </a:moveTo>
                <a:lnTo>
                  <a:pt x="2731184" y="6737610"/>
                </a:lnTo>
                <a:lnTo>
                  <a:pt x="109683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5" name="Parallelogram 18">
            <a:extLst>
              <a:ext uri="{FF2B5EF4-FFF2-40B4-BE49-F238E27FC236}">
                <a16:creationId xmlns:a16="http://schemas.microsoft.com/office/drawing/2014/main" id="{DDF81FD5-0EBF-443D-A343-4C0D13A335FF}"/>
              </a:ext>
            </a:extLst>
          </p:cNvPr>
          <p:cNvSpPr/>
          <p:nvPr/>
        </p:nvSpPr>
        <p:spPr>
          <a:xfrm>
            <a:off x="11696419" y="4853007"/>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3" name="Parallelogram 18">
            <a:extLst>
              <a:ext uri="{FF2B5EF4-FFF2-40B4-BE49-F238E27FC236}">
                <a16:creationId xmlns:a16="http://schemas.microsoft.com/office/drawing/2014/main" id="{DDF81FD5-0EBF-443D-A343-4C0D13A335FF}"/>
              </a:ext>
            </a:extLst>
          </p:cNvPr>
          <p:cNvSpPr/>
          <p:nvPr/>
        </p:nvSpPr>
        <p:spPr>
          <a:xfrm>
            <a:off x="-1104800" y="1988840"/>
            <a:ext cx="2557805" cy="3185679"/>
          </a:xfrm>
          <a:custGeom>
            <a:avLst/>
            <a:gdLst/>
            <a:ahLst/>
            <a:cxnLst/>
            <a:rect l="l" t="t" r="r" b="b"/>
            <a:pathLst>
              <a:path w="2557805" h="3185679">
                <a:moveTo>
                  <a:pt x="0" y="2160240"/>
                </a:moveTo>
                <a:lnTo>
                  <a:pt x="504056" y="2160240"/>
                </a:lnTo>
                <a:lnTo>
                  <a:pt x="504056" y="2664296"/>
                </a:lnTo>
                <a:lnTo>
                  <a:pt x="0" y="2664296"/>
                </a:lnTo>
                <a:close/>
                <a:moveTo>
                  <a:pt x="1701055" y="0"/>
                </a:moveTo>
                <a:lnTo>
                  <a:pt x="2557805" y="1637"/>
                </a:lnTo>
                <a:lnTo>
                  <a:pt x="1772135" y="3185055"/>
                </a:lnTo>
                <a:lnTo>
                  <a:pt x="936104" y="318567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4" name="Parallelogram 18">
            <a:extLst>
              <a:ext uri="{FF2B5EF4-FFF2-40B4-BE49-F238E27FC236}">
                <a16:creationId xmlns:a16="http://schemas.microsoft.com/office/drawing/2014/main" id="{DDF81FD5-0EBF-443D-A343-4C0D13A335FF}"/>
              </a:ext>
            </a:extLst>
          </p:cNvPr>
          <p:cNvSpPr/>
          <p:nvPr/>
        </p:nvSpPr>
        <p:spPr>
          <a:xfrm>
            <a:off x="-1104800" y="2818584"/>
            <a:ext cx="2633011" cy="1582210"/>
          </a:xfrm>
          <a:custGeom>
            <a:avLst/>
            <a:gdLst/>
            <a:ahLst/>
            <a:cxnLst/>
            <a:rect l="l" t="t" r="r" b="b"/>
            <a:pathLst>
              <a:path w="2633011" h="1582210">
                <a:moveTo>
                  <a:pt x="0" y="610416"/>
                </a:moveTo>
                <a:lnTo>
                  <a:pt x="504056" y="610416"/>
                </a:lnTo>
                <a:lnTo>
                  <a:pt x="504056" y="1114472"/>
                </a:lnTo>
                <a:lnTo>
                  <a:pt x="0" y="1114472"/>
                </a:lnTo>
                <a:close/>
                <a:moveTo>
                  <a:pt x="2185623" y="0"/>
                </a:moveTo>
                <a:lnTo>
                  <a:pt x="2633011" y="813"/>
                </a:lnTo>
                <a:lnTo>
                  <a:pt x="2222740" y="1581900"/>
                </a:lnTo>
                <a:lnTo>
                  <a:pt x="1786171" y="15822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43" name="Rectangle 3"/>
          <p:cNvSpPr/>
          <p:nvPr/>
        </p:nvSpPr>
        <p:spPr>
          <a:xfrm>
            <a:off x="11496600" y="4415362"/>
            <a:ext cx="364150" cy="93758"/>
          </a:xfrm>
          <a:custGeom>
            <a:avLst/>
            <a:gdLst/>
            <a:ahLst/>
            <a:cxnLst/>
            <a:rect l="l" t="t" r="r" b="b"/>
            <a:pathLst>
              <a:path w="364150" h="93758">
                <a:moveTo>
                  <a:pt x="364150" y="0"/>
                </a:moveTo>
                <a:lnTo>
                  <a:pt x="341882" y="92374"/>
                </a:lnTo>
                <a:lnTo>
                  <a:pt x="0" y="93758"/>
                </a:lnTo>
                <a:lnTo>
                  <a:pt x="21428" y="35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47" name="Rectangle 2"/>
          <p:cNvSpPr/>
          <p:nvPr/>
        </p:nvSpPr>
        <p:spPr>
          <a:xfrm>
            <a:off x="6816080" y="6381327"/>
            <a:ext cx="664522" cy="1296144"/>
          </a:xfrm>
          <a:custGeom>
            <a:avLst/>
            <a:gdLst/>
            <a:ahLst/>
            <a:cxnLst/>
            <a:rect l="l" t="t" r="r" b="b"/>
            <a:pathLst>
              <a:path w="664522" h="1296144">
                <a:moveTo>
                  <a:pt x="72008" y="792088"/>
                </a:moveTo>
                <a:lnTo>
                  <a:pt x="576064" y="792088"/>
                </a:lnTo>
                <a:lnTo>
                  <a:pt x="576064" y="1296144"/>
                </a:lnTo>
                <a:lnTo>
                  <a:pt x="72008" y="1296144"/>
                </a:lnTo>
                <a:close/>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48" name="Line Callout 1 47"/>
          <p:cNvSpPr/>
          <p:nvPr/>
        </p:nvSpPr>
        <p:spPr>
          <a:xfrm>
            <a:off x="-1968896" y="836712"/>
            <a:ext cx="1764196" cy="1440160"/>
          </a:xfrm>
          <a:prstGeom prst="borderCallout1">
            <a:avLst>
              <a:gd name="adj1" fmla="val 105785"/>
              <a:gd name="adj2" fmla="val 10008"/>
              <a:gd name="adj3" fmla="val 144603"/>
              <a:gd name="adj4" fmla="val 63081"/>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solidFill>
                  <a:schemeClr val="tx1">
                    <a:lumMod val="95000"/>
                    <a:lumOff val="5000"/>
                  </a:schemeClr>
                </a:solidFill>
              </a:rPr>
              <a:t>If replacing the image use these to bring shapes to the front.</a:t>
            </a:r>
            <a:endParaRPr lang="en-US" sz="1400" dirty="0">
              <a:solidFill>
                <a:schemeClr val="tx1">
                  <a:lumMod val="95000"/>
                  <a:lumOff val="5000"/>
                </a:schemeClr>
              </a:solidFill>
            </a:endParaRPr>
          </a:p>
        </p:txBody>
      </p:sp>
    </p:spTree>
    <p:extLst>
      <p:ext uri="{BB962C8B-B14F-4D97-AF65-F5344CB8AC3E}">
        <p14:creationId xmlns:p14="http://schemas.microsoft.com/office/powerpoint/2010/main" val="580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grpId="0"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900" fill="hold"/>
                                        <p:tgtEl>
                                          <p:spTgt spid="22"/>
                                        </p:tgtEl>
                                        <p:attrNameLst>
                                          <p:attrName>ppt_x</p:attrName>
                                        </p:attrNameLst>
                                      </p:cBhvr>
                                      <p:tavLst>
                                        <p:tav tm="0">
                                          <p:val>
                                            <p:strVal val="0-#ppt_w/2"/>
                                          </p:val>
                                        </p:tav>
                                        <p:tav tm="100000">
                                          <p:val>
                                            <p:strVal val="#ppt_x"/>
                                          </p:val>
                                        </p:tav>
                                      </p:tavLst>
                                    </p:anim>
                                    <p:anim calcmode="lin" valueType="num">
                                      <p:cBhvr additive="base">
                                        <p:cTn id="8" dur="19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41000" fill="hold" grpId="0" nodeType="withEffect">
                                  <p:stCondLst>
                                    <p:cond delay="3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900" fill="hold"/>
                                        <p:tgtEl>
                                          <p:spTgt spid="33"/>
                                        </p:tgtEl>
                                        <p:attrNameLst>
                                          <p:attrName>ppt_x</p:attrName>
                                        </p:attrNameLst>
                                      </p:cBhvr>
                                      <p:tavLst>
                                        <p:tav tm="0">
                                          <p:val>
                                            <p:strVal val="0-#ppt_w/2"/>
                                          </p:val>
                                        </p:tav>
                                        <p:tav tm="100000">
                                          <p:val>
                                            <p:strVal val="#ppt_x"/>
                                          </p:val>
                                        </p:tav>
                                      </p:tavLst>
                                    </p:anim>
                                    <p:anim calcmode="lin" valueType="num">
                                      <p:cBhvr additive="base">
                                        <p:cTn id="12" dur="19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decel="4100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700" fill="hold"/>
                                        <p:tgtEl>
                                          <p:spTgt spid="34"/>
                                        </p:tgtEl>
                                        <p:attrNameLst>
                                          <p:attrName>ppt_x</p:attrName>
                                        </p:attrNameLst>
                                      </p:cBhvr>
                                      <p:tavLst>
                                        <p:tav tm="0">
                                          <p:val>
                                            <p:strVal val="0-#ppt_w/2"/>
                                          </p:val>
                                        </p:tav>
                                        <p:tav tm="100000">
                                          <p:val>
                                            <p:strVal val="#ppt_x"/>
                                          </p:val>
                                        </p:tav>
                                      </p:tavLst>
                                    </p:anim>
                                    <p:anim calcmode="lin" valueType="num">
                                      <p:cBhvr additive="base">
                                        <p:cTn id="16" dur="17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3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900" fill="hold"/>
                                        <p:tgtEl>
                                          <p:spTgt spid="25"/>
                                        </p:tgtEl>
                                        <p:attrNameLst>
                                          <p:attrName>ppt_x</p:attrName>
                                        </p:attrNameLst>
                                      </p:cBhvr>
                                      <p:tavLst>
                                        <p:tav tm="0">
                                          <p:val>
                                            <p:strVal val="1+#ppt_w/2"/>
                                          </p:val>
                                        </p:tav>
                                        <p:tav tm="100000">
                                          <p:val>
                                            <p:strVal val="#ppt_x"/>
                                          </p:val>
                                        </p:tav>
                                      </p:tavLst>
                                    </p:anim>
                                    <p:anim calcmode="lin" valueType="num">
                                      <p:cBhvr additive="base">
                                        <p:cTn id="20" dur="19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4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800" fill="hold"/>
                                        <p:tgtEl>
                                          <p:spTgt spid="32"/>
                                        </p:tgtEl>
                                        <p:attrNameLst>
                                          <p:attrName>ppt_x</p:attrName>
                                        </p:attrNameLst>
                                      </p:cBhvr>
                                      <p:tavLst>
                                        <p:tav tm="0">
                                          <p:val>
                                            <p:strVal val="1+#ppt_w/2"/>
                                          </p:val>
                                        </p:tav>
                                        <p:tav tm="100000">
                                          <p:val>
                                            <p:strVal val="#ppt_x"/>
                                          </p:val>
                                        </p:tav>
                                      </p:tavLst>
                                    </p:anim>
                                    <p:anim calcmode="lin" valueType="num">
                                      <p:cBhvr additive="base">
                                        <p:cTn id="24" dur="18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3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900" fill="hold"/>
                                        <p:tgtEl>
                                          <p:spTgt spid="35"/>
                                        </p:tgtEl>
                                        <p:attrNameLst>
                                          <p:attrName>ppt_x</p:attrName>
                                        </p:attrNameLst>
                                      </p:cBhvr>
                                      <p:tavLst>
                                        <p:tav tm="0">
                                          <p:val>
                                            <p:strVal val="1+#ppt_w/2"/>
                                          </p:val>
                                        </p:tav>
                                        <p:tav tm="100000">
                                          <p:val>
                                            <p:strVal val="#ppt_x"/>
                                          </p:val>
                                        </p:tav>
                                      </p:tavLst>
                                    </p:anim>
                                    <p:anim calcmode="lin" valueType="num">
                                      <p:cBhvr additive="base">
                                        <p:cTn id="28" dur="19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8" accel="43000" decel="41000" fill="hold" nodeType="withEffect">
                                  <p:stCondLst>
                                    <p:cond delay="2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0-#ppt_w/2"/>
                                          </p:val>
                                        </p:tav>
                                        <p:tav tm="100000">
                                          <p:val>
                                            <p:strVal val="#ppt_x"/>
                                          </p:val>
                                        </p:tav>
                                      </p:tavLst>
                                    </p:anim>
                                    <p:anim calcmode="lin" valueType="num">
                                      <p:cBhvr additive="base">
                                        <p:cTn id="32" dur="20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3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1900" fill="hold"/>
                                        <p:tgtEl>
                                          <p:spTgt spid="43"/>
                                        </p:tgtEl>
                                        <p:attrNameLst>
                                          <p:attrName>ppt_x</p:attrName>
                                        </p:attrNameLst>
                                      </p:cBhvr>
                                      <p:tavLst>
                                        <p:tav tm="0">
                                          <p:val>
                                            <p:strVal val="1+#ppt_w/2"/>
                                          </p:val>
                                        </p:tav>
                                        <p:tav tm="100000">
                                          <p:val>
                                            <p:strVal val="#ppt_x"/>
                                          </p:val>
                                        </p:tav>
                                      </p:tavLst>
                                    </p:anim>
                                    <p:anim calcmode="lin" valueType="num">
                                      <p:cBhvr additive="base">
                                        <p:cTn id="36" dur="19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30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1900" fill="hold"/>
                                        <p:tgtEl>
                                          <p:spTgt spid="47"/>
                                        </p:tgtEl>
                                        <p:attrNameLst>
                                          <p:attrName>ppt_x</p:attrName>
                                        </p:attrNameLst>
                                      </p:cBhvr>
                                      <p:tavLst>
                                        <p:tav tm="0">
                                          <p:val>
                                            <p:strVal val="1+#ppt_w/2"/>
                                          </p:val>
                                        </p:tav>
                                        <p:tav tm="100000">
                                          <p:val>
                                            <p:strVal val="#ppt_x"/>
                                          </p:val>
                                        </p:tav>
                                      </p:tavLst>
                                    </p:anim>
                                    <p:anim calcmode="lin" valueType="num">
                                      <p:cBhvr additive="base">
                                        <p:cTn id="40" dur="1900" fill="hold"/>
                                        <p:tgtEl>
                                          <p:spTgt spid="47"/>
                                        </p:tgtEl>
                                        <p:attrNameLst>
                                          <p:attrName>ppt_y</p:attrName>
                                        </p:attrNameLst>
                                      </p:cBhvr>
                                      <p:tavLst>
                                        <p:tav tm="0">
                                          <p:val>
                                            <p:strVal val="#ppt_y"/>
                                          </p:val>
                                        </p:tav>
                                        <p:tav tm="100000">
                                          <p:val>
                                            <p:strVal val="#ppt_y"/>
                                          </p:val>
                                        </p:tav>
                                      </p:tavLst>
                                    </p:anim>
                                  </p:childTnLst>
                                </p:cTn>
                              </p:par>
                            </p:childTnLst>
                          </p:cTn>
                        </p:par>
                        <p:par>
                          <p:cTn id="41" fill="hold">
                            <p:stCondLst>
                              <p:cond delay="22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27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animBg="1"/>
      <p:bldP spid="10" grpId="0"/>
      <p:bldP spid="28" grpId="0"/>
      <p:bldP spid="22" grpId="0" animBg="1"/>
      <p:bldP spid="25" grpId="0" animBg="1"/>
      <p:bldP spid="33" grpId="0" animBg="1"/>
      <p:bldP spid="34" grpId="0" animBg="1"/>
      <p:bldP spid="43"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10;&#10;Description automatically generated">
            <a:extLst>
              <a:ext uri="{FF2B5EF4-FFF2-40B4-BE49-F238E27FC236}">
                <a16:creationId xmlns:a16="http://schemas.microsoft.com/office/drawing/2014/main" id="{6759A0E8-EAD8-419E-9022-AD9C5CBDCB1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5094"/>
          <a:stretch/>
        </p:blipFill>
        <p:spPr>
          <a:xfrm>
            <a:off x="20" y="1"/>
            <a:ext cx="12191980" cy="6857999"/>
          </a:xfrm>
          <a:prstGeom prst="rect">
            <a:avLst/>
          </a:prstGeom>
        </p:spPr>
      </p:pic>
      <p:sp>
        <p:nvSpPr>
          <p:cNvPr id="2" name="Title 1">
            <a:extLst>
              <a:ext uri="{FF2B5EF4-FFF2-40B4-BE49-F238E27FC236}">
                <a16:creationId xmlns:a16="http://schemas.microsoft.com/office/drawing/2014/main" id="{3905A014-3EB6-4B89-A6FD-B342F202C3F0}"/>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7400">
                <a:solidFill>
                  <a:srgbClr val="FFFFFF"/>
                </a:solidFill>
                <a:effectLst/>
              </a:rPr>
              <a:t>Weekly Meetings build your team,  </a:t>
            </a:r>
            <a:br>
              <a:rPr lang="en-US" sz="7400">
                <a:solidFill>
                  <a:srgbClr val="FFFFFF"/>
                </a:solidFill>
                <a:effectLst/>
              </a:rPr>
            </a:br>
            <a:r>
              <a:rPr lang="en-US" sz="7400">
                <a:solidFill>
                  <a:srgbClr val="FFFFFF"/>
                </a:solidFill>
                <a:effectLst/>
              </a:rPr>
              <a:t>But Travel Parties Pay your Bills</a:t>
            </a:r>
            <a:endParaRPr lang="en-US" sz="7400">
              <a:solidFill>
                <a:srgbClr val="FFFFFF"/>
              </a:solidFill>
            </a:endParaRPr>
          </a:p>
        </p:txBody>
      </p:sp>
      <p:sp>
        <p:nvSpPr>
          <p:cNvPr id="3" name="Text Placeholder 2">
            <a:extLst>
              <a:ext uri="{FF2B5EF4-FFF2-40B4-BE49-F238E27FC236}">
                <a16:creationId xmlns:a16="http://schemas.microsoft.com/office/drawing/2014/main" id="{C847F730-F71F-4D13-97B2-341F92A72602}"/>
              </a:ext>
            </a:extLst>
          </p:cNvPr>
          <p:cNvSpPr>
            <a:spLocks noGrp="1"/>
          </p:cNvSpPr>
          <p:nvPr>
            <p:ph type="body" sz="half" idx="13"/>
          </p:nvPr>
        </p:nvSpPr>
        <p:spPr>
          <a:xfrm>
            <a:off x="849963" y="1200152"/>
            <a:ext cx="2816535" cy="4457696"/>
          </a:xfrm>
        </p:spPr>
        <p:txBody>
          <a:bodyPr vert="horz" lIns="91440" tIns="45720" rIns="91440" bIns="45720" rtlCol="0" anchor="ctr">
            <a:normAutofit/>
          </a:bodyPr>
          <a:lstStyle/>
          <a:p>
            <a:r>
              <a:rPr lang="en-US" sz="2800">
                <a:solidFill>
                  <a:srgbClr val="FFFFFF"/>
                </a:solidFill>
              </a:rPr>
              <a:t>-Shedrick White</a:t>
            </a:r>
          </a:p>
        </p:txBody>
      </p:sp>
      <p:cxnSp>
        <p:nvCxnSpPr>
          <p:cNvPr id="13" name="Straight Connector 1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4701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rallelogram 18">
            <a:extLst>
              <a:ext uri="{FF2B5EF4-FFF2-40B4-BE49-F238E27FC236}">
                <a16:creationId xmlns:a16="http://schemas.microsoft.com/office/drawing/2014/main" id="{DDF81FD5-0EBF-443D-A343-4C0D13A335FF}"/>
              </a:ext>
            </a:extLst>
          </p:cNvPr>
          <p:cNvSpPr/>
          <p:nvPr/>
        </p:nvSpPr>
        <p:spPr>
          <a:xfrm>
            <a:off x="2550219" y="-963488"/>
            <a:ext cx="4889794" cy="9758036"/>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80C9BEE7-DA5F-41DE-B255-89C109CAB2C2}"/>
              </a:ext>
            </a:extLst>
          </p:cNvPr>
          <p:cNvSpPr txBox="1">
            <a:spLocks/>
          </p:cNvSpPr>
          <p:nvPr/>
        </p:nvSpPr>
        <p:spPr>
          <a:xfrm flipH="1">
            <a:off x="7462990" y="1737221"/>
            <a:ext cx="4201746" cy="4691996"/>
          </a:xfrm>
          <a:prstGeom prst="rect">
            <a:avLst/>
          </a:prstGeom>
        </p:spPr>
        <p:txBody>
          <a:bodyPr vert="horz" lIns="91440" tIns="45720" rIns="91440" bIns="45720" rtlCol="0" anchor="ctr">
            <a:normAutofit fontScale="32500" lnSpcReduction="20000"/>
          </a:bodyPr>
          <a:lstStyle>
            <a:lvl1pPr algn="ctr" defTabSz="914400" rtl="0" eaLnBrk="1" latinLnBrk="0" hangingPunct="1">
              <a:lnSpc>
                <a:spcPct val="90000"/>
              </a:lnSpc>
              <a:spcBef>
                <a:spcPct val="0"/>
              </a:spcBef>
              <a:buNone/>
              <a:defRPr sz="3600" kern="1200">
                <a:solidFill>
                  <a:schemeClr val="tx1"/>
                </a:solidFill>
                <a:latin typeface="Ebrima" panose="02000000000000000000" pitchFamily="2" charset="0"/>
                <a:ea typeface="Ebrima" panose="02000000000000000000" pitchFamily="2" charset="0"/>
                <a:cs typeface="Ebrima" panose="02000000000000000000" pitchFamily="2" charset="0"/>
              </a:defRPr>
            </a:lvl1pPr>
          </a:lstStyle>
          <a:p>
            <a:pPr algn="l">
              <a:lnSpc>
                <a:spcPct val="120000"/>
              </a:lnSpc>
              <a:spcBef>
                <a:spcPts val="0"/>
              </a:spcBef>
              <a:spcAft>
                <a:spcPts val="1200"/>
              </a:spcAft>
            </a:pPr>
            <a:r>
              <a:rPr lang="en-US" sz="4800" dirty="0">
                <a:latin typeface="Roboto Light" panose="02000000000000000000" pitchFamily="2" charset="0"/>
                <a:ea typeface="Roboto Light" panose="02000000000000000000" pitchFamily="2" charset="0"/>
              </a:rPr>
              <a:t>It's a Living room Presentation at </a:t>
            </a:r>
            <a:r>
              <a:rPr lang="en-US" sz="4800" b="1" i="1" dirty="0">
                <a:latin typeface="Roboto Light" panose="02000000000000000000" pitchFamily="2" charset="0"/>
                <a:ea typeface="Roboto Light" panose="02000000000000000000" pitchFamily="2" charset="0"/>
              </a:rPr>
              <a:t>your</a:t>
            </a:r>
            <a:r>
              <a:rPr lang="en-US" sz="4800" dirty="0">
                <a:latin typeface="Roboto Light" panose="02000000000000000000" pitchFamily="2" charset="0"/>
                <a:ea typeface="Roboto Light" panose="02000000000000000000" pitchFamily="2" charset="0"/>
              </a:rPr>
              <a:t> home.  </a:t>
            </a:r>
          </a:p>
          <a:p>
            <a:pPr algn="l">
              <a:lnSpc>
                <a:spcPct val="120000"/>
              </a:lnSpc>
              <a:spcBef>
                <a:spcPts val="0"/>
              </a:spcBef>
              <a:spcAft>
                <a:spcPts val="1200"/>
              </a:spcAft>
            </a:pPr>
            <a:r>
              <a:rPr lang="en-US" sz="4800" dirty="0">
                <a:latin typeface="Roboto Light" panose="02000000000000000000" pitchFamily="2" charset="0"/>
                <a:ea typeface="Roboto Light" panose="02000000000000000000" pitchFamily="2" charset="0"/>
              </a:rPr>
              <a:t>Purpose is to cast the vision for your business and get people to </a:t>
            </a:r>
          </a:p>
          <a:p>
            <a:pPr marL="914400" indent="-914400" algn="l">
              <a:lnSpc>
                <a:spcPct val="120000"/>
              </a:lnSpc>
              <a:spcBef>
                <a:spcPts val="0"/>
              </a:spcBef>
              <a:spcAft>
                <a:spcPts val="1200"/>
              </a:spcAft>
              <a:buAutoNum type="arabicParenR"/>
            </a:pPr>
            <a:r>
              <a:rPr lang="en-US" sz="4800" dirty="0">
                <a:latin typeface="Roboto Light" panose="02000000000000000000" pitchFamily="2" charset="0"/>
                <a:ea typeface="Roboto Light" panose="02000000000000000000" pitchFamily="2" charset="0"/>
              </a:rPr>
              <a:t>Become your partner </a:t>
            </a:r>
          </a:p>
          <a:p>
            <a:pPr marL="914400" indent="-914400" algn="l">
              <a:lnSpc>
                <a:spcPct val="120000"/>
              </a:lnSpc>
              <a:spcBef>
                <a:spcPts val="0"/>
              </a:spcBef>
              <a:spcAft>
                <a:spcPts val="1200"/>
              </a:spcAft>
              <a:buAutoNum type="arabicParenR"/>
            </a:pPr>
            <a:r>
              <a:rPr lang="en-US" sz="4800" dirty="0">
                <a:latin typeface="Roboto Light" panose="02000000000000000000" pitchFamily="2" charset="0"/>
                <a:ea typeface="Roboto Light" panose="02000000000000000000" pitchFamily="2" charset="0"/>
              </a:rPr>
              <a:t>Become your client  </a:t>
            </a:r>
          </a:p>
          <a:p>
            <a:pPr marL="914400" indent="-914400" algn="l">
              <a:lnSpc>
                <a:spcPct val="120000"/>
              </a:lnSpc>
              <a:spcBef>
                <a:spcPts val="0"/>
              </a:spcBef>
              <a:spcAft>
                <a:spcPts val="1200"/>
              </a:spcAft>
              <a:buAutoNum type="arabicParenR"/>
            </a:pPr>
            <a:r>
              <a:rPr lang="en-US" sz="4800" dirty="0">
                <a:latin typeface="Roboto Light" panose="02000000000000000000" pitchFamily="2" charset="0"/>
                <a:ea typeface="Roboto Light" panose="02000000000000000000" pitchFamily="2" charset="0"/>
              </a:rPr>
              <a:t>Provide you with referrals</a:t>
            </a:r>
          </a:p>
          <a:p>
            <a:pPr algn="l">
              <a:lnSpc>
                <a:spcPct val="120000"/>
              </a:lnSpc>
              <a:spcBef>
                <a:spcPts val="0"/>
              </a:spcBef>
              <a:spcAft>
                <a:spcPts val="1200"/>
              </a:spcAft>
            </a:pPr>
            <a:r>
              <a:rPr lang="en-US" sz="4800" dirty="0">
                <a:latin typeface="Roboto Light" panose="02000000000000000000" pitchFamily="2" charset="0"/>
                <a:ea typeface="Roboto Light" panose="02000000000000000000" pitchFamily="2" charset="0"/>
              </a:rPr>
              <a:t> </a:t>
            </a:r>
          </a:p>
          <a:p>
            <a:pPr algn="l">
              <a:lnSpc>
                <a:spcPct val="120000"/>
              </a:lnSpc>
              <a:spcBef>
                <a:spcPts val="0"/>
              </a:spcBef>
              <a:spcAft>
                <a:spcPts val="1200"/>
              </a:spcAft>
            </a:pPr>
            <a:r>
              <a:rPr lang="en-US" sz="4800" dirty="0">
                <a:latin typeface="Roboto Light" panose="02000000000000000000" pitchFamily="2" charset="0"/>
                <a:ea typeface="Roboto Light" panose="02000000000000000000" pitchFamily="2" charset="0"/>
              </a:rPr>
              <a:t> </a:t>
            </a:r>
            <a:r>
              <a:rPr lang="en-US" sz="4800" b="1" i="1" dirty="0">
                <a:latin typeface="Roboto Light" panose="02000000000000000000" pitchFamily="2" charset="0"/>
                <a:ea typeface="Roboto Light" panose="02000000000000000000" pitchFamily="2" charset="0"/>
              </a:rPr>
              <a:t>Don't be confused </a:t>
            </a:r>
            <a:r>
              <a:rPr lang="en-US" sz="4800" dirty="0">
                <a:latin typeface="Roboto Light" panose="02000000000000000000" pitchFamily="2" charset="0"/>
                <a:ea typeface="Roboto Light" panose="02000000000000000000" pitchFamily="2" charset="0"/>
              </a:rPr>
              <a:t>it comes in many names -PBR's (Private Business Reception)   Launch Parties, Travel Parties, Destination Parties ) - Same thing different names - </a:t>
            </a:r>
            <a:r>
              <a:rPr lang="en-US" sz="4800" i="1" dirty="0">
                <a:latin typeface="Roboto Light" panose="02000000000000000000" pitchFamily="2" charset="0"/>
                <a:ea typeface="Roboto Light" panose="02000000000000000000" pitchFamily="2" charset="0"/>
              </a:rPr>
              <a:t>Different Names</a:t>
            </a:r>
            <a:endParaRPr lang="en-GB" sz="4400" i="1" u="none" dirty="0">
              <a:latin typeface="Roboto Light" panose="02000000000000000000" pitchFamily="2" charset="0"/>
              <a:ea typeface="Roboto Light" panose="02000000000000000000" pitchFamily="2" charset="0"/>
            </a:endParaRPr>
          </a:p>
        </p:txBody>
      </p:sp>
      <p:sp>
        <p:nvSpPr>
          <p:cNvPr id="18" name="Right Triangle 5"/>
          <p:cNvSpPr/>
          <p:nvPr/>
        </p:nvSpPr>
        <p:spPr>
          <a:xfrm flipV="1">
            <a:off x="-19544" y="-1"/>
            <a:ext cx="1507032" cy="6297772"/>
          </a:xfrm>
          <a:custGeom>
            <a:avLst/>
            <a:gdLst>
              <a:gd name="connsiteX0" fmla="*/ 0 w 1495457"/>
              <a:gd name="connsiteY0" fmla="*/ 6749185 h 6749185"/>
              <a:gd name="connsiteX1" fmla="*/ 0 w 1495457"/>
              <a:gd name="connsiteY1" fmla="*/ 0 h 6749185"/>
              <a:gd name="connsiteX2" fmla="*/ 1495457 w 1495457"/>
              <a:gd name="connsiteY2" fmla="*/ 6749185 h 6749185"/>
              <a:gd name="connsiteX3" fmla="*/ 0 w 1495457"/>
              <a:gd name="connsiteY3" fmla="*/ 6749185 h 6749185"/>
              <a:gd name="connsiteX0" fmla="*/ 11575 w 1507032"/>
              <a:gd name="connsiteY0" fmla="*/ 6482967 h 6482967"/>
              <a:gd name="connsiteX1" fmla="*/ 0 w 1507032"/>
              <a:gd name="connsiteY1" fmla="*/ 0 h 6482967"/>
              <a:gd name="connsiteX2" fmla="*/ 1507032 w 1507032"/>
              <a:gd name="connsiteY2" fmla="*/ 6482967 h 6482967"/>
              <a:gd name="connsiteX3" fmla="*/ 11575 w 1507032"/>
              <a:gd name="connsiteY3" fmla="*/ 6482967 h 6482967"/>
              <a:gd name="connsiteX0" fmla="*/ 11575 w 1507032"/>
              <a:gd name="connsiteY0" fmla="*/ 6297772 h 6297772"/>
              <a:gd name="connsiteX1" fmla="*/ 0 w 1507032"/>
              <a:gd name="connsiteY1" fmla="*/ 0 h 6297772"/>
              <a:gd name="connsiteX2" fmla="*/ 1507032 w 1507032"/>
              <a:gd name="connsiteY2" fmla="*/ 6297772 h 6297772"/>
              <a:gd name="connsiteX3" fmla="*/ 11575 w 1507032"/>
              <a:gd name="connsiteY3" fmla="*/ 6297772 h 6297772"/>
            </a:gdLst>
            <a:ahLst/>
            <a:cxnLst>
              <a:cxn ang="0">
                <a:pos x="connsiteX0" y="connsiteY0"/>
              </a:cxn>
              <a:cxn ang="0">
                <a:pos x="connsiteX1" y="connsiteY1"/>
              </a:cxn>
              <a:cxn ang="0">
                <a:pos x="connsiteX2" y="connsiteY2"/>
              </a:cxn>
              <a:cxn ang="0">
                <a:pos x="connsiteX3" y="connsiteY3"/>
              </a:cxn>
            </a:cxnLst>
            <a:rect l="l" t="t" r="r" b="b"/>
            <a:pathLst>
              <a:path w="1507032" h="6297772">
                <a:moveTo>
                  <a:pt x="11575" y="6297772"/>
                </a:moveTo>
                <a:cubicBezTo>
                  <a:pt x="7717" y="4136783"/>
                  <a:pt x="3858" y="2160989"/>
                  <a:pt x="0" y="0"/>
                </a:cubicBezTo>
                <a:lnTo>
                  <a:pt x="1507032" y="6297772"/>
                </a:lnTo>
                <a:lnTo>
                  <a:pt x="11575" y="62977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9" name="Parallelogram 18">
            <a:extLst>
              <a:ext uri="{FF2B5EF4-FFF2-40B4-BE49-F238E27FC236}">
                <a16:creationId xmlns:a16="http://schemas.microsoft.com/office/drawing/2014/main" id="{DDF81FD5-0EBF-443D-A343-4C0D13A335FF}"/>
              </a:ext>
            </a:extLst>
          </p:cNvPr>
          <p:cNvSpPr/>
          <p:nvPr/>
        </p:nvSpPr>
        <p:spPr>
          <a:xfrm>
            <a:off x="11687713" y="4837549"/>
            <a:ext cx="1026179"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0" name="Parallelogram 18">
            <a:extLst>
              <a:ext uri="{FF2B5EF4-FFF2-40B4-BE49-F238E27FC236}">
                <a16:creationId xmlns:a16="http://schemas.microsoft.com/office/drawing/2014/main" id="{DDF81FD5-0EBF-443D-A343-4C0D13A335FF}"/>
              </a:ext>
            </a:extLst>
          </p:cNvPr>
          <p:cNvSpPr/>
          <p:nvPr/>
        </p:nvSpPr>
        <p:spPr>
          <a:xfrm>
            <a:off x="5307431" y="4843680"/>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Parallelogram 18">
            <a:extLst>
              <a:ext uri="{FF2B5EF4-FFF2-40B4-BE49-F238E27FC236}">
                <a16:creationId xmlns:a16="http://schemas.microsoft.com/office/drawing/2014/main" id="{DDF81FD5-0EBF-443D-A343-4C0D13A335FF}"/>
              </a:ext>
            </a:extLst>
          </p:cNvPr>
          <p:cNvSpPr/>
          <p:nvPr/>
        </p:nvSpPr>
        <p:spPr>
          <a:xfrm>
            <a:off x="774950" y="-10691"/>
            <a:ext cx="1015166"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4" name="Rectangle: Rounded Corners 16"/>
          <p:cNvSpPr/>
          <p:nvPr/>
        </p:nvSpPr>
        <p:spPr>
          <a:xfrm>
            <a:off x="7608168" y="1714448"/>
            <a:ext cx="991541" cy="40680"/>
          </a:xfrm>
          <a:prstGeom prst="roundRect">
            <a:avLst>
              <a:gd name="adj" fmla="val 24145"/>
            </a:avLst>
          </a:prstGeom>
          <a:gradFill>
            <a:gsLst>
              <a:gs pos="0">
                <a:srgbClr val="3EB8C9"/>
              </a:gs>
              <a:gs pos="100000">
                <a:srgbClr val="97BE58"/>
              </a:gs>
            </a:gsLst>
          </a:gradFill>
          <a:ln w="12700">
            <a:miter lim="400000"/>
          </a:ln>
          <a:effectLst>
            <a:glow>
              <a:schemeClr val="accent1">
                <a:alpha val="40000"/>
              </a:schemeClr>
            </a:glow>
            <a:reflection endPos="0" dir="5400000" sy="-100000" algn="bl" rotWithShape="0"/>
            <a:softEdge rad="0"/>
          </a:effectLst>
        </p:spPr>
        <p:txBody>
          <a:bodyPr lIns="45719" rIns="45719" anchor="ctr">
            <a:normAutofit fontScale="25000" lnSpcReduction="20000"/>
          </a:bodyPr>
          <a:lstStyle/>
          <a:p>
            <a:pPr defTabSz="457315">
              <a:defRPr sz="1300">
                <a:solidFill>
                  <a:srgbClr val="FFFFFF"/>
                </a:solidFill>
                <a:latin typeface="Calibri"/>
                <a:ea typeface="Calibri"/>
                <a:cs typeface="Calibri"/>
                <a:sym typeface="Calibri"/>
              </a:defRPr>
            </a:pPr>
            <a:endParaRPr sz="1300"/>
          </a:p>
        </p:txBody>
      </p:sp>
      <p:sp>
        <p:nvSpPr>
          <p:cNvPr id="13" name="TextBox 12"/>
          <p:cNvSpPr txBox="1"/>
          <p:nvPr/>
        </p:nvSpPr>
        <p:spPr>
          <a:xfrm>
            <a:off x="7463687" y="476672"/>
            <a:ext cx="4104456" cy="1222395"/>
          </a:xfrm>
          <a:prstGeom prst="rect">
            <a:avLst/>
          </a:prstGeom>
          <a:noFill/>
        </p:spPr>
        <p:txBody>
          <a:bodyPr wrap="square" rtlCol="0">
            <a:normAutofit/>
          </a:bodyPr>
          <a:lstStyle/>
          <a:p>
            <a:r>
              <a:rPr lang="en-US" sz="3600" cap="all" dirty="0">
                <a:latin typeface="Roboto"/>
              </a:rPr>
              <a:t>What is a</a:t>
            </a:r>
          </a:p>
          <a:p>
            <a:r>
              <a:rPr lang="en-US" sz="3600" cap="all" dirty="0">
                <a:latin typeface="Roboto"/>
              </a:rPr>
              <a:t>Travel Party?</a:t>
            </a:r>
          </a:p>
        </p:txBody>
      </p:sp>
      <p:pic>
        <p:nvPicPr>
          <p:cNvPr id="9" name="Picture Placeholder 8"/>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5556"/>
          <a:stretch/>
        </p:blipFill>
        <p:spPr>
          <a:xfrm>
            <a:off x="1199456" y="1262932"/>
            <a:ext cx="4772835" cy="3783375"/>
          </a:xfrm>
          <a:noFill/>
        </p:spPr>
      </p:pic>
      <p:sp>
        <p:nvSpPr>
          <p:cNvPr id="23" name="Parallelogram 48"/>
          <p:cNvSpPr/>
          <p:nvPr/>
        </p:nvSpPr>
        <p:spPr>
          <a:xfrm rot="4579593">
            <a:off x="3954553" y="5120244"/>
            <a:ext cx="301392" cy="686134"/>
          </a:xfrm>
          <a:custGeom>
            <a:avLst/>
            <a:gdLst>
              <a:gd name="connsiteX0" fmla="*/ 0 w 576064"/>
              <a:gd name="connsiteY0" fmla="*/ 1088405 h 1088405"/>
              <a:gd name="connsiteX1" fmla="*/ 254707 w 576064"/>
              <a:gd name="connsiteY1" fmla="*/ 0 h 1088405"/>
              <a:gd name="connsiteX2" fmla="*/ 576064 w 576064"/>
              <a:gd name="connsiteY2" fmla="*/ 0 h 1088405"/>
              <a:gd name="connsiteX3" fmla="*/ 321357 w 576064"/>
              <a:gd name="connsiteY3" fmla="*/ 1088405 h 1088405"/>
              <a:gd name="connsiteX4" fmla="*/ 0 w 576064"/>
              <a:gd name="connsiteY4" fmla="*/ 1088405 h 1088405"/>
              <a:gd name="connsiteX0" fmla="*/ 0 w 524487"/>
              <a:gd name="connsiteY0" fmla="*/ 908110 h 1088405"/>
              <a:gd name="connsiteX1" fmla="*/ 203130 w 524487"/>
              <a:gd name="connsiteY1" fmla="*/ 0 h 1088405"/>
              <a:gd name="connsiteX2" fmla="*/ 524487 w 524487"/>
              <a:gd name="connsiteY2" fmla="*/ 0 h 1088405"/>
              <a:gd name="connsiteX3" fmla="*/ 269780 w 524487"/>
              <a:gd name="connsiteY3" fmla="*/ 1088405 h 1088405"/>
              <a:gd name="connsiteX4" fmla="*/ 0 w 524487"/>
              <a:gd name="connsiteY4" fmla="*/ 908110 h 1088405"/>
              <a:gd name="connsiteX0" fmla="*/ 0 w 524487"/>
              <a:gd name="connsiteY0" fmla="*/ 1081122 h 1261417"/>
              <a:gd name="connsiteX1" fmla="*/ 252935 w 524487"/>
              <a:gd name="connsiteY1" fmla="*/ 0 h 1261417"/>
              <a:gd name="connsiteX2" fmla="*/ 524487 w 524487"/>
              <a:gd name="connsiteY2" fmla="*/ 173012 h 1261417"/>
              <a:gd name="connsiteX3" fmla="*/ 269780 w 524487"/>
              <a:gd name="connsiteY3" fmla="*/ 1261417 h 1261417"/>
              <a:gd name="connsiteX4" fmla="*/ 0 w 524487"/>
              <a:gd name="connsiteY4" fmla="*/ 1081122 h 1261417"/>
              <a:gd name="connsiteX0" fmla="*/ 0 w 533287"/>
              <a:gd name="connsiteY0" fmla="*/ 1073676 h 1261417"/>
              <a:gd name="connsiteX1" fmla="*/ 261735 w 533287"/>
              <a:gd name="connsiteY1" fmla="*/ 0 h 1261417"/>
              <a:gd name="connsiteX2" fmla="*/ 533287 w 533287"/>
              <a:gd name="connsiteY2" fmla="*/ 173012 h 1261417"/>
              <a:gd name="connsiteX3" fmla="*/ 278580 w 533287"/>
              <a:gd name="connsiteY3" fmla="*/ 1261417 h 1261417"/>
              <a:gd name="connsiteX4" fmla="*/ 0 w 533287"/>
              <a:gd name="connsiteY4" fmla="*/ 1073676 h 1261417"/>
              <a:gd name="connsiteX0" fmla="*/ 0 w 538747"/>
              <a:gd name="connsiteY0" fmla="*/ 1073676 h 1261417"/>
              <a:gd name="connsiteX1" fmla="*/ 261735 w 538747"/>
              <a:gd name="connsiteY1" fmla="*/ 0 h 1261417"/>
              <a:gd name="connsiteX2" fmla="*/ 538747 w 538747"/>
              <a:gd name="connsiteY2" fmla="*/ 179645 h 1261417"/>
              <a:gd name="connsiteX3" fmla="*/ 278580 w 538747"/>
              <a:gd name="connsiteY3" fmla="*/ 1261417 h 1261417"/>
              <a:gd name="connsiteX4" fmla="*/ 0 w 538747"/>
              <a:gd name="connsiteY4" fmla="*/ 1073676 h 1261417"/>
              <a:gd name="connsiteX0" fmla="*/ 0 w 545201"/>
              <a:gd name="connsiteY0" fmla="*/ 1073676 h 1261417"/>
              <a:gd name="connsiteX1" fmla="*/ 261735 w 545201"/>
              <a:gd name="connsiteY1" fmla="*/ 0 h 1261417"/>
              <a:gd name="connsiteX2" fmla="*/ 545201 w 545201"/>
              <a:gd name="connsiteY2" fmla="*/ 145848 h 1261417"/>
              <a:gd name="connsiteX3" fmla="*/ 278580 w 545201"/>
              <a:gd name="connsiteY3" fmla="*/ 1261417 h 1261417"/>
              <a:gd name="connsiteX4" fmla="*/ 0 w 545201"/>
              <a:gd name="connsiteY4" fmla="*/ 1073676 h 1261417"/>
              <a:gd name="connsiteX0" fmla="*/ 0 w 554092"/>
              <a:gd name="connsiteY0" fmla="*/ 1117492 h 1261417"/>
              <a:gd name="connsiteX1" fmla="*/ 270626 w 554092"/>
              <a:gd name="connsiteY1" fmla="*/ 0 h 1261417"/>
              <a:gd name="connsiteX2" fmla="*/ 554092 w 554092"/>
              <a:gd name="connsiteY2" fmla="*/ 145848 h 1261417"/>
              <a:gd name="connsiteX3" fmla="*/ 287471 w 554092"/>
              <a:gd name="connsiteY3" fmla="*/ 1261417 h 1261417"/>
              <a:gd name="connsiteX4" fmla="*/ 0 w 554092"/>
              <a:gd name="connsiteY4" fmla="*/ 1117492 h 126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92" h="1261417">
                <a:moveTo>
                  <a:pt x="0" y="1117492"/>
                </a:moveTo>
                <a:lnTo>
                  <a:pt x="270626" y="0"/>
                </a:lnTo>
                <a:lnTo>
                  <a:pt x="554092" y="145848"/>
                </a:lnTo>
                <a:lnTo>
                  <a:pt x="287471" y="1261417"/>
                </a:lnTo>
                <a:lnTo>
                  <a:pt x="0" y="1117492"/>
                </a:lnTo>
                <a:close/>
              </a:path>
            </a:pathLst>
          </a:custGeom>
          <a:solidFill>
            <a:srgbClr val="97B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4" name="Rectangle 2"/>
          <p:cNvSpPr/>
          <p:nvPr/>
        </p:nvSpPr>
        <p:spPr>
          <a:xfrm>
            <a:off x="11352584" y="1052736"/>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Tree>
    <p:extLst>
      <p:ext uri="{BB962C8B-B14F-4D97-AF65-F5344CB8AC3E}">
        <p14:creationId xmlns:p14="http://schemas.microsoft.com/office/powerpoint/2010/main" val="33331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grpId="0" nodeType="withEffect">
                                  <p:stCondLst>
                                    <p:cond delay="3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0-#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4100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800" fill="hold"/>
                                        <p:tgtEl>
                                          <p:spTgt spid="21"/>
                                        </p:tgtEl>
                                        <p:attrNameLst>
                                          <p:attrName>ppt_x</p:attrName>
                                        </p:attrNameLst>
                                      </p:cBhvr>
                                      <p:tavLst>
                                        <p:tav tm="0">
                                          <p:val>
                                            <p:strVal val="0-#ppt_w/2"/>
                                          </p:val>
                                        </p:tav>
                                        <p:tav tm="100000">
                                          <p:val>
                                            <p:strVal val="#ppt_x"/>
                                          </p:val>
                                        </p:tav>
                                      </p:tavLst>
                                    </p:anim>
                                    <p:anim calcmode="lin" valueType="num">
                                      <p:cBhvr additive="base">
                                        <p:cTn id="12" dur="18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decel="41000" fill="hold" grpId="0" nodeType="withEffect">
                                  <p:stCondLst>
                                    <p:cond delay="4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900" fill="hold"/>
                                        <p:tgtEl>
                                          <p:spTgt spid="15"/>
                                        </p:tgtEl>
                                        <p:attrNameLst>
                                          <p:attrName>ppt_x</p:attrName>
                                        </p:attrNameLst>
                                      </p:cBhvr>
                                      <p:tavLst>
                                        <p:tav tm="0">
                                          <p:val>
                                            <p:strVal val="0-#ppt_w/2"/>
                                          </p:val>
                                        </p:tav>
                                        <p:tav tm="100000">
                                          <p:val>
                                            <p:strVal val="#ppt_x"/>
                                          </p:val>
                                        </p:tav>
                                      </p:tavLst>
                                    </p:anim>
                                    <p:anim calcmode="lin" valueType="num">
                                      <p:cBhvr additive="base">
                                        <p:cTn id="16" dur="19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41000"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0-#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41000"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800" fill="hold"/>
                                        <p:tgtEl>
                                          <p:spTgt spid="19"/>
                                        </p:tgtEl>
                                        <p:attrNameLst>
                                          <p:attrName>ppt_x</p:attrName>
                                        </p:attrNameLst>
                                      </p:cBhvr>
                                      <p:tavLst>
                                        <p:tav tm="0">
                                          <p:val>
                                            <p:strVal val="0-#ppt_w/2"/>
                                          </p:val>
                                        </p:tav>
                                        <p:tav tm="100000">
                                          <p:val>
                                            <p:strVal val="#ppt_x"/>
                                          </p:val>
                                        </p:tav>
                                      </p:tavLst>
                                    </p:anim>
                                    <p:anim calcmode="lin" valueType="num">
                                      <p:cBhvr additive="base">
                                        <p:cTn id="24" dur="18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decel="41000" fill="hold" grpId="0" nodeType="withEffect">
                                  <p:stCondLst>
                                    <p:cond delay="3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0-#ppt_w/2"/>
                                          </p:val>
                                        </p:tav>
                                        <p:tav tm="100000">
                                          <p:val>
                                            <p:strVal val="#ppt_x"/>
                                          </p:val>
                                        </p:tav>
                                      </p:tavLst>
                                    </p:anim>
                                    <p:anim calcmode="lin" valueType="num">
                                      <p:cBhvr additive="base">
                                        <p:cTn id="28" dur="20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decel="41000" fill="hold" nodeType="withEffect">
                                  <p:stCondLst>
                                    <p:cond delay="6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700" fill="hold"/>
                                        <p:tgtEl>
                                          <p:spTgt spid="9"/>
                                        </p:tgtEl>
                                        <p:attrNameLst>
                                          <p:attrName>ppt_x</p:attrName>
                                        </p:attrNameLst>
                                      </p:cBhvr>
                                      <p:tavLst>
                                        <p:tav tm="0">
                                          <p:val>
                                            <p:strVal val="0-#ppt_w/2"/>
                                          </p:val>
                                        </p:tav>
                                        <p:tav tm="100000">
                                          <p:val>
                                            <p:strVal val="#ppt_x"/>
                                          </p:val>
                                        </p:tav>
                                      </p:tavLst>
                                    </p:anim>
                                    <p:anim calcmode="lin" valueType="num">
                                      <p:cBhvr additive="base">
                                        <p:cTn id="32" dur="17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decel="4100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1900" fill="hold"/>
                                        <p:tgtEl>
                                          <p:spTgt spid="23"/>
                                        </p:tgtEl>
                                        <p:attrNameLst>
                                          <p:attrName>ppt_x</p:attrName>
                                        </p:attrNameLst>
                                      </p:cBhvr>
                                      <p:tavLst>
                                        <p:tav tm="0">
                                          <p:val>
                                            <p:strVal val="0-#ppt_w/2"/>
                                          </p:val>
                                        </p:tav>
                                        <p:tav tm="100000">
                                          <p:val>
                                            <p:strVal val="#ppt_x"/>
                                          </p:val>
                                        </p:tav>
                                      </p:tavLst>
                                    </p:anim>
                                    <p:anim calcmode="lin" valueType="num">
                                      <p:cBhvr additive="base">
                                        <p:cTn id="36" dur="19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decel="41000" fill="hold" grpId="0" nodeType="withEffect">
                                  <p:stCondLst>
                                    <p:cond delay="4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900" fill="hold"/>
                                        <p:tgtEl>
                                          <p:spTgt spid="14"/>
                                        </p:tgtEl>
                                        <p:attrNameLst>
                                          <p:attrName>ppt_x</p:attrName>
                                        </p:attrNameLst>
                                      </p:cBhvr>
                                      <p:tavLst>
                                        <p:tav tm="0">
                                          <p:val>
                                            <p:strVal val="0-#ppt_w/2"/>
                                          </p:val>
                                        </p:tav>
                                        <p:tav tm="100000">
                                          <p:val>
                                            <p:strVal val="#ppt_x"/>
                                          </p:val>
                                        </p:tav>
                                      </p:tavLst>
                                    </p:anim>
                                    <p:anim calcmode="lin" valueType="num">
                                      <p:cBhvr additive="base">
                                        <p:cTn id="40" dur="19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23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28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19" grpId="0" animBg="1"/>
      <p:bldP spid="20" grpId="0" animBg="1"/>
      <p:bldP spid="21" grpId="0" animBg="1"/>
      <p:bldP spid="24" grpId="0" animBg="1"/>
      <p:bldP spid="13" grpId="0"/>
      <p:bldP spid="2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p:nvPr/>
        </p:nvSpPr>
        <p:spPr>
          <a:xfrm>
            <a:off x="191344" y="404664"/>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9" name="Parallelogram 18">
            <a:extLst>
              <a:ext uri="{FF2B5EF4-FFF2-40B4-BE49-F238E27FC236}">
                <a16:creationId xmlns:a16="http://schemas.microsoft.com/office/drawing/2014/main" id="{DDF81FD5-0EBF-443D-A343-4C0D13A335FF}"/>
              </a:ext>
            </a:extLst>
          </p:cNvPr>
          <p:cNvSpPr/>
          <p:nvPr/>
        </p:nvSpPr>
        <p:spPr>
          <a:xfrm>
            <a:off x="4479054" y="-142681"/>
            <a:ext cx="3505163" cy="7106946"/>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 name="connsiteX0" fmla="*/ 0 w 1413346"/>
              <a:gd name="connsiteY0" fmla="*/ 2413965 h 2413965"/>
              <a:gd name="connsiteX1" fmla="*/ 689715 w 1413346"/>
              <a:gd name="connsiteY1" fmla="*/ 3612 h 2413965"/>
              <a:gd name="connsiteX2" fmla="*/ 1413346 w 1413346"/>
              <a:gd name="connsiteY2" fmla="*/ 0 h 2413965"/>
              <a:gd name="connsiteX3" fmla="*/ 728618 w 1413346"/>
              <a:gd name="connsiteY3" fmla="*/ 2413492 h 2413965"/>
              <a:gd name="connsiteX4" fmla="*/ 0 w 1413346"/>
              <a:gd name="connsiteY4" fmla="*/ 2413965 h 2413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3965">
                <a:moveTo>
                  <a:pt x="0" y="2413965"/>
                </a:moveTo>
                <a:lnTo>
                  <a:pt x="689715" y="3612"/>
                </a:lnTo>
                <a:lnTo>
                  <a:pt x="1413346" y="0"/>
                </a:lnTo>
                <a:lnTo>
                  <a:pt x="728618" y="2413492"/>
                </a:lnTo>
                <a:lnTo>
                  <a:pt x="0" y="2413965"/>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Parallelogram 18">
            <a:extLst>
              <a:ext uri="{FF2B5EF4-FFF2-40B4-BE49-F238E27FC236}">
                <a16:creationId xmlns:a16="http://schemas.microsoft.com/office/drawing/2014/main" id="{DDF81FD5-0EBF-443D-A343-4C0D13A335FF}"/>
              </a:ext>
            </a:extLst>
          </p:cNvPr>
          <p:cNvSpPr/>
          <p:nvPr/>
        </p:nvSpPr>
        <p:spPr>
          <a:xfrm>
            <a:off x="10128448" y="2059571"/>
            <a:ext cx="1943438" cy="3817701"/>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480399" y="892115"/>
            <a:ext cx="6711601" cy="5033700"/>
          </a:xfrm>
          <a:noFill/>
        </p:spPr>
      </p:pic>
      <p:sp>
        <p:nvSpPr>
          <p:cNvPr id="5" name="TextBox 4">
            <a:extLst>
              <a:ext uri="{FF2B5EF4-FFF2-40B4-BE49-F238E27FC236}">
                <a16:creationId xmlns:a16="http://schemas.microsoft.com/office/drawing/2014/main" id="{3BF02DDA-EF08-4DE0-91AD-35105ECF776B}"/>
              </a:ext>
            </a:extLst>
          </p:cNvPr>
          <p:cNvSpPr txBox="1"/>
          <p:nvPr/>
        </p:nvSpPr>
        <p:spPr>
          <a:xfrm>
            <a:off x="371215" y="1887674"/>
            <a:ext cx="4608512" cy="4853694"/>
          </a:xfrm>
          <a:prstGeom prst="rect">
            <a:avLst/>
          </a:prstGeom>
          <a:noFill/>
        </p:spPr>
        <p:txBody>
          <a:bodyPr wrap="square" rtlCol="0">
            <a:normAutofit fontScale="85000" lnSpcReduction="20000"/>
          </a:bodyPr>
          <a:lstStyle/>
          <a:p>
            <a:r>
              <a:rPr lang="en-US" sz="2100" b="1" dirty="0">
                <a:solidFill>
                  <a:srgbClr val="EE853A"/>
                </a:solidFill>
              </a:rPr>
              <a:t>Travel Parties:</a:t>
            </a:r>
            <a:r>
              <a:rPr lang="en-US" dirty="0"/>
              <a:t>  </a:t>
            </a:r>
            <a:r>
              <a:rPr lang="en-US" b="1" dirty="0"/>
              <a:t>Are Proven to be one of the most effective ways to launch your business</a:t>
            </a:r>
            <a:r>
              <a:rPr lang="en-US" dirty="0"/>
              <a:t>. - you are able to present to a group of people simultaneously than one on one - you can reach more people faster</a:t>
            </a:r>
          </a:p>
          <a:p>
            <a:br>
              <a:rPr lang="en-US" dirty="0"/>
            </a:br>
            <a:endParaRPr lang="en-US" dirty="0"/>
          </a:p>
          <a:p>
            <a:r>
              <a:rPr lang="en-US" dirty="0"/>
              <a:t>They should be scheduled within the first 3-5 days of launching your business</a:t>
            </a:r>
          </a:p>
          <a:p>
            <a:br>
              <a:rPr lang="en-US" dirty="0"/>
            </a:br>
            <a:endParaRPr lang="en-US" dirty="0"/>
          </a:p>
          <a:p>
            <a:r>
              <a:rPr lang="en-US" sz="2100" b="1" dirty="0"/>
              <a:t>Benefits of Travel Party:</a:t>
            </a:r>
          </a:p>
          <a:p>
            <a:endParaRPr lang="en-US" dirty="0"/>
          </a:p>
          <a:p>
            <a:pPr marL="285750" indent="-285750">
              <a:buFont typeface="Arial" panose="020B0604020202020204" pitchFamily="34" charset="0"/>
              <a:buChar char="•"/>
            </a:pPr>
            <a:r>
              <a:rPr lang="en-US" dirty="0"/>
              <a:t>Intimate environment - People are comfortable to ask questions</a:t>
            </a:r>
            <a:br>
              <a:rPr lang="en-US" dirty="0"/>
            </a:br>
            <a:endParaRPr lang="en-US" dirty="0"/>
          </a:p>
          <a:p>
            <a:pPr marL="285750" indent="-285750">
              <a:buFont typeface="Arial" panose="020B0604020202020204" pitchFamily="34" charset="0"/>
              <a:buChar char="•"/>
            </a:pPr>
            <a:r>
              <a:rPr lang="en-US" dirty="0"/>
              <a:t>75% of the business is taught before person joins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they come to travel party they immediately host travel parties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Allows you to expose a lot of people in a short period of time</a:t>
            </a:r>
          </a:p>
          <a:p>
            <a:pPr marL="285750" indent="-285750">
              <a:buFont typeface="Arial" panose="020B0604020202020204" pitchFamily="34" charset="0"/>
              <a:buChar char="•"/>
            </a:pPr>
            <a:endParaRPr lang="en-US" dirty="0"/>
          </a:p>
          <a:p>
            <a:r>
              <a:rPr lang="en-US" b="1" i="1" dirty="0"/>
              <a:t>RULE: Once you schedule your travel party DO NOT CANCEL IT! </a:t>
            </a:r>
            <a:endParaRPr lang="en-GB" sz="1200" i="1" u="none" dirty="0"/>
          </a:p>
        </p:txBody>
      </p:sp>
      <p:sp>
        <p:nvSpPr>
          <p:cNvPr id="10" name="Parallelogram 18">
            <a:extLst>
              <a:ext uri="{FF2B5EF4-FFF2-40B4-BE49-F238E27FC236}">
                <a16:creationId xmlns:a16="http://schemas.microsoft.com/office/drawing/2014/main" id="{DDF81FD5-0EBF-443D-A343-4C0D13A335FF}"/>
              </a:ext>
            </a:extLst>
          </p:cNvPr>
          <p:cNvSpPr/>
          <p:nvPr/>
        </p:nvSpPr>
        <p:spPr>
          <a:xfrm>
            <a:off x="6367884" y="-30354"/>
            <a:ext cx="1084216" cy="1999499"/>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18">
            <a:extLst>
              <a:ext uri="{FF2B5EF4-FFF2-40B4-BE49-F238E27FC236}">
                <a16:creationId xmlns:a16="http://schemas.microsoft.com/office/drawing/2014/main" id="{DDF81FD5-0EBF-443D-A343-4C0D13A335FF}"/>
              </a:ext>
            </a:extLst>
          </p:cNvPr>
          <p:cNvSpPr/>
          <p:nvPr/>
        </p:nvSpPr>
        <p:spPr>
          <a:xfrm>
            <a:off x="11073410" y="3056956"/>
            <a:ext cx="1087459" cy="2031777"/>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6" name="Rectangle: Rounded Corners 16"/>
          <p:cNvSpPr/>
          <p:nvPr/>
        </p:nvSpPr>
        <p:spPr>
          <a:xfrm>
            <a:off x="1127448" y="1714448"/>
            <a:ext cx="991541" cy="40680"/>
          </a:xfrm>
          <a:prstGeom prst="roundRect">
            <a:avLst>
              <a:gd name="adj" fmla="val 24145"/>
            </a:avLst>
          </a:prstGeom>
          <a:gradFill>
            <a:gsLst>
              <a:gs pos="0">
                <a:srgbClr val="3EB8C9"/>
              </a:gs>
              <a:gs pos="100000">
                <a:srgbClr val="97BE58"/>
              </a:gs>
            </a:gsLst>
          </a:gradFill>
          <a:ln w="12700">
            <a:miter lim="400000"/>
          </a:ln>
          <a:effectLst>
            <a:glow>
              <a:schemeClr val="accent1">
                <a:alpha val="40000"/>
              </a:schemeClr>
            </a:glow>
            <a:reflection endPos="0" dir="5400000" sy="-100000" algn="bl" rotWithShape="0"/>
            <a:softEdge rad="0"/>
          </a:effectLst>
        </p:spPr>
        <p:txBody>
          <a:bodyPr lIns="45719" rIns="45719" anchor="ctr">
            <a:normAutofit fontScale="25000" lnSpcReduction="20000"/>
          </a:bodyPr>
          <a:lstStyle/>
          <a:p>
            <a:pPr defTabSz="457315">
              <a:defRPr sz="1300">
                <a:solidFill>
                  <a:srgbClr val="FFFFFF"/>
                </a:solidFill>
                <a:latin typeface="Calibri"/>
                <a:ea typeface="Calibri"/>
                <a:cs typeface="Calibri"/>
                <a:sym typeface="Calibri"/>
              </a:defRPr>
            </a:pPr>
            <a:endParaRPr sz="1300"/>
          </a:p>
        </p:txBody>
      </p:sp>
      <p:sp>
        <p:nvSpPr>
          <p:cNvPr id="17" name="TextBox 16"/>
          <p:cNvSpPr txBox="1"/>
          <p:nvPr/>
        </p:nvSpPr>
        <p:spPr>
          <a:xfrm>
            <a:off x="983432" y="616441"/>
            <a:ext cx="4104456" cy="1012359"/>
          </a:xfrm>
          <a:prstGeom prst="rect">
            <a:avLst/>
          </a:prstGeom>
          <a:noFill/>
        </p:spPr>
        <p:txBody>
          <a:bodyPr wrap="square" rtlCol="0">
            <a:normAutofit fontScale="92500" lnSpcReduction="10000"/>
          </a:bodyPr>
          <a:lstStyle/>
          <a:p>
            <a:r>
              <a:rPr lang="en-US" sz="3600" dirty="0">
                <a:latin typeface="Roboto"/>
              </a:rPr>
              <a:t>IT’S AN INTIMATE</a:t>
            </a:r>
          </a:p>
          <a:p>
            <a:r>
              <a:rPr lang="en-US" sz="3600" dirty="0">
                <a:latin typeface="Roboto"/>
              </a:rPr>
              <a:t>CONNECTION</a:t>
            </a:r>
          </a:p>
        </p:txBody>
      </p:sp>
      <p:sp>
        <p:nvSpPr>
          <p:cNvPr id="18" name="Right Triangle 36"/>
          <p:cNvSpPr/>
          <p:nvPr/>
        </p:nvSpPr>
        <p:spPr>
          <a:xfrm flipH="1">
            <a:off x="10272464" y="5994208"/>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
        <p:nvSpPr>
          <p:cNvPr id="12" name="Parallelogram 18">
            <a:extLst>
              <a:ext uri="{FF2B5EF4-FFF2-40B4-BE49-F238E27FC236}">
                <a16:creationId xmlns:a16="http://schemas.microsoft.com/office/drawing/2014/main" id="{DDF81FD5-0EBF-443D-A343-4C0D13A335FF}"/>
              </a:ext>
            </a:extLst>
          </p:cNvPr>
          <p:cNvSpPr/>
          <p:nvPr/>
        </p:nvSpPr>
        <p:spPr>
          <a:xfrm>
            <a:off x="5026438" y="5876926"/>
            <a:ext cx="997554" cy="981075"/>
          </a:xfrm>
          <a:custGeom>
            <a:avLst/>
            <a:gdLst/>
            <a:ahLst/>
            <a:cxnLst/>
            <a:rect l="l" t="t" r="r" b="b"/>
            <a:pathLst>
              <a:path w="997554" h="981075">
                <a:moveTo>
                  <a:pt x="245878" y="0"/>
                </a:moveTo>
                <a:lnTo>
                  <a:pt x="997554" y="1376"/>
                </a:lnTo>
                <a:lnTo>
                  <a:pt x="745191" y="981075"/>
                </a:lnTo>
                <a:lnTo>
                  <a:pt x="0" y="9810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Tree>
    <p:extLst>
      <p:ext uri="{BB962C8B-B14F-4D97-AF65-F5344CB8AC3E}">
        <p14:creationId xmlns:p14="http://schemas.microsoft.com/office/powerpoint/2010/main" val="336229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1000" fill="hold" grpId="0"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41000"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900" fill="hold"/>
                                        <p:tgtEl>
                                          <p:spTgt spid="8"/>
                                        </p:tgtEl>
                                        <p:attrNameLst>
                                          <p:attrName>ppt_x</p:attrName>
                                        </p:attrNameLst>
                                      </p:cBhvr>
                                      <p:tavLst>
                                        <p:tav tm="0">
                                          <p:val>
                                            <p:strVal val="1+#ppt_w/2"/>
                                          </p:val>
                                        </p:tav>
                                        <p:tav tm="100000">
                                          <p:val>
                                            <p:strVal val="#ppt_x"/>
                                          </p:val>
                                        </p:tav>
                                      </p:tavLst>
                                    </p:anim>
                                    <p:anim calcmode="lin" valueType="num">
                                      <p:cBhvr additive="base">
                                        <p:cTn id="12" dur="19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41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800" fill="hold"/>
                                        <p:tgtEl>
                                          <p:spTgt spid="11"/>
                                        </p:tgtEl>
                                        <p:attrNameLst>
                                          <p:attrName>ppt_x</p:attrName>
                                        </p:attrNameLst>
                                      </p:cBhvr>
                                      <p:tavLst>
                                        <p:tav tm="0">
                                          <p:val>
                                            <p:strVal val="1+#ppt_w/2"/>
                                          </p:val>
                                        </p:tav>
                                        <p:tav tm="100000">
                                          <p:val>
                                            <p:strVal val="#ppt_x"/>
                                          </p:val>
                                        </p:tav>
                                      </p:tavLst>
                                    </p:anim>
                                    <p:anim calcmode="lin" valueType="num">
                                      <p:cBhvr additive="base">
                                        <p:cTn id="16" dur="18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4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900" fill="hold"/>
                                        <p:tgtEl>
                                          <p:spTgt spid="13"/>
                                        </p:tgtEl>
                                        <p:attrNameLst>
                                          <p:attrName>ppt_x</p:attrName>
                                        </p:attrNameLst>
                                      </p:cBhvr>
                                      <p:tavLst>
                                        <p:tav tm="0">
                                          <p:val>
                                            <p:strVal val="1+#ppt_w/2"/>
                                          </p:val>
                                        </p:tav>
                                        <p:tav tm="100000">
                                          <p:val>
                                            <p:strVal val="#ppt_x"/>
                                          </p:val>
                                        </p:tav>
                                      </p:tavLst>
                                    </p:anim>
                                    <p:anim calcmode="lin" valueType="num">
                                      <p:cBhvr additive="base">
                                        <p:cTn id="20" dur="19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800" fill="hold"/>
                                        <p:tgtEl>
                                          <p:spTgt spid="12"/>
                                        </p:tgtEl>
                                        <p:attrNameLst>
                                          <p:attrName>ppt_x</p:attrName>
                                        </p:attrNameLst>
                                      </p:cBhvr>
                                      <p:tavLst>
                                        <p:tav tm="0">
                                          <p:val>
                                            <p:strVal val="1+#ppt_w/2"/>
                                          </p:val>
                                        </p:tav>
                                        <p:tav tm="100000">
                                          <p:val>
                                            <p:strVal val="#ppt_x"/>
                                          </p:val>
                                        </p:tav>
                                      </p:tavLst>
                                    </p:anim>
                                    <p:anim calcmode="lin" valueType="num">
                                      <p:cBhvr additive="base">
                                        <p:cTn id="24" dur="1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900" fill="hold"/>
                                        <p:tgtEl>
                                          <p:spTgt spid="9"/>
                                        </p:tgtEl>
                                        <p:attrNameLst>
                                          <p:attrName>ppt_x</p:attrName>
                                        </p:attrNameLst>
                                      </p:cBhvr>
                                      <p:tavLst>
                                        <p:tav tm="0">
                                          <p:val>
                                            <p:strVal val="1+#ppt_w/2"/>
                                          </p:val>
                                        </p:tav>
                                        <p:tav tm="100000">
                                          <p:val>
                                            <p:strVal val="#ppt_x"/>
                                          </p:val>
                                        </p:tav>
                                      </p:tavLst>
                                    </p:anim>
                                    <p:anim calcmode="lin" valueType="num">
                                      <p:cBhvr additive="base">
                                        <p:cTn id="28" dur="19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1+#ppt_w/2"/>
                                          </p:val>
                                        </p:tav>
                                        <p:tav tm="100000">
                                          <p:val>
                                            <p:strVal val="#ppt_x"/>
                                          </p:val>
                                        </p:tav>
                                      </p:tavLst>
                                    </p:anim>
                                    <p:anim calcmode="lin" valueType="num">
                                      <p:cBhvr additive="base">
                                        <p:cTn id="32" dur="2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4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900" fill="hold"/>
                                        <p:tgtEl>
                                          <p:spTgt spid="18"/>
                                        </p:tgtEl>
                                        <p:attrNameLst>
                                          <p:attrName>ppt_x</p:attrName>
                                        </p:attrNameLst>
                                      </p:cBhvr>
                                      <p:tavLst>
                                        <p:tav tm="0">
                                          <p:val>
                                            <p:strVal val="1+#ppt_w/2"/>
                                          </p:val>
                                        </p:tav>
                                        <p:tav tm="100000">
                                          <p:val>
                                            <p:strVal val="#ppt_x"/>
                                          </p:val>
                                        </p:tav>
                                      </p:tavLst>
                                    </p:anim>
                                    <p:anim calcmode="lin" valueType="num">
                                      <p:cBhvr additive="base">
                                        <p:cTn id="36" dur="19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4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900" fill="hold"/>
                                        <p:tgtEl>
                                          <p:spTgt spid="19"/>
                                        </p:tgtEl>
                                        <p:attrNameLst>
                                          <p:attrName>ppt_x</p:attrName>
                                        </p:attrNameLst>
                                      </p:cBhvr>
                                      <p:tavLst>
                                        <p:tav tm="0">
                                          <p:val>
                                            <p:strVal val="1+#ppt_w/2"/>
                                          </p:val>
                                        </p:tav>
                                        <p:tav tm="100000">
                                          <p:val>
                                            <p:strVal val="#ppt_x"/>
                                          </p:val>
                                        </p:tav>
                                      </p:tavLst>
                                    </p:anim>
                                    <p:anim calcmode="lin" valueType="num">
                                      <p:cBhvr additive="base">
                                        <p:cTn id="40" dur="1900" fill="hold"/>
                                        <p:tgtEl>
                                          <p:spTgt spid="19"/>
                                        </p:tgtEl>
                                        <p:attrNameLst>
                                          <p:attrName>ppt_y</p:attrName>
                                        </p:attrNameLst>
                                      </p:cBhvr>
                                      <p:tavLst>
                                        <p:tav tm="0">
                                          <p:val>
                                            <p:strVal val="#ppt_y"/>
                                          </p:val>
                                        </p:tav>
                                        <p:tav tm="100000">
                                          <p:val>
                                            <p:strVal val="#ppt_y"/>
                                          </p:val>
                                        </p:tav>
                                      </p:tavLst>
                                    </p:anim>
                                  </p:childTnLst>
                                </p:cTn>
                              </p:par>
                            </p:childTnLst>
                          </p:cTn>
                        </p:par>
                        <p:par>
                          <p:cTn id="41" fill="hold">
                            <p:stCondLst>
                              <p:cond delay="2300"/>
                            </p:stCondLst>
                            <p:childTnLst>
                              <p:par>
                                <p:cTn id="42" presetID="10"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2800"/>
                            </p:stCondLst>
                            <p:childTnLst>
                              <p:par>
                                <p:cTn id="46" presetID="42" presetClass="entr" presetSubtype="0" fill="hold" grpId="0" nodeType="after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1000"/>
                                        <p:tgtEl>
                                          <p:spTgt spid="5">
                                            <p:txEl>
                                              <p:pRg st="0" end="0"/>
                                            </p:txEl>
                                          </p:spTgt>
                                        </p:tgtEl>
                                      </p:cBhvr>
                                    </p:animEffect>
                                    <p:anim calcmode="lin" valueType="num">
                                      <p:cBhvr>
                                        <p:cTn id="4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1000"/>
                                        <p:tgtEl>
                                          <p:spTgt spid="5">
                                            <p:txEl>
                                              <p:pRg st="2" end="2"/>
                                            </p:txEl>
                                          </p:spTgt>
                                        </p:tgtEl>
                                      </p:cBhvr>
                                    </p:animEffect>
                                    <p:anim calcmode="lin" valueType="num">
                                      <p:cBhvr>
                                        <p:cTn id="5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fade">
                                      <p:cBhvr>
                                        <p:cTn id="62" dur="1000"/>
                                        <p:tgtEl>
                                          <p:spTgt spid="5">
                                            <p:txEl>
                                              <p:pRg st="4" end="4"/>
                                            </p:txEl>
                                          </p:spTgt>
                                        </p:tgtEl>
                                      </p:cBhvr>
                                    </p:animEffect>
                                    <p:anim calcmode="lin" valueType="num">
                                      <p:cBhvr>
                                        <p:cTn id="6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1" grpId="0" animBg="1"/>
      <p:bldP spid="5" grpId="0" uiExpand="1" build="p"/>
      <p:bldP spid="10" grpId="0" animBg="1"/>
      <p:bldP spid="13" grpId="0" animBg="1"/>
      <p:bldP spid="16" grpId="0" animBg="1"/>
      <p:bldP spid="17" grpId="0"/>
      <p:bldP spid="1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p:nvPr/>
        </p:nvSpPr>
        <p:spPr>
          <a:xfrm>
            <a:off x="9984432" y="404664"/>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9" name="Parallelogram 18">
            <a:extLst>
              <a:ext uri="{FF2B5EF4-FFF2-40B4-BE49-F238E27FC236}">
                <a16:creationId xmlns:a16="http://schemas.microsoft.com/office/drawing/2014/main" id="{DDF81FD5-0EBF-443D-A343-4C0D13A335FF}"/>
              </a:ext>
            </a:extLst>
          </p:cNvPr>
          <p:cNvSpPr/>
          <p:nvPr/>
        </p:nvSpPr>
        <p:spPr>
          <a:xfrm>
            <a:off x="10366946" y="5273694"/>
            <a:ext cx="1129654" cy="1683698"/>
          </a:xfrm>
          <a:custGeom>
            <a:avLst/>
            <a:gdLst/>
            <a:ahLst/>
            <a:cxnLst/>
            <a:rect l="l" t="t" r="r" b="b"/>
            <a:pathLst>
              <a:path w="1129654" h="1683698">
                <a:moveTo>
                  <a:pt x="397975" y="0"/>
                </a:moveTo>
                <a:lnTo>
                  <a:pt x="1129654" y="1420"/>
                </a:lnTo>
                <a:lnTo>
                  <a:pt x="720955" y="1683698"/>
                </a:lnTo>
                <a:lnTo>
                  <a:pt x="0" y="168369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2" name="TextBox 31">
            <a:extLst>
              <a:ext uri="{FF2B5EF4-FFF2-40B4-BE49-F238E27FC236}">
                <a16:creationId xmlns:a16="http://schemas.microsoft.com/office/drawing/2014/main" id="{37B7E91E-1E73-4D94-9ABA-36322044B398}"/>
              </a:ext>
            </a:extLst>
          </p:cNvPr>
          <p:cNvSpPr txBox="1"/>
          <p:nvPr/>
        </p:nvSpPr>
        <p:spPr>
          <a:xfrm>
            <a:off x="1022364" y="1296483"/>
            <a:ext cx="9407036" cy="5561517"/>
          </a:xfrm>
          <a:prstGeom prst="rect">
            <a:avLst/>
          </a:prstGeom>
          <a:noFill/>
        </p:spPr>
        <p:txBody>
          <a:bodyPr wrap="square" rtlCol="0">
            <a:normAutofit fontScale="92500" lnSpcReduction="10000"/>
          </a:bodyPr>
          <a:lstStyle/>
          <a:p>
            <a:r>
              <a:rPr lang="en-US" dirty="0"/>
              <a:t>Imagine you are hosting a monumental event that you desire to celebrate. Who would you invite?</a:t>
            </a:r>
          </a:p>
          <a:p>
            <a:endParaRPr lang="en-US" dirty="0"/>
          </a:p>
          <a:p>
            <a:r>
              <a:rPr lang="en-US" b="1" dirty="0"/>
              <a:t>Who would be on your VIP guest list?  </a:t>
            </a:r>
          </a:p>
          <a:p>
            <a:endParaRPr lang="en-US" dirty="0"/>
          </a:p>
          <a:p>
            <a:r>
              <a:rPr lang="en-US" dirty="0"/>
              <a:t>Likewise you are having a grand opening for your travel business, therefore, we need you to create your guest list.</a:t>
            </a:r>
          </a:p>
          <a:p>
            <a:endParaRPr lang="en-US" dirty="0"/>
          </a:p>
          <a:p>
            <a:r>
              <a:rPr lang="en-US" dirty="0"/>
              <a:t>We encourage you to use the memory jogger to remind you of the people with whom you have a strong relationship with:</a:t>
            </a:r>
          </a:p>
          <a:p>
            <a:pPr marL="285750" indent="-285750">
              <a:buFont typeface="Arial" panose="020B0604020202020204" pitchFamily="34" charset="0"/>
              <a:buChar char="•"/>
            </a:pPr>
            <a:r>
              <a:rPr lang="en-US" dirty="0"/>
              <a:t>Neighbors</a:t>
            </a:r>
          </a:p>
          <a:p>
            <a:pPr marL="285750" indent="-285750">
              <a:buFont typeface="Arial" panose="020B0604020202020204" pitchFamily="34" charset="0"/>
              <a:buChar char="•"/>
            </a:pPr>
            <a:r>
              <a:rPr lang="en-US" dirty="0"/>
              <a:t>Friends</a:t>
            </a:r>
          </a:p>
          <a:p>
            <a:pPr marL="285750" indent="-285750">
              <a:buFont typeface="Arial" panose="020B0604020202020204" pitchFamily="34" charset="0"/>
              <a:buChar char="•"/>
            </a:pPr>
            <a:r>
              <a:rPr lang="en-US" dirty="0"/>
              <a:t>Family that you know LOVE to travel</a:t>
            </a:r>
          </a:p>
          <a:p>
            <a:pPr marL="285750" indent="-285750">
              <a:buFont typeface="Arial" panose="020B0604020202020204" pitchFamily="34" charset="0"/>
              <a:buChar char="•"/>
            </a:pPr>
            <a:r>
              <a:rPr lang="en-US" dirty="0"/>
              <a:t>People from your church </a:t>
            </a:r>
          </a:p>
          <a:p>
            <a:pPr marL="285750" indent="-285750">
              <a:buFont typeface="Arial" panose="020B0604020202020204" pitchFamily="34" charset="0"/>
              <a:buChar char="•"/>
            </a:pPr>
            <a:r>
              <a:rPr lang="en-US" dirty="0"/>
              <a:t>People looking for additional streams of income</a:t>
            </a:r>
          </a:p>
          <a:p>
            <a:pPr marL="285750" indent="-285750">
              <a:buFont typeface="Arial" panose="020B0604020202020204" pitchFamily="34" charset="0"/>
              <a:buChar char="•"/>
            </a:pPr>
            <a:r>
              <a:rPr lang="en-US" dirty="0"/>
              <a:t>Also, anyone that you know who could use a tax break</a:t>
            </a:r>
          </a:p>
          <a:p>
            <a:endParaRPr lang="en-US" dirty="0"/>
          </a:p>
          <a:p>
            <a:r>
              <a:rPr lang="en-US" dirty="0"/>
              <a:t>Again you are showcasing your new travel business, so take some time to reflect and think who would you like to share your new business with.. who would you like to celebrate in this auspicious occasion with you. </a:t>
            </a:r>
          </a:p>
          <a:p>
            <a:r>
              <a:rPr lang="en-US" sz="2200" b="1" dirty="0"/>
              <a:t> </a:t>
            </a:r>
          </a:p>
          <a:p>
            <a:r>
              <a:rPr lang="en-US" sz="2200" b="1" dirty="0"/>
              <a:t>Create your VIP GUEST LIST today!</a:t>
            </a:r>
          </a:p>
          <a:p>
            <a:endParaRPr lang="en-US" dirty="0"/>
          </a:p>
        </p:txBody>
      </p:sp>
      <p:sp>
        <p:nvSpPr>
          <p:cNvPr id="8" name="Right Triangle 7"/>
          <p:cNvSpPr/>
          <p:nvPr/>
        </p:nvSpPr>
        <p:spPr>
          <a:xfrm flipH="1">
            <a:off x="11090854" y="1852425"/>
            <a:ext cx="1109115" cy="500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0" name="Parallelogram 18">
            <a:extLst>
              <a:ext uri="{FF2B5EF4-FFF2-40B4-BE49-F238E27FC236}">
                <a16:creationId xmlns:a16="http://schemas.microsoft.com/office/drawing/2014/main" id="{DDF81FD5-0EBF-443D-A343-4C0D13A335FF}"/>
              </a:ext>
            </a:extLst>
          </p:cNvPr>
          <p:cNvSpPr/>
          <p:nvPr/>
        </p:nvSpPr>
        <p:spPr>
          <a:xfrm>
            <a:off x="10940989" y="167648"/>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Parallelogram 18">
            <a:extLst>
              <a:ext uri="{FF2B5EF4-FFF2-40B4-BE49-F238E27FC236}">
                <a16:creationId xmlns:a16="http://schemas.microsoft.com/office/drawing/2014/main" id="{DDF81FD5-0EBF-443D-A343-4C0D13A335FF}"/>
              </a:ext>
            </a:extLst>
          </p:cNvPr>
          <p:cNvSpPr/>
          <p:nvPr/>
        </p:nvSpPr>
        <p:spPr>
          <a:xfrm>
            <a:off x="11692386" y="879152"/>
            <a:ext cx="525798" cy="2047835"/>
          </a:xfrm>
          <a:custGeom>
            <a:avLst/>
            <a:gdLst/>
            <a:ahLst/>
            <a:cxnLst/>
            <a:rect l="l" t="t" r="r" b="b"/>
            <a:pathLst>
              <a:path w="525798" h="2047835">
                <a:moveTo>
                  <a:pt x="478851" y="0"/>
                </a:moveTo>
                <a:lnTo>
                  <a:pt x="525798" y="92"/>
                </a:lnTo>
                <a:lnTo>
                  <a:pt x="525798" y="2037228"/>
                </a:lnTo>
                <a:lnTo>
                  <a:pt x="523345" y="2047434"/>
                </a:lnTo>
                <a:lnTo>
                  <a:pt x="0" y="2047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2" name="Parallelogram 18">
            <a:extLst>
              <a:ext uri="{FF2B5EF4-FFF2-40B4-BE49-F238E27FC236}">
                <a16:creationId xmlns:a16="http://schemas.microsoft.com/office/drawing/2014/main" id="{DDF81FD5-0EBF-443D-A343-4C0D13A335FF}"/>
              </a:ext>
            </a:extLst>
          </p:cNvPr>
          <p:cNvSpPr/>
          <p:nvPr/>
        </p:nvSpPr>
        <p:spPr>
          <a:xfrm>
            <a:off x="0" y="4822853"/>
            <a:ext cx="872499" cy="2047720"/>
          </a:xfrm>
          <a:custGeom>
            <a:avLst/>
            <a:gdLst/>
            <a:ahLst/>
            <a:cxnLst/>
            <a:rect l="l" t="t" r="r" b="b"/>
            <a:pathLst>
              <a:path w="872499" h="2047720">
                <a:moveTo>
                  <a:pt x="331349" y="0"/>
                </a:moveTo>
                <a:lnTo>
                  <a:pt x="872499" y="1052"/>
                </a:lnTo>
                <a:lnTo>
                  <a:pt x="376245" y="2047434"/>
                </a:lnTo>
                <a:lnTo>
                  <a:pt x="0" y="2047720"/>
                </a:lnTo>
                <a:lnTo>
                  <a:pt x="0" y="14043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18">
            <a:extLst>
              <a:ext uri="{FF2B5EF4-FFF2-40B4-BE49-F238E27FC236}">
                <a16:creationId xmlns:a16="http://schemas.microsoft.com/office/drawing/2014/main" id="{DDF81FD5-0EBF-443D-A343-4C0D13A335FF}"/>
              </a:ext>
            </a:extLst>
          </p:cNvPr>
          <p:cNvSpPr/>
          <p:nvPr/>
        </p:nvSpPr>
        <p:spPr>
          <a:xfrm>
            <a:off x="-96688" y="-99391"/>
            <a:ext cx="870256" cy="3525493"/>
          </a:xfrm>
          <a:custGeom>
            <a:avLst/>
            <a:gdLst/>
            <a:ahLst/>
            <a:cxnLst/>
            <a:rect l="l" t="t" r="r" b="b"/>
            <a:pathLst>
              <a:path w="870256" h="3525493">
                <a:moveTo>
                  <a:pt x="0" y="0"/>
                </a:moveTo>
                <a:lnTo>
                  <a:pt x="870256" y="0"/>
                </a:lnTo>
                <a:lnTo>
                  <a:pt x="13762" y="3525483"/>
                </a:lnTo>
                <a:lnTo>
                  <a:pt x="0" y="3525493"/>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Parallelogram 18">
            <a:extLst>
              <a:ext uri="{FF2B5EF4-FFF2-40B4-BE49-F238E27FC236}">
                <a16:creationId xmlns:a16="http://schemas.microsoft.com/office/drawing/2014/main" id="{DDF81FD5-0EBF-443D-A343-4C0D13A335FF}"/>
              </a:ext>
            </a:extLst>
          </p:cNvPr>
          <p:cNvSpPr/>
          <p:nvPr/>
        </p:nvSpPr>
        <p:spPr>
          <a:xfrm>
            <a:off x="364916" y="0"/>
            <a:ext cx="671804" cy="618113"/>
          </a:xfrm>
          <a:custGeom>
            <a:avLst/>
            <a:gdLst/>
            <a:ahLst/>
            <a:cxnLst/>
            <a:rect l="l" t="t" r="r" b="b"/>
            <a:pathLst>
              <a:path w="671804" h="618113">
                <a:moveTo>
                  <a:pt x="144535" y="0"/>
                </a:moveTo>
                <a:lnTo>
                  <a:pt x="671804" y="0"/>
                </a:lnTo>
                <a:lnTo>
                  <a:pt x="523345" y="617712"/>
                </a:lnTo>
                <a:lnTo>
                  <a:pt x="0" y="6181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30" name="Group 29"/>
          <p:cNvGrpSpPr/>
          <p:nvPr/>
        </p:nvGrpSpPr>
        <p:grpSpPr>
          <a:xfrm>
            <a:off x="7326274" y="5677132"/>
            <a:ext cx="2459765" cy="266209"/>
            <a:chOff x="3359696" y="6251432"/>
            <a:chExt cx="2459765" cy="266209"/>
          </a:xfrm>
        </p:grpSpPr>
        <p:sp>
          <p:nvSpPr>
            <p:cNvPr id="37" name="Lorem Ipsum"/>
            <p:cNvSpPr txBox="1"/>
            <p:nvPr/>
          </p:nvSpPr>
          <p:spPr>
            <a:xfrm>
              <a:off x="3773318" y="6251433"/>
              <a:ext cx="1000440" cy="2662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sp>
          <p:nvSpPr>
            <p:cNvPr id="38" name="Lorem Ipsum"/>
            <p:cNvSpPr txBox="1"/>
            <p:nvPr/>
          </p:nvSpPr>
          <p:spPr>
            <a:xfrm>
              <a:off x="5078574" y="6251432"/>
              <a:ext cx="740887" cy="266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cxnSp>
          <p:nvCxnSpPr>
            <p:cNvPr id="39" name="Straight Connector 38"/>
            <p:cNvCxnSpPr/>
            <p:nvPr/>
          </p:nvCxnSpPr>
          <p:spPr>
            <a:xfrm flipH="1">
              <a:off x="4702387" y="6381328"/>
              <a:ext cx="313493" cy="0"/>
            </a:xfrm>
            <a:prstGeom prst="line">
              <a:avLst/>
            </a:prstGeom>
            <a:ln w="38100">
              <a:solidFill>
                <a:srgbClr val="97BE5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359696" y="6381328"/>
              <a:ext cx="313493" cy="0"/>
            </a:xfrm>
            <a:prstGeom prst="line">
              <a:avLst/>
            </a:prstGeom>
            <a:ln w="38100">
              <a:solidFill>
                <a:srgbClr val="3EB8C9"/>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027399" y="483510"/>
            <a:ext cx="5472608" cy="646331"/>
          </a:xfrm>
          <a:prstGeom prst="rect">
            <a:avLst/>
          </a:prstGeom>
          <a:noFill/>
        </p:spPr>
        <p:txBody>
          <a:bodyPr wrap="square" rtlCol="0">
            <a:normAutofit/>
          </a:bodyPr>
          <a:lstStyle/>
          <a:p>
            <a:r>
              <a:rPr lang="en-US" sz="3600" dirty="0">
                <a:latin typeface="Roboto"/>
              </a:rPr>
              <a:t>THE WHO?</a:t>
            </a:r>
          </a:p>
        </p:txBody>
      </p:sp>
      <p:sp>
        <p:nvSpPr>
          <p:cNvPr id="33" name="Right Triangle 36"/>
          <p:cNvSpPr/>
          <p:nvPr/>
        </p:nvSpPr>
        <p:spPr>
          <a:xfrm flipH="1">
            <a:off x="9408368" y="6309320"/>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Tree>
    <p:extLst>
      <p:ext uri="{BB962C8B-B14F-4D97-AF65-F5344CB8AC3E}">
        <p14:creationId xmlns:p14="http://schemas.microsoft.com/office/powerpoint/2010/main" val="10276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0-#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41000" fill="hold" grpId="0"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4100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50" fill="hold"/>
                                        <p:tgtEl>
                                          <p:spTgt spid="12"/>
                                        </p:tgtEl>
                                        <p:attrNameLst>
                                          <p:attrName>ppt_x</p:attrName>
                                        </p:attrNameLst>
                                      </p:cBhvr>
                                      <p:tavLst>
                                        <p:tav tm="0">
                                          <p:val>
                                            <p:strVal val="0-#ppt_w/2"/>
                                          </p:val>
                                        </p:tav>
                                        <p:tav tm="100000">
                                          <p:val>
                                            <p:strVal val="#ppt_x"/>
                                          </p:val>
                                        </p:tav>
                                      </p:tavLst>
                                    </p:anim>
                                    <p:anim calcmode="lin" valueType="num">
                                      <p:cBhvr additive="base">
                                        <p:cTn id="16" dur="10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150" fill="hold"/>
                                        <p:tgtEl>
                                          <p:spTgt spid="9"/>
                                        </p:tgtEl>
                                        <p:attrNameLst>
                                          <p:attrName>ppt_x</p:attrName>
                                        </p:attrNameLst>
                                      </p:cBhvr>
                                      <p:tavLst>
                                        <p:tav tm="0">
                                          <p:val>
                                            <p:strVal val="1+#ppt_w/2"/>
                                          </p:val>
                                        </p:tav>
                                        <p:tav tm="100000">
                                          <p:val>
                                            <p:strVal val="#ppt_x"/>
                                          </p:val>
                                        </p:tav>
                                      </p:tavLst>
                                    </p:anim>
                                    <p:anim calcmode="lin" valueType="num">
                                      <p:cBhvr additive="base">
                                        <p:cTn id="24" dur="11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50" fill="hold"/>
                                        <p:tgtEl>
                                          <p:spTgt spid="11"/>
                                        </p:tgtEl>
                                        <p:attrNameLst>
                                          <p:attrName>ppt_x</p:attrName>
                                        </p:attrNameLst>
                                      </p:cBhvr>
                                      <p:tavLst>
                                        <p:tav tm="0">
                                          <p:val>
                                            <p:strVal val="1+#ppt_w/2"/>
                                          </p:val>
                                        </p:tav>
                                        <p:tav tm="100000">
                                          <p:val>
                                            <p:strVal val="#ppt_x"/>
                                          </p:val>
                                        </p:tav>
                                      </p:tavLst>
                                    </p:anim>
                                    <p:anim calcmode="lin" valueType="num">
                                      <p:cBhvr additive="base">
                                        <p:cTn id="28" dur="115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1+#ppt_w/2"/>
                                          </p:val>
                                        </p:tav>
                                        <p:tav tm="100000">
                                          <p:val>
                                            <p:strVal val="#ppt_x"/>
                                          </p:val>
                                        </p:tav>
                                      </p:tavLst>
                                    </p:anim>
                                    <p:anim calcmode="lin" valueType="num">
                                      <p:cBhvr additive="base">
                                        <p:cTn id="32" dur="12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3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250" fill="hold"/>
                                        <p:tgtEl>
                                          <p:spTgt spid="31"/>
                                        </p:tgtEl>
                                        <p:attrNameLst>
                                          <p:attrName>ppt_x</p:attrName>
                                        </p:attrNameLst>
                                      </p:cBhvr>
                                      <p:tavLst>
                                        <p:tav tm="0">
                                          <p:val>
                                            <p:strVal val="1+#ppt_w/2"/>
                                          </p:val>
                                        </p:tav>
                                        <p:tav tm="100000">
                                          <p:val>
                                            <p:strVal val="#ppt_x"/>
                                          </p:val>
                                        </p:tav>
                                      </p:tavLst>
                                    </p:anim>
                                    <p:anim calcmode="lin" valueType="num">
                                      <p:cBhvr additive="base">
                                        <p:cTn id="36" dur="125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250" fill="hold"/>
                                        <p:tgtEl>
                                          <p:spTgt spid="33"/>
                                        </p:tgtEl>
                                        <p:attrNameLst>
                                          <p:attrName>ppt_x</p:attrName>
                                        </p:attrNameLst>
                                      </p:cBhvr>
                                      <p:tavLst>
                                        <p:tav tm="0">
                                          <p:val>
                                            <p:strVal val="1+#ppt_w/2"/>
                                          </p:val>
                                        </p:tav>
                                        <p:tav tm="100000">
                                          <p:val>
                                            <p:strVal val="#ppt_x"/>
                                          </p:val>
                                        </p:tav>
                                      </p:tavLst>
                                    </p:anim>
                                    <p:anim calcmode="lin" valueType="num">
                                      <p:cBhvr additive="base">
                                        <p:cTn id="40" dur="125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550"/>
                            </p:stCondLst>
                            <p:childTnLst>
                              <p:par>
                                <p:cTn id="42" presetID="10" presetClass="entr" presetSubtype="0" fill="hold" grpId="0" nodeType="afterEffect">
                                  <p:stCondLst>
                                    <p:cond delay="1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2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2250"/>
                            </p:stCondLst>
                            <p:childTnLst>
                              <p:par>
                                <p:cTn id="49" presetID="42" presetClass="entr" presetSubtype="0" fill="hold" grpId="0" nodeType="after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Effect transition="in" filter="fade">
                                      <p:cBhvr>
                                        <p:cTn id="51" dur="1000"/>
                                        <p:tgtEl>
                                          <p:spTgt spid="32">
                                            <p:txEl>
                                              <p:pRg st="0" end="0"/>
                                            </p:txEl>
                                          </p:spTgt>
                                        </p:tgtEl>
                                      </p:cBhvr>
                                    </p:animEffect>
                                    <p:anim calcmode="lin" valueType="num">
                                      <p:cBhvr>
                                        <p:cTn id="52"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3250"/>
                            </p:stCondLst>
                            <p:childTnLst>
                              <p:par>
                                <p:cTn id="55" presetID="42" presetClass="entr" presetSubtype="0" fill="hold" grpId="0" nodeType="afterEffect">
                                  <p:stCondLst>
                                    <p:cond delay="0"/>
                                  </p:stCondLst>
                                  <p:childTnLst>
                                    <p:set>
                                      <p:cBhvr>
                                        <p:cTn id="56" dur="1" fill="hold">
                                          <p:stCondLst>
                                            <p:cond delay="0"/>
                                          </p:stCondLst>
                                        </p:cTn>
                                        <p:tgtEl>
                                          <p:spTgt spid="32">
                                            <p:txEl>
                                              <p:pRg st="2" end="2"/>
                                            </p:txEl>
                                          </p:spTgt>
                                        </p:tgtEl>
                                        <p:attrNameLst>
                                          <p:attrName>style.visibility</p:attrName>
                                        </p:attrNameLst>
                                      </p:cBhvr>
                                      <p:to>
                                        <p:strVal val="visible"/>
                                      </p:to>
                                    </p:set>
                                    <p:animEffect transition="in" filter="fade">
                                      <p:cBhvr>
                                        <p:cTn id="57" dur="1000"/>
                                        <p:tgtEl>
                                          <p:spTgt spid="32">
                                            <p:txEl>
                                              <p:pRg st="2" end="2"/>
                                            </p:txEl>
                                          </p:spTgt>
                                        </p:tgtEl>
                                      </p:cBhvr>
                                    </p:animEffect>
                                    <p:anim calcmode="lin" valueType="num">
                                      <p:cBhvr>
                                        <p:cTn id="58"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2">
                                            <p:txEl>
                                              <p:pRg st="4" end="4"/>
                                            </p:txEl>
                                          </p:spTgt>
                                        </p:tgtEl>
                                        <p:attrNameLst>
                                          <p:attrName>style.visibility</p:attrName>
                                        </p:attrNameLst>
                                      </p:cBhvr>
                                      <p:to>
                                        <p:strVal val="visible"/>
                                      </p:to>
                                    </p:set>
                                    <p:animEffect transition="in" filter="fade">
                                      <p:cBhvr>
                                        <p:cTn id="64" dur="1000"/>
                                        <p:tgtEl>
                                          <p:spTgt spid="32">
                                            <p:txEl>
                                              <p:pRg st="4" end="4"/>
                                            </p:txEl>
                                          </p:spTgt>
                                        </p:tgtEl>
                                      </p:cBhvr>
                                    </p:animEffect>
                                    <p:anim calcmode="lin" valueType="num">
                                      <p:cBhvr>
                                        <p:cTn id="6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2">
                                            <p:txEl>
                                              <p:pRg st="6" end="6"/>
                                            </p:txEl>
                                          </p:spTgt>
                                        </p:tgtEl>
                                        <p:attrNameLst>
                                          <p:attrName>style.visibility</p:attrName>
                                        </p:attrNameLst>
                                      </p:cBhvr>
                                      <p:to>
                                        <p:strVal val="visible"/>
                                      </p:to>
                                    </p:set>
                                    <p:animEffect transition="in" filter="fade">
                                      <p:cBhvr>
                                        <p:cTn id="71" dur="1000"/>
                                        <p:tgtEl>
                                          <p:spTgt spid="32">
                                            <p:txEl>
                                              <p:pRg st="6" end="6"/>
                                            </p:txEl>
                                          </p:spTgt>
                                        </p:tgtEl>
                                      </p:cBhvr>
                                    </p:animEffect>
                                    <p:anim calcmode="lin" valueType="num">
                                      <p:cBhvr>
                                        <p:cTn id="72" dur="1000" fill="hold"/>
                                        <p:tgtEl>
                                          <p:spTgt spid="32">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32">
                                            <p:txEl>
                                              <p:pRg st="6" end="6"/>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32">
                                            <p:txEl>
                                              <p:pRg st="7" end="7"/>
                                            </p:txEl>
                                          </p:spTgt>
                                        </p:tgtEl>
                                        <p:attrNameLst>
                                          <p:attrName>style.visibility</p:attrName>
                                        </p:attrNameLst>
                                      </p:cBhvr>
                                      <p:to>
                                        <p:strVal val="visible"/>
                                      </p:to>
                                    </p:set>
                                    <p:animEffect transition="in" filter="fade">
                                      <p:cBhvr>
                                        <p:cTn id="77" dur="1000"/>
                                        <p:tgtEl>
                                          <p:spTgt spid="32">
                                            <p:txEl>
                                              <p:pRg st="7" end="7"/>
                                            </p:txEl>
                                          </p:spTgt>
                                        </p:tgtEl>
                                      </p:cBhvr>
                                    </p:animEffect>
                                    <p:anim calcmode="lin" valueType="num">
                                      <p:cBhvr>
                                        <p:cTn id="78" dur="1000" fill="hold"/>
                                        <p:tgtEl>
                                          <p:spTgt spid="32">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32">
                                            <p:txEl>
                                              <p:pRg st="7" end="7"/>
                                            </p:txEl>
                                          </p:spTgt>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42" presetClass="entr" presetSubtype="0" fill="hold" grpId="0" nodeType="afterEffect">
                                  <p:stCondLst>
                                    <p:cond delay="0"/>
                                  </p:stCondLst>
                                  <p:childTnLst>
                                    <p:set>
                                      <p:cBhvr>
                                        <p:cTn id="82" dur="1" fill="hold">
                                          <p:stCondLst>
                                            <p:cond delay="0"/>
                                          </p:stCondLst>
                                        </p:cTn>
                                        <p:tgtEl>
                                          <p:spTgt spid="32">
                                            <p:txEl>
                                              <p:pRg st="8" end="8"/>
                                            </p:txEl>
                                          </p:spTgt>
                                        </p:tgtEl>
                                        <p:attrNameLst>
                                          <p:attrName>style.visibility</p:attrName>
                                        </p:attrNameLst>
                                      </p:cBhvr>
                                      <p:to>
                                        <p:strVal val="visible"/>
                                      </p:to>
                                    </p:set>
                                    <p:animEffect transition="in" filter="fade">
                                      <p:cBhvr>
                                        <p:cTn id="83" dur="1000"/>
                                        <p:tgtEl>
                                          <p:spTgt spid="32">
                                            <p:txEl>
                                              <p:pRg st="8" end="8"/>
                                            </p:txEl>
                                          </p:spTgt>
                                        </p:tgtEl>
                                      </p:cBhvr>
                                    </p:animEffect>
                                    <p:anim calcmode="lin" valueType="num">
                                      <p:cBhvr>
                                        <p:cTn id="84" dur="1000" fill="hold"/>
                                        <p:tgtEl>
                                          <p:spTgt spid="32">
                                            <p:txEl>
                                              <p:pRg st="8" end="8"/>
                                            </p:txEl>
                                          </p:spTgt>
                                        </p:tgtEl>
                                        <p:attrNameLst>
                                          <p:attrName>ppt_x</p:attrName>
                                        </p:attrNameLst>
                                      </p:cBhvr>
                                      <p:tavLst>
                                        <p:tav tm="0">
                                          <p:val>
                                            <p:strVal val="#ppt_x"/>
                                          </p:val>
                                        </p:tav>
                                        <p:tav tm="100000">
                                          <p:val>
                                            <p:strVal val="#ppt_x"/>
                                          </p:val>
                                        </p:tav>
                                      </p:tavLst>
                                    </p:anim>
                                    <p:anim calcmode="lin" valueType="num">
                                      <p:cBhvr>
                                        <p:cTn id="85" dur="1000" fill="hold"/>
                                        <p:tgtEl>
                                          <p:spTgt spid="32">
                                            <p:txEl>
                                              <p:pRg st="8" end="8"/>
                                            </p:txEl>
                                          </p:spTgt>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32">
                                            <p:txEl>
                                              <p:pRg st="9" end="9"/>
                                            </p:txEl>
                                          </p:spTgt>
                                        </p:tgtEl>
                                        <p:attrNameLst>
                                          <p:attrName>style.visibility</p:attrName>
                                        </p:attrNameLst>
                                      </p:cBhvr>
                                      <p:to>
                                        <p:strVal val="visible"/>
                                      </p:to>
                                    </p:set>
                                    <p:animEffect transition="in" filter="fade">
                                      <p:cBhvr>
                                        <p:cTn id="89" dur="1000"/>
                                        <p:tgtEl>
                                          <p:spTgt spid="32">
                                            <p:txEl>
                                              <p:pRg st="9" end="9"/>
                                            </p:txEl>
                                          </p:spTgt>
                                        </p:tgtEl>
                                      </p:cBhvr>
                                    </p:animEffect>
                                    <p:anim calcmode="lin" valueType="num">
                                      <p:cBhvr>
                                        <p:cTn id="90" dur="1000" fill="hold"/>
                                        <p:tgtEl>
                                          <p:spTgt spid="32">
                                            <p:txEl>
                                              <p:pRg st="9" end="9"/>
                                            </p:txEl>
                                          </p:spTgt>
                                        </p:tgtEl>
                                        <p:attrNameLst>
                                          <p:attrName>ppt_x</p:attrName>
                                        </p:attrNameLst>
                                      </p:cBhvr>
                                      <p:tavLst>
                                        <p:tav tm="0">
                                          <p:val>
                                            <p:strVal val="#ppt_x"/>
                                          </p:val>
                                        </p:tav>
                                        <p:tav tm="100000">
                                          <p:val>
                                            <p:strVal val="#ppt_x"/>
                                          </p:val>
                                        </p:tav>
                                      </p:tavLst>
                                    </p:anim>
                                    <p:anim calcmode="lin" valueType="num">
                                      <p:cBhvr>
                                        <p:cTn id="91" dur="1000" fill="hold"/>
                                        <p:tgtEl>
                                          <p:spTgt spid="32">
                                            <p:txEl>
                                              <p:pRg st="9" end="9"/>
                                            </p:txEl>
                                          </p:spTgt>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32">
                                            <p:txEl>
                                              <p:pRg st="10" end="10"/>
                                            </p:txEl>
                                          </p:spTgt>
                                        </p:tgtEl>
                                        <p:attrNameLst>
                                          <p:attrName>style.visibility</p:attrName>
                                        </p:attrNameLst>
                                      </p:cBhvr>
                                      <p:to>
                                        <p:strVal val="visible"/>
                                      </p:to>
                                    </p:set>
                                    <p:animEffect transition="in" filter="fade">
                                      <p:cBhvr>
                                        <p:cTn id="95" dur="1000"/>
                                        <p:tgtEl>
                                          <p:spTgt spid="32">
                                            <p:txEl>
                                              <p:pRg st="10" end="10"/>
                                            </p:txEl>
                                          </p:spTgt>
                                        </p:tgtEl>
                                      </p:cBhvr>
                                    </p:animEffect>
                                    <p:anim calcmode="lin" valueType="num">
                                      <p:cBhvr>
                                        <p:cTn id="96" dur="1000" fill="hold"/>
                                        <p:tgtEl>
                                          <p:spTgt spid="32">
                                            <p:txEl>
                                              <p:pRg st="10" end="10"/>
                                            </p:txEl>
                                          </p:spTgt>
                                        </p:tgtEl>
                                        <p:attrNameLst>
                                          <p:attrName>ppt_x</p:attrName>
                                        </p:attrNameLst>
                                      </p:cBhvr>
                                      <p:tavLst>
                                        <p:tav tm="0">
                                          <p:val>
                                            <p:strVal val="#ppt_x"/>
                                          </p:val>
                                        </p:tav>
                                        <p:tav tm="100000">
                                          <p:val>
                                            <p:strVal val="#ppt_x"/>
                                          </p:val>
                                        </p:tav>
                                      </p:tavLst>
                                    </p:anim>
                                    <p:anim calcmode="lin" valueType="num">
                                      <p:cBhvr>
                                        <p:cTn id="97" dur="1000" fill="hold"/>
                                        <p:tgtEl>
                                          <p:spTgt spid="32">
                                            <p:txEl>
                                              <p:pRg st="10" end="10"/>
                                            </p:txEl>
                                          </p:spTgt>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42" presetClass="entr" presetSubtype="0" fill="hold" grpId="0" nodeType="afterEffect">
                                  <p:stCondLst>
                                    <p:cond delay="0"/>
                                  </p:stCondLst>
                                  <p:childTnLst>
                                    <p:set>
                                      <p:cBhvr>
                                        <p:cTn id="100" dur="1" fill="hold">
                                          <p:stCondLst>
                                            <p:cond delay="0"/>
                                          </p:stCondLst>
                                        </p:cTn>
                                        <p:tgtEl>
                                          <p:spTgt spid="32">
                                            <p:txEl>
                                              <p:pRg st="11" end="11"/>
                                            </p:txEl>
                                          </p:spTgt>
                                        </p:tgtEl>
                                        <p:attrNameLst>
                                          <p:attrName>style.visibility</p:attrName>
                                        </p:attrNameLst>
                                      </p:cBhvr>
                                      <p:to>
                                        <p:strVal val="visible"/>
                                      </p:to>
                                    </p:set>
                                    <p:animEffect transition="in" filter="fade">
                                      <p:cBhvr>
                                        <p:cTn id="101" dur="1000"/>
                                        <p:tgtEl>
                                          <p:spTgt spid="32">
                                            <p:txEl>
                                              <p:pRg st="11" end="11"/>
                                            </p:txEl>
                                          </p:spTgt>
                                        </p:tgtEl>
                                      </p:cBhvr>
                                    </p:animEffect>
                                    <p:anim calcmode="lin" valueType="num">
                                      <p:cBhvr>
                                        <p:cTn id="102" dur="1000" fill="hold"/>
                                        <p:tgtEl>
                                          <p:spTgt spid="32">
                                            <p:txEl>
                                              <p:pRg st="11" end="11"/>
                                            </p:txEl>
                                          </p:spTgt>
                                        </p:tgtEl>
                                        <p:attrNameLst>
                                          <p:attrName>ppt_x</p:attrName>
                                        </p:attrNameLst>
                                      </p:cBhvr>
                                      <p:tavLst>
                                        <p:tav tm="0">
                                          <p:val>
                                            <p:strVal val="#ppt_x"/>
                                          </p:val>
                                        </p:tav>
                                        <p:tav tm="100000">
                                          <p:val>
                                            <p:strVal val="#ppt_x"/>
                                          </p:val>
                                        </p:tav>
                                      </p:tavLst>
                                    </p:anim>
                                    <p:anim calcmode="lin" valueType="num">
                                      <p:cBhvr>
                                        <p:cTn id="103" dur="1000" fill="hold"/>
                                        <p:tgtEl>
                                          <p:spTgt spid="32">
                                            <p:txEl>
                                              <p:pRg st="11" end="1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6000"/>
                            </p:stCondLst>
                            <p:childTnLst>
                              <p:par>
                                <p:cTn id="105" presetID="42" presetClass="entr" presetSubtype="0" fill="hold" grpId="0" nodeType="afterEffect">
                                  <p:stCondLst>
                                    <p:cond delay="0"/>
                                  </p:stCondLst>
                                  <p:childTnLst>
                                    <p:set>
                                      <p:cBhvr>
                                        <p:cTn id="106" dur="1" fill="hold">
                                          <p:stCondLst>
                                            <p:cond delay="0"/>
                                          </p:stCondLst>
                                        </p:cTn>
                                        <p:tgtEl>
                                          <p:spTgt spid="32">
                                            <p:txEl>
                                              <p:pRg st="12" end="12"/>
                                            </p:txEl>
                                          </p:spTgt>
                                        </p:tgtEl>
                                        <p:attrNameLst>
                                          <p:attrName>style.visibility</p:attrName>
                                        </p:attrNameLst>
                                      </p:cBhvr>
                                      <p:to>
                                        <p:strVal val="visible"/>
                                      </p:to>
                                    </p:set>
                                    <p:animEffect transition="in" filter="fade">
                                      <p:cBhvr>
                                        <p:cTn id="107" dur="1000"/>
                                        <p:tgtEl>
                                          <p:spTgt spid="32">
                                            <p:txEl>
                                              <p:pRg st="12" end="12"/>
                                            </p:txEl>
                                          </p:spTgt>
                                        </p:tgtEl>
                                      </p:cBhvr>
                                    </p:animEffect>
                                    <p:anim calcmode="lin" valueType="num">
                                      <p:cBhvr>
                                        <p:cTn id="108" dur="1000" fill="hold"/>
                                        <p:tgtEl>
                                          <p:spTgt spid="32">
                                            <p:txEl>
                                              <p:pRg st="12" end="12"/>
                                            </p:txEl>
                                          </p:spTgt>
                                        </p:tgtEl>
                                        <p:attrNameLst>
                                          <p:attrName>ppt_x</p:attrName>
                                        </p:attrNameLst>
                                      </p:cBhvr>
                                      <p:tavLst>
                                        <p:tav tm="0">
                                          <p:val>
                                            <p:strVal val="#ppt_x"/>
                                          </p:val>
                                        </p:tav>
                                        <p:tav tm="100000">
                                          <p:val>
                                            <p:strVal val="#ppt_x"/>
                                          </p:val>
                                        </p:tav>
                                      </p:tavLst>
                                    </p:anim>
                                    <p:anim calcmode="lin" valueType="num">
                                      <p:cBhvr>
                                        <p:cTn id="109" dur="1000" fill="hold"/>
                                        <p:tgtEl>
                                          <p:spTgt spid="3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32">
                                            <p:txEl>
                                              <p:pRg st="14" end="14"/>
                                            </p:txEl>
                                          </p:spTgt>
                                        </p:tgtEl>
                                        <p:attrNameLst>
                                          <p:attrName>style.visibility</p:attrName>
                                        </p:attrNameLst>
                                      </p:cBhvr>
                                      <p:to>
                                        <p:strVal val="visible"/>
                                      </p:to>
                                    </p:set>
                                    <p:animEffect transition="in" filter="fade">
                                      <p:cBhvr>
                                        <p:cTn id="114" dur="1000"/>
                                        <p:tgtEl>
                                          <p:spTgt spid="32">
                                            <p:txEl>
                                              <p:pRg st="14" end="14"/>
                                            </p:txEl>
                                          </p:spTgt>
                                        </p:tgtEl>
                                      </p:cBhvr>
                                    </p:animEffect>
                                    <p:anim calcmode="lin" valueType="num">
                                      <p:cBhvr>
                                        <p:cTn id="115" dur="1000" fill="hold"/>
                                        <p:tgtEl>
                                          <p:spTgt spid="32">
                                            <p:txEl>
                                              <p:pRg st="14" end="14"/>
                                            </p:txEl>
                                          </p:spTgt>
                                        </p:tgtEl>
                                        <p:attrNameLst>
                                          <p:attrName>ppt_x</p:attrName>
                                        </p:attrNameLst>
                                      </p:cBhvr>
                                      <p:tavLst>
                                        <p:tav tm="0">
                                          <p:val>
                                            <p:strVal val="#ppt_x"/>
                                          </p:val>
                                        </p:tav>
                                        <p:tav tm="100000">
                                          <p:val>
                                            <p:strVal val="#ppt_x"/>
                                          </p:val>
                                        </p:tav>
                                      </p:tavLst>
                                    </p:anim>
                                    <p:anim calcmode="lin" valueType="num">
                                      <p:cBhvr>
                                        <p:cTn id="116" dur="1000" fill="hold"/>
                                        <p:tgtEl>
                                          <p:spTgt spid="3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32">
                                            <p:txEl>
                                              <p:pRg st="16" end="16"/>
                                            </p:txEl>
                                          </p:spTgt>
                                        </p:tgtEl>
                                        <p:attrNameLst>
                                          <p:attrName>style.visibility</p:attrName>
                                        </p:attrNameLst>
                                      </p:cBhvr>
                                      <p:to>
                                        <p:strVal val="visible"/>
                                      </p:to>
                                    </p:set>
                                    <p:animEffect transition="in" filter="fade">
                                      <p:cBhvr>
                                        <p:cTn id="121" dur="1000"/>
                                        <p:tgtEl>
                                          <p:spTgt spid="32">
                                            <p:txEl>
                                              <p:pRg st="16" end="16"/>
                                            </p:txEl>
                                          </p:spTgt>
                                        </p:tgtEl>
                                      </p:cBhvr>
                                    </p:animEffect>
                                    <p:anim calcmode="lin" valueType="num">
                                      <p:cBhvr>
                                        <p:cTn id="122" dur="1000" fill="hold"/>
                                        <p:tgtEl>
                                          <p:spTgt spid="32">
                                            <p:txEl>
                                              <p:pRg st="16" end="16"/>
                                            </p:txEl>
                                          </p:spTgt>
                                        </p:tgtEl>
                                        <p:attrNameLst>
                                          <p:attrName>ppt_x</p:attrName>
                                        </p:attrNameLst>
                                      </p:cBhvr>
                                      <p:tavLst>
                                        <p:tav tm="0">
                                          <p:val>
                                            <p:strVal val="#ppt_x"/>
                                          </p:val>
                                        </p:tav>
                                        <p:tav tm="100000">
                                          <p:val>
                                            <p:strVal val="#ppt_x"/>
                                          </p:val>
                                        </p:tav>
                                      </p:tavLst>
                                    </p:anim>
                                    <p:anim calcmode="lin" valueType="num">
                                      <p:cBhvr>
                                        <p:cTn id="123" dur="1000" fill="hold"/>
                                        <p:tgtEl>
                                          <p:spTgt spid="32">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32" grpId="0" uiExpand="1" build="p"/>
      <p:bldP spid="8" grpId="0" animBg="1"/>
      <p:bldP spid="10" grpId="0" animBg="1"/>
      <p:bldP spid="11" grpId="0" animBg="1"/>
      <p:bldP spid="12" grpId="0" animBg="1"/>
      <p:bldP spid="13" grpId="0" animBg="1"/>
      <p:bldP spid="14" grpId="0" animBg="1"/>
      <p:bldP spid="29" grpId="0"/>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person, indoor&#10;&#10;Description automatically generated">
            <a:extLst>
              <a:ext uri="{FF2B5EF4-FFF2-40B4-BE49-F238E27FC236}">
                <a16:creationId xmlns:a16="http://schemas.microsoft.com/office/drawing/2014/main" id="{86130C05-DFEC-4161-ABE5-EF62A1F6B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517" y="1627059"/>
            <a:ext cx="6699060" cy="4466040"/>
          </a:xfrm>
          <a:prstGeom prst="rect">
            <a:avLst/>
          </a:prstGeom>
        </p:spPr>
      </p:pic>
      <p:sp>
        <p:nvSpPr>
          <p:cNvPr id="23" name="Right Triangle 36"/>
          <p:cNvSpPr/>
          <p:nvPr/>
        </p:nvSpPr>
        <p:spPr>
          <a:xfrm flipH="1">
            <a:off x="10344472" y="1097664"/>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
        <p:nvSpPr>
          <p:cNvPr id="21" name="Rectangle 2"/>
          <p:cNvSpPr/>
          <p:nvPr/>
        </p:nvSpPr>
        <p:spPr>
          <a:xfrm>
            <a:off x="3287688" y="6237312"/>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17" name="Parallelogram 18">
            <a:extLst>
              <a:ext uri="{FF2B5EF4-FFF2-40B4-BE49-F238E27FC236}">
                <a16:creationId xmlns:a16="http://schemas.microsoft.com/office/drawing/2014/main" id="{DDF81FD5-0EBF-443D-A343-4C0D13A335FF}"/>
              </a:ext>
            </a:extLst>
          </p:cNvPr>
          <p:cNvSpPr/>
          <p:nvPr/>
        </p:nvSpPr>
        <p:spPr>
          <a:xfrm>
            <a:off x="3592408" y="-204907"/>
            <a:ext cx="2215560" cy="3201859"/>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cxnSp>
        <p:nvCxnSpPr>
          <p:cNvPr id="20" name="Connector: Elbow 15">
            <a:extLst>
              <a:ext uri="{FF2B5EF4-FFF2-40B4-BE49-F238E27FC236}">
                <a16:creationId xmlns:a16="http://schemas.microsoft.com/office/drawing/2014/main" id="{24276BDD-66AC-4964-92E2-8AF3972D0BCA}"/>
              </a:ext>
            </a:extLst>
          </p:cNvPr>
          <p:cNvCxnSpPr>
            <a:cxnSpLocks/>
          </p:cNvCxnSpPr>
          <p:nvPr/>
        </p:nvCxnSpPr>
        <p:spPr>
          <a:xfrm rot="5400000" flipH="1" flipV="1">
            <a:off x="-731976" y="4998582"/>
            <a:ext cx="3116683" cy="602165"/>
          </a:xfrm>
          <a:prstGeom prst="bentConnector2">
            <a:avLst/>
          </a:prstGeom>
          <a:ln w="12700">
            <a:solidFill>
              <a:schemeClr val="accent2"/>
            </a:solidFill>
          </a:ln>
        </p:spPr>
        <p:style>
          <a:lnRef idx="1">
            <a:schemeClr val="accent4"/>
          </a:lnRef>
          <a:fillRef idx="0">
            <a:schemeClr val="accent4"/>
          </a:fillRef>
          <a:effectRef idx="0">
            <a:schemeClr val="accent4"/>
          </a:effectRef>
          <a:fontRef idx="minor">
            <a:schemeClr val="tx1"/>
          </a:fontRef>
        </p:style>
      </p:cxnSp>
      <p:sp>
        <p:nvSpPr>
          <p:cNvPr id="18" name="Right Triangle 17"/>
          <p:cNvSpPr/>
          <p:nvPr/>
        </p:nvSpPr>
        <p:spPr>
          <a:xfrm flipH="1">
            <a:off x="11082885" y="3409295"/>
            <a:ext cx="1109115" cy="346724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9" name="Parallelogram 18">
            <a:extLst>
              <a:ext uri="{FF2B5EF4-FFF2-40B4-BE49-F238E27FC236}">
                <a16:creationId xmlns:a16="http://schemas.microsoft.com/office/drawing/2014/main" id="{DDF81FD5-0EBF-443D-A343-4C0D13A335FF}"/>
              </a:ext>
            </a:extLst>
          </p:cNvPr>
          <p:cNvSpPr/>
          <p:nvPr/>
        </p:nvSpPr>
        <p:spPr>
          <a:xfrm>
            <a:off x="3592408" y="-25045"/>
            <a:ext cx="1417021"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Rectangle: Rounded Corners 16"/>
          <p:cNvSpPr/>
          <p:nvPr/>
        </p:nvSpPr>
        <p:spPr>
          <a:xfrm>
            <a:off x="1127448" y="1714448"/>
            <a:ext cx="991541" cy="40680"/>
          </a:xfrm>
          <a:prstGeom prst="roundRect">
            <a:avLst>
              <a:gd name="adj" fmla="val 24145"/>
            </a:avLst>
          </a:prstGeom>
          <a:gradFill>
            <a:gsLst>
              <a:gs pos="0">
                <a:srgbClr val="3EB8C9"/>
              </a:gs>
              <a:gs pos="100000">
                <a:srgbClr val="97BE58"/>
              </a:gs>
            </a:gsLst>
          </a:gradFill>
          <a:ln w="12700">
            <a:miter lim="400000"/>
          </a:ln>
          <a:effectLst>
            <a:glow>
              <a:schemeClr val="accent1">
                <a:alpha val="40000"/>
              </a:schemeClr>
            </a:glow>
            <a:reflection endPos="0" dir="5400000" sy="-100000" algn="bl" rotWithShape="0"/>
            <a:softEdge rad="0"/>
          </a:effectLst>
        </p:spPr>
        <p:txBody>
          <a:bodyPr lIns="45719" rIns="45719" anchor="ctr">
            <a:normAutofit fontScale="25000" lnSpcReduction="20000"/>
          </a:bodyPr>
          <a:lstStyle/>
          <a:p>
            <a:pPr defTabSz="457315">
              <a:defRPr sz="1300">
                <a:solidFill>
                  <a:srgbClr val="FFFFFF"/>
                </a:solidFill>
                <a:latin typeface="Calibri"/>
                <a:ea typeface="Calibri"/>
                <a:cs typeface="Calibri"/>
                <a:sym typeface="Calibri"/>
              </a:defRPr>
            </a:pPr>
            <a:endParaRPr sz="1300"/>
          </a:p>
        </p:txBody>
      </p:sp>
      <p:sp>
        <p:nvSpPr>
          <p:cNvPr id="16" name="Parallelogram 18">
            <a:extLst>
              <a:ext uri="{FF2B5EF4-FFF2-40B4-BE49-F238E27FC236}">
                <a16:creationId xmlns:a16="http://schemas.microsoft.com/office/drawing/2014/main" id="{DDF81FD5-0EBF-443D-A343-4C0D13A335FF}"/>
              </a:ext>
            </a:extLst>
          </p:cNvPr>
          <p:cNvSpPr/>
          <p:nvPr/>
        </p:nvSpPr>
        <p:spPr>
          <a:xfrm>
            <a:off x="10848528" y="1637930"/>
            <a:ext cx="1091726" cy="1577729"/>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 name="TextBox 1"/>
          <p:cNvSpPr txBox="1"/>
          <p:nvPr/>
        </p:nvSpPr>
        <p:spPr>
          <a:xfrm>
            <a:off x="826365" y="2350621"/>
            <a:ext cx="4104456" cy="646331"/>
          </a:xfrm>
          <a:prstGeom prst="rect">
            <a:avLst/>
          </a:prstGeom>
          <a:noFill/>
        </p:spPr>
        <p:txBody>
          <a:bodyPr wrap="square" rtlCol="0">
            <a:noAutofit/>
          </a:bodyPr>
          <a:lstStyle/>
          <a:p>
            <a:r>
              <a:rPr lang="en-US" sz="4400" i="1" dirty="0"/>
              <a:t>If you help enough people get their bills paid, your bills disappear.</a:t>
            </a:r>
          </a:p>
          <a:p>
            <a:r>
              <a:rPr lang="en-US" sz="4400" i="1" dirty="0"/>
              <a:t> </a:t>
            </a:r>
            <a:r>
              <a:rPr lang="en-US" i="1" dirty="0"/>
              <a:t> -Anonymous</a:t>
            </a:r>
            <a:endParaRPr lang="en-US" sz="4400" i="1" dirty="0"/>
          </a:p>
        </p:txBody>
      </p:sp>
    </p:spTree>
    <p:extLst>
      <p:ext uri="{BB962C8B-B14F-4D97-AF65-F5344CB8AC3E}">
        <p14:creationId xmlns:p14="http://schemas.microsoft.com/office/powerpoint/2010/main" val="194937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1000" fill="hold" grpId="0"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41000" fill="hold" grpId="0" nodeType="withEffect">
                                  <p:stCondLst>
                                    <p:cond delay="6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700" fill="hold"/>
                                        <p:tgtEl>
                                          <p:spTgt spid="17"/>
                                        </p:tgtEl>
                                        <p:attrNameLst>
                                          <p:attrName>ppt_x</p:attrName>
                                        </p:attrNameLst>
                                      </p:cBhvr>
                                      <p:tavLst>
                                        <p:tav tm="0">
                                          <p:val>
                                            <p:strVal val="1+#ppt_w/2"/>
                                          </p:val>
                                        </p:tav>
                                        <p:tav tm="100000">
                                          <p:val>
                                            <p:strVal val="#ppt_x"/>
                                          </p:val>
                                        </p:tav>
                                      </p:tavLst>
                                    </p:anim>
                                    <p:anim calcmode="lin" valueType="num">
                                      <p:cBhvr additive="base">
                                        <p:cTn id="12" dur="17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41000" fill="hold" grpId="0" nodeType="with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600" fill="hold"/>
                                        <p:tgtEl>
                                          <p:spTgt spid="16"/>
                                        </p:tgtEl>
                                        <p:attrNameLst>
                                          <p:attrName>ppt_x</p:attrName>
                                        </p:attrNameLst>
                                      </p:cBhvr>
                                      <p:tavLst>
                                        <p:tav tm="0">
                                          <p:val>
                                            <p:strVal val="1+#ppt_w/2"/>
                                          </p:val>
                                        </p:tav>
                                        <p:tav tm="100000">
                                          <p:val>
                                            <p:strVal val="#ppt_x"/>
                                          </p:val>
                                        </p:tav>
                                      </p:tavLst>
                                    </p:anim>
                                    <p:anim calcmode="lin" valueType="num">
                                      <p:cBhvr additive="base">
                                        <p:cTn id="16" dur="16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4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900" fill="hold"/>
                                        <p:tgtEl>
                                          <p:spTgt spid="18"/>
                                        </p:tgtEl>
                                        <p:attrNameLst>
                                          <p:attrName>ppt_x</p:attrName>
                                        </p:attrNameLst>
                                      </p:cBhvr>
                                      <p:tavLst>
                                        <p:tav tm="0">
                                          <p:val>
                                            <p:strVal val="1+#ppt_w/2"/>
                                          </p:val>
                                        </p:tav>
                                        <p:tav tm="100000">
                                          <p:val>
                                            <p:strVal val="#ppt_x"/>
                                          </p:val>
                                        </p:tav>
                                      </p:tavLst>
                                    </p:anim>
                                    <p:anim calcmode="lin" valueType="num">
                                      <p:cBhvr additive="base">
                                        <p:cTn id="20" dur="19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4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900" fill="hold"/>
                                        <p:tgtEl>
                                          <p:spTgt spid="22"/>
                                        </p:tgtEl>
                                        <p:attrNameLst>
                                          <p:attrName>ppt_x</p:attrName>
                                        </p:attrNameLst>
                                      </p:cBhvr>
                                      <p:tavLst>
                                        <p:tav tm="0">
                                          <p:val>
                                            <p:strVal val="1+#ppt_w/2"/>
                                          </p:val>
                                        </p:tav>
                                        <p:tav tm="100000">
                                          <p:val>
                                            <p:strVal val="#ppt_x"/>
                                          </p:val>
                                        </p:tav>
                                      </p:tavLst>
                                    </p:anim>
                                    <p:anim calcmode="lin" valueType="num">
                                      <p:cBhvr additive="base">
                                        <p:cTn id="24" dur="19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900" fill="hold"/>
                                        <p:tgtEl>
                                          <p:spTgt spid="23"/>
                                        </p:tgtEl>
                                        <p:attrNameLst>
                                          <p:attrName>ppt_x</p:attrName>
                                        </p:attrNameLst>
                                      </p:cBhvr>
                                      <p:tavLst>
                                        <p:tav tm="0">
                                          <p:val>
                                            <p:strVal val="1+#ppt_w/2"/>
                                          </p:val>
                                        </p:tav>
                                        <p:tav tm="100000">
                                          <p:val>
                                            <p:strVal val="#ppt_x"/>
                                          </p:val>
                                        </p:tav>
                                      </p:tavLst>
                                    </p:anim>
                                    <p:anim calcmode="lin" valueType="num">
                                      <p:cBhvr additive="base">
                                        <p:cTn id="28" dur="19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4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900" fill="hold"/>
                                        <p:tgtEl>
                                          <p:spTgt spid="21"/>
                                        </p:tgtEl>
                                        <p:attrNameLst>
                                          <p:attrName>ppt_x</p:attrName>
                                        </p:attrNameLst>
                                      </p:cBhvr>
                                      <p:tavLst>
                                        <p:tav tm="0">
                                          <p:val>
                                            <p:strVal val="1+#ppt_w/2"/>
                                          </p:val>
                                        </p:tav>
                                        <p:tav tm="100000">
                                          <p:val>
                                            <p:strVal val="#ppt_x"/>
                                          </p:val>
                                        </p:tav>
                                      </p:tavLst>
                                    </p:anim>
                                    <p:anim calcmode="lin" valueType="num">
                                      <p:cBhvr additive="base">
                                        <p:cTn id="32" dur="190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300"/>
                            </p:stCondLst>
                            <p:childTnLst>
                              <p:par>
                                <p:cTn id="34" presetID="10"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2800"/>
                            </p:stCondLst>
                            <p:childTnLst>
                              <p:par>
                                <p:cTn id="38" presetID="2" presetClass="entr" presetSubtype="4" decel="4100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17" grpId="0" animBg="1"/>
      <p:bldP spid="18" grpId="0" animBg="1"/>
      <p:bldP spid="19" grpId="0" animBg="1"/>
      <p:bldP spid="22" grpId="0" animBg="1"/>
      <p:bldP spid="1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p:nvPr/>
        </p:nvSpPr>
        <p:spPr>
          <a:xfrm>
            <a:off x="9984432" y="404664"/>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9" name="Parallelogram 18">
            <a:extLst>
              <a:ext uri="{FF2B5EF4-FFF2-40B4-BE49-F238E27FC236}">
                <a16:creationId xmlns:a16="http://schemas.microsoft.com/office/drawing/2014/main" id="{DDF81FD5-0EBF-443D-A343-4C0D13A335FF}"/>
              </a:ext>
            </a:extLst>
          </p:cNvPr>
          <p:cNvSpPr/>
          <p:nvPr/>
        </p:nvSpPr>
        <p:spPr>
          <a:xfrm>
            <a:off x="10366946" y="5273694"/>
            <a:ext cx="1129654" cy="1683698"/>
          </a:xfrm>
          <a:custGeom>
            <a:avLst/>
            <a:gdLst/>
            <a:ahLst/>
            <a:cxnLst/>
            <a:rect l="l" t="t" r="r" b="b"/>
            <a:pathLst>
              <a:path w="1129654" h="1683698">
                <a:moveTo>
                  <a:pt x="397975" y="0"/>
                </a:moveTo>
                <a:lnTo>
                  <a:pt x="1129654" y="1420"/>
                </a:lnTo>
                <a:lnTo>
                  <a:pt x="720955" y="1683698"/>
                </a:lnTo>
                <a:lnTo>
                  <a:pt x="0" y="168369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2" name="TextBox 31">
            <a:extLst>
              <a:ext uri="{FF2B5EF4-FFF2-40B4-BE49-F238E27FC236}">
                <a16:creationId xmlns:a16="http://schemas.microsoft.com/office/drawing/2014/main" id="{37B7E91E-1E73-4D94-9ABA-36322044B398}"/>
              </a:ext>
            </a:extLst>
          </p:cNvPr>
          <p:cNvSpPr txBox="1"/>
          <p:nvPr/>
        </p:nvSpPr>
        <p:spPr>
          <a:xfrm>
            <a:off x="1022364" y="1611112"/>
            <a:ext cx="9900410" cy="5922344"/>
          </a:xfrm>
          <a:prstGeom prst="rect">
            <a:avLst/>
          </a:prstGeom>
          <a:noFill/>
        </p:spPr>
        <p:txBody>
          <a:bodyPr wrap="square" rtlCol="0">
            <a:normAutofit/>
          </a:bodyPr>
          <a:lstStyle/>
          <a:p>
            <a:r>
              <a:rPr lang="en-US" sz="2000" dirty="0"/>
              <a:t>Now that we have created a guest list, we are ready to begin inviting the people from your list to your travel party. Using Scripts will guide you on prospecting through friendship, curiosity, need and extra income.</a:t>
            </a:r>
          </a:p>
          <a:p>
            <a:endParaRPr lang="en-US" sz="2000" dirty="0"/>
          </a:p>
          <a:p>
            <a:pPr>
              <a:spcBef>
                <a:spcPts val="300"/>
              </a:spcBef>
              <a:spcAft>
                <a:spcPts val="300"/>
              </a:spcAft>
            </a:pPr>
            <a:r>
              <a:rPr lang="en-US" b="1" i="1" dirty="0"/>
              <a:t>1. “I can’t talk long, what are you doing ___________ night?”</a:t>
            </a:r>
            <a:endParaRPr lang="en-US" dirty="0"/>
          </a:p>
          <a:p>
            <a:pPr>
              <a:spcBef>
                <a:spcPts val="300"/>
              </a:spcBef>
              <a:spcAft>
                <a:spcPts val="300"/>
              </a:spcAft>
            </a:pPr>
            <a:r>
              <a:rPr lang="en-US" b="1" i="1" dirty="0"/>
              <a:t>2. </a:t>
            </a:r>
            <a:r>
              <a:rPr lang="en-US" b="1" dirty="0"/>
              <a:t>“</a:t>
            </a:r>
            <a:r>
              <a:rPr lang="en-US" b="1" i="1" dirty="0"/>
              <a:t>I have something I’m excited about that I want to share with you</a:t>
            </a:r>
            <a:r>
              <a:rPr lang="en-US" i="1" dirty="0"/>
              <a:t>.</a:t>
            </a:r>
            <a:endParaRPr lang="en-US" dirty="0"/>
          </a:p>
          <a:p>
            <a:pPr>
              <a:spcBef>
                <a:spcPts val="300"/>
              </a:spcBef>
              <a:spcAft>
                <a:spcPts val="300"/>
              </a:spcAft>
            </a:pPr>
            <a:r>
              <a:rPr lang="en-US" i="1" dirty="0"/>
              <a:t>The reason I’m calling you is because you are ____(professional, an avid traveler, etc.…)</a:t>
            </a:r>
            <a:endParaRPr lang="en-US" dirty="0"/>
          </a:p>
          <a:p>
            <a:pPr>
              <a:spcBef>
                <a:spcPts val="300"/>
              </a:spcBef>
              <a:spcAft>
                <a:spcPts val="300"/>
              </a:spcAft>
            </a:pPr>
            <a:r>
              <a:rPr lang="en-US" b="1" i="1" dirty="0"/>
              <a:t>3. I am launching a new business and I really want you to take a serious look at it, because</a:t>
            </a:r>
            <a:endParaRPr lang="en-US" dirty="0"/>
          </a:p>
          <a:p>
            <a:pPr>
              <a:spcBef>
                <a:spcPts val="300"/>
              </a:spcBef>
              <a:spcAft>
                <a:spcPts val="300"/>
              </a:spcAft>
            </a:pPr>
            <a:r>
              <a:rPr lang="en-US" b="1" i="1" dirty="0"/>
              <a:t>I can’t let you miss this! </a:t>
            </a:r>
            <a:r>
              <a:rPr lang="en-US" i="1" dirty="0"/>
              <a:t>Being that I am new, I’ll have an expert available to answer questions.”</a:t>
            </a:r>
            <a:endParaRPr lang="en-US" dirty="0"/>
          </a:p>
          <a:p>
            <a:pPr>
              <a:spcBef>
                <a:spcPts val="300"/>
              </a:spcBef>
              <a:spcAft>
                <a:spcPts val="300"/>
              </a:spcAft>
            </a:pPr>
            <a:r>
              <a:rPr lang="en-US" b="1" i="1" dirty="0"/>
              <a:t>4. “It may or may not be for you and that’s ok ….. But as my friend, would you at least be </a:t>
            </a:r>
            <a:endParaRPr lang="en-US" dirty="0"/>
          </a:p>
          <a:p>
            <a:pPr>
              <a:spcBef>
                <a:spcPts val="300"/>
              </a:spcBef>
              <a:spcAft>
                <a:spcPts val="300"/>
              </a:spcAft>
            </a:pPr>
            <a:r>
              <a:rPr lang="en-US" b="1" i="1" dirty="0"/>
              <a:t>open to taking a look? </a:t>
            </a:r>
            <a:r>
              <a:rPr lang="en-US" i="1" dirty="0"/>
              <a:t>It would mean a lot to me if you could be there.”</a:t>
            </a:r>
            <a:endParaRPr lang="en-US" dirty="0"/>
          </a:p>
          <a:p>
            <a:pPr>
              <a:spcBef>
                <a:spcPts val="300"/>
              </a:spcBef>
              <a:spcAft>
                <a:spcPts val="300"/>
              </a:spcAft>
            </a:pPr>
            <a:r>
              <a:rPr lang="en-US" b="1" i="1" dirty="0"/>
              <a:t>5.</a:t>
            </a:r>
            <a:r>
              <a:rPr lang="en-US" i="1" dirty="0"/>
              <a:t> </a:t>
            </a:r>
            <a:r>
              <a:rPr lang="en-US" b="1" i="1" dirty="0"/>
              <a:t>“Great! </a:t>
            </a:r>
            <a:r>
              <a:rPr lang="en-US" i="1" dirty="0"/>
              <a:t>You can expect a call from (presenter) just to confirm the appointment.</a:t>
            </a:r>
            <a:endParaRPr lang="en-US" dirty="0"/>
          </a:p>
          <a:p>
            <a:pPr>
              <a:spcBef>
                <a:spcPts val="300"/>
              </a:spcBef>
              <a:spcAft>
                <a:spcPts val="300"/>
              </a:spcAft>
            </a:pPr>
            <a:r>
              <a:rPr lang="en-US" dirty="0"/>
              <a:t>• </a:t>
            </a:r>
            <a:r>
              <a:rPr lang="en-US" b="1" dirty="0"/>
              <a:t>ANY QUESTIONS: </a:t>
            </a:r>
            <a:r>
              <a:rPr lang="en-US" i="1" dirty="0"/>
              <a:t>“Great question! Come to my house on _________ and I’ll introduce you to </a:t>
            </a:r>
            <a:endParaRPr lang="en-US" dirty="0"/>
          </a:p>
          <a:p>
            <a:pPr>
              <a:spcBef>
                <a:spcPts val="300"/>
              </a:spcBef>
              <a:spcAft>
                <a:spcPts val="300"/>
              </a:spcAft>
            </a:pPr>
            <a:r>
              <a:rPr lang="en-US" i="1" dirty="0"/>
              <a:t>(presenter). He / She can help answer any questions that you have. </a:t>
            </a:r>
            <a:r>
              <a:rPr lang="en-US" b="1" u="sng" dirty="0"/>
              <a:t>Can I count on you to be there?</a:t>
            </a:r>
            <a:endParaRPr lang="en-US" dirty="0"/>
          </a:p>
        </p:txBody>
      </p:sp>
      <p:sp>
        <p:nvSpPr>
          <p:cNvPr id="8" name="Right Triangle 7"/>
          <p:cNvSpPr/>
          <p:nvPr/>
        </p:nvSpPr>
        <p:spPr>
          <a:xfrm flipH="1">
            <a:off x="11090854" y="1852425"/>
            <a:ext cx="1109115" cy="500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0" name="Parallelogram 18">
            <a:extLst>
              <a:ext uri="{FF2B5EF4-FFF2-40B4-BE49-F238E27FC236}">
                <a16:creationId xmlns:a16="http://schemas.microsoft.com/office/drawing/2014/main" id="{DDF81FD5-0EBF-443D-A343-4C0D13A335FF}"/>
              </a:ext>
            </a:extLst>
          </p:cNvPr>
          <p:cNvSpPr/>
          <p:nvPr/>
        </p:nvSpPr>
        <p:spPr>
          <a:xfrm>
            <a:off x="10940989" y="167648"/>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Parallelogram 18">
            <a:extLst>
              <a:ext uri="{FF2B5EF4-FFF2-40B4-BE49-F238E27FC236}">
                <a16:creationId xmlns:a16="http://schemas.microsoft.com/office/drawing/2014/main" id="{DDF81FD5-0EBF-443D-A343-4C0D13A335FF}"/>
              </a:ext>
            </a:extLst>
          </p:cNvPr>
          <p:cNvSpPr/>
          <p:nvPr/>
        </p:nvSpPr>
        <p:spPr>
          <a:xfrm>
            <a:off x="11692386" y="879152"/>
            <a:ext cx="525798" cy="2047835"/>
          </a:xfrm>
          <a:custGeom>
            <a:avLst/>
            <a:gdLst/>
            <a:ahLst/>
            <a:cxnLst/>
            <a:rect l="l" t="t" r="r" b="b"/>
            <a:pathLst>
              <a:path w="525798" h="2047835">
                <a:moveTo>
                  <a:pt x="478851" y="0"/>
                </a:moveTo>
                <a:lnTo>
                  <a:pt x="525798" y="92"/>
                </a:lnTo>
                <a:lnTo>
                  <a:pt x="525798" y="2037228"/>
                </a:lnTo>
                <a:lnTo>
                  <a:pt x="523345" y="2047434"/>
                </a:lnTo>
                <a:lnTo>
                  <a:pt x="0" y="2047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2" name="Parallelogram 18">
            <a:extLst>
              <a:ext uri="{FF2B5EF4-FFF2-40B4-BE49-F238E27FC236}">
                <a16:creationId xmlns:a16="http://schemas.microsoft.com/office/drawing/2014/main" id="{DDF81FD5-0EBF-443D-A343-4C0D13A335FF}"/>
              </a:ext>
            </a:extLst>
          </p:cNvPr>
          <p:cNvSpPr/>
          <p:nvPr/>
        </p:nvSpPr>
        <p:spPr>
          <a:xfrm>
            <a:off x="0" y="4822853"/>
            <a:ext cx="872499" cy="2047720"/>
          </a:xfrm>
          <a:custGeom>
            <a:avLst/>
            <a:gdLst/>
            <a:ahLst/>
            <a:cxnLst/>
            <a:rect l="l" t="t" r="r" b="b"/>
            <a:pathLst>
              <a:path w="872499" h="2047720">
                <a:moveTo>
                  <a:pt x="331349" y="0"/>
                </a:moveTo>
                <a:lnTo>
                  <a:pt x="872499" y="1052"/>
                </a:lnTo>
                <a:lnTo>
                  <a:pt x="376245" y="2047434"/>
                </a:lnTo>
                <a:lnTo>
                  <a:pt x="0" y="2047720"/>
                </a:lnTo>
                <a:lnTo>
                  <a:pt x="0" y="14043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18">
            <a:extLst>
              <a:ext uri="{FF2B5EF4-FFF2-40B4-BE49-F238E27FC236}">
                <a16:creationId xmlns:a16="http://schemas.microsoft.com/office/drawing/2014/main" id="{DDF81FD5-0EBF-443D-A343-4C0D13A335FF}"/>
              </a:ext>
            </a:extLst>
          </p:cNvPr>
          <p:cNvSpPr/>
          <p:nvPr/>
        </p:nvSpPr>
        <p:spPr>
          <a:xfrm>
            <a:off x="-96688" y="-99391"/>
            <a:ext cx="870256" cy="3525493"/>
          </a:xfrm>
          <a:custGeom>
            <a:avLst/>
            <a:gdLst/>
            <a:ahLst/>
            <a:cxnLst/>
            <a:rect l="l" t="t" r="r" b="b"/>
            <a:pathLst>
              <a:path w="870256" h="3525493">
                <a:moveTo>
                  <a:pt x="0" y="0"/>
                </a:moveTo>
                <a:lnTo>
                  <a:pt x="870256" y="0"/>
                </a:lnTo>
                <a:lnTo>
                  <a:pt x="13762" y="3525483"/>
                </a:lnTo>
                <a:lnTo>
                  <a:pt x="0" y="3525493"/>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Parallelogram 18">
            <a:extLst>
              <a:ext uri="{FF2B5EF4-FFF2-40B4-BE49-F238E27FC236}">
                <a16:creationId xmlns:a16="http://schemas.microsoft.com/office/drawing/2014/main" id="{DDF81FD5-0EBF-443D-A343-4C0D13A335FF}"/>
              </a:ext>
            </a:extLst>
          </p:cNvPr>
          <p:cNvSpPr/>
          <p:nvPr/>
        </p:nvSpPr>
        <p:spPr>
          <a:xfrm>
            <a:off x="364916" y="0"/>
            <a:ext cx="671804" cy="618113"/>
          </a:xfrm>
          <a:custGeom>
            <a:avLst/>
            <a:gdLst/>
            <a:ahLst/>
            <a:cxnLst/>
            <a:rect l="l" t="t" r="r" b="b"/>
            <a:pathLst>
              <a:path w="671804" h="618113">
                <a:moveTo>
                  <a:pt x="144535" y="0"/>
                </a:moveTo>
                <a:lnTo>
                  <a:pt x="671804" y="0"/>
                </a:lnTo>
                <a:lnTo>
                  <a:pt x="523345" y="617712"/>
                </a:lnTo>
                <a:lnTo>
                  <a:pt x="0" y="6181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pSp>
        <p:nvGrpSpPr>
          <p:cNvPr id="30" name="Group 29"/>
          <p:cNvGrpSpPr/>
          <p:nvPr/>
        </p:nvGrpSpPr>
        <p:grpSpPr>
          <a:xfrm>
            <a:off x="7326274" y="5677132"/>
            <a:ext cx="2459765" cy="266209"/>
            <a:chOff x="3359696" y="6251432"/>
            <a:chExt cx="2459765" cy="266209"/>
          </a:xfrm>
        </p:grpSpPr>
        <p:sp>
          <p:nvSpPr>
            <p:cNvPr id="37" name="Lorem Ipsum"/>
            <p:cNvSpPr txBox="1"/>
            <p:nvPr/>
          </p:nvSpPr>
          <p:spPr>
            <a:xfrm>
              <a:off x="3773318" y="6251433"/>
              <a:ext cx="1000440" cy="2662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sp>
          <p:nvSpPr>
            <p:cNvPr id="38" name="Lorem Ipsum"/>
            <p:cNvSpPr txBox="1"/>
            <p:nvPr/>
          </p:nvSpPr>
          <p:spPr>
            <a:xfrm>
              <a:off x="5078574" y="6251432"/>
              <a:ext cx="740887" cy="266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cxnSp>
          <p:nvCxnSpPr>
            <p:cNvPr id="39" name="Straight Connector 38"/>
            <p:cNvCxnSpPr/>
            <p:nvPr/>
          </p:nvCxnSpPr>
          <p:spPr>
            <a:xfrm flipH="1">
              <a:off x="4702387" y="6381328"/>
              <a:ext cx="313493" cy="0"/>
            </a:xfrm>
            <a:prstGeom prst="line">
              <a:avLst/>
            </a:prstGeom>
            <a:ln w="38100">
              <a:solidFill>
                <a:srgbClr val="97BE5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359696" y="6381328"/>
              <a:ext cx="313493" cy="0"/>
            </a:xfrm>
            <a:prstGeom prst="line">
              <a:avLst/>
            </a:prstGeom>
            <a:ln w="38100">
              <a:solidFill>
                <a:srgbClr val="3EB8C9"/>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022364" y="1000137"/>
            <a:ext cx="5472608" cy="646331"/>
          </a:xfrm>
          <a:prstGeom prst="rect">
            <a:avLst/>
          </a:prstGeom>
          <a:noFill/>
        </p:spPr>
        <p:txBody>
          <a:bodyPr wrap="square" rtlCol="0">
            <a:normAutofit/>
          </a:bodyPr>
          <a:lstStyle/>
          <a:p>
            <a:r>
              <a:rPr lang="en-US" sz="3600" dirty="0">
                <a:latin typeface="Roboto"/>
              </a:rPr>
              <a:t>AFTER THE LIST…</a:t>
            </a:r>
          </a:p>
        </p:txBody>
      </p:sp>
      <p:sp>
        <p:nvSpPr>
          <p:cNvPr id="33" name="Right Triangle 36"/>
          <p:cNvSpPr/>
          <p:nvPr/>
        </p:nvSpPr>
        <p:spPr>
          <a:xfrm flipH="1">
            <a:off x="9408368" y="6309320"/>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Tree>
    <p:extLst>
      <p:ext uri="{BB962C8B-B14F-4D97-AF65-F5344CB8AC3E}">
        <p14:creationId xmlns:p14="http://schemas.microsoft.com/office/powerpoint/2010/main" val="27204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0-#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41000" fill="hold" grpId="0"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4100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50" fill="hold"/>
                                        <p:tgtEl>
                                          <p:spTgt spid="12"/>
                                        </p:tgtEl>
                                        <p:attrNameLst>
                                          <p:attrName>ppt_x</p:attrName>
                                        </p:attrNameLst>
                                      </p:cBhvr>
                                      <p:tavLst>
                                        <p:tav tm="0">
                                          <p:val>
                                            <p:strVal val="0-#ppt_w/2"/>
                                          </p:val>
                                        </p:tav>
                                        <p:tav tm="100000">
                                          <p:val>
                                            <p:strVal val="#ppt_x"/>
                                          </p:val>
                                        </p:tav>
                                      </p:tavLst>
                                    </p:anim>
                                    <p:anim calcmode="lin" valueType="num">
                                      <p:cBhvr additive="base">
                                        <p:cTn id="16" dur="10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41000"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150" fill="hold"/>
                                        <p:tgtEl>
                                          <p:spTgt spid="9"/>
                                        </p:tgtEl>
                                        <p:attrNameLst>
                                          <p:attrName>ppt_x</p:attrName>
                                        </p:attrNameLst>
                                      </p:cBhvr>
                                      <p:tavLst>
                                        <p:tav tm="0">
                                          <p:val>
                                            <p:strVal val="1+#ppt_w/2"/>
                                          </p:val>
                                        </p:tav>
                                        <p:tav tm="100000">
                                          <p:val>
                                            <p:strVal val="#ppt_x"/>
                                          </p:val>
                                        </p:tav>
                                      </p:tavLst>
                                    </p:anim>
                                    <p:anim calcmode="lin" valueType="num">
                                      <p:cBhvr additive="base">
                                        <p:cTn id="24" dur="115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50" fill="hold"/>
                                        <p:tgtEl>
                                          <p:spTgt spid="11"/>
                                        </p:tgtEl>
                                        <p:attrNameLst>
                                          <p:attrName>ppt_x</p:attrName>
                                        </p:attrNameLst>
                                      </p:cBhvr>
                                      <p:tavLst>
                                        <p:tav tm="0">
                                          <p:val>
                                            <p:strVal val="1+#ppt_w/2"/>
                                          </p:val>
                                        </p:tav>
                                        <p:tav tm="100000">
                                          <p:val>
                                            <p:strVal val="#ppt_x"/>
                                          </p:val>
                                        </p:tav>
                                      </p:tavLst>
                                    </p:anim>
                                    <p:anim calcmode="lin" valueType="num">
                                      <p:cBhvr additive="base">
                                        <p:cTn id="28" dur="115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1+#ppt_w/2"/>
                                          </p:val>
                                        </p:tav>
                                        <p:tav tm="100000">
                                          <p:val>
                                            <p:strVal val="#ppt_x"/>
                                          </p:val>
                                        </p:tav>
                                      </p:tavLst>
                                    </p:anim>
                                    <p:anim calcmode="lin" valueType="num">
                                      <p:cBhvr additive="base">
                                        <p:cTn id="32" dur="12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3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250" fill="hold"/>
                                        <p:tgtEl>
                                          <p:spTgt spid="31"/>
                                        </p:tgtEl>
                                        <p:attrNameLst>
                                          <p:attrName>ppt_x</p:attrName>
                                        </p:attrNameLst>
                                      </p:cBhvr>
                                      <p:tavLst>
                                        <p:tav tm="0">
                                          <p:val>
                                            <p:strVal val="1+#ppt_w/2"/>
                                          </p:val>
                                        </p:tav>
                                        <p:tav tm="100000">
                                          <p:val>
                                            <p:strVal val="#ppt_x"/>
                                          </p:val>
                                        </p:tav>
                                      </p:tavLst>
                                    </p:anim>
                                    <p:anim calcmode="lin" valueType="num">
                                      <p:cBhvr additive="base">
                                        <p:cTn id="36" dur="125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decel="41000" fill="hold" grpId="0"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250" fill="hold"/>
                                        <p:tgtEl>
                                          <p:spTgt spid="33"/>
                                        </p:tgtEl>
                                        <p:attrNameLst>
                                          <p:attrName>ppt_x</p:attrName>
                                        </p:attrNameLst>
                                      </p:cBhvr>
                                      <p:tavLst>
                                        <p:tav tm="0">
                                          <p:val>
                                            <p:strVal val="1+#ppt_w/2"/>
                                          </p:val>
                                        </p:tav>
                                        <p:tav tm="100000">
                                          <p:val>
                                            <p:strVal val="#ppt_x"/>
                                          </p:val>
                                        </p:tav>
                                      </p:tavLst>
                                    </p:anim>
                                    <p:anim calcmode="lin" valueType="num">
                                      <p:cBhvr additive="base">
                                        <p:cTn id="40" dur="125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1550"/>
                            </p:stCondLst>
                            <p:childTnLst>
                              <p:par>
                                <p:cTn id="42" presetID="10" presetClass="entr" presetSubtype="0" fill="hold" grpId="0" nodeType="afterEffect">
                                  <p:stCondLst>
                                    <p:cond delay="1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20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2250"/>
                            </p:stCondLst>
                            <p:childTnLst>
                              <p:par>
                                <p:cTn id="49" presetID="42" presetClass="entr" presetSubtype="0" fill="hold" grpId="0" nodeType="after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Effect transition="in" filter="fade">
                                      <p:cBhvr>
                                        <p:cTn id="51" dur="1000"/>
                                        <p:tgtEl>
                                          <p:spTgt spid="32">
                                            <p:txEl>
                                              <p:pRg st="0" end="0"/>
                                            </p:txEl>
                                          </p:spTgt>
                                        </p:tgtEl>
                                      </p:cBhvr>
                                    </p:animEffect>
                                    <p:anim calcmode="lin" valueType="num">
                                      <p:cBhvr>
                                        <p:cTn id="52"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xEl>
                                              <p:pRg st="2" end="2"/>
                                            </p:txEl>
                                          </p:spTgt>
                                        </p:tgtEl>
                                        <p:attrNameLst>
                                          <p:attrName>style.visibility</p:attrName>
                                        </p:attrNameLst>
                                      </p:cBhvr>
                                      <p:to>
                                        <p:strVal val="visible"/>
                                      </p:to>
                                    </p:set>
                                    <p:animEffect transition="in" filter="fade">
                                      <p:cBhvr>
                                        <p:cTn id="58" dur="1000"/>
                                        <p:tgtEl>
                                          <p:spTgt spid="32">
                                            <p:txEl>
                                              <p:pRg st="2" end="2"/>
                                            </p:txEl>
                                          </p:spTgt>
                                        </p:tgtEl>
                                      </p:cBhvr>
                                    </p:animEffect>
                                    <p:anim calcmode="lin" valueType="num">
                                      <p:cBhvr>
                                        <p:cTn id="59"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2">
                                            <p:txEl>
                                              <p:pRg st="3" end="3"/>
                                            </p:txEl>
                                          </p:spTgt>
                                        </p:tgtEl>
                                        <p:attrNameLst>
                                          <p:attrName>style.visibility</p:attrName>
                                        </p:attrNameLst>
                                      </p:cBhvr>
                                      <p:to>
                                        <p:strVal val="visible"/>
                                      </p:to>
                                    </p:set>
                                    <p:animEffect transition="in" filter="fade">
                                      <p:cBhvr>
                                        <p:cTn id="65" dur="1000"/>
                                        <p:tgtEl>
                                          <p:spTgt spid="32">
                                            <p:txEl>
                                              <p:pRg st="3" end="3"/>
                                            </p:txEl>
                                          </p:spTgt>
                                        </p:tgtEl>
                                      </p:cBhvr>
                                    </p:animEffect>
                                    <p:anim calcmode="lin" valueType="num">
                                      <p:cBhvr>
                                        <p:cTn id="66"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32">
                                            <p:txEl>
                                              <p:pRg st="3" end="3"/>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2">
                                            <p:txEl>
                                              <p:pRg st="4" end="4"/>
                                            </p:txEl>
                                          </p:spTgt>
                                        </p:tgtEl>
                                        <p:attrNameLst>
                                          <p:attrName>style.visibility</p:attrName>
                                        </p:attrNameLst>
                                      </p:cBhvr>
                                      <p:to>
                                        <p:strVal val="visible"/>
                                      </p:to>
                                    </p:set>
                                    <p:animEffect transition="in" filter="fade">
                                      <p:cBhvr>
                                        <p:cTn id="70" dur="1000"/>
                                        <p:tgtEl>
                                          <p:spTgt spid="32">
                                            <p:txEl>
                                              <p:pRg st="4" end="4"/>
                                            </p:txEl>
                                          </p:spTgt>
                                        </p:tgtEl>
                                      </p:cBhvr>
                                    </p:animEffect>
                                    <p:anim calcmode="lin" valueType="num">
                                      <p:cBhvr>
                                        <p:cTn id="71"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2">
                                            <p:txEl>
                                              <p:pRg st="5" end="5"/>
                                            </p:txEl>
                                          </p:spTgt>
                                        </p:tgtEl>
                                        <p:attrNameLst>
                                          <p:attrName>style.visibility</p:attrName>
                                        </p:attrNameLst>
                                      </p:cBhvr>
                                      <p:to>
                                        <p:strVal val="visible"/>
                                      </p:to>
                                    </p:set>
                                    <p:animEffect transition="in" filter="fade">
                                      <p:cBhvr>
                                        <p:cTn id="77" dur="1000"/>
                                        <p:tgtEl>
                                          <p:spTgt spid="32">
                                            <p:txEl>
                                              <p:pRg st="5" end="5"/>
                                            </p:txEl>
                                          </p:spTgt>
                                        </p:tgtEl>
                                      </p:cBhvr>
                                    </p:animEffect>
                                    <p:anim calcmode="lin" valueType="num">
                                      <p:cBhvr>
                                        <p:cTn id="78" dur="1000" fill="hold"/>
                                        <p:tgtEl>
                                          <p:spTgt spid="32">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32">
                                            <p:txEl>
                                              <p:pRg st="5" end="5"/>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2">
                                            <p:txEl>
                                              <p:pRg st="6" end="6"/>
                                            </p:txEl>
                                          </p:spTgt>
                                        </p:tgtEl>
                                        <p:attrNameLst>
                                          <p:attrName>style.visibility</p:attrName>
                                        </p:attrNameLst>
                                      </p:cBhvr>
                                      <p:to>
                                        <p:strVal val="visible"/>
                                      </p:to>
                                    </p:set>
                                    <p:animEffect transition="in" filter="fade">
                                      <p:cBhvr>
                                        <p:cTn id="82" dur="1000"/>
                                        <p:tgtEl>
                                          <p:spTgt spid="32">
                                            <p:txEl>
                                              <p:pRg st="6" end="6"/>
                                            </p:txEl>
                                          </p:spTgt>
                                        </p:tgtEl>
                                      </p:cBhvr>
                                    </p:animEffect>
                                    <p:anim calcmode="lin" valueType="num">
                                      <p:cBhvr>
                                        <p:cTn id="83" dur="1000" fill="hold"/>
                                        <p:tgtEl>
                                          <p:spTgt spid="32">
                                            <p:txEl>
                                              <p:pRg st="6" end="6"/>
                                            </p:txEl>
                                          </p:spTgt>
                                        </p:tgtEl>
                                        <p:attrNameLst>
                                          <p:attrName>ppt_x</p:attrName>
                                        </p:attrNameLst>
                                      </p:cBhvr>
                                      <p:tavLst>
                                        <p:tav tm="0">
                                          <p:val>
                                            <p:strVal val="#ppt_x"/>
                                          </p:val>
                                        </p:tav>
                                        <p:tav tm="100000">
                                          <p:val>
                                            <p:strVal val="#ppt_x"/>
                                          </p:val>
                                        </p:tav>
                                      </p:tavLst>
                                    </p:anim>
                                    <p:anim calcmode="lin" valueType="num">
                                      <p:cBhvr>
                                        <p:cTn id="84" dur="1000" fill="hold"/>
                                        <p:tgtEl>
                                          <p:spTgt spid="3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2">
                                            <p:txEl>
                                              <p:pRg st="7" end="7"/>
                                            </p:txEl>
                                          </p:spTgt>
                                        </p:tgtEl>
                                        <p:attrNameLst>
                                          <p:attrName>style.visibility</p:attrName>
                                        </p:attrNameLst>
                                      </p:cBhvr>
                                      <p:to>
                                        <p:strVal val="visible"/>
                                      </p:to>
                                    </p:set>
                                    <p:animEffect transition="in" filter="fade">
                                      <p:cBhvr>
                                        <p:cTn id="89" dur="1000"/>
                                        <p:tgtEl>
                                          <p:spTgt spid="32">
                                            <p:txEl>
                                              <p:pRg st="7" end="7"/>
                                            </p:txEl>
                                          </p:spTgt>
                                        </p:tgtEl>
                                      </p:cBhvr>
                                    </p:animEffect>
                                    <p:anim calcmode="lin" valueType="num">
                                      <p:cBhvr>
                                        <p:cTn id="90" dur="1000" fill="hold"/>
                                        <p:tgtEl>
                                          <p:spTgt spid="32">
                                            <p:txEl>
                                              <p:pRg st="7" end="7"/>
                                            </p:txEl>
                                          </p:spTgt>
                                        </p:tgtEl>
                                        <p:attrNameLst>
                                          <p:attrName>ppt_x</p:attrName>
                                        </p:attrNameLst>
                                      </p:cBhvr>
                                      <p:tavLst>
                                        <p:tav tm="0">
                                          <p:val>
                                            <p:strVal val="#ppt_x"/>
                                          </p:val>
                                        </p:tav>
                                        <p:tav tm="100000">
                                          <p:val>
                                            <p:strVal val="#ppt_x"/>
                                          </p:val>
                                        </p:tav>
                                      </p:tavLst>
                                    </p:anim>
                                    <p:anim calcmode="lin" valueType="num">
                                      <p:cBhvr>
                                        <p:cTn id="91" dur="1000" fill="hold"/>
                                        <p:tgtEl>
                                          <p:spTgt spid="32">
                                            <p:txEl>
                                              <p:pRg st="7" end="7"/>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2">
                                            <p:txEl>
                                              <p:pRg st="8" end="8"/>
                                            </p:txEl>
                                          </p:spTgt>
                                        </p:tgtEl>
                                        <p:attrNameLst>
                                          <p:attrName>style.visibility</p:attrName>
                                        </p:attrNameLst>
                                      </p:cBhvr>
                                      <p:to>
                                        <p:strVal val="visible"/>
                                      </p:to>
                                    </p:set>
                                    <p:animEffect transition="in" filter="fade">
                                      <p:cBhvr>
                                        <p:cTn id="94" dur="1000"/>
                                        <p:tgtEl>
                                          <p:spTgt spid="32">
                                            <p:txEl>
                                              <p:pRg st="8" end="8"/>
                                            </p:txEl>
                                          </p:spTgt>
                                        </p:tgtEl>
                                      </p:cBhvr>
                                    </p:animEffect>
                                    <p:anim calcmode="lin" valueType="num">
                                      <p:cBhvr>
                                        <p:cTn id="95" dur="1000" fill="hold"/>
                                        <p:tgtEl>
                                          <p:spTgt spid="32">
                                            <p:txEl>
                                              <p:pRg st="8" end="8"/>
                                            </p:txEl>
                                          </p:spTgt>
                                        </p:tgtEl>
                                        <p:attrNameLst>
                                          <p:attrName>ppt_x</p:attrName>
                                        </p:attrNameLst>
                                      </p:cBhvr>
                                      <p:tavLst>
                                        <p:tav tm="0">
                                          <p:val>
                                            <p:strVal val="#ppt_x"/>
                                          </p:val>
                                        </p:tav>
                                        <p:tav tm="100000">
                                          <p:val>
                                            <p:strVal val="#ppt_x"/>
                                          </p:val>
                                        </p:tav>
                                      </p:tavLst>
                                    </p:anim>
                                    <p:anim calcmode="lin" valueType="num">
                                      <p:cBhvr>
                                        <p:cTn id="96" dur="1000" fill="hold"/>
                                        <p:tgtEl>
                                          <p:spTgt spid="3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32">
                                            <p:txEl>
                                              <p:pRg st="9" end="9"/>
                                            </p:txEl>
                                          </p:spTgt>
                                        </p:tgtEl>
                                        <p:attrNameLst>
                                          <p:attrName>style.visibility</p:attrName>
                                        </p:attrNameLst>
                                      </p:cBhvr>
                                      <p:to>
                                        <p:strVal val="visible"/>
                                      </p:to>
                                    </p:set>
                                    <p:animEffect transition="in" filter="fade">
                                      <p:cBhvr>
                                        <p:cTn id="101" dur="1000"/>
                                        <p:tgtEl>
                                          <p:spTgt spid="32">
                                            <p:txEl>
                                              <p:pRg st="9" end="9"/>
                                            </p:txEl>
                                          </p:spTgt>
                                        </p:tgtEl>
                                      </p:cBhvr>
                                    </p:animEffect>
                                    <p:anim calcmode="lin" valueType="num">
                                      <p:cBhvr>
                                        <p:cTn id="102" dur="1000" fill="hold"/>
                                        <p:tgtEl>
                                          <p:spTgt spid="32">
                                            <p:txEl>
                                              <p:pRg st="9" end="9"/>
                                            </p:txEl>
                                          </p:spTgt>
                                        </p:tgtEl>
                                        <p:attrNameLst>
                                          <p:attrName>ppt_x</p:attrName>
                                        </p:attrNameLst>
                                      </p:cBhvr>
                                      <p:tavLst>
                                        <p:tav tm="0">
                                          <p:val>
                                            <p:strVal val="#ppt_x"/>
                                          </p:val>
                                        </p:tav>
                                        <p:tav tm="100000">
                                          <p:val>
                                            <p:strVal val="#ppt_x"/>
                                          </p:val>
                                        </p:tav>
                                      </p:tavLst>
                                    </p:anim>
                                    <p:anim calcmode="lin" valueType="num">
                                      <p:cBhvr>
                                        <p:cTn id="103" dur="1000" fill="hold"/>
                                        <p:tgtEl>
                                          <p:spTgt spid="3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2">
                                            <p:txEl>
                                              <p:pRg st="10" end="10"/>
                                            </p:txEl>
                                          </p:spTgt>
                                        </p:tgtEl>
                                        <p:attrNameLst>
                                          <p:attrName>style.visibility</p:attrName>
                                        </p:attrNameLst>
                                      </p:cBhvr>
                                      <p:to>
                                        <p:strVal val="visible"/>
                                      </p:to>
                                    </p:set>
                                    <p:animEffect transition="in" filter="fade">
                                      <p:cBhvr>
                                        <p:cTn id="108" dur="1000"/>
                                        <p:tgtEl>
                                          <p:spTgt spid="32">
                                            <p:txEl>
                                              <p:pRg st="10" end="10"/>
                                            </p:txEl>
                                          </p:spTgt>
                                        </p:tgtEl>
                                      </p:cBhvr>
                                    </p:animEffect>
                                    <p:anim calcmode="lin" valueType="num">
                                      <p:cBhvr>
                                        <p:cTn id="109" dur="1000" fill="hold"/>
                                        <p:tgtEl>
                                          <p:spTgt spid="32">
                                            <p:txEl>
                                              <p:pRg st="10" end="10"/>
                                            </p:txEl>
                                          </p:spTgt>
                                        </p:tgtEl>
                                        <p:attrNameLst>
                                          <p:attrName>ppt_x</p:attrName>
                                        </p:attrNameLst>
                                      </p:cBhvr>
                                      <p:tavLst>
                                        <p:tav tm="0">
                                          <p:val>
                                            <p:strVal val="#ppt_x"/>
                                          </p:val>
                                        </p:tav>
                                        <p:tav tm="100000">
                                          <p:val>
                                            <p:strVal val="#ppt_x"/>
                                          </p:val>
                                        </p:tav>
                                      </p:tavLst>
                                    </p:anim>
                                    <p:anim calcmode="lin" valueType="num">
                                      <p:cBhvr>
                                        <p:cTn id="110" dur="1000" fill="hold"/>
                                        <p:tgtEl>
                                          <p:spTgt spid="32">
                                            <p:txEl>
                                              <p:pRg st="10" end="10"/>
                                            </p:txEl>
                                          </p:spTgt>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2">
                                            <p:txEl>
                                              <p:pRg st="11" end="11"/>
                                            </p:txEl>
                                          </p:spTgt>
                                        </p:tgtEl>
                                        <p:attrNameLst>
                                          <p:attrName>style.visibility</p:attrName>
                                        </p:attrNameLst>
                                      </p:cBhvr>
                                      <p:to>
                                        <p:strVal val="visible"/>
                                      </p:to>
                                    </p:set>
                                    <p:animEffect transition="in" filter="fade">
                                      <p:cBhvr>
                                        <p:cTn id="113" dur="1000"/>
                                        <p:tgtEl>
                                          <p:spTgt spid="32">
                                            <p:txEl>
                                              <p:pRg st="11" end="11"/>
                                            </p:txEl>
                                          </p:spTgt>
                                        </p:tgtEl>
                                      </p:cBhvr>
                                    </p:animEffect>
                                    <p:anim calcmode="lin" valueType="num">
                                      <p:cBhvr>
                                        <p:cTn id="114" dur="1000" fill="hold"/>
                                        <p:tgtEl>
                                          <p:spTgt spid="32">
                                            <p:txEl>
                                              <p:pRg st="11" end="11"/>
                                            </p:txEl>
                                          </p:spTgt>
                                        </p:tgtEl>
                                        <p:attrNameLst>
                                          <p:attrName>ppt_x</p:attrName>
                                        </p:attrNameLst>
                                      </p:cBhvr>
                                      <p:tavLst>
                                        <p:tav tm="0">
                                          <p:val>
                                            <p:strVal val="#ppt_x"/>
                                          </p:val>
                                        </p:tav>
                                        <p:tav tm="100000">
                                          <p:val>
                                            <p:strVal val="#ppt_x"/>
                                          </p:val>
                                        </p:tav>
                                      </p:tavLst>
                                    </p:anim>
                                    <p:anim calcmode="lin" valueType="num">
                                      <p:cBhvr>
                                        <p:cTn id="115" dur="1000" fill="hold"/>
                                        <p:tgtEl>
                                          <p:spTgt spid="3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32" grpId="0" uiExpand="1" build="p"/>
      <p:bldP spid="8" grpId="0" animBg="1"/>
      <p:bldP spid="10" grpId="0" animBg="1"/>
      <p:bldP spid="11" grpId="0" animBg="1"/>
      <p:bldP spid="12" grpId="0" animBg="1"/>
      <p:bldP spid="13" grpId="0" animBg="1"/>
      <p:bldP spid="14" grpId="0" animBg="1"/>
      <p:bldP spid="29"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926" y="4891825"/>
            <a:ext cx="364150" cy="93758"/>
          </a:xfrm>
          <a:custGeom>
            <a:avLst/>
            <a:gdLst/>
            <a:ahLst/>
            <a:cxnLst/>
            <a:rect l="l" t="t" r="r" b="b"/>
            <a:pathLst>
              <a:path w="364150" h="93758">
                <a:moveTo>
                  <a:pt x="364150" y="0"/>
                </a:moveTo>
                <a:lnTo>
                  <a:pt x="341882" y="92374"/>
                </a:lnTo>
                <a:lnTo>
                  <a:pt x="0" y="93758"/>
                </a:lnTo>
                <a:lnTo>
                  <a:pt x="21428" y="35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p>
        </p:txBody>
      </p:sp>
      <p:sp>
        <p:nvSpPr>
          <p:cNvPr id="3" name="Rectangle 2"/>
          <p:cNvSpPr/>
          <p:nvPr/>
        </p:nvSpPr>
        <p:spPr>
          <a:xfrm>
            <a:off x="2163044" y="212156"/>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37" name="Right Triangle 36"/>
          <p:cNvSpPr/>
          <p:nvPr/>
        </p:nvSpPr>
        <p:spPr>
          <a:xfrm flipH="1">
            <a:off x="9532940" y="6476917"/>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
        <p:nvSpPr>
          <p:cNvPr id="33" name="Right Triangle 16"/>
          <p:cNvSpPr/>
          <p:nvPr/>
        </p:nvSpPr>
        <p:spPr>
          <a:xfrm flipV="1">
            <a:off x="-24680" y="2533"/>
            <a:ext cx="1120690" cy="4750932"/>
          </a:xfrm>
          <a:custGeom>
            <a:avLst/>
            <a:gdLst>
              <a:gd name="connsiteX0" fmla="*/ 0 w 1109115"/>
              <a:gd name="connsiteY0" fmla="*/ 5005575 h 5005575"/>
              <a:gd name="connsiteX1" fmla="*/ 0 w 1109115"/>
              <a:gd name="connsiteY1" fmla="*/ 0 h 5005575"/>
              <a:gd name="connsiteX2" fmla="*/ 1109115 w 1109115"/>
              <a:gd name="connsiteY2" fmla="*/ 5005575 h 5005575"/>
              <a:gd name="connsiteX3" fmla="*/ 0 w 1109115"/>
              <a:gd name="connsiteY3" fmla="*/ 5005575 h 5005575"/>
              <a:gd name="connsiteX0" fmla="*/ 11575 w 1120690"/>
              <a:gd name="connsiteY0" fmla="*/ 4750932 h 4750932"/>
              <a:gd name="connsiteX1" fmla="*/ 0 w 1120690"/>
              <a:gd name="connsiteY1" fmla="*/ 0 h 4750932"/>
              <a:gd name="connsiteX2" fmla="*/ 1120690 w 1120690"/>
              <a:gd name="connsiteY2" fmla="*/ 4750932 h 4750932"/>
              <a:gd name="connsiteX3" fmla="*/ 11575 w 1120690"/>
              <a:gd name="connsiteY3" fmla="*/ 4750932 h 4750932"/>
            </a:gdLst>
            <a:ahLst/>
            <a:cxnLst>
              <a:cxn ang="0">
                <a:pos x="connsiteX0" y="connsiteY0"/>
              </a:cxn>
              <a:cxn ang="0">
                <a:pos x="connsiteX1" y="connsiteY1"/>
              </a:cxn>
              <a:cxn ang="0">
                <a:pos x="connsiteX2" y="connsiteY2"/>
              </a:cxn>
              <a:cxn ang="0">
                <a:pos x="connsiteX3" y="connsiteY3"/>
              </a:cxn>
            </a:cxnLst>
            <a:rect l="l" t="t" r="r" b="b"/>
            <a:pathLst>
              <a:path w="1120690" h="4750932">
                <a:moveTo>
                  <a:pt x="11575" y="4750932"/>
                </a:moveTo>
                <a:cubicBezTo>
                  <a:pt x="7717" y="3167288"/>
                  <a:pt x="3858" y="1583644"/>
                  <a:pt x="0" y="0"/>
                </a:cubicBezTo>
                <a:lnTo>
                  <a:pt x="1120690" y="4750932"/>
                </a:lnTo>
                <a:lnTo>
                  <a:pt x="11575" y="47509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1" name="Parallelogram 18">
            <a:extLst>
              <a:ext uri="{FF2B5EF4-FFF2-40B4-BE49-F238E27FC236}">
                <a16:creationId xmlns:a16="http://schemas.microsoft.com/office/drawing/2014/main" id="{DDF81FD5-0EBF-443D-A343-4C0D13A335FF}"/>
              </a:ext>
            </a:extLst>
          </p:cNvPr>
          <p:cNvSpPr/>
          <p:nvPr/>
        </p:nvSpPr>
        <p:spPr>
          <a:xfrm>
            <a:off x="-96688" y="400381"/>
            <a:ext cx="1950656" cy="389271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graphicFrame>
        <p:nvGraphicFramePr>
          <p:cNvPr id="18" name="Chart 17">
            <a:extLst>
              <a:ext uri="{FF2B5EF4-FFF2-40B4-BE49-F238E27FC236}">
                <a16:creationId xmlns:a16="http://schemas.microsoft.com/office/drawing/2014/main" id="{CC9BE5A3-22BD-4E98-87C1-2D8AA5E30168}"/>
              </a:ext>
            </a:extLst>
          </p:cNvPr>
          <p:cNvGraphicFramePr/>
          <p:nvPr>
            <p:extLst>
              <p:ext uri="{D42A27DB-BD31-4B8C-83A1-F6EECF244321}">
                <p14:modId xmlns:p14="http://schemas.microsoft.com/office/powerpoint/2010/main" val="788479691"/>
              </p:ext>
            </p:extLst>
          </p:nvPr>
        </p:nvGraphicFramePr>
        <p:xfrm>
          <a:off x="1671226" y="2108709"/>
          <a:ext cx="2445105" cy="19433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CC9BE5A3-22BD-4E98-87C1-2D8AA5E30168}"/>
              </a:ext>
            </a:extLst>
          </p:cNvPr>
          <p:cNvGraphicFramePr/>
          <p:nvPr>
            <p:extLst>
              <p:ext uri="{D42A27DB-BD31-4B8C-83A1-F6EECF244321}">
                <p14:modId xmlns:p14="http://schemas.microsoft.com/office/powerpoint/2010/main" val="1566956168"/>
              </p:ext>
            </p:extLst>
          </p:nvPr>
        </p:nvGraphicFramePr>
        <p:xfrm>
          <a:off x="8115726" y="2106746"/>
          <a:ext cx="2445105" cy="19433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A029E66-8321-4907-99CB-8E1EBD8F0888}"/>
              </a:ext>
            </a:extLst>
          </p:cNvPr>
          <p:cNvSpPr txBox="1"/>
          <p:nvPr/>
        </p:nvSpPr>
        <p:spPr>
          <a:xfrm>
            <a:off x="8935943" y="2852936"/>
            <a:ext cx="886954" cy="400110"/>
          </a:xfrm>
          <a:prstGeom prst="rect">
            <a:avLst/>
          </a:prstGeom>
          <a:noFill/>
        </p:spPr>
        <p:txBody>
          <a:bodyPr wrap="square" rtlCol="0">
            <a:normAutofit/>
          </a:bodyPr>
          <a:lstStyle/>
          <a:p>
            <a:r>
              <a:rPr lang="en-GB" sz="2000" b="1" dirty="0">
                <a:solidFill>
                  <a:schemeClr val="bg1"/>
                </a:solidFill>
                <a:latin typeface="Roboto" charset="0"/>
                <a:ea typeface="Roboto" charset="0"/>
                <a:cs typeface="Roboto" charset="0"/>
              </a:rPr>
              <a:t>25%</a:t>
            </a:r>
          </a:p>
        </p:txBody>
      </p:sp>
      <p:sp>
        <p:nvSpPr>
          <p:cNvPr id="13" name="TextBox 12">
            <a:extLst>
              <a:ext uri="{FF2B5EF4-FFF2-40B4-BE49-F238E27FC236}">
                <a16:creationId xmlns:a16="http://schemas.microsoft.com/office/drawing/2014/main" id="{3D9BBCA6-4A72-4512-8B85-C9DA48B51297}"/>
              </a:ext>
            </a:extLst>
          </p:cNvPr>
          <p:cNvSpPr txBox="1"/>
          <p:nvPr/>
        </p:nvSpPr>
        <p:spPr>
          <a:xfrm>
            <a:off x="2495046" y="2852936"/>
            <a:ext cx="936657" cy="400110"/>
          </a:xfrm>
          <a:prstGeom prst="rect">
            <a:avLst/>
          </a:prstGeom>
          <a:noFill/>
        </p:spPr>
        <p:txBody>
          <a:bodyPr wrap="square" rtlCol="0">
            <a:normAutofit/>
          </a:bodyPr>
          <a:lstStyle/>
          <a:p>
            <a:r>
              <a:rPr lang="en-GB" sz="2000" b="1" dirty="0">
                <a:solidFill>
                  <a:schemeClr val="bg1"/>
                </a:solidFill>
                <a:latin typeface="Roboto" charset="0"/>
                <a:ea typeface="Roboto" charset="0"/>
                <a:cs typeface="Roboto" charset="0"/>
              </a:rPr>
              <a:t>75%</a:t>
            </a:r>
          </a:p>
        </p:txBody>
      </p:sp>
      <p:sp>
        <p:nvSpPr>
          <p:cNvPr id="16" name="TextBox 15">
            <a:extLst>
              <a:ext uri="{FF2B5EF4-FFF2-40B4-BE49-F238E27FC236}">
                <a16:creationId xmlns:a16="http://schemas.microsoft.com/office/drawing/2014/main" id="{C131F5CF-E49D-445F-A884-79AFA366F014}"/>
              </a:ext>
            </a:extLst>
          </p:cNvPr>
          <p:cNvSpPr txBox="1"/>
          <p:nvPr/>
        </p:nvSpPr>
        <p:spPr>
          <a:xfrm>
            <a:off x="1801071" y="4016764"/>
            <a:ext cx="2185416" cy="815608"/>
          </a:xfrm>
          <a:prstGeom prst="rect">
            <a:avLst/>
          </a:prstGeom>
          <a:noFill/>
        </p:spPr>
        <p:txBody>
          <a:bodyPr wrap="square" rtlCol="0">
            <a:normAutofit/>
          </a:bodyPr>
          <a:lstStyle/>
          <a:p>
            <a:pPr algn="ctr"/>
            <a:r>
              <a:rPr lang="en-GB" sz="2800" b="1" dirty="0">
                <a:latin typeface="Roboto" charset="0"/>
                <a:ea typeface="Roboto" charset="0"/>
                <a:cs typeface="Roboto" charset="0"/>
              </a:rPr>
              <a:t>1.  PIQUE</a:t>
            </a:r>
          </a:p>
        </p:txBody>
      </p:sp>
      <p:graphicFrame>
        <p:nvGraphicFramePr>
          <p:cNvPr id="19" name="Chart 18">
            <a:extLst>
              <a:ext uri="{FF2B5EF4-FFF2-40B4-BE49-F238E27FC236}">
                <a16:creationId xmlns:a16="http://schemas.microsoft.com/office/drawing/2014/main" id="{CC9BE5A3-22BD-4E98-87C1-2D8AA5E30168}"/>
              </a:ext>
            </a:extLst>
          </p:cNvPr>
          <p:cNvGraphicFramePr/>
          <p:nvPr>
            <p:extLst>
              <p:ext uri="{D42A27DB-BD31-4B8C-83A1-F6EECF244321}">
                <p14:modId xmlns:p14="http://schemas.microsoft.com/office/powerpoint/2010/main" val="3665829088"/>
              </p:ext>
            </p:extLst>
          </p:nvPr>
        </p:nvGraphicFramePr>
        <p:xfrm>
          <a:off x="4893476" y="2106746"/>
          <a:ext cx="2445105" cy="194338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1D45C09-D9D1-4DEE-9491-7E2758CF3180}"/>
              </a:ext>
            </a:extLst>
          </p:cNvPr>
          <p:cNvSpPr txBox="1"/>
          <p:nvPr/>
        </p:nvSpPr>
        <p:spPr>
          <a:xfrm>
            <a:off x="5741624" y="2852936"/>
            <a:ext cx="863592" cy="400110"/>
          </a:xfrm>
          <a:prstGeom prst="rect">
            <a:avLst/>
          </a:prstGeom>
          <a:noFill/>
        </p:spPr>
        <p:txBody>
          <a:bodyPr wrap="square" rtlCol="0">
            <a:normAutofit/>
          </a:bodyPr>
          <a:lstStyle/>
          <a:p>
            <a:r>
              <a:rPr lang="en-GB" sz="2000" b="1" dirty="0">
                <a:solidFill>
                  <a:schemeClr val="bg1"/>
                </a:solidFill>
                <a:latin typeface="Roboto" charset="0"/>
                <a:ea typeface="Roboto" charset="0"/>
                <a:cs typeface="Roboto" charset="0"/>
              </a:rPr>
              <a:t>50%</a:t>
            </a:r>
          </a:p>
        </p:txBody>
      </p:sp>
      <p:sp>
        <p:nvSpPr>
          <p:cNvPr id="15" name="Right Triangle 14"/>
          <p:cNvSpPr/>
          <p:nvPr/>
        </p:nvSpPr>
        <p:spPr>
          <a:xfrm flipH="1">
            <a:off x="11090854" y="1852425"/>
            <a:ext cx="1109115" cy="50055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Parallelogram 18">
            <a:extLst>
              <a:ext uri="{FF2B5EF4-FFF2-40B4-BE49-F238E27FC236}">
                <a16:creationId xmlns:a16="http://schemas.microsoft.com/office/drawing/2014/main" id="{DDF81FD5-0EBF-443D-A343-4C0D13A335FF}"/>
              </a:ext>
            </a:extLst>
          </p:cNvPr>
          <p:cNvSpPr/>
          <p:nvPr/>
        </p:nvSpPr>
        <p:spPr>
          <a:xfrm>
            <a:off x="499745" y="1837"/>
            <a:ext cx="1015166"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3" name="Parallelogram 18">
            <a:extLst>
              <a:ext uri="{FF2B5EF4-FFF2-40B4-BE49-F238E27FC236}">
                <a16:creationId xmlns:a16="http://schemas.microsoft.com/office/drawing/2014/main" id="{DDF81FD5-0EBF-443D-A343-4C0D13A335FF}"/>
              </a:ext>
            </a:extLst>
          </p:cNvPr>
          <p:cNvSpPr/>
          <p:nvPr/>
        </p:nvSpPr>
        <p:spPr>
          <a:xfrm>
            <a:off x="10704512" y="-247069"/>
            <a:ext cx="2692605" cy="5373342"/>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4" name="Parallelogram 18">
            <a:extLst>
              <a:ext uri="{FF2B5EF4-FFF2-40B4-BE49-F238E27FC236}">
                <a16:creationId xmlns:a16="http://schemas.microsoft.com/office/drawing/2014/main" id="{DDF81FD5-0EBF-443D-A343-4C0D13A335FF}"/>
              </a:ext>
            </a:extLst>
          </p:cNvPr>
          <p:cNvSpPr/>
          <p:nvPr/>
        </p:nvSpPr>
        <p:spPr>
          <a:xfrm>
            <a:off x="10347426" y="-4468248"/>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rgbClr val="128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18">
            <a:extLst>
              <a:ext uri="{FF2B5EF4-FFF2-40B4-BE49-F238E27FC236}">
                <a16:creationId xmlns:a16="http://schemas.microsoft.com/office/drawing/2014/main" id="{DDF81FD5-0EBF-443D-A343-4C0D13A335FF}"/>
              </a:ext>
            </a:extLst>
          </p:cNvPr>
          <p:cNvSpPr/>
          <p:nvPr/>
        </p:nvSpPr>
        <p:spPr>
          <a:xfrm>
            <a:off x="10583271" y="-4635896"/>
            <a:ext cx="1015166"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18">
            <a:extLst>
              <a:ext uri="{FF2B5EF4-FFF2-40B4-BE49-F238E27FC236}">
                <a16:creationId xmlns:a16="http://schemas.microsoft.com/office/drawing/2014/main" id="{DDF81FD5-0EBF-443D-A343-4C0D13A335FF}"/>
              </a:ext>
            </a:extLst>
          </p:cNvPr>
          <p:cNvSpPr/>
          <p:nvPr/>
        </p:nvSpPr>
        <p:spPr>
          <a:xfrm>
            <a:off x="10776520" y="4810165"/>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4" name="TextBox 33">
            <a:extLst>
              <a:ext uri="{FF2B5EF4-FFF2-40B4-BE49-F238E27FC236}">
                <a16:creationId xmlns:a16="http://schemas.microsoft.com/office/drawing/2014/main" id="{C131F5CF-E49D-445F-A884-79AFA366F014}"/>
              </a:ext>
            </a:extLst>
          </p:cNvPr>
          <p:cNvSpPr txBox="1"/>
          <p:nvPr/>
        </p:nvSpPr>
        <p:spPr>
          <a:xfrm>
            <a:off x="5023320" y="4016764"/>
            <a:ext cx="2185416" cy="815608"/>
          </a:xfrm>
          <a:prstGeom prst="rect">
            <a:avLst/>
          </a:prstGeom>
          <a:noFill/>
        </p:spPr>
        <p:txBody>
          <a:bodyPr wrap="square" rtlCol="0">
            <a:normAutofit/>
          </a:bodyPr>
          <a:lstStyle/>
          <a:p>
            <a:pPr algn="ctr"/>
            <a:r>
              <a:rPr lang="en-GB" sz="2800" b="1" dirty="0">
                <a:latin typeface="Roboto" charset="0"/>
                <a:ea typeface="Roboto" charset="0"/>
                <a:cs typeface="Roboto" charset="0"/>
              </a:rPr>
              <a:t>2.  SHOW</a:t>
            </a:r>
          </a:p>
        </p:txBody>
      </p:sp>
      <p:sp>
        <p:nvSpPr>
          <p:cNvPr id="35" name="TextBox 34">
            <a:extLst>
              <a:ext uri="{FF2B5EF4-FFF2-40B4-BE49-F238E27FC236}">
                <a16:creationId xmlns:a16="http://schemas.microsoft.com/office/drawing/2014/main" id="{C131F5CF-E49D-445F-A884-79AFA366F014}"/>
              </a:ext>
            </a:extLst>
          </p:cNvPr>
          <p:cNvSpPr txBox="1"/>
          <p:nvPr/>
        </p:nvSpPr>
        <p:spPr>
          <a:xfrm>
            <a:off x="8245570" y="4016764"/>
            <a:ext cx="2185416" cy="815608"/>
          </a:xfrm>
          <a:prstGeom prst="rect">
            <a:avLst/>
          </a:prstGeom>
          <a:noFill/>
        </p:spPr>
        <p:txBody>
          <a:bodyPr wrap="square" rtlCol="0">
            <a:normAutofit/>
          </a:bodyPr>
          <a:lstStyle/>
          <a:p>
            <a:pPr algn="ctr"/>
            <a:r>
              <a:rPr lang="en-GB" sz="2800" b="1" dirty="0">
                <a:latin typeface="Roboto" charset="0"/>
                <a:ea typeface="Roboto" charset="0"/>
                <a:cs typeface="Roboto" charset="0"/>
              </a:rPr>
              <a:t>3.  CLOSE</a:t>
            </a:r>
          </a:p>
        </p:txBody>
      </p:sp>
      <p:sp>
        <p:nvSpPr>
          <p:cNvPr id="36" name="Rectangle: Rounded Corners 16"/>
          <p:cNvSpPr/>
          <p:nvPr/>
        </p:nvSpPr>
        <p:spPr>
          <a:xfrm>
            <a:off x="5613675" y="1714448"/>
            <a:ext cx="991541" cy="40680"/>
          </a:xfrm>
          <a:prstGeom prst="roundRect">
            <a:avLst>
              <a:gd name="adj" fmla="val 24145"/>
            </a:avLst>
          </a:prstGeom>
          <a:gradFill>
            <a:gsLst>
              <a:gs pos="0">
                <a:srgbClr val="3EB8C9"/>
              </a:gs>
              <a:gs pos="100000">
                <a:srgbClr val="97BE58"/>
              </a:gs>
            </a:gsLst>
          </a:gradFill>
          <a:ln w="12700">
            <a:miter lim="400000"/>
          </a:ln>
          <a:effectLst>
            <a:glow>
              <a:schemeClr val="accent1">
                <a:alpha val="40000"/>
              </a:schemeClr>
            </a:glow>
            <a:reflection endPos="0" dir="5400000" sy="-100000" algn="bl" rotWithShape="0"/>
            <a:softEdge rad="0"/>
          </a:effectLst>
        </p:spPr>
        <p:txBody>
          <a:bodyPr lIns="45719" rIns="45719" anchor="ctr">
            <a:normAutofit fontScale="25000" lnSpcReduction="20000"/>
          </a:bodyPr>
          <a:lstStyle/>
          <a:p>
            <a:pPr defTabSz="457315">
              <a:defRPr sz="1300">
                <a:solidFill>
                  <a:srgbClr val="FFFFFF"/>
                </a:solidFill>
                <a:latin typeface="Calibri"/>
                <a:ea typeface="Calibri"/>
                <a:cs typeface="Calibri"/>
                <a:sym typeface="Calibri"/>
              </a:defRPr>
            </a:pPr>
            <a:endParaRPr sz="1300"/>
          </a:p>
        </p:txBody>
      </p:sp>
      <p:sp>
        <p:nvSpPr>
          <p:cNvPr id="26" name="TextBox 25"/>
          <p:cNvSpPr txBox="1"/>
          <p:nvPr/>
        </p:nvSpPr>
        <p:spPr>
          <a:xfrm>
            <a:off x="3439959" y="958909"/>
            <a:ext cx="5312081" cy="1008112"/>
          </a:xfrm>
          <a:prstGeom prst="rect">
            <a:avLst/>
          </a:prstGeom>
          <a:noFill/>
        </p:spPr>
        <p:txBody>
          <a:bodyPr wrap="square" rtlCol="0">
            <a:normAutofit/>
          </a:bodyPr>
          <a:lstStyle/>
          <a:p>
            <a:pPr algn="ctr"/>
            <a:r>
              <a:rPr lang="en-US" sz="3600" dirty="0">
                <a:latin typeface="Roboto"/>
              </a:rPr>
              <a:t>IT’S AS SIMPLE AS</a:t>
            </a:r>
          </a:p>
        </p:txBody>
      </p:sp>
    </p:spTree>
    <p:extLst>
      <p:ext uri="{BB962C8B-B14F-4D97-AF65-F5344CB8AC3E}">
        <p14:creationId xmlns:p14="http://schemas.microsoft.com/office/powerpoint/2010/main" val="22949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1000" fill="hold" grpId="0" nodeType="withEffect">
                                  <p:stCondLst>
                                    <p:cond delay="30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250" fill="hold"/>
                                        <p:tgtEl>
                                          <p:spTgt spid="28"/>
                                        </p:tgtEl>
                                        <p:attrNameLst>
                                          <p:attrName>ppt_x</p:attrName>
                                        </p:attrNameLst>
                                      </p:cBhvr>
                                      <p:tavLst>
                                        <p:tav tm="0">
                                          <p:val>
                                            <p:strVal val="1+#ppt_w/2"/>
                                          </p:val>
                                        </p:tav>
                                        <p:tav tm="100000">
                                          <p:val>
                                            <p:strVal val="#ppt_x"/>
                                          </p:val>
                                        </p:tav>
                                      </p:tavLst>
                                    </p:anim>
                                    <p:anim calcmode="lin" valueType="num">
                                      <p:cBhvr additive="base">
                                        <p:cTn id="8" dur="12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decel="41000" fill="hold" grpId="0" nodeType="withEffect">
                                  <p:stCondLst>
                                    <p:cond delay="3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1+#ppt_w/2"/>
                                          </p:val>
                                        </p:tav>
                                        <p:tav tm="100000">
                                          <p:val>
                                            <p:strVal val="#ppt_x"/>
                                          </p:val>
                                        </p:tav>
                                      </p:tavLst>
                                    </p:anim>
                                    <p:anim calcmode="lin" valueType="num">
                                      <p:cBhvr additive="base">
                                        <p:cTn id="12" dur="125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41000" fill="hold" grpId="0" nodeType="withEffect">
                                  <p:stCondLst>
                                    <p:cond delay="3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250" fill="hold"/>
                                        <p:tgtEl>
                                          <p:spTgt spid="23"/>
                                        </p:tgtEl>
                                        <p:attrNameLst>
                                          <p:attrName>ppt_x</p:attrName>
                                        </p:attrNameLst>
                                      </p:cBhvr>
                                      <p:tavLst>
                                        <p:tav tm="0">
                                          <p:val>
                                            <p:strVal val="1+#ppt_w/2"/>
                                          </p:val>
                                        </p:tav>
                                        <p:tav tm="100000">
                                          <p:val>
                                            <p:strVal val="#ppt_x"/>
                                          </p:val>
                                        </p:tav>
                                      </p:tavLst>
                                    </p:anim>
                                    <p:anim calcmode="lin" valueType="num">
                                      <p:cBhvr additive="base">
                                        <p:cTn id="16" dur="125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decel="41000" fill="hold" grpId="0" nodeType="withEffect">
                                  <p:stCondLst>
                                    <p:cond delay="3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250" fill="hold"/>
                                        <p:tgtEl>
                                          <p:spTgt spid="22"/>
                                        </p:tgtEl>
                                        <p:attrNameLst>
                                          <p:attrName>ppt_x</p:attrName>
                                        </p:attrNameLst>
                                      </p:cBhvr>
                                      <p:tavLst>
                                        <p:tav tm="0">
                                          <p:val>
                                            <p:strVal val="0-#ppt_w/2"/>
                                          </p:val>
                                        </p:tav>
                                        <p:tav tm="100000">
                                          <p:val>
                                            <p:strVal val="#ppt_x"/>
                                          </p:val>
                                        </p:tav>
                                      </p:tavLst>
                                    </p:anim>
                                    <p:anim calcmode="lin" valueType="num">
                                      <p:cBhvr additive="base">
                                        <p:cTn id="20" dur="125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decel="41000" fill="hold" grpId="0" nodeType="withEffect">
                                  <p:stCondLst>
                                    <p:cond delay="3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250" fill="hold"/>
                                        <p:tgtEl>
                                          <p:spTgt spid="21"/>
                                        </p:tgtEl>
                                        <p:attrNameLst>
                                          <p:attrName>ppt_x</p:attrName>
                                        </p:attrNameLst>
                                      </p:cBhvr>
                                      <p:tavLst>
                                        <p:tav tm="0">
                                          <p:val>
                                            <p:strVal val="0-#ppt_w/2"/>
                                          </p:val>
                                        </p:tav>
                                        <p:tav tm="100000">
                                          <p:val>
                                            <p:strVal val="#ppt_x"/>
                                          </p:val>
                                        </p:tav>
                                      </p:tavLst>
                                    </p:anim>
                                    <p:anim calcmode="lin" valueType="num">
                                      <p:cBhvr additive="base">
                                        <p:cTn id="24" dur="125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decel="41000" fill="hold" grpId="0" nodeType="withEffect">
                                  <p:stCondLst>
                                    <p:cond delay="3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250" fill="hold"/>
                                        <p:tgtEl>
                                          <p:spTgt spid="4"/>
                                        </p:tgtEl>
                                        <p:attrNameLst>
                                          <p:attrName>ppt_x</p:attrName>
                                        </p:attrNameLst>
                                      </p:cBhvr>
                                      <p:tavLst>
                                        <p:tav tm="0">
                                          <p:val>
                                            <p:strVal val="0-#ppt_w/2"/>
                                          </p:val>
                                        </p:tav>
                                        <p:tav tm="100000">
                                          <p:val>
                                            <p:strVal val="#ppt_x"/>
                                          </p:val>
                                        </p:tav>
                                      </p:tavLst>
                                    </p:anim>
                                    <p:anim calcmode="lin" valueType="num">
                                      <p:cBhvr additive="base">
                                        <p:cTn id="28" dur="125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250" fill="hold"/>
                                        <p:tgtEl>
                                          <p:spTgt spid="37"/>
                                        </p:tgtEl>
                                        <p:attrNameLst>
                                          <p:attrName>ppt_x</p:attrName>
                                        </p:attrNameLst>
                                      </p:cBhvr>
                                      <p:tavLst>
                                        <p:tav tm="0">
                                          <p:val>
                                            <p:strVal val="1+#ppt_w/2"/>
                                          </p:val>
                                        </p:tav>
                                        <p:tav tm="100000">
                                          <p:val>
                                            <p:strVal val="#ppt_x"/>
                                          </p:val>
                                        </p:tav>
                                      </p:tavLst>
                                    </p:anim>
                                    <p:anim calcmode="lin" valueType="num">
                                      <p:cBhvr additive="base">
                                        <p:cTn id="32" dur="125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8" decel="41000" fill="hold" grpId="0" nodeType="withEffect">
                                  <p:stCondLst>
                                    <p:cond delay="3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250" fill="hold"/>
                                        <p:tgtEl>
                                          <p:spTgt spid="33"/>
                                        </p:tgtEl>
                                        <p:attrNameLst>
                                          <p:attrName>ppt_x</p:attrName>
                                        </p:attrNameLst>
                                      </p:cBhvr>
                                      <p:tavLst>
                                        <p:tav tm="0">
                                          <p:val>
                                            <p:strVal val="0-#ppt_w/2"/>
                                          </p:val>
                                        </p:tav>
                                        <p:tav tm="100000">
                                          <p:val>
                                            <p:strVal val="#ppt_x"/>
                                          </p:val>
                                        </p:tav>
                                      </p:tavLst>
                                    </p:anim>
                                    <p:anim calcmode="lin" valueType="num">
                                      <p:cBhvr additive="base">
                                        <p:cTn id="36" dur="125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8" decel="41000" fill="hold" grpId="0" nodeType="withEffect">
                                  <p:stCondLst>
                                    <p:cond delay="3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250" fill="hold"/>
                                        <p:tgtEl>
                                          <p:spTgt spid="3"/>
                                        </p:tgtEl>
                                        <p:attrNameLst>
                                          <p:attrName>ppt_x</p:attrName>
                                        </p:attrNameLst>
                                      </p:cBhvr>
                                      <p:tavLst>
                                        <p:tav tm="0">
                                          <p:val>
                                            <p:strVal val="0-#ppt_w/2"/>
                                          </p:val>
                                        </p:tav>
                                        <p:tav tm="100000">
                                          <p:val>
                                            <p:strVal val="#ppt_x"/>
                                          </p:val>
                                        </p:tav>
                                      </p:tavLst>
                                    </p:anim>
                                    <p:anim calcmode="lin" valueType="num">
                                      <p:cBhvr additive="base">
                                        <p:cTn id="40" dur="1250" fill="hold"/>
                                        <p:tgtEl>
                                          <p:spTgt spid="3"/>
                                        </p:tgtEl>
                                        <p:attrNameLst>
                                          <p:attrName>ppt_y</p:attrName>
                                        </p:attrNameLst>
                                      </p:cBhvr>
                                      <p:tavLst>
                                        <p:tav tm="0">
                                          <p:val>
                                            <p:strVal val="#ppt_y"/>
                                          </p:val>
                                        </p:tav>
                                        <p:tav tm="100000">
                                          <p:val>
                                            <p:strVal val="#ppt_y"/>
                                          </p:val>
                                        </p:tav>
                                      </p:tavLst>
                                    </p:anim>
                                  </p:childTnLst>
                                </p:cTn>
                              </p:par>
                            </p:childTnLst>
                          </p:cTn>
                        </p:par>
                        <p:par>
                          <p:cTn id="41" fill="hold">
                            <p:stCondLst>
                              <p:cond delay="1550"/>
                            </p:stCondLst>
                            <p:childTnLst>
                              <p:par>
                                <p:cTn id="42" presetID="2" presetClass="entr" presetSubtype="1" decel="6000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1050" fill="hold"/>
                                        <p:tgtEl>
                                          <p:spTgt spid="36"/>
                                        </p:tgtEl>
                                        <p:attrNameLst>
                                          <p:attrName>ppt_x</p:attrName>
                                        </p:attrNameLst>
                                      </p:cBhvr>
                                      <p:tavLst>
                                        <p:tav tm="0">
                                          <p:val>
                                            <p:strVal val="#ppt_x"/>
                                          </p:val>
                                        </p:tav>
                                        <p:tav tm="100000">
                                          <p:val>
                                            <p:strVal val="#ppt_x"/>
                                          </p:val>
                                        </p:tav>
                                      </p:tavLst>
                                    </p:anim>
                                    <p:anim calcmode="lin" valueType="num">
                                      <p:cBhvr additive="base">
                                        <p:cTn id="45" dur="1050" fill="hold"/>
                                        <p:tgtEl>
                                          <p:spTgt spid="36"/>
                                        </p:tgtEl>
                                        <p:attrNameLst>
                                          <p:attrName>ppt_y</p:attrName>
                                        </p:attrNameLst>
                                      </p:cBhvr>
                                      <p:tavLst>
                                        <p:tav tm="0">
                                          <p:val>
                                            <p:strVal val="0-#ppt_h/2"/>
                                          </p:val>
                                        </p:tav>
                                        <p:tav tm="100000">
                                          <p:val>
                                            <p:strVal val="#ppt_y"/>
                                          </p:val>
                                        </p:tav>
                                      </p:tavLst>
                                    </p:anim>
                                  </p:childTnLst>
                                </p:cTn>
                              </p:par>
                            </p:childTnLst>
                          </p:cTn>
                        </p:par>
                        <p:par>
                          <p:cTn id="46" fill="hold">
                            <p:stCondLst>
                              <p:cond delay="260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31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36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41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par>
                          <p:cTn id="68" fill="hold">
                            <p:stCondLst>
                              <p:cond delay="4600"/>
                            </p:stCondLst>
                            <p:childTnLst>
                              <p:par>
                                <p:cTn id="69" presetID="10" presetClass="entr" presetSubtype="0"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51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par>
                          <p:cTn id="79" fill="hold">
                            <p:stCondLst>
                              <p:cond delay="5600"/>
                            </p:stCondLst>
                            <p:childTnLst>
                              <p:par>
                                <p:cTn id="80" presetID="10" presetClass="entr" presetSubtype="0"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7" grpId="0" animBg="1"/>
      <p:bldP spid="33" grpId="0" animBg="1"/>
      <p:bldP spid="21" grpId="0" animBg="1"/>
      <p:bldGraphic spid="18" grpId="0">
        <p:bldAsOne/>
      </p:bldGraphic>
      <p:bldGraphic spid="20" grpId="0">
        <p:bldAsOne/>
      </p:bldGraphic>
      <p:bldP spid="7" grpId="0"/>
      <p:bldP spid="13" grpId="0"/>
      <p:bldP spid="16" grpId="0"/>
      <p:bldGraphic spid="19" grpId="0">
        <p:bldAsOne/>
      </p:bldGraphic>
      <p:bldP spid="6" grpId="0"/>
      <p:bldP spid="15" grpId="0" animBg="1"/>
      <p:bldP spid="22" grpId="0" animBg="1"/>
      <p:bldP spid="23" grpId="0" animBg="1"/>
      <p:bldP spid="28" grpId="0" animBg="1"/>
      <p:bldP spid="34" grpId="0"/>
      <p:bldP spid="35" grpId="0"/>
      <p:bldP spid="36"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p:nvPr/>
        </p:nvSpPr>
        <p:spPr>
          <a:xfrm>
            <a:off x="9984432" y="404664"/>
            <a:ext cx="664522" cy="171097"/>
          </a:xfrm>
          <a:custGeom>
            <a:avLst/>
            <a:gdLst/>
            <a:ahLst/>
            <a:cxnLst/>
            <a:rect l="l" t="t" r="r" b="b"/>
            <a:pathLst>
              <a:path w="664522" h="171097">
                <a:moveTo>
                  <a:pt x="664522" y="0"/>
                </a:moveTo>
                <a:lnTo>
                  <a:pt x="623886" y="168571"/>
                </a:lnTo>
                <a:lnTo>
                  <a:pt x="0" y="171097"/>
                </a:lnTo>
                <a:lnTo>
                  <a:pt x="39104" y="65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US"/>
          </a:p>
        </p:txBody>
      </p:sp>
      <p:sp>
        <p:nvSpPr>
          <p:cNvPr id="9" name="Parallelogram 18">
            <a:extLst>
              <a:ext uri="{FF2B5EF4-FFF2-40B4-BE49-F238E27FC236}">
                <a16:creationId xmlns:a16="http://schemas.microsoft.com/office/drawing/2014/main" id="{DDF81FD5-0EBF-443D-A343-4C0D13A335FF}"/>
              </a:ext>
            </a:extLst>
          </p:cNvPr>
          <p:cNvSpPr/>
          <p:nvPr/>
        </p:nvSpPr>
        <p:spPr>
          <a:xfrm>
            <a:off x="10366946" y="5273694"/>
            <a:ext cx="1129654" cy="1683698"/>
          </a:xfrm>
          <a:custGeom>
            <a:avLst/>
            <a:gdLst/>
            <a:ahLst/>
            <a:cxnLst/>
            <a:rect l="l" t="t" r="r" b="b"/>
            <a:pathLst>
              <a:path w="1129654" h="1683698">
                <a:moveTo>
                  <a:pt x="397975" y="0"/>
                </a:moveTo>
                <a:lnTo>
                  <a:pt x="1129654" y="1420"/>
                </a:lnTo>
                <a:lnTo>
                  <a:pt x="720955" y="1683698"/>
                </a:lnTo>
                <a:lnTo>
                  <a:pt x="0" y="168369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32" name="TextBox 31">
            <a:extLst>
              <a:ext uri="{FF2B5EF4-FFF2-40B4-BE49-F238E27FC236}">
                <a16:creationId xmlns:a16="http://schemas.microsoft.com/office/drawing/2014/main" id="{37B7E91E-1E73-4D94-9ABA-36322044B398}"/>
              </a:ext>
            </a:extLst>
          </p:cNvPr>
          <p:cNvSpPr txBox="1"/>
          <p:nvPr/>
        </p:nvSpPr>
        <p:spPr>
          <a:xfrm>
            <a:off x="1022364" y="1755128"/>
            <a:ext cx="9407036" cy="4244331"/>
          </a:xfrm>
          <a:prstGeom prst="rect">
            <a:avLst/>
          </a:prstGeom>
          <a:noFill/>
        </p:spPr>
        <p:txBody>
          <a:bodyPr wrap="square" rtlCol="0">
            <a:normAutofit/>
          </a:bodyPr>
          <a:lstStyle/>
          <a:p>
            <a:r>
              <a:rPr lang="en-US" sz="2000" dirty="0"/>
              <a:t> </a:t>
            </a:r>
          </a:p>
          <a:p>
            <a:pPr lvl="0">
              <a:spcBef>
                <a:spcPts val="600"/>
              </a:spcBef>
              <a:spcAft>
                <a:spcPts val="600"/>
              </a:spcAft>
            </a:pPr>
            <a:r>
              <a:rPr lang="en-US" sz="2000" dirty="0"/>
              <a:t>1)  Get organized set aside scheduled time just to call your list know who you are calling, what to say when inviting them.</a:t>
            </a:r>
          </a:p>
          <a:p>
            <a:pPr>
              <a:spcBef>
                <a:spcPts val="600"/>
              </a:spcBef>
              <a:spcAft>
                <a:spcPts val="600"/>
              </a:spcAft>
            </a:pPr>
            <a:r>
              <a:rPr lang="en-US" sz="2000" dirty="0"/>
              <a:t>2)  Be excited and share why you got involved.  </a:t>
            </a:r>
          </a:p>
          <a:p>
            <a:pPr>
              <a:spcBef>
                <a:spcPts val="600"/>
              </a:spcBef>
              <a:spcAft>
                <a:spcPts val="600"/>
              </a:spcAft>
            </a:pPr>
            <a:r>
              <a:rPr lang="en-US" sz="2000" dirty="0"/>
              <a:t>3)  Be in a hurry, show value, take it away!  </a:t>
            </a:r>
          </a:p>
          <a:p>
            <a:pPr>
              <a:spcBef>
                <a:spcPts val="600"/>
              </a:spcBef>
              <a:spcAft>
                <a:spcPts val="600"/>
              </a:spcAft>
            </a:pPr>
            <a:r>
              <a:rPr lang="en-US" sz="2000" dirty="0"/>
              <a:t>4)  Use the tools to assist you with piquing interest of your guest.</a:t>
            </a:r>
          </a:p>
          <a:p>
            <a:pPr>
              <a:spcBef>
                <a:spcPts val="600"/>
              </a:spcBef>
              <a:spcAft>
                <a:spcPts val="600"/>
              </a:spcAft>
            </a:pPr>
            <a:r>
              <a:rPr lang="en-US" sz="2000" dirty="0"/>
              <a:t>5)  Get in and get out.</a:t>
            </a:r>
          </a:p>
        </p:txBody>
      </p:sp>
      <p:sp>
        <p:nvSpPr>
          <p:cNvPr id="8" name="Right Triangle 7"/>
          <p:cNvSpPr/>
          <p:nvPr/>
        </p:nvSpPr>
        <p:spPr>
          <a:xfrm flipH="1">
            <a:off x="11090854" y="1852425"/>
            <a:ext cx="1109115" cy="50055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0" name="Parallelogram 18">
            <a:extLst>
              <a:ext uri="{FF2B5EF4-FFF2-40B4-BE49-F238E27FC236}">
                <a16:creationId xmlns:a16="http://schemas.microsoft.com/office/drawing/2014/main" id="{DDF81FD5-0EBF-443D-A343-4C0D13A335FF}"/>
              </a:ext>
            </a:extLst>
          </p:cNvPr>
          <p:cNvSpPr/>
          <p:nvPr/>
        </p:nvSpPr>
        <p:spPr>
          <a:xfrm>
            <a:off x="10940989" y="167648"/>
            <a:ext cx="1024317" cy="2047835"/>
          </a:xfrm>
          <a:custGeom>
            <a:avLst/>
            <a:gdLst>
              <a:gd name="connsiteX0" fmla="*/ 0 w 2696547"/>
              <a:gd name="connsiteY0" fmla="*/ 2392347 h 2392347"/>
              <a:gd name="connsiteX1" fmla="*/ 598087 w 2696547"/>
              <a:gd name="connsiteY1" fmla="*/ 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2696547"/>
              <a:gd name="connsiteY0" fmla="*/ 2392347 h 2392347"/>
              <a:gd name="connsiteX1" fmla="*/ 1671107 w 2696547"/>
              <a:gd name="connsiteY1" fmla="*/ 9330 h 2392347"/>
              <a:gd name="connsiteX2" fmla="*/ 2696547 w 2696547"/>
              <a:gd name="connsiteY2" fmla="*/ 0 h 2392347"/>
              <a:gd name="connsiteX3" fmla="*/ 2098460 w 2696547"/>
              <a:gd name="connsiteY3" fmla="*/ 2392347 h 2392347"/>
              <a:gd name="connsiteX4" fmla="*/ 0 w 2696547"/>
              <a:gd name="connsiteY4" fmla="*/ 2392347 h 2392347"/>
              <a:gd name="connsiteX0" fmla="*/ 0 w 1726163"/>
              <a:gd name="connsiteY0" fmla="*/ 2373686 h 2392347"/>
              <a:gd name="connsiteX1" fmla="*/ 700723 w 1726163"/>
              <a:gd name="connsiteY1" fmla="*/ 9330 h 2392347"/>
              <a:gd name="connsiteX2" fmla="*/ 1726163 w 1726163"/>
              <a:gd name="connsiteY2" fmla="*/ 0 h 2392347"/>
              <a:gd name="connsiteX3" fmla="*/ 1128076 w 1726163"/>
              <a:gd name="connsiteY3" fmla="*/ 2392347 h 2392347"/>
              <a:gd name="connsiteX4" fmla="*/ 0 w 1726163"/>
              <a:gd name="connsiteY4" fmla="*/ 2373686 h 2392347"/>
              <a:gd name="connsiteX0" fmla="*/ 0 w 1726163"/>
              <a:gd name="connsiteY0" fmla="*/ 2383017 h 2401678"/>
              <a:gd name="connsiteX1" fmla="*/ 943319 w 1726163"/>
              <a:gd name="connsiteY1" fmla="*/ 0 h 2401678"/>
              <a:gd name="connsiteX2" fmla="*/ 1726163 w 1726163"/>
              <a:gd name="connsiteY2" fmla="*/ 9331 h 2401678"/>
              <a:gd name="connsiteX3" fmla="*/ 1128076 w 1726163"/>
              <a:gd name="connsiteY3" fmla="*/ 2401678 h 2401678"/>
              <a:gd name="connsiteX4" fmla="*/ 0 w 1726163"/>
              <a:gd name="connsiteY4" fmla="*/ 2383017 h 2401678"/>
              <a:gd name="connsiteX0" fmla="*/ 0 w 1436914"/>
              <a:gd name="connsiteY0" fmla="*/ 2383017 h 2401678"/>
              <a:gd name="connsiteX1" fmla="*/ 654070 w 1436914"/>
              <a:gd name="connsiteY1" fmla="*/ 0 h 2401678"/>
              <a:gd name="connsiteX2" fmla="*/ 1436914 w 1436914"/>
              <a:gd name="connsiteY2" fmla="*/ 9331 h 2401678"/>
              <a:gd name="connsiteX3" fmla="*/ 838827 w 1436914"/>
              <a:gd name="connsiteY3" fmla="*/ 2401678 h 2401678"/>
              <a:gd name="connsiteX4" fmla="*/ 0 w 1436914"/>
              <a:gd name="connsiteY4" fmla="*/ 2383017 h 2401678"/>
              <a:gd name="connsiteX0" fmla="*/ 0 w 1436914"/>
              <a:gd name="connsiteY0" fmla="*/ 2373686 h 2392347"/>
              <a:gd name="connsiteX1" fmla="*/ 654070 w 1436914"/>
              <a:gd name="connsiteY1" fmla="*/ 0 h 2392347"/>
              <a:gd name="connsiteX2" fmla="*/ 1436914 w 1436914"/>
              <a:gd name="connsiteY2" fmla="*/ 0 h 2392347"/>
              <a:gd name="connsiteX3" fmla="*/ 838827 w 1436914"/>
              <a:gd name="connsiteY3" fmla="*/ 2392347 h 2392347"/>
              <a:gd name="connsiteX4" fmla="*/ 0 w 1436914"/>
              <a:gd name="connsiteY4" fmla="*/ 2373686 h 2392347"/>
              <a:gd name="connsiteX0" fmla="*/ 0 w 1399591"/>
              <a:gd name="connsiteY0" fmla="*/ 2392347 h 2392347"/>
              <a:gd name="connsiteX1" fmla="*/ 616747 w 1399591"/>
              <a:gd name="connsiteY1" fmla="*/ 0 h 2392347"/>
              <a:gd name="connsiteX2" fmla="*/ 1399591 w 1399591"/>
              <a:gd name="connsiteY2" fmla="*/ 0 h 2392347"/>
              <a:gd name="connsiteX3" fmla="*/ 801504 w 1399591"/>
              <a:gd name="connsiteY3" fmla="*/ 2392347 h 2392347"/>
              <a:gd name="connsiteX4" fmla="*/ 0 w 1399591"/>
              <a:gd name="connsiteY4" fmla="*/ 2392347 h 2392347"/>
              <a:gd name="connsiteX0" fmla="*/ 0 w 1380929"/>
              <a:gd name="connsiteY0" fmla="*/ 2392347 h 2392347"/>
              <a:gd name="connsiteX1" fmla="*/ 616747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801504 w 1380929"/>
              <a:gd name="connsiteY3" fmla="*/ 2392347 h 2392347"/>
              <a:gd name="connsiteX4" fmla="*/ 0 w 1380929"/>
              <a:gd name="connsiteY4" fmla="*/ 2392347 h 2392347"/>
              <a:gd name="connsiteX0" fmla="*/ 0 w 1380929"/>
              <a:gd name="connsiteY0" fmla="*/ 2392347 h 2392347"/>
              <a:gd name="connsiteX1" fmla="*/ 626078 w 1380929"/>
              <a:gd name="connsiteY1" fmla="*/ 0 h 2392347"/>
              <a:gd name="connsiteX2" fmla="*/ 1380929 w 1380929"/>
              <a:gd name="connsiteY2" fmla="*/ 9331 h 2392347"/>
              <a:gd name="connsiteX3" fmla="*/ 717529 w 1380929"/>
              <a:gd name="connsiteY3" fmla="*/ 2383016 h 2392347"/>
              <a:gd name="connsiteX4" fmla="*/ 0 w 1380929"/>
              <a:gd name="connsiteY4" fmla="*/ 2392347 h 2392347"/>
              <a:gd name="connsiteX0" fmla="*/ 0 w 1380929"/>
              <a:gd name="connsiteY0" fmla="*/ 2383016 h 2383016"/>
              <a:gd name="connsiteX1" fmla="*/ 654070 w 1380929"/>
              <a:gd name="connsiteY1" fmla="*/ 9331 h 2383016"/>
              <a:gd name="connsiteX2" fmla="*/ 1380929 w 1380929"/>
              <a:gd name="connsiteY2" fmla="*/ 0 h 2383016"/>
              <a:gd name="connsiteX3" fmla="*/ 717529 w 1380929"/>
              <a:gd name="connsiteY3" fmla="*/ 2373685 h 2383016"/>
              <a:gd name="connsiteX4" fmla="*/ 0 w 1380929"/>
              <a:gd name="connsiteY4" fmla="*/ 2383016 h 2383016"/>
              <a:gd name="connsiteX0" fmla="*/ 0 w 1425283"/>
              <a:gd name="connsiteY0" fmla="*/ 2383016 h 2383016"/>
              <a:gd name="connsiteX1" fmla="*/ 654070 w 1425283"/>
              <a:gd name="connsiteY1" fmla="*/ 9331 h 2383016"/>
              <a:gd name="connsiteX2" fmla="*/ 1425283 w 1425283"/>
              <a:gd name="connsiteY2" fmla="*/ 0 h 2383016"/>
              <a:gd name="connsiteX3" fmla="*/ 717529 w 1425283"/>
              <a:gd name="connsiteY3" fmla="*/ 2373685 h 2383016"/>
              <a:gd name="connsiteX4" fmla="*/ 0 w 1425283"/>
              <a:gd name="connsiteY4" fmla="*/ 2383016 h 2383016"/>
              <a:gd name="connsiteX0" fmla="*/ 0 w 1425283"/>
              <a:gd name="connsiteY0" fmla="*/ 2383016 h 2392346"/>
              <a:gd name="connsiteX1" fmla="*/ 654070 w 1425283"/>
              <a:gd name="connsiteY1" fmla="*/ 9331 h 2392346"/>
              <a:gd name="connsiteX2" fmla="*/ 1425283 w 1425283"/>
              <a:gd name="connsiteY2" fmla="*/ 0 h 2392346"/>
              <a:gd name="connsiteX3" fmla="*/ 728618 w 1425283"/>
              <a:gd name="connsiteY3" fmla="*/ 2392346 h 2392346"/>
              <a:gd name="connsiteX4" fmla="*/ 0 w 1425283"/>
              <a:gd name="connsiteY4" fmla="*/ 2383016 h 2392346"/>
              <a:gd name="connsiteX0" fmla="*/ 0 w 1425283"/>
              <a:gd name="connsiteY0" fmla="*/ 2392819 h 2392819"/>
              <a:gd name="connsiteX1" fmla="*/ 654070 w 1425283"/>
              <a:gd name="connsiteY1" fmla="*/ 9331 h 2392819"/>
              <a:gd name="connsiteX2" fmla="*/ 1425283 w 1425283"/>
              <a:gd name="connsiteY2" fmla="*/ 0 h 2392819"/>
              <a:gd name="connsiteX3" fmla="*/ 728618 w 1425283"/>
              <a:gd name="connsiteY3" fmla="*/ 2392346 h 2392819"/>
              <a:gd name="connsiteX4" fmla="*/ 0 w 1425283"/>
              <a:gd name="connsiteY4" fmla="*/ 2392819 h 2392819"/>
              <a:gd name="connsiteX0" fmla="*/ 0 w 1425283"/>
              <a:gd name="connsiteY0" fmla="*/ 2394061 h 2394061"/>
              <a:gd name="connsiteX1" fmla="*/ 654070 w 1425283"/>
              <a:gd name="connsiteY1" fmla="*/ 0 h 2394061"/>
              <a:gd name="connsiteX2" fmla="*/ 1425283 w 1425283"/>
              <a:gd name="connsiteY2" fmla="*/ 1242 h 2394061"/>
              <a:gd name="connsiteX3" fmla="*/ 728618 w 1425283"/>
              <a:gd name="connsiteY3" fmla="*/ 2393588 h 2394061"/>
              <a:gd name="connsiteX4" fmla="*/ 0 w 1425283"/>
              <a:gd name="connsiteY4" fmla="*/ 2394061 h 2394061"/>
              <a:gd name="connsiteX0" fmla="*/ 0 w 1425283"/>
              <a:gd name="connsiteY0" fmla="*/ 2403392 h 2403392"/>
              <a:gd name="connsiteX1" fmla="*/ 654070 w 1425283"/>
              <a:gd name="connsiteY1" fmla="*/ 9331 h 2403392"/>
              <a:gd name="connsiteX2" fmla="*/ 1425283 w 1425283"/>
              <a:gd name="connsiteY2" fmla="*/ 0 h 2403392"/>
              <a:gd name="connsiteX3" fmla="*/ 728618 w 1425283"/>
              <a:gd name="connsiteY3" fmla="*/ 2402919 h 2403392"/>
              <a:gd name="connsiteX4" fmla="*/ 0 w 1425283"/>
              <a:gd name="connsiteY4" fmla="*/ 2403392 h 2403392"/>
              <a:gd name="connsiteX0" fmla="*/ 0 w 1425283"/>
              <a:gd name="connsiteY0" fmla="*/ 2415206 h 2415206"/>
              <a:gd name="connsiteX1" fmla="*/ 666671 w 1425283"/>
              <a:gd name="connsiteY1" fmla="*/ 0 h 2415206"/>
              <a:gd name="connsiteX2" fmla="*/ 1425283 w 1425283"/>
              <a:gd name="connsiteY2" fmla="*/ 11814 h 2415206"/>
              <a:gd name="connsiteX3" fmla="*/ 728618 w 1425283"/>
              <a:gd name="connsiteY3" fmla="*/ 2414733 h 2415206"/>
              <a:gd name="connsiteX4" fmla="*/ 0 w 1425283"/>
              <a:gd name="connsiteY4" fmla="*/ 2415206 h 2415206"/>
              <a:gd name="connsiteX0" fmla="*/ 0 w 1425283"/>
              <a:gd name="connsiteY0" fmla="*/ 2415206 h 2415206"/>
              <a:gd name="connsiteX1" fmla="*/ 666671 w 1425283"/>
              <a:gd name="connsiteY1" fmla="*/ 0 h 2415206"/>
              <a:gd name="connsiteX2" fmla="*/ 1425283 w 1425283"/>
              <a:gd name="connsiteY2" fmla="*/ 1241 h 2415206"/>
              <a:gd name="connsiteX3" fmla="*/ 728618 w 1425283"/>
              <a:gd name="connsiteY3" fmla="*/ 2414733 h 2415206"/>
              <a:gd name="connsiteX4" fmla="*/ 0 w 1425283"/>
              <a:gd name="connsiteY4" fmla="*/ 2415206 h 2415206"/>
              <a:gd name="connsiteX0" fmla="*/ 0 w 1413346"/>
              <a:gd name="connsiteY0" fmla="*/ 2415206 h 2415206"/>
              <a:gd name="connsiteX1" fmla="*/ 666671 w 1413346"/>
              <a:gd name="connsiteY1" fmla="*/ 0 h 2415206"/>
              <a:gd name="connsiteX2" fmla="*/ 1413346 w 1413346"/>
              <a:gd name="connsiteY2" fmla="*/ 1241 h 2415206"/>
              <a:gd name="connsiteX3" fmla="*/ 728618 w 1413346"/>
              <a:gd name="connsiteY3" fmla="*/ 2414733 h 2415206"/>
              <a:gd name="connsiteX4" fmla="*/ 0 w 1413346"/>
              <a:gd name="connsiteY4" fmla="*/ 2415206 h 24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346" h="2415206">
                <a:moveTo>
                  <a:pt x="0" y="2415206"/>
                </a:moveTo>
                <a:lnTo>
                  <a:pt x="666671" y="0"/>
                </a:lnTo>
                <a:lnTo>
                  <a:pt x="1413346" y="1241"/>
                </a:lnTo>
                <a:lnTo>
                  <a:pt x="728618" y="2414733"/>
                </a:lnTo>
                <a:lnTo>
                  <a:pt x="0" y="2415206"/>
                </a:lnTo>
                <a:close/>
              </a:path>
            </a:pathLst>
          </a:custGeom>
          <a:solidFill>
            <a:schemeClr val="accent1"/>
          </a:solidFill>
          <a:ln>
            <a:solidFill>
              <a:srgbClr val="009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Parallelogram 18">
            <a:extLst>
              <a:ext uri="{FF2B5EF4-FFF2-40B4-BE49-F238E27FC236}">
                <a16:creationId xmlns:a16="http://schemas.microsoft.com/office/drawing/2014/main" id="{DDF81FD5-0EBF-443D-A343-4C0D13A335FF}"/>
              </a:ext>
            </a:extLst>
          </p:cNvPr>
          <p:cNvSpPr/>
          <p:nvPr/>
        </p:nvSpPr>
        <p:spPr>
          <a:xfrm>
            <a:off x="11692386" y="879152"/>
            <a:ext cx="525798" cy="2047835"/>
          </a:xfrm>
          <a:custGeom>
            <a:avLst/>
            <a:gdLst/>
            <a:ahLst/>
            <a:cxnLst/>
            <a:rect l="l" t="t" r="r" b="b"/>
            <a:pathLst>
              <a:path w="525798" h="2047835">
                <a:moveTo>
                  <a:pt x="478851" y="0"/>
                </a:moveTo>
                <a:lnTo>
                  <a:pt x="525798" y="92"/>
                </a:lnTo>
                <a:lnTo>
                  <a:pt x="525798" y="2037228"/>
                </a:lnTo>
                <a:lnTo>
                  <a:pt x="523345" y="2047434"/>
                </a:lnTo>
                <a:lnTo>
                  <a:pt x="0" y="2047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2" name="Parallelogram 18">
            <a:extLst>
              <a:ext uri="{FF2B5EF4-FFF2-40B4-BE49-F238E27FC236}">
                <a16:creationId xmlns:a16="http://schemas.microsoft.com/office/drawing/2014/main" id="{DDF81FD5-0EBF-443D-A343-4C0D13A335FF}"/>
              </a:ext>
            </a:extLst>
          </p:cNvPr>
          <p:cNvSpPr/>
          <p:nvPr/>
        </p:nvSpPr>
        <p:spPr>
          <a:xfrm>
            <a:off x="0" y="4822853"/>
            <a:ext cx="872499" cy="2047720"/>
          </a:xfrm>
          <a:custGeom>
            <a:avLst/>
            <a:gdLst/>
            <a:ahLst/>
            <a:cxnLst/>
            <a:rect l="l" t="t" r="r" b="b"/>
            <a:pathLst>
              <a:path w="872499" h="2047720">
                <a:moveTo>
                  <a:pt x="331349" y="0"/>
                </a:moveTo>
                <a:lnTo>
                  <a:pt x="872499" y="1052"/>
                </a:lnTo>
                <a:lnTo>
                  <a:pt x="376245" y="2047434"/>
                </a:lnTo>
                <a:lnTo>
                  <a:pt x="0" y="2047720"/>
                </a:lnTo>
                <a:lnTo>
                  <a:pt x="0" y="14043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3" name="Parallelogram 18">
            <a:extLst>
              <a:ext uri="{FF2B5EF4-FFF2-40B4-BE49-F238E27FC236}">
                <a16:creationId xmlns:a16="http://schemas.microsoft.com/office/drawing/2014/main" id="{DDF81FD5-0EBF-443D-A343-4C0D13A335FF}"/>
              </a:ext>
            </a:extLst>
          </p:cNvPr>
          <p:cNvSpPr/>
          <p:nvPr/>
        </p:nvSpPr>
        <p:spPr>
          <a:xfrm>
            <a:off x="-96688" y="-99391"/>
            <a:ext cx="870256" cy="3525493"/>
          </a:xfrm>
          <a:custGeom>
            <a:avLst/>
            <a:gdLst/>
            <a:ahLst/>
            <a:cxnLst/>
            <a:rect l="l" t="t" r="r" b="b"/>
            <a:pathLst>
              <a:path w="870256" h="3525493">
                <a:moveTo>
                  <a:pt x="0" y="0"/>
                </a:moveTo>
                <a:lnTo>
                  <a:pt x="870256" y="0"/>
                </a:lnTo>
                <a:lnTo>
                  <a:pt x="13762" y="3525483"/>
                </a:lnTo>
                <a:lnTo>
                  <a:pt x="0" y="3525493"/>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Parallelogram 18">
            <a:extLst>
              <a:ext uri="{FF2B5EF4-FFF2-40B4-BE49-F238E27FC236}">
                <a16:creationId xmlns:a16="http://schemas.microsoft.com/office/drawing/2014/main" id="{DDF81FD5-0EBF-443D-A343-4C0D13A335FF}"/>
              </a:ext>
            </a:extLst>
          </p:cNvPr>
          <p:cNvSpPr/>
          <p:nvPr/>
        </p:nvSpPr>
        <p:spPr>
          <a:xfrm>
            <a:off x="364916" y="0"/>
            <a:ext cx="671804" cy="618113"/>
          </a:xfrm>
          <a:custGeom>
            <a:avLst/>
            <a:gdLst/>
            <a:ahLst/>
            <a:cxnLst/>
            <a:rect l="l" t="t" r="r" b="b"/>
            <a:pathLst>
              <a:path w="671804" h="618113">
                <a:moveTo>
                  <a:pt x="144535" y="0"/>
                </a:moveTo>
                <a:lnTo>
                  <a:pt x="671804" y="0"/>
                </a:lnTo>
                <a:lnTo>
                  <a:pt x="523345" y="617712"/>
                </a:lnTo>
                <a:lnTo>
                  <a:pt x="0" y="6181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6" name="Parallelogram 48"/>
          <p:cNvSpPr/>
          <p:nvPr/>
        </p:nvSpPr>
        <p:spPr>
          <a:xfrm rot="4579593">
            <a:off x="1271574" y="4700500"/>
            <a:ext cx="165159" cy="375993"/>
          </a:xfrm>
          <a:custGeom>
            <a:avLst/>
            <a:gdLst>
              <a:gd name="connsiteX0" fmla="*/ 0 w 576064"/>
              <a:gd name="connsiteY0" fmla="*/ 1088405 h 1088405"/>
              <a:gd name="connsiteX1" fmla="*/ 254707 w 576064"/>
              <a:gd name="connsiteY1" fmla="*/ 0 h 1088405"/>
              <a:gd name="connsiteX2" fmla="*/ 576064 w 576064"/>
              <a:gd name="connsiteY2" fmla="*/ 0 h 1088405"/>
              <a:gd name="connsiteX3" fmla="*/ 321357 w 576064"/>
              <a:gd name="connsiteY3" fmla="*/ 1088405 h 1088405"/>
              <a:gd name="connsiteX4" fmla="*/ 0 w 576064"/>
              <a:gd name="connsiteY4" fmla="*/ 1088405 h 1088405"/>
              <a:gd name="connsiteX0" fmla="*/ 0 w 524487"/>
              <a:gd name="connsiteY0" fmla="*/ 908110 h 1088405"/>
              <a:gd name="connsiteX1" fmla="*/ 203130 w 524487"/>
              <a:gd name="connsiteY1" fmla="*/ 0 h 1088405"/>
              <a:gd name="connsiteX2" fmla="*/ 524487 w 524487"/>
              <a:gd name="connsiteY2" fmla="*/ 0 h 1088405"/>
              <a:gd name="connsiteX3" fmla="*/ 269780 w 524487"/>
              <a:gd name="connsiteY3" fmla="*/ 1088405 h 1088405"/>
              <a:gd name="connsiteX4" fmla="*/ 0 w 524487"/>
              <a:gd name="connsiteY4" fmla="*/ 908110 h 1088405"/>
              <a:gd name="connsiteX0" fmla="*/ 0 w 524487"/>
              <a:gd name="connsiteY0" fmla="*/ 1081122 h 1261417"/>
              <a:gd name="connsiteX1" fmla="*/ 252935 w 524487"/>
              <a:gd name="connsiteY1" fmla="*/ 0 h 1261417"/>
              <a:gd name="connsiteX2" fmla="*/ 524487 w 524487"/>
              <a:gd name="connsiteY2" fmla="*/ 173012 h 1261417"/>
              <a:gd name="connsiteX3" fmla="*/ 269780 w 524487"/>
              <a:gd name="connsiteY3" fmla="*/ 1261417 h 1261417"/>
              <a:gd name="connsiteX4" fmla="*/ 0 w 524487"/>
              <a:gd name="connsiteY4" fmla="*/ 1081122 h 1261417"/>
              <a:gd name="connsiteX0" fmla="*/ 0 w 533287"/>
              <a:gd name="connsiteY0" fmla="*/ 1073676 h 1261417"/>
              <a:gd name="connsiteX1" fmla="*/ 261735 w 533287"/>
              <a:gd name="connsiteY1" fmla="*/ 0 h 1261417"/>
              <a:gd name="connsiteX2" fmla="*/ 533287 w 533287"/>
              <a:gd name="connsiteY2" fmla="*/ 173012 h 1261417"/>
              <a:gd name="connsiteX3" fmla="*/ 278580 w 533287"/>
              <a:gd name="connsiteY3" fmla="*/ 1261417 h 1261417"/>
              <a:gd name="connsiteX4" fmla="*/ 0 w 533287"/>
              <a:gd name="connsiteY4" fmla="*/ 1073676 h 1261417"/>
              <a:gd name="connsiteX0" fmla="*/ 0 w 538747"/>
              <a:gd name="connsiteY0" fmla="*/ 1073676 h 1261417"/>
              <a:gd name="connsiteX1" fmla="*/ 261735 w 538747"/>
              <a:gd name="connsiteY1" fmla="*/ 0 h 1261417"/>
              <a:gd name="connsiteX2" fmla="*/ 538747 w 538747"/>
              <a:gd name="connsiteY2" fmla="*/ 179645 h 1261417"/>
              <a:gd name="connsiteX3" fmla="*/ 278580 w 538747"/>
              <a:gd name="connsiteY3" fmla="*/ 1261417 h 1261417"/>
              <a:gd name="connsiteX4" fmla="*/ 0 w 538747"/>
              <a:gd name="connsiteY4" fmla="*/ 1073676 h 1261417"/>
              <a:gd name="connsiteX0" fmla="*/ 0 w 545201"/>
              <a:gd name="connsiteY0" fmla="*/ 1073676 h 1261417"/>
              <a:gd name="connsiteX1" fmla="*/ 261735 w 545201"/>
              <a:gd name="connsiteY1" fmla="*/ 0 h 1261417"/>
              <a:gd name="connsiteX2" fmla="*/ 545201 w 545201"/>
              <a:gd name="connsiteY2" fmla="*/ 145848 h 1261417"/>
              <a:gd name="connsiteX3" fmla="*/ 278580 w 545201"/>
              <a:gd name="connsiteY3" fmla="*/ 1261417 h 1261417"/>
              <a:gd name="connsiteX4" fmla="*/ 0 w 545201"/>
              <a:gd name="connsiteY4" fmla="*/ 1073676 h 1261417"/>
              <a:gd name="connsiteX0" fmla="*/ 0 w 554092"/>
              <a:gd name="connsiteY0" fmla="*/ 1117492 h 1261417"/>
              <a:gd name="connsiteX1" fmla="*/ 270626 w 554092"/>
              <a:gd name="connsiteY1" fmla="*/ 0 h 1261417"/>
              <a:gd name="connsiteX2" fmla="*/ 554092 w 554092"/>
              <a:gd name="connsiteY2" fmla="*/ 145848 h 1261417"/>
              <a:gd name="connsiteX3" fmla="*/ 287471 w 554092"/>
              <a:gd name="connsiteY3" fmla="*/ 1261417 h 1261417"/>
              <a:gd name="connsiteX4" fmla="*/ 0 w 554092"/>
              <a:gd name="connsiteY4" fmla="*/ 1117492 h 126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92" h="1261417">
                <a:moveTo>
                  <a:pt x="0" y="1117492"/>
                </a:moveTo>
                <a:lnTo>
                  <a:pt x="270626" y="0"/>
                </a:lnTo>
                <a:lnTo>
                  <a:pt x="554092" y="145848"/>
                </a:lnTo>
                <a:lnTo>
                  <a:pt x="287471" y="1261417"/>
                </a:lnTo>
                <a:lnTo>
                  <a:pt x="0" y="11174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4" name="Rectangle: Rounded Corners 16"/>
          <p:cNvSpPr/>
          <p:nvPr/>
        </p:nvSpPr>
        <p:spPr>
          <a:xfrm>
            <a:off x="1127448" y="1714448"/>
            <a:ext cx="991541" cy="40680"/>
          </a:xfrm>
          <a:prstGeom prst="roundRect">
            <a:avLst>
              <a:gd name="adj" fmla="val 24145"/>
            </a:avLst>
          </a:prstGeom>
          <a:gradFill>
            <a:gsLst>
              <a:gs pos="0">
                <a:srgbClr val="3EB8C9"/>
              </a:gs>
              <a:gs pos="100000">
                <a:srgbClr val="97BE58"/>
              </a:gs>
            </a:gsLst>
          </a:gradFill>
          <a:ln w="12700">
            <a:miter lim="400000"/>
          </a:ln>
          <a:effectLst>
            <a:glow>
              <a:schemeClr val="accent1">
                <a:alpha val="40000"/>
              </a:schemeClr>
            </a:glow>
            <a:reflection endPos="0" dir="5400000" sy="-100000" algn="bl" rotWithShape="0"/>
            <a:softEdge rad="0"/>
          </a:effectLst>
        </p:spPr>
        <p:txBody>
          <a:bodyPr lIns="45719" rIns="45719" anchor="ctr">
            <a:normAutofit fontScale="25000" lnSpcReduction="20000"/>
          </a:bodyPr>
          <a:lstStyle/>
          <a:p>
            <a:pPr defTabSz="457315">
              <a:defRPr sz="1300">
                <a:solidFill>
                  <a:srgbClr val="FFFFFF"/>
                </a:solidFill>
                <a:latin typeface="Calibri"/>
                <a:ea typeface="Calibri"/>
                <a:cs typeface="Calibri"/>
                <a:sym typeface="Calibri"/>
              </a:defRPr>
            </a:pPr>
            <a:endParaRPr sz="1300"/>
          </a:p>
        </p:txBody>
      </p:sp>
      <p:grpSp>
        <p:nvGrpSpPr>
          <p:cNvPr id="5" name="Group 4"/>
          <p:cNvGrpSpPr/>
          <p:nvPr/>
        </p:nvGrpSpPr>
        <p:grpSpPr>
          <a:xfrm>
            <a:off x="2426960" y="5680341"/>
            <a:ext cx="2459765" cy="266209"/>
            <a:chOff x="3359696" y="6251432"/>
            <a:chExt cx="2459765" cy="266209"/>
          </a:xfrm>
        </p:grpSpPr>
        <p:sp>
          <p:nvSpPr>
            <p:cNvPr id="21" name="Lorem Ipsum"/>
            <p:cNvSpPr txBox="1"/>
            <p:nvPr/>
          </p:nvSpPr>
          <p:spPr>
            <a:xfrm>
              <a:off x="3773318" y="6251433"/>
              <a:ext cx="1000440" cy="2662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sp>
          <p:nvSpPr>
            <p:cNvPr id="22" name="Lorem Ipsum"/>
            <p:cNvSpPr txBox="1"/>
            <p:nvPr/>
          </p:nvSpPr>
          <p:spPr>
            <a:xfrm>
              <a:off x="5078574" y="6251432"/>
              <a:ext cx="740887" cy="266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cxnSp>
          <p:nvCxnSpPr>
            <p:cNvPr id="4" name="Straight Connector 3"/>
            <p:cNvCxnSpPr/>
            <p:nvPr/>
          </p:nvCxnSpPr>
          <p:spPr>
            <a:xfrm flipH="1">
              <a:off x="4702387" y="6381328"/>
              <a:ext cx="313493" cy="0"/>
            </a:xfrm>
            <a:prstGeom prst="line">
              <a:avLst/>
            </a:prstGeom>
            <a:ln w="38100">
              <a:solidFill>
                <a:srgbClr val="97BE5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359696" y="6381328"/>
              <a:ext cx="313493" cy="0"/>
            </a:xfrm>
            <a:prstGeom prst="line">
              <a:avLst/>
            </a:prstGeom>
            <a:ln w="38100">
              <a:solidFill>
                <a:srgbClr val="3EB8C9"/>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7326274" y="5677132"/>
            <a:ext cx="2459765" cy="266209"/>
            <a:chOff x="3359696" y="6251432"/>
            <a:chExt cx="2459765" cy="266209"/>
          </a:xfrm>
        </p:grpSpPr>
        <p:sp>
          <p:nvSpPr>
            <p:cNvPr id="37" name="Lorem Ipsum"/>
            <p:cNvSpPr txBox="1"/>
            <p:nvPr/>
          </p:nvSpPr>
          <p:spPr>
            <a:xfrm>
              <a:off x="3773318" y="6251433"/>
              <a:ext cx="1000440" cy="26620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sp>
          <p:nvSpPr>
            <p:cNvPr id="38" name="Lorem Ipsum"/>
            <p:cNvSpPr txBox="1"/>
            <p:nvPr/>
          </p:nvSpPr>
          <p:spPr>
            <a:xfrm>
              <a:off x="5078574" y="6251432"/>
              <a:ext cx="740887" cy="266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defTabSz="825500">
                <a:defRPr sz="1800">
                  <a:solidFill>
                    <a:srgbClr val="53585F"/>
                  </a:solidFill>
                  <a:latin typeface="Lato Bold"/>
                  <a:ea typeface="Lato Bold"/>
                  <a:cs typeface="Lato Bold"/>
                  <a:sym typeface="Lato Bold"/>
                </a:defRPr>
              </a:lvl1pPr>
            </a:lstStyle>
            <a:p>
              <a:r>
                <a:rPr sz="800" dirty="0">
                  <a:solidFill>
                    <a:schemeClr val="bg1"/>
                  </a:solidFill>
                  <a:latin typeface="Roboto" charset="0"/>
                  <a:ea typeface="Roboto" charset="0"/>
                  <a:cs typeface="Roboto" charset="0"/>
                </a:rPr>
                <a:t>Lorem Ipsum</a:t>
              </a:r>
            </a:p>
          </p:txBody>
        </p:sp>
        <p:cxnSp>
          <p:nvCxnSpPr>
            <p:cNvPr id="39" name="Straight Connector 38"/>
            <p:cNvCxnSpPr/>
            <p:nvPr/>
          </p:nvCxnSpPr>
          <p:spPr>
            <a:xfrm flipH="1">
              <a:off x="4702387" y="6381328"/>
              <a:ext cx="313493" cy="0"/>
            </a:xfrm>
            <a:prstGeom prst="line">
              <a:avLst/>
            </a:prstGeom>
            <a:ln w="38100">
              <a:solidFill>
                <a:srgbClr val="97BE5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359696" y="6381328"/>
              <a:ext cx="313493" cy="0"/>
            </a:xfrm>
            <a:prstGeom prst="line">
              <a:avLst/>
            </a:prstGeom>
            <a:ln w="38100">
              <a:solidFill>
                <a:srgbClr val="3EB8C9"/>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022364" y="1000137"/>
            <a:ext cx="5472608" cy="646331"/>
          </a:xfrm>
          <a:prstGeom prst="rect">
            <a:avLst/>
          </a:prstGeom>
          <a:noFill/>
        </p:spPr>
        <p:txBody>
          <a:bodyPr wrap="square" rtlCol="0">
            <a:normAutofit/>
          </a:bodyPr>
          <a:lstStyle/>
          <a:p>
            <a:r>
              <a:rPr lang="en-US" sz="3600" dirty="0">
                <a:latin typeface="Roboto"/>
              </a:rPr>
              <a:t>PIQUING 101…</a:t>
            </a:r>
          </a:p>
        </p:txBody>
      </p:sp>
      <p:sp>
        <p:nvSpPr>
          <p:cNvPr id="33" name="Right Triangle 36"/>
          <p:cNvSpPr/>
          <p:nvPr/>
        </p:nvSpPr>
        <p:spPr>
          <a:xfrm flipH="1">
            <a:off x="9408368" y="6309320"/>
            <a:ext cx="664521" cy="171096"/>
          </a:xfrm>
          <a:custGeom>
            <a:avLst/>
            <a:gdLst/>
            <a:ahLst/>
            <a:cxnLst/>
            <a:rect l="l" t="t" r="r" b="b"/>
            <a:pathLst>
              <a:path w="664521" h="171096">
                <a:moveTo>
                  <a:pt x="0" y="0"/>
                </a:moveTo>
                <a:lnTo>
                  <a:pt x="40635" y="168571"/>
                </a:lnTo>
                <a:lnTo>
                  <a:pt x="664521" y="171096"/>
                </a:lnTo>
                <a:lnTo>
                  <a:pt x="625417" y="6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en-GB"/>
          </a:p>
        </p:txBody>
      </p:sp>
    </p:spTree>
    <p:extLst>
      <p:ext uri="{BB962C8B-B14F-4D97-AF65-F5344CB8AC3E}">
        <p14:creationId xmlns:p14="http://schemas.microsoft.com/office/powerpoint/2010/main" val="1277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250" fill="hold"/>
                                        <p:tgtEl>
                                          <p:spTgt spid="14"/>
                                        </p:tgtEl>
                                        <p:attrNameLst>
                                          <p:attrName>ppt_x</p:attrName>
                                        </p:attrNameLst>
                                      </p:cBhvr>
                                      <p:tavLst>
                                        <p:tav tm="0">
                                          <p:val>
                                            <p:strVal val="0-#ppt_w/2"/>
                                          </p:val>
                                        </p:tav>
                                        <p:tav tm="100000">
                                          <p:val>
                                            <p:strVal val="#ppt_x"/>
                                          </p:val>
                                        </p:tav>
                                      </p:tavLst>
                                    </p:anim>
                                    <p:anim calcmode="lin" valueType="num">
                                      <p:cBhvr additive="base">
                                        <p:cTn id="8" dur="12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41000" fill="hold" grpId="0" nodeType="withEffect">
                                  <p:stCondLst>
                                    <p:cond delay="3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4100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50" fill="hold"/>
                                        <p:tgtEl>
                                          <p:spTgt spid="12"/>
                                        </p:tgtEl>
                                        <p:attrNameLst>
                                          <p:attrName>ppt_x</p:attrName>
                                        </p:attrNameLst>
                                      </p:cBhvr>
                                      <p:tavLst>
                                        <p:tav tm="0">
                                          <p:val>
                                            <p:strVal val="0-#ppt_w/2"/>
                                          </p:val>
                                        </p:tav>
                                        <p:tav tm="100000">
                                          <p:val>
                                            <p:strVal val="#ppt_x"/>
                                          </p:val>
                                        </p:tav>
                                      </p:tavLst>
                                    </p:anim>
                                    <p:anim calcmode="lin" valueType="num">
                                      <p:cBhvr additive="base">
                                        <p:cTn id="16" dur="10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41000"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250" fill="hold"/>
                                        <p:tgtEl>
                                          <p:spTgt spid="24"/>
                                        </p:tgtEl>
                                        <p:attrNameLst>
                                          <p:attrName>ppt_x</p:attrName>
                                        </p:attrNameLst>
                                      </p:cBhvr>
                                      <p:tavLst>
                                        <p:tav tm="0">
                                          <p:val>
                                            <p:strVal val="0-#ppt_w/2"/>
                                          </p:val>
                                        </p:tav>
                                        <p:tav tm="100000">
                                          <p:val>
                                            <p:strVal val="#ppt_x"/>
                                          </p:val>
                                        </p:tav>
                                      </p:tavLst>
                                    </p:anim>
                                    <p:anim calcmode="lin" valueType="num">
                                      <p:cBhvr additive="base">
                                        <p:cTn id="20" dur="125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2" decel="41000" fill="hold" grpId="0" nodeType="withEffect">
                                  <p:stCondLst>
                                    <p:cond delay="3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250" fill="hold"/>
                                        <p:tgtEl>
                                          <p:spTgt spid="8"/>
                                        </p:tgtEl>
                                        <p:attrNameLst>
                                          <p:attrName>ppt_x</p:attrName>
                                        </p:attrNameLst>
                                      </p:cBhvr>
                                      <p:tavLst>
                                        <p:tav tm="0">
                                          <p:val>
                                            <p:strVal val="1+#ppt_w/2"/>
                                          </p:val>
                                        </p:tav>
                                        <p:tav tm="100000">
                                          <p:val>
                                            <p:strVal val="#ppt_x"/>
                                          </p:val>
                                        </p:tav>
                                      </p:tavLst>
                                    </p:anim>
                                    <p:anim calcmode="lin" valueType="num">
                                      <p:cBhvr additive="base">
                                        <p:cTn id="24" dur="12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decel="41000"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150" fill="hold"/>
                                        <p:tgtEl>
                                          <p:spTgt spid="9"/>
                                        </p:tgtEl>
                                        <p:attrNameLst>
                                          <p:attrName>ppt_x</p:attrName>
                                        </p:attrNameLst>
                                      </p:cBhvr>
                                      <p:tavLst>
                                        <p:tav tm="0">
                                          <p:val>
                                            <p:strVal val="1+#ppt_w/2"/>
                                          </p:val>
                                        </p:tav>
                                        <p:tav tm="100000">
                                          <p:val>
                                            <p:strVal val="#ppt_x"/>
                                          </p:val>
                                        </p:tav>
                                      </p:tavLst>
                                    </p:anim>
                                    <p:anim calcmode="lin" valueType="num">
                                      <p:cBhvr additive="base">
                                        <p:cTn id="28" dur="115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decel="41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150" fill="hold"/>
                                        <p:tgtEl>
                                          <p:spTgt spid="11"/>
                                        </p:tgtEl>
                                        <p:attrNameLst>
                                          <p:attrName>ppt_x</p:attrName>
                                        </p:attrNameLst>
                                      </p:cBhvr>
                                      <p:tavLst>
                                        <p:tav tm="0">
                                          <p:val>
                                            <p:strVal val="1+#ppt_w/2"/>
                                          </p:val>
                                        </p:tav>
                                        <p:tav tm="100000">
                                          <p:val>
                                            <p:strVal val="#ppt_x"/>
                                          </p:val>
                                        </p:tav>
                                      </p:tavLst>
                                    </p:anim>
                                    <p:anim calcmode="lin" valueType="num">
                                      <p:cBhvr additive="base">
                                        <p:cTn id="32" dur="115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decel="41000"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decel="41000" fill="hold" grpId="0" nodeType="withEffect">
                                  <p:stCondLst>
                                    <p:cond delay="3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250" fill="hold"/>
                                        <p:tgtEl>
                                          <p:spTgt spid="16"/>
                                        </p:tgtEl>
                                        <p:attrNameLst>
                                          <p:attrName>ppt_x</p:attrName>
                                        </p:attrNameLst>
                                      </p:cBhvr>
                                      <p:tavLst>
                                        <p:tav tm="0">
                                          <p:val>
                                            <p:strVal val="0-#ppt_w/2"/>
                                          </p:val>
                                        </p:tav>
                                        <p:tav tm="100000">
                                          <p:val>
                                            <p:strVal val="#ppt_x"/>
                                          </p:val>
                                        </p:tav>
                                      </p:tavLst>
                                    </p:anim>
                                    <p:anim calcmode="lin" valueType="num">
                                      <p:cBhvr additive="base">
                                        <p:cTn id="40" dur="125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2" decel="41000" fill="hold" grpId="0" nodeType="withEffect">
                                  <p:stCondLst>
                                    <p:cond delay="3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250" fill="hold"/>
                                        <p:tgtEl>
                                          <p:spTgt spid="31"/>
                                        </p:tgtEl>
                                        <p:attrNameLst>
                                          <p:attrName>ppt_x</p:attrName>
                                        </p:attrNameLst>
                                      </p:cBhvr>
                                      <p:tavLst>
                                        <p:tav tm="0">
                                          <p:val>
                                            <p:strVal val="1+#ppt_w/2"/>
                                          </p:val>
                                        </p:tav>
                                        <p:tav tm="100000">
                                          <p:val>
                                            <p:strVal val="#ppt_x"/>
                                          </p:val>
                                        </p:tav>
                                      </p:tavLst>
                                    </p:anim>
                                    <p:anim calcmode="lin" valueType="num">
                                      <p:cBhvr additive="base">
                                        <p:cTn id="44" dur="125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2" decel="41000" fill="hold" grpId="0" nodeType="withEffect">
                                  <p:stCondLst>
                                    <p:cond delay="30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250" fill="hold"/>
                                        <p:tgtEl>
                                          <p:spTgt spid="33"/>
                                        </p:tgtEl>
                                        <p:attrNameLst>
                                          <p:attrName>ppt_x</p:attrName>
                                        </p:attrNameLst>
                                      </p:cBhvr>
                                      <p:tavLst>
                                        <p:tav tm="0">
                                          <p:val>
                                            <p:strVal val="1+#ppt_w/2"/>
                                          </p:val>
                                        </p:tav>
                                        <p:tav tm="100000">
                                          <p:val>
                                            <p:strVal val="#ppt_x"/>
                                          </p:val>
                                        </p:tav>
                                      </p:tavLst>
                                    </p:anim>
                                    <p:anim calcmode="lin" valueType="num">
                                      <p:cBhvr additive="base">
                                        <p:cTn id="48" dur="1250" fill="hold"/>
                                        <p:tgtEl>
                                          <p:spTgt spid="33"/>
                                        </p:tgtEl>
                                        <p:attrNameLst>
                                          <p:attrName>ppt_y</p:attrName>
                                        </p:attrNameLst>
                                      </p:cBhvr>
                                      <p:tavLst>
                                        <p:tav tm="0">
                                          <p:val>
                                            <p:strVal val="#ppt_y"/>
                                          </p:val>
                                        </p:tav>
                                        <p:tav tm="100000">
                                          <p:val>
                                            <p:strVal val="#ppt_y"/>
                                          </p:val>
                                        </p:tav>
                                      </p:tavLst>
                                    </p:anim>
                                  </p:childTnLst>
                                </p:cTn>
                              </p:par>
                            </p:childTnLst>
                          </p:cTn>
                        </p:par>
                        <p:par>
                          <p:cTn id="49" fill="hold">
                            <p:stCondLst>
                              <p:cond delay="1550"/>
                            </p:stCondLst>
                            <p:childTnLst>
                              <p:par>
                                <p:cTn id="50" presetID="10" presetClass="entr" presetSubtype="0" fill="hold" grpId="0" nodeType="afterEffect">
                                  <p:stCondLst>
                                    <p:cond delay="1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20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nodeType="withEffect">
                                  <p:stCondLst>
                                    <p:cond delay="20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2250"/>
                            </p:stCondLst>
                            <p:childTnLst>
                              <p:par>
                                <p:cTn id="60" presetID="42" presetClass="entr" presetSubtype="0" fill="hold" grpId="0" nodeType="afterEffect">
                                  <p:stCondLst>
                                    <p:cond delay="0"/>
                                  </p:stCondLst>
                                  <p:childTnLst>
                                    <p:set>
                                      <p:cBhvr>
                                        <p:cTn id="61" dur="1" fill="hold">
                                          <p:stCondLst>
                                            <p:cond delay="0"/>
                                          </p:stCondLst>
                                        </p:cTn>
                                        <p:tgtEl>
                                          <p:spTgt spid="32">
                                            <p:txEl>
                                              <p:pRg st="0" end="0"/>
                                            </p:txEl>
                                          </p:spTgt>
                                        </p:tgtEl>
                                        <p:attrNameLst>
                                          <p:attrName>style.visibility</p:attrName>
                                        </p:attrNameLst>
                                      </p:cBhvr>
                                      <p:to>
                                        <p:strVal val="visible"/>
                                      </p:to>
                                    </p:set>
                                    <p:animEffect transition="in" filter="fade">
                                      <p:cBhvr>
                                        <p:cTn id="62" dur="1000"/>
                                        <p:tgtEl>
                                          <p:spTgt spid="32">
                                            <p:txEl>
                                              <p:pRg st="0" end="0"/>
                                            </p:txEl>
                                          </p:spTgt>
                                        </p:tgtEl>
                                      </p:cBhvr>
                                    </p:animEffect>
                                    <p:anim calcmode="lin" valueType="num">
                                      <p:cBhvr>
                                        <p:cTn id="6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2">
                                            <p:txEl>
                                              <p:pRg st="1" end="1"/>
                                            </p:txEl>
                                          </p:spTgt>
                                        </p:tgtEl>
                                        <p:attrNameLst>
                                          <p:attrName>style.visibility</p:attrName>
                                        </p:attrNameLst>
                                      </p:cBhvr>
                                      <p:to>
                                        <p:strVal val="visible"/>
                                      </p:to>
                                    </p:set>
                                    <p:animEffect transition="in" filter="fade">
                                      <p:cBhvr>
                                        <p:cTn id="69" dur="1000"/>
                                        <p:tgtEl>
                                          <p:spTgt spid="32">
                                            <p:txEl>
                                              <p:pRg st="1" end="1"/>
                                            </p:txEl>
                                          </p:spTgt>
                                        </p:tgtEl>
                                      </p:cBhvr>
                                    </p:animEffect>
                                    <p:anim calcmode="lin" valueType="num">
                                      <p:cBhvr>
                                        <p:cTn id="70"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2">
                                            <p:txEl>
                                              <p:pRg st="2" end="2"/>
                                            </p:txEl>
                                          </p:spTgt>
                                        </p:tgtEl>
                                        <p:attrNameLst>
                                          <p:attrName>style.visibility</p:attrName>
                                        </p:attrNameLst>
                                      </p:cBhvr>
                                      <p:to>
                                        <p:strVal val="visible"/>
                                      </p:to>
                                    </p:set>
                                    <p:animEffect transition="in" filter="fade">
                                      <p:cBhvr>
                                        <p:cTn id="76" dur="1000"/>
                                        <p:tgtEl>
                                          <p:spTgt spid="32">
                                            <p:txEl>
                                              <p:pRg st="2" end="2"/>
                                            </p:txEl>
                                          </p:spTgt>
                                        </p:tgtEl>
                                      </p:cBhvr>
                                    </p:animEffect>
                                    <p:anim calcmode="lin" valueType="num">
                                      <p:cBhvr>
                                        <p:cTn id="77"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2">
                                            <p:txEl>
                                              <p:pRg st="3" end="3"/>
                                            </p:txEl>
                                          </p:spTgt>
                                        </p:tgtEl>
                                        <p:attrNameLst>
                                          <p:attrName>style.visibility</p:attrName>
                                        </p:attrNameLst>
                                      </p:cBhvr>
                                      <p:to>
                                        <p:strVal val="visible"/>
                                      </p:to>
                                    </p:set>
                                    <p:animEffect transition="in" filter="fade">
                                      <p:cBhvr>
                                        <p:cTn id="83" dur="1000"/>
                                        <p:tgtEl>
                                          <p:spTgt spid="32">
                                            <p:txEl>
                                              <p:pRg st="3" end="3"/>
                                            </p:txEl>
                                          </p:spTgt>
                                        </p:tgtEl>
                                      </p:cBhvr>
                                    </p:animEffect>
                                    <p:anim calcmode="lin" valueType="num">
                                      <p:cBhvr>
                                        <p:cTn id="84"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2">
                                            <p:txEl>
                                              <p:pRg st="4" end="4"/>
                                            </p:txEl>
                                          </p:spTgt>
                                        </p:tgtEl>
                                        <p:attrNameLst>
                                          <p:attrName>style.visibility</p:attrName>
                                        </p:attrNameLst>
                                      </p:cBhvr>
                                      <p:to>
                                        <p:strVal val="visible"/>
                                      </p:to>
                                    </p:set>
                                    <p:animEffect transition="in" filter="fade">
                                      <p:cBhvr>
                                        <p:cTn id="90" dur="1000"/>
                                        <p:tgtEl>
                                          <p:spTgt spid="32">
                                            <p:txEl>
                                              <p:pRg st="4" end="4"/>
                                            </p:txEl>
                                          </p:spTgt>
                                        </p:tgtEl>
                                      </p:cBhvr>
                                    </p:animEffect>
                                    <p:anim calcmode="lin" valueType="num">
                                      <p:cBhvr>
                                        <p:cTn id="91"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2">
                                            <p:txEl>
                                              <p:pRg st="5" end="5"/>
                                            </p:txEl>
                                          </p:spTgt>
                                        </p:tgtEl>
                                        <p:attrNameLst>
                                          <p:attrName>style.visibility</p:attrName>
                                        </p:attrNameLst>
                                      </p:cBhvr>
                                      <p:to>
                                        <p:strVal val="visible"/>
                                      </p:to>
                                    </p:set>
                                    <p:animEffect transition="in" filter="fade">
                                      <p:cBhvr>
                                        <p:cTn id="97" dur="1000"/>
                                        <p:tgtEl>
                                          <p:spTgt spid="32">
                                            <p:txEl>
                                              <p:pRg st="5" end="5"/>
                                            </p:txEl>
                                          </p:spTgt>
                                        </p:tgtEl>
                                      </p:cBhvr>
                                    </p:animEffect>
                                    <p:anim calcmode="lin" valueType="num">
                                      <p:cBhvr>
                                        <p:cTn id="98" dur="1000" fill="hold"/>
                                        <p:tgtEl>
                                          <p:spTgt spid="32">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3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32" grpId="0" uiExpand="1" build="p"/>
      <p:bldP spid="8" grpId="0" animBg="1"/>
      <p:bldP spid="10" grpId="0" animBg="1"/>
      <p:bldP spid="11" grpId="0" animBg="1"/>
      <p:bldP spid="12" grpId="0" animBg="1"/>
      <p:bldP spid="13" grpId="0" animBg="1"/>
      <p:bldP spid="14" grpId="0" animBg="1"/>
      <p:bldP spid="16" grpId="0" animBg="1"/>
      <p:bldP spid="24" grpId="0" animBg="1"/>
      <p:bldP spid="29" grpId="0"/>
      <p:bldP spid="33" grpId="0" animBg="1"/>
    </p:bldLst>
  </p:timing>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3DB8C8"/>
      </a:accent1>
      <a:accent2>
        <a:srgbClr val="97BD58"/>
      </a:accent2>
      <a:accent3>
        <a:srgbClr val="3DD8C8"/>
      </a:accent3>
      <a:accent4>
        <a:srgbClr val="97BD58"/>
      </a:accent4>
      <a:accent5>
        <a:srgbClr val="5B9BD5"/>
      </a:accent5>
      <a:accent6>
        <a:srgbClr val="F3F3F3"/>
      </a:accent6>
      <a:hlink>
        <a:srgbClr val="9EA7AC"/>
      </a:hlink>
      <a:folHlink>
        <a:srgbClr val="97BD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1459</Words>
  <Application>Microsoft Macintosh PowerPoint</Application>
  <PresentationFormat>Widescreen</PresentationFormat>
  <Paragraphs>133</Paragraphs>
  <Slides>13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Ebrima</vt:lpstr>
      <vt:lpstr>Franklin Gothic Heavy</vt:lpstr>
      <vt:lpstr>Roboto</vt:lpstr>
      <vt:lpstr>Roboto Light</vt:lpstr>
      <vt:lpstr>Custom Design</vt:lpstr>
      <vt:lpstr>1_PresenterMedia.com Animated Theme</vt:lpstr>
      <vt:lpstr>Office Theme</vt:lpstr>
      <vt:lpstr>PowerPoint Presentation</vt:lpstr>
      <vt:lpstr>Weekly Meetings build your team,   But Travel Parties Pay your Bills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MICHON ALEXANDER</dc:creator>
  <cp:lastModifiedBy>john Early</cp:lastModifiedBy>
  <cp:revision>4</cp:revision>
  <dcterms:created xsi:type="dcterms:W3CDTF">2019-04-23T19:56:25Z</dcterms:created>
  <dcterms:modified xsi:type="dcterms:W3CDTF">2023-06-13T14:10:00Z</dcterms:modified>
</cp:coreProperties>
</file>