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73" r:id="rId2"/>
    <p:sldId id="407" r:id="rId3"/>
    <p:sldId id="279" r:id="rId4"/>
    <p:sldId id="256" r:id="rId5"/>
    <p:sldId id="276" r:id="rId6"/>
    <p:sldId id="265" r:id="rId7"/>
    <p:sldId id="280" r:id="rId8"/>
    <p:sldId id="405" r:id="rId9"/>
    <p:sldId id="406" r:id="rId10"/>
    <p:sldId id="40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bf4hReoQCETdM8obxT1FAQ==" hashData="K7pLudKrhN4uoSnTamxt0i/tnj0yvPpaSzAtpsFWmMPFaM0WGaN0HkRsktJ6HHV9PpsjjzWoOh2DMIasXhVRVw=="/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CF0A"/>
    <a:srgbClr val="F5F02C"/>
    <a:srgbClr val="FFFEFB"/>
    <a:srgbClr val="FFF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95" d="100"/>
          <a:sy n="95" d="100"/>
        </p:scale>
        <p:origin x="111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02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917454-F1FA-4197-AF26-854EE18BBC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09049B-8F3B-4C55-A0F5-86E77F4255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06048-A344-457F-B015-98989DD98EF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8CAF5-15BC-4B95-B361-290C8BC4B8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684C92-FAD6-4AF2-B43A-5E83F4B869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05277-DB12-4EDB-B5F3-617F9B84B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45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168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5D6EEC2-74E5-4006-BAC0-2CE77BADC6B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2823" y="871935"/>
            <a:ext cx="4694801" cy="5986065"/>
          </a:xfrm>
          <a:custGeom>
            <a:avLst/>
            <a:gdLst>
              <a:gd name="connsiteX0" fmla="*/ 309247 w 4694801"/>
              <a:gd name="connsiteY0" fmla="*/ 0 h 5986065"/>
              <a:gd name="connsiteX1" fmla="*/ 4385554 w 4694801"/>
              <a:gd name="connsiteY1" fmla="*/ 0 h 5986065"/>
              <a:gd name="connsiteX2" fmla="*/ 4694801 w 4694801"/>
              <a:gd name="connsiteY2" fmla="*/ 309247 h 5986065"/>
              <a:gd name="connsiteX3" fmla="*/ 4694801 w 4694801"/>
              <a:gd name="connsiteY3" fmla="*/ 5986065 h 5986065"/>
              <a:gd name="connsiteX4" fmla="*/ 0 w 4694801"/>
              <a:gd name="connsiteY4" fmla="*/ 5986065 h 5986065"/>
              <a:gd name="connsiteX5" fmla="*/ 0 w 4694801"/>
              <a:gd name="connsiteY5" fmla="*/ 309247 h 5986065"/>
              <a:gd name="connsiteX6" fmla="*/ 309247 w 4694801"/>
              <a:gd name="connsiteY6" fmla="*/ 0 h 598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94801" h="5986065">
                <a:moveTo>
                  <a:pt x="309247" y="0"/>
                </a:moveTo>
                <a:lnTo>
                  <a:pt x="4385554" y="0"/>
                </a:lnTo>
                <a:cubicBezTo>
                  <a:pt x="4556347" y="0"/>
                  <a:pt x="4694801" y="138455"/>
                  <a:pt x="4694801" y="309247"/>
                </a:cubicBezTo>
                <a:lnTo>
                  <a:pt x="4694801" y="5986065"/>
                </a:lnTo>
                <a:lnTo>
                  <a:pt x="0" y="5986065"/>
                </a:lnTo>
                <a:lnTo>
                  <a:pt x="0" y="309247"/>
                </a:lnTo>
                <a:cubicBezTo>
                  <a:pt x="0" y="138455"/>
                  <a:pt x="138455" y="0"/>
                  <a:pt x="30924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BB6ED5A-35C6-49A6-8384-02A39616DA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22900" y="804762"/>
            <a:ext cx="5569100" cy="2624238"/>
          </a:xfrm>
          <a:custGeom>
            <a:avLst/>
            <a:gdLst>
              <a:gd name="connsiteX0" fmla="*/ 285071 w 5569100"/>
              <a:gd name="connsiteY0" fmla="*/ 0 h 2624238"/>
              <a:gd name="connsiteX1" fmla="*/ 5569100 w 5569100"/>
              <a:gd name="connsiteY1" fmla="*/ 0 h 2624238"/>
              <a:gd name="connsiteX2" fmla="*/ 5569100 w 5569100"/>
              <a:gd name="connsiteY2" fmla="*/ 2624238 h 2624238"/>
              <a:gd name="connsiteX3" fmla="*/ 285071 w 5569100"/>
              <a:gd name="connsiteY3" fmla="*/ 2624238 h 2624238"/>
              <a:gd name="connsiteX4" fmla="*/ 0 w 5569100"/>
              <a:gd name="connsiteY4" fmla="*/ 2339167 h 2624238"/>
              <a:gd name="connsiteX5" fmla="*/ 0 w 5569100"/>
              <a:gd name="connsiteY5" fmla="*/ 285071 h 2624238"/>
              <a:gd name="connsiteX6" fmla="*/ 285071 w 5569100"/>
              <a:gd name="connsiteY6" fmla="*/ 0 h 262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69100" h="2624238">
                <a:moveTo>
                  <a:pt x="285071" y="0"/>
                </a:moveTo>
                <a:lnTo>
                  <a:pt x="5569100" y="0"/>
                </a:lnTo>
                <a:lnTo>
                  <a:pt x="5569100" y="2624238"/>
                </a:lnTo>
                <a:lnTo>
                  <a:pt x="285071" y="2624238"/>
                </a:lnTo>
                <a:cubicBezTo>
                  <a:pt x="127631" y="2624238"/>
                  <a:pt x="0" y="2496607"/>
                  <a:pt x="0" y="2339167"/>
                </a:cubicBezTo>
                <a:lnTo>
                  <a:pt x="0" y="285071"/>
                </a:lnTo>
                <a:cubicBezTo>
                  <a:pt x="0" y="127631"/>
                  <a:pt x="127631" y="0"/>
                  <a:pt x="28507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7E71C67-03EC-4FDE-8397-4A543BD2DBA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622900" y="3639230"/>
            <a:ext cx="2320046" cy="2414007"/>
          </a:xfrm>
          <a:custGeom>
            <a:avLst/>
            <a:gdLst>
              <a:gd name="connsiteX0" fmla="*/ 281236 w 2320046"/>
              <a:gd name="connsiteY0" fmla="*/ 0 h 2414007"/>
              <a:gd name="connsiteX1" fmla="*/ 2038810 w 2320046"/>
              <a:gd name="connsiteY1" fmla="*/ 0 h 2414007"/>
              <a:gd name="connsiteX2" fmla="*/ 2320046 w 2320046"/>
              <a:gd name="connsiteY2" fmla="*/ 281236 h 2414007"/>
              <a:gd name="connsiteX3" fmla="*/ 2320046 w 2320046"/>
              <a:gd name="connsiteY3" fmla="*/ 2132771 h 2414007"/>
              <a:gd name="connsiteX4" fmla="*/ 2038810 w 2320046"/>
              <a:gd name="connsiteY4" fmla="*/ 2414007 h 2414007"/>
              <a:gd name="connsiteX5" fmla="*/ 281236 w 2320046"/>
              <a:gd name="connsiteY5" fmla="*/ 2414007 h 2414007"/>
              <a:gd name="connsiteX6" fmla="*/ 0 w 2320046"/>
              <a:gd name="connsiteY6" fmla="*/ 2132771 h 2414007"/>
              <a:gd name="connsiteX7" fmla="*/ 0 w 2320046"/>
              <a:gd name="connsiteY7" fmla="*/ 281236 h 2414007"/>
              <a:gd name="connsiteX8" fmla="*/ 281236 w 2320046"/>
              <a:gd name="connsiteY8" fmla="*/ 0 h 2414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0046" h="2414007">
                <a:moveTo>
                  <a:pt x="281236" y="0"/>
                </a:moveTo>
                <a:lnTo>
                  <a:pt x="2038810" y="0"/>
                </a:lnTo>
                <a:cubicBezTo>
                  <a:pt x="2194132" y="0"/>
                  <a:pt x="2320046" y="125914"/>
                  <a:pt x="2320046" y="281236"/>
                </a:cubicBezTo>
                <a:lnTo>
                  <a:pt x="2320046" y="2132771"/>
                </a:lnTo>
                <a:cubicBezTo>
                  <a:pt x="2320046" y="2288093"/>
                  <a:pt x="2194132" y="2414007"/>
                  <a:pt x="2038810" y="2414007"/>
                </a:cubicBezTo>
                <a:lnTo>
                  <a:pt x="281236" y="2414007"/>
                </a:lnTo>
                <a:cubicBezTo>
                  <a:pt x="125914" y="2414007"/>
                  <a:pt x="0" y="2288093"/>
                  <a:pt x="0" y="2132771"/>
                </a:cubicBezTo>
                <a:lnTo>
                  <a:pt x="0" y="281236"/>
                </a:lnTo>
                <a:cubicBezTo>
                  <a:pt x="0" y="125914"/>
                  <a:pt x="125914" y="0"/>
                  <a:pt x="28123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1EDA394-5DE8-4B85-A56C-E7C0B1C524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147222" y="3639230"/>
            <a:ext cx="2320046" cy="2414007"/>
          </a:xfrm>
          <a:custGeom>
            <a:avLst/>
            <a:gdLst>
              <a:gd name="connsiteX0" fmla="*/ 281236 w 2320046"/>
              <a:gd name="connsiteY0" fmla="*/ 0 h 2414007"/>
              <a:gd name="connsiteX1" fmla="*/ 2038810 w 2320046"/>
              <a:gd name="connsiteY1" fmla="*/ 0 h 2414007"/>
              <a:gd name="connsiteX2" fmla="*/ 2320046 w 2320046"/>
              <a:gd name="connsiteY2" fmla="*/ 281236 h 2414007"/>
              <a:gd name="connsiteX3" fmla="*/ 2320046 w 2320046"/>
              <a:gd name="connsiteY3" fmla="*/ 2132771 h 2414007"/>
              <a:gd name="connsiteX4" fmla="*/ 2038810 w 2320046"/>
              <a:gd name="connsiteY4" fmla="*/ 2414007 h 2414007"/>
              <a:gd name="connsiteX5" fmla="*/ 281236 w 2320046"/>
              <a:gd name="connsiteY5" fmla="*/ 2414007 h 2414007"/>
              <a:gd name="connsiteX6" fmla="*/ 0 w 2320046"/>
              <a:gd name="connsiteY6" fmla="*/ 2132771 h 2414007"/>
              <a:gd name="connsiteX7" fmla="*/ 0 w 2320046"/>
              <a:gd name="connsiteY7" fmla="*/ 281236 h 2414007"/>
              <a:gd name="connsiteX8" fmla="*/ 281236 w 2320046"/>
              <a:gd name="connsiteY8" fmla="*/ 0 h 2414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0046" h="2414007">
                <a:moveTo>
                  <a:pt x="281236" y="0"/>
                </a:moveTo>
                <a:lnTo>
                  <a:pt x="2038810" y="0"/>
                </a:lnTo>
                <a:cubicBezTo>
                  <a:pt x="2194132" y="0"/>
                  <a:pt x="2320046" y="125914"/>
                  <a:pt x="2320046" y="281236"/>
                </a:cubicBezTo>
                <a:lnTo>
                  <a:pt x="2320046" y="2132771"/>
                </a:lnTo>
                <a:cubicBezTo>
                  <a:pt x="2320046" y="2288093"/>
                  <a:pt x="2194132" y="2414007"/>
                  <a:pt x="2038810" y="2414007"/>
                </a:cubicBezTo>
                <a:lnTo>
                  <a:pt x="281236" y="2414007"/>
                </a:lnTo>
                <a:cubicBezTo>
                  <a:pt x="125914" y="2414007"/>
                  <a:pt x="0" y="2288093"/>
                  <a:pt x="0" y="2132771"/>
                </a:cubicBezTo>
                <a:lnTo>
                  <a:pt x="0" y="281236"/>
                </a:lnTo>
                <a:cubicBezTo>
                  <a:pt x="0" y="125914"/>
                  <a:pt x="125914" y="0"/>
                  <a:pt x="28123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04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019A8D2-0DDA-4E83-92EF-2B34625419C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0509" y="609172"/>
            <a:ext cx="3144373" cy="5798606"/>
          </a:xfrm>
          <a:custGeom>
            <a:avLst/>
            <a:gdLst>
              <a:gd name="connsiteX0" fmla="*/ 207120 w 3144373"/>
              <a:gd name="connsiteY0" fmla="*/ 0 h 5798606"/>
              <a:gd name="connsiteX1" fmla="*/ 2937253 w 3144373"/>
              <a:gd name="connsiteY1" fmla="*/ 0 h 5798606"/>
              <a:gd name="connsiteX2" fmla="*/ 3144373 w 3144373"/>
              <a:gd name="connsiteY2" fmla="*/ 207120 h 5798606"/>
              <a:gd name="connsiteX3" fmla="*/ 3144373 w 3144373"/>
              <a:gd name="connsiteY3" fmla="*/ 5591486 h 5798606"/>
              <a:gd name="connsiteX4" fmla="*/ 2937253 w 3144373"/>
              <a:gd name="connsiteY4" fmla="*/ 5798606 h 5798606"/>
              <a:gd name="connsiteX5" fmla="*/ 207120 w 3144373"/>
              <a:gd name="connsiteY5" fmla="*/ 5798606 h 5798606"/>
              <a:gd name="connsiteX6" fmla="*/ 0 w 3144373"/>
              <a:gd name="connsiteY6" fmla="*/ 5591486 h 5798606"/>
              <a:gd name="connsiteX7" fmla="*/ 0 w 3144373"/>
              <a:gd name="connsiteY7" fmla="*/ 207120 h 5798606"/>
              <a:gd name="connsiteX8" fmla="*/ 207120 w 3144373"/>
              <a:gd name="connsiteY8" fmla="*/ 0 h 579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4373" h="5798606">
                <a:moveTo>
                  <a:pt x="207120" y="0"/>
                </a:moveTo>
                <a:lnTo>
                  <a:pt x="2937253" y="0"/>
                </a:lnTo>
                <a:cubicBezTo>
                  <a:pt x="3051642" y="0"/>
                  <a:pt x="3144373" y="92731"/>
                  <a:pt x="3144373" y="207120"/>
                </a:cubicBezTo>
                <a:lnTo>
                  <a:pt x="3144373" y="5591486"/>
                </a:lnTo>
                <a:cubicBezTo>
                  <a:pt x="3144373" y="5705875"/>
                  <a:pt x="3051642" y="5798606"/>
                  <a:pt x="2937253" y="5798606"/>
                </a:cubicBezTo>
                <a:lnTo>
                  <a:pt x="207120" y="5798606"/>
                </a:lnTo>
                <a:cubicBezTo>
                  <a:pt x="92731" y="5798606"/>
                  <a:pt x="0" y="5705875"/>
                  <a:pt x="0" y="5591486"/>
                </a:cubicBezTo>
                <a:lnTo>
                  <a:pt x="0" y="207120"/>
                </a:lnTo>
                <a:cubicBezTo>
                  <a:pt x="0" y="92731"/>
                  <a:pt x="92731" y="0"/>
                  <a:pt x="20712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06772EC-A623-433B-907E-4BB2E82F255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04801" y="609172"/>
            <a:ext cx="2906405" cy="5798606"/>
          </a:xfrm>
          <a:custGeom>
            <a:avLst/>
            <a:gdLst>
              <a:gd name="connsiteX0" fmla="*/ 191445 w 2906405"/>
              <a:gd name="connsiteY0" fmla="*/ 0 h 5798606"/>
              <a:gd name="connsiteX1" fmla="*/ 2714960 w 2906405"/>
              <a:gd name="connsiteY1" fmla="*/ 0 h 5798606"/>
              <a:gd name="connsiteX2" fmla="*/ 2906405 w 2906405"/>
              <a:gd name="connsiteY2" fmla="*/ 191445 h 5798606"/>
              <a:gd name="connsiteX3" fmla="*/ 2906405 w 2906405"/>
              <a:gd name="connsiteY3" fmla="*/ 5607161 h 5798606"/>
              <a:gd name="connsiteX4" fmla="*/ 2714960 w 2906405"/>
              <a:gd name="connsiteY4" fmla="*/ 5798606 h 5798606"/>
              <a:gd name="connsiteX5" fmla="*/ 191445 w 2906405"/>
              <a:gd name="connsiteY5" fmla="*/ 5798606 h 5798606"/>
              <a:gd name="connsiteX6" fmla="*/ 0 w 2906405"/>
              <a:gd name="connsiteY6" fmla="*/ 5607161 h 5798606"/>
              <a:gd name="connsiteX7" fmla="*/ 0 w 2906405"/>
              <a:gd name="connsiteY7" fmla="*/ 191445 h 5798606"/>
              <a:gd name="connsiteX8" fmla="*/ 191445 w 2906405"/>
              <a:gd name="connsiteY8" fmla="*/ 0 h 579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06405" h="5798606">
                <a:moveTo>
                  <a:pt x="191445" y="0"/>
                </a:moveTo>
                <a:lnTo>
                  <a:pt x="2714960" y="0"/>
                </a:lnTo>
                <a:cubicBezTo>
                  <a:pt x="2820692" y="0"/>
                  <a:pt x="2906405" y="85713"/>
                  <a:pt x="2906405" y="191445"/>
                </a:cubicBezTo>
                <a:lnTo>
                  <a:pt x="2906405" y="5607161"/>
                </a:lnTo>
                <a:cubicBezTo>
                  <a:pt x="2906405" y="5712893"/>
                  <a:pt x="2820692" y="5798606"/>
                  <a:pt x="2714960" y="5798606"/>
                </a:cubicBezTo>
                <a:lnTo>
                  <a:pt x="191445" y="5798606"/>
                </a:lnTo>
                <a:cubicBezTo>
                  <a:pt x="85713" y="5798606"/>
                  <a:pt x="0" y="5712893"/>
                  <a:pt x="0" y="5607161"/>
                </a:cubicBezTo>
                <a:lnTo>
                  <a:pt x="0" y="191445"/>
                </a:lnTo>
                <a:cubicBezTo>
                  <a:pt x="0" y="85713"/>
                  <a:pt x="85713" y="0"/>
                  <a:pt x="19144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75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07758BA-5DD9-4376-9E67-8E82D77B2ACB}"/>
              </a:ext>
            </a:extLst>
          </p:cNvPr>
          <p:cNvSpPr/>
          <p:nvPr userDrawn="1"/>
        </p:nvSpPr>
        <p:spPr>
          <a:xfrm>
            <a:off x="6258117" y="3758169"/>
            <a:ext cx="5033484" cy="2235200"/>
          </a:xfrm>
          <a:prstGeom prst="roundRect">
            <a:avLst>
              <a:gd name="adj" fmla="val 12122"/>
            </a:avLst>
          </a:prstGeom>
          <a:solidFill>
            <a:schemeClr val="tx2"/>
          </a:solidFill>
          <a:ln>
            <a:noFill/>
          </a:ln>
          <a:effectLst>
            <a:outerShdw blurRad="7620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5DA8969-F565-425C-BAD2-6B6F2224B5C0}"/>
              </a:ext>
            </a:extLst>
          </p:cNvPr>
          <p:cNvSpPr/>
          <p:nvPr userDrawn="1"/>
        </p:nvSpPr>
        <p:spPr>
          <a:xfrm>
            <a:off x="894466" y="3715726"/>
            <a:ext cx="5033484" cy="2235200"/>
          </a:xfrm>
          <a:prstGeom prst="roundRect">
            <a:avLst>
              <a:gd name="adj" fmla="val 12122"/>
            </a:avLst>
          </a:prstGeom>
          <a:solidFill>
            <a:schemeClr val="tx2"/>
          </a:solidFill>
          <a:ln>
            <a:noFill/>
          </a:ln>
          <a:effectLst>
            <a:outerShdw blurRad="7620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4976B5E-8385-48C4-A42D-A18CED985472}"/>
              </a:ext>
            </a:extLst>
          </p:cNvPr>
          <p:cNvSpPr/>
          <p:nvPr userDrawn="1"/>
        </p:nvSpPr>
        <p:spPr>
          <a:xfrm>
            <a:off x="6289699" y="1167549"/>
            <a:ext cx="5033484" cy="2235200"/>
          </a:xfrm>
          <a:prstGeom prst="roundRect">
            <a:avLst>
              <a:gd name="adj" fmla="val 12122"/>
            </a:avLst>
          </a:prstGeom>
          <a:solidFill>
            <a:schemeClr val="tx2"/>
          </a:solidFill>
          <a:ln>
            <a:noFill/>
          </a:ln>
          <a:effectLst>
            <a:outerShdw blurRad="7620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0BD4288-E1B8-460F-A895-C0A6894E9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03036" y="3999265"/>
            <a:ext cx="1668122" cy="1668122"/>
          </a:xfrm>
          <a:custGeom>
            <a:avLst/>
            <a:gdLst>
              <a:gd name="connsiteX0" fmla="*/ 834061 w 1668122"/>
              <a:gd name="connsiteY0" fmla="*/ 0 h 1668122"/>
              <a:gd name="connsiteX1" fmla="*/ 1668122 w 1668122"/>
              <a:gd name="connsiteY1" fmla="*/ 834061 h 1668122"/>
              <a:gd name="connsiteX2" fmla="*/ 834061 w 1668122"/>
              <a:gd name="connsiteY2" fmla="*/ 1668122 h 1668122"/>
              <a:gd name="connsiteX3" fmla="*/ 0 w 1668122"/>
              <a:gd name="connsiteY3" fmla="*/ 834061 h 1668122"/>
              <a:gd name="connsiteX4" fmla="*/ 834061 w 1668122"/>
              <a:gd name="connsiteY4" fmla="*/ 0 h 166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8122" h="1668122">
                <a:moveTo>
                  <a:pt x="834061" y="0"/>
                </a:moveTo>
                <a:cubicBezTo>
                  <a:pt x="1294700" y="0"/>
                  <a:pt x="1668122" y="373422"/>
                  <a:pt x="1668122" y="834061"/>
                </a:cubicBezTo>
                <a:cubicBezTo>
                  <a:pt x="1668122" y="1294700"/>
                  <a:pt x="1294700" y="1668122"/>
                  <a:pt x="834061" y="1668122"/>
                </a:cubicBezTo>
                <a:cubicBezTo>
                  <a:pt x="373422" y="1668122"/>
                  <a:pt x="0" y="1294700"/>
                  <a:pt x="0" y="834061"/>
                </a:cubicBezTo>
                <a:cubicBezTo>
                  <a:pt x="0" y="373422"/>
                  <a:pt x="373422" y="0"/>
                  <a:pt x="83406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A4F73EC-6DD3-489C-9A02-6D24CD47B82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398269" y="1451088"/>
            <a:ext cx="1668122" cy="1668122"/>
          </a:xfrm>
          <a:custGeom>
            <a:avLst/>
            <a:gdLst>
              <a:gd name="connsiteX0" fmla="*/ 834061 w 1668122"/>
              <a:gd name="connsiteY0" fmla="*/ 0 h 1668122"/>
              <a:gd name="connsiteX1" fmla="*/ 1668122 w 1668122"/>
              <a:gd name="connsiteY1" fmla="*/ 834061 h 1668122"/>
              <a:gd name="connsiteX2" fmla="*/ 834061 w 1668122"/>
              <a:gd name="connsiteY2" fmla="*/ 1668122 h 1668122"/>
              <a:gd name="connsiteX3" fmla="*/ 0 w 1668122"/>
              <a:gd name="connsiteY3" fmla="*/ 834061 h 1668122"/>
              <a:gd name="connsiteX4" fmla="*/ 834061 w 1668122"/>
              <a:gd name="connsiteY4" fmla="*/ 0 h 166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8122" h="1668122">
                <a:moveTo>
                  <a:pt x="834061" y="0"/>
                </a:moveTo>
                <a:cubicBezTo>
                  <a:pt x="1294700" y="0"/>
                  <a:pt x="1668122" y="373422"/>
                  <a:pt x="1668122" y="834061"/>
                </a:cubicBezTo>
                <a:cubicBezTo>
                  <a:pt x="1668122" y="1294700"/>
                  <a:pt x="1294700" y="1668122"/>
                  <a:pt x="834061" y="1668122"/>
                </a:cubicBezTo>
                <a:cubicBezTo>
                  <a:pt x="373422" y="1668122"/>
                  <a:pt x="0" y="1294700"/>
                  <a:pt x="0" y="834061"/>
                </a:cubicBezTo>
                <a:cubicBezTo>
                  <a:pt x="0" y="373422"/>
                  <a:pt x="373422" y="0"/>
                  <a:pt x="83406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F0B96B2-B6D0-40A9-9E5E-7949830CBA5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366687" y="4041708"/>
            <a:ext cx="1668122" cy="1668122"/>
          </a:xfrm>
          <a:custGeom>
            <a:avLst/>
            <a:gdLst>
              <a:gd name="connsiteX0" fmla="*/ 834061 w 1668122"/>
              <a:gd name="connsiteY0" fmla="*/ 0 h 1668122"/>
              <a:gd name="connsiteX1" fmla="*/ 1668122 w 1668122"/>
              <a:gd name="connsiteY1" fmla="*/ 834061 h 1668122"/>
              <a:gd name="connsiteX2" fmla="*/ 834061 w 1668122"/>
              <a:gd name="connsiteY2" fmla="*/ 1668122 h 1668122"/>
              <a:gd name="connsiteX3" fmla="*/ 0 w 1668122"/>
              <a:gd name="connsiteY3" fmla="*/ 834061 h 1668122"/>
              <a:gd name="connsiteX4" fmla="*/ 834061 w 1668122"/>
              <a:gd name="connsiteY4" fmla="*/ 0 h 166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8122" h="1668122">
                <a:moveTo>
                  <a:pt x="834061" y="0"/>
                </a:moveTo>
                <a:cubicBezTo>
                  <a:pt x="1294700" y="0"/>
                  <a:pt x="1668122" y="373422"/>
                  <a:pt x="1668122" y="834061"/>
                </a:cubicBezTo>
                <a:cubicBezTo>
                  <a:pt x="1668122" y="1294700"/>
                  <a:pt x="1294700" y="1668122"/>
                  <a:pt x="834061" y="1668122"/>
                </a:cubicBezTo>
                <a:cubicBezTo>
                  <a:pt x="373422" y="1668122"/>
                  <a:pt x="0" y="1294700"/>
                  <a:pt x="0" y="834061"/>
                </a:cubicBezTo>
                <a:cubicBezTo>
                  <a:pt x="0" y="373422"/>
                  <a:pt x="373422" y="0"/>
                  <a:pt x="83406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4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3758B6E-7592-42B0-B876-8C0C6780FC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07082" y="956729"/>
            <a:ext cx="5884918" cy="3290972"/>
          </a:xfrm>
          <a:custGeom>
            <a:avLst/>
            <a:gdLst>
              <a:gd name="connsiteX0" fmla="*/ 216776 w 5884918"/>
              <a:gd name="connsiteY0" fmla="*/ 0 h 3290972"/>
              <a:gd name="connsiteX1" fmla="*/ 5884918 w 5884918"/>
              <a:gd name="connsiteY1" fmla="*/ 0 h 3290972"/>
              <a:gd name="connsiteX2" fmla="*/ 5884918 w 5884918"/>
              <a:gd name="connsiteY2" fmla="*/ 3290972 h 3290972"/>
              <a:gd name="connsiteX3" fmla="*/ 216776 w 5884918"/>
              <a:gd name="connsiteY3" fmla="*/ 3290972 h 3290972"/>
              <a:gd name="connsiteX4" fmla="*/ 0 w 5884918"/>
              <a:gd name="connsiteY4" fmla="*/ 3074196 h 3290972"/>
              <a:gd name="connsiteX5" fmla="*/ 0 w 5884918"/>
              <a:gd name="connsiteY5" fmla="*/ 216776 h 3290972"/>
              <a:gd name="connsiteX6" fmla="*/ 216776 w 5884918"/>
              <a:gd name="connsiteY6" fmla="*/ 0 h 3290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4918" h="3290972">
                <a:moveTo>
                  <a:pt x="216776" y="0"/>
                </a:moveTo>
                <a:lnTo>
                  <a:pt x="5884918" y="0"/>
                </a:lnTo>
                <a:lnTo>
                  <a:pt x="5884918" y="3290972"/>
                </a:lnTo>
                <a:lnTo>
                  <a:pt x="216776" y="3290972"/>
                </a:lnTo>
                <a:cubicBezTo>
                  <a:pt x="97054" y="3290972"/>
                  <a:pt x="0" y="3193918"/>
                  <a:pt x="0" y="3074196"/>
                </a:cubicBezTo>
                <a:lnTo>
                  <a:pt x="0" y="216776"/>
                </a:lnTo>
                <a:cubicBezTo>
                  <a:pt x="0" y="97054"/>
                  <a:pt x="97054" y="0"/>
                  <a:pt x="21677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67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B1D80C2-727F-4CD9-8AF8-E6EF26B9B7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27633" y="1296971"/>
            <a:ext cx="2235200" cy="2235200"/>
          </a:xfrm>
          <a:custGeom>
            <a:avLst/>
            <a:gdLst>
              <a:gd name="connsiteX0" fmla="*/ 270951 w 2235200"/>
              <a:gd name="connsiteY0" fmla="*/ 0 h 2235200"/>
              <a:gd name="connsiteX1" fmla="*/ 1964249 w 2235200"/>
              <a:gd name="connsiteY1" fmla="*/ 0 h 2235200"/>
              <a:gd name="connsiteX2" fmla="*/ 2235200 w 2235200"/>
              <a:gd name="connsiteY2" fmla="*/ 270951 h 2235200"/>
              <a:gd name="connsiteX3" fmla="*/ 2235200 w 2235200"/>
              <a:gd name="connsiteY3" fmla="*/ 1964249 h 2235200"/>
              <a:gd name="connsiteX4" fmla="*/ 1964249 w 2235200"/>
              <a:gd name="connsiteY4" fmla="*/ 2235200 h 2235200"/>
              <a:gd name="connsiteX5" fmla="*/ 270951 w 2235200"/>
              <a:gd name="connsiteY5" fmla="*/ 2235200 h 2235200"/>
              <a:gd name="connsiteX6" fmla="*/ 0 w 2235200"/>
              <a:gd name="connsiteY6" fmla="*/ 1964249 h 2235200"/>
              <a:gd name="connsiteX7" fmla="*/ 0 w 2235200"/>
              <a:gd name="connsiteY7" fmla="*/ 270951 h 2235200"/>
              <a:gd name="connsiteX8" fmla="*/ 270951 w 2235200"/>
              <a:gd name="connsiteY8" fmla="*/ 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5200" h="2235200">
                <a:moveTo>
                  <a:pt x="270951" y="0"/>
                </a:moveTo>
                <a:lnTo>
                  <a:pt x="1964249" y="0"/>
                </a:lnTo>
                <a:cubicBezTo>
                  <a:pt x="2113891" y="0"/>
                  <a:pt x="2235200" y="121309"/>
                  <a:pt x="2235200" y="270951"/>
                </a:cubicBezTo>
                <a:lnTo>
                  <a:pt x="2235200" y="1964249"/>
                </a:lnTo>
                <a:cubicBezTo>
                  <a:pt x="2235200" y="2113891"/>
                  <a:pt x="2113891" y="2235200"/>
                  <a:pt x="1964249" y="2235200"/>
                </a:cubicBezTo>
                <a:lnTo>
                  <a:pt x="270951" y="2235200"/>
                </a:lnTo>
                <a:cubicBezTo>
                  <a:pt x="121309" y="2235200"/>
                  <a:pt x="0" y="2113891"/>
                  <a:pt x="0" y="1964249"/>
                </a:cubicBezTo>
                <a:lnTo>
                  <a:pt x="0" y="270951"/>
                </a:lnTo>
                <a:cubicBezTo>
                  <a:pt x="0" y="121309"/>
                  <a:pt x="121309" y="0"/>
                  <a:pt x="2709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BC8709F-ECFE-4459-B604-067A4BD7FE3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95434" y="1296971"/>
            <a:ext cx="2235200" cy="4585318"/>
          </a:xfrm>
          <a:custGeom>
            <a:avLst/>
            <a:gdLst>
              <a:gd name="connsiteX0" fmla="*/ 270951 w 2235200"/>
              <a:gd name="connsiteY0" fmla="*/ 0 h 4585318"/>
              <a:gd name="connsiteX1" fmla="*/ 1964249 w 2235200"/>
              <a:gd name="connsiteY1" fmla="*/ 0 h 4585318"/>
              <a:gd name="connsiteX2" fmla="*/ 2235200 w 2235200"/>
              <a:gd name="connsiteY2" fmla="*/ 270951 h 4585318"/>
              <a:gd name="connsiteX3" fmla="*/ 2235200 w 2235200"/>
              <a:gd name="connsiteY3" fmla="*/ 4314367 h 4585318"/>
              <a:gd name="connsiteX4" fmla="*/ 1964249 w 2235200"/>
              <a:gd name="connsiteY4" fmla="*/ 4585318 h 4585318"/>
              <a:gd name="connsiteX5" fmla="*/ 270951 w 2235200"/>
              <a:gd name="connsiteY5" fmla="*/ 4585318 h 4585318"/>
              <a:gd name="connsiteX6" fmla="*/ 0 w 2235200"/>
              <a:gd name="connsiteY6" fmla="*/ 4314367 h 4585318"/>
              <a:gd name="connsiteX7" fmla="*/ 0 w 2235200"/>
              <a:gd name="connsiteY7" fmla="*/ 270951 h 4585318"/>
              <a:gd name="connsiteX8" fmla="*/ 270951 w 2235200"/>
              <a:gd name="connsiteY8" fmla="*/ 0 h 458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5200" h="4585318">
                <a:moveTo>
                  <a:pt x="270951" y="0"/>
                </a:moveTo>
                <a:lnTo>
                  <a:pt x="1964249" y="0"/>
                </a:lnTo>
                <a:cubicBezTo>
                  <a:pt x="2113891" y="0"/>
                  <a:pt x="2235200" y="121309"/>
                  <a:pt x="2235200" y="270951"/>
                </a:cubicBezTo>
                <a:lnTo>
                  <a:pt x="2235200" y="4314367"/>
                </a:lnTo>
                <a:cubicBezTo>
                  <a:pt x="2235200" y="4464009"/>
                  <a:pt x="2113891" y="4585318"/>
                  <a:pt x="1964249" y="4585318"/>
                </a:cubicBezTo>
                <a:lnTo>
                  <a:pt x="270951" y="4585318"/>
                </a:lnTo>
                <a:cubicBezTo>
                  <a:pt x="121309" y="4585318"/>
                  <a:pt x="0" y="4464009"/>
                  <a:pt x="0" y="4314367"/>
                </a:cubicBezTo>
                <a:lnTo>
                  <a:pt x="0" y="270951"/>
                </a:lnTo>
                <a:cubicBezTo>
                  <a:pt x="0" y="121309"/>
                  <a:pt x="121309" y="0"/>
                  <a:pt x="2709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03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93F6FF0-9C7D-4D66-82A0-43A49163AB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62737" y="609172"/>
            <a:ext cx="2941808" cy="5798606"/>
          </a:xfrm>
          <a:custGeom>
            <a:avLst/>
            <a:gdLst>
              <a:gd name="connsiteX0" fmla="*/ 193777 w 2941808"/>
              <a:gd name="connsiteY0" fmla="*/ 0 h 5798606"/>
              <a:gd name="connsiteX1" fmla="*/ 2748031 w 2941808"/>
              <a:gd name="connsiteY1" fmla="*/ 0 h 5798606"/>
              <a:gd name="connsiteX2" fmla="*/ 2941808 w 2941808"/>
              <a:gd name="connsiteY2" fmla="*/ 193777 h 5798606"/>
              <a:gd name="connsiteX3" fmla="*/ 2941808 w 2941808"/>
              <a:gd name="connsiteY3" fmla="*/ 5604829 h 5798606"/>
              <a:gd name="connsiteX4" fmla="*/ 2748031 w 2941808"/>
              <a:gd name="connsiteY4" fmla="*/ 5798606 h 5798606"/>
              <a:gd name="connsiteX5" fmla="*/ 193777 w 2941808"/>
              <a:gd name="connsiteY5" fmla="*/ 5798606 h 5798606"/>
              <a:gd name="connsiteX6" fmla="*/ 0 w 2941808"/>
              <a:gd name="connsiteY6" fmla="*/ 5604829 h 5798606"/>
              <a:gd name="connsiteX7" fmla="*/ 0 w 2941808"/>
              <a:gd name="connsiteY7" fmla="*/ 193777 h 5798606"/>
              <a:gd name="connsiteX8" fmla="*/ 193777 w 2941808"/>
              <a:gd name="connsiteY8" fmla="*/ 0 h 579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41808" h="5798606">
                <a:moveTo>
                  <a:pt x="193777" y="0"/>
                </a:moveTo>
                <a:lnTo>
                  <a:pt x="2748031" y="0"/>
                </a:lnTo>
                <a:cubicBezTo>
                  <a:pt x="2855051" y="0"/>
                  <a:pt x="2941808" y="86757"/>
                  <a:pt x="2941808" y="193777"/>
                </a:cubicBezTo>
                <a:lnTo>
                  <a:pt x="2941808" y="5604829"/>
                </a:lnTo>
                <a:cubicBezTo>
                  <a:pt x="2941808" y="5711849"/>
                  <a:pt x="2855051" y="5798606"/>
                  <a:pt x="2748031" y="5798606"/>
                </a:cubicBezTo>
                <a:lnTo>
                  <a:pt x="193777" y="5798606"/>
                </a:lnTo>
                <a:cubicBezTo>
                  <a:pt x="86757" y="5798606"/>
                  <a:pt x="0" y="5711849"/>
                  <a:pt x="0" y="5604829"/>
                </a:cubicBezTo>
                <a:lnTo>
                  <a:pt x="0" y="193777"/>
                </a:lnTo>
                <a:cubicBezTo>
                  <a:pt x="0" y="86757"/>
                  <a:pt x="86757" y="0"/>
                  <a:pt x="19377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4D5EAD7-9727-43C1-9C10-C6F750C8D3F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738408" y="871935"/>
            <a:ext cx="2453593" cy="5011486"/>
          </a:xfrm>
          <a:custGeom>
            <a:avLst/>
            <a:gdLst>
              <a:gd name="connsiteX0" fmla="*/ 290023 w 2453593"/>
              <a:gd name="connsiteY0" fmla="*/ 0 h 5011486"/>
              <a:gd name="connsiteX1" fmla="*/ 2453593 w 2453593"/>
              <a:gd name="connsiteY1" fmla="*/ 0 h 5011486"/>
              <a:gd name="connsiteX2" fmla="*/ 2453593 w 2453593"/>
              <a:gd name="connsiteY2" fmla="*/ 5011486 h 5011486"/>
              <a:gd name="connsiteX3" fmla="*/ 290023 w 2453593"/>
              <a:gd name="connsiteY3" fmla="*/ 5011486 h 5011486"/>
              <a:gd name="connsiteX4" fmla="*/ 0 w 2453593"/>
              <a:gd name="connsiteY4" fmla="*/ 4721463 h 5011486"/>
              <a:gd name="connsiteX5" fmla="*/ 0 w 2453593"/>
              <a:gd name="connsiteY5" fmla="*/ 290023 h 5011486"/>
              <a:gd name="connsiteX6" fmla="*/ 290023 w 2453593"/>
              <a:gd name="connsiteY6" fmla="*/ 0 h 5011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53593" h="5011486">
                <a:moveTo>
                  <a:pt x="290023" y="0"/>
                </a:moveTo>
                <a:lnTo>
                  <a:pt x="2453593" y="0"/>
                </a:lnTo>
                <a:lnTo>
                  <a:pt x="2453593" y="5011486"/>
                </a:lnTo>
                <a:lnTo>
                  <a:pt x="290023" y="5011486"/>
                </a:lnTo>
                <a:cubicBezTo>
                  <a:pt x="129848" y="5011486"/>
                  <a:pt x="0" y="4881638"/>
                  <a:pt x="0" y="4721463"/>
                </a:cubicBezTo>
                <a:lnTo>
                  <a:pt x="0" y="290023"/>
                </a:lnTo>
                <a:cubicBezTo>
                  <a:pt x="0" y="129848"/>
                  <a:pt x="129848" y="0"/>
                  <a:pt x="29002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37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68F3D11-7F6C-4330-B993-FF19AF33485C}"/>
              </a:ext>
            </a:extLst>
          </p:cNvPr>
          <p:cNvSpPr/>
          <p:nvPr userDrawn="1"/>
        </p:nvSpPr>
        <p:spPr>
          <a:xfrm>
            <a:off x="860004" y="1044172"/>
            <a:ext cx="5033484" cy="2235200"/>
          </a:xfrm>
          <a:prstGeom prst="roundRect">
            <a:avLst>
              <a:gd name="adj" fmla="val 12122"/>
            </a:avLst>
          </a:prstGeom>
          <a:solidFill>
            <a:schemeClr val="tx2"/>
          </a:solidFill>
          <a:ln>
            <a:noFill/>
          </a:ln>
          <a:effectLst>
            <a:outerShdw blurRad="7620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CDA9C95-1D2C-44ED-88FD-C737AA431D2A}"/>
              </a:ext>
            </a:extLst>
          </p:cNvPr>
          <p:cNvSpPr/>
          <p:nvPr userDrawn="1"/>
        </p:nvSpPr>
        <p:spPr>
          <a:xfrm>
            <a:off x="860004" y="3564717"/>
            <a:ext cx="5033484" cy="2235200"/>
          </a:xfrm>
          <a:prstGeom prst="roundRect">
            <a:avLst>
              <a:gd name="adj" fmla="val 12122"/>
            </a:avLst>
          </a:prstGeom>
          <a:solidFill>
            <a:schemeClr val="tx2"/>
          </a:solidFill>
          <a:ln>
            <a:noFill/>
          </a:ln>
          <a:effectLst>
            <a:outerShdw blurRad="7620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58C43C1-6914-4C76-B439-612DA0B202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968574" y="1327711"/>
            <a:ext cx="1668122" cy="1668122"/>
          </a:xfrm>
          <a:custGeom>
            <a:avLst/>
            <a:gdLst>
              <a:gd name="connsiteX0" fmla="*/ 834061 w 1668122"/>
              <a:gd name="connsiteY0" fmla="*/ 0 h 1668122"/>
              <a:gd name="connsiteX1" fmla="*/ 1668122 w 1668122"/>
              <a:gd name="connsiteY1" fmla="*/ 834061 h 1668122"/>
              <a:gd name="connsiteX2" fmla="*/ 834061 w 1668122"/>
              <a:gd name="connsiteY2" fmla="*/ 1668122 h 1668122"/>
              <a:gd name="connsiteX3" fmla="*/ 0 w 1668122"/>
              <a:gd name="connsiteY3" fmla="*/ 834061 h 1668122"/>
              <a:gd name="connsiteX4" fmla="*/ 834061 w 1668122"/>
              <a:gd name="connsiteY4" fmla="*/ 0 h 166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8122" h="1668122">
                <a:moveTo>
                  <a:pt x="834061" y="0"/>
                </a:moveTo>
                <a:cubicBezTo>
                  <a:pt x="1294700" y="0"/>
                  <a:pt x="1668122" y="373422"/>
                  <a:pt x="1668122" y="834061"/>
                </a:cubicBezTo>
                <a:cubicBezTo>
                  <a:pt x="1668122" y="1294700"/>
                  <a:pt x="1294700" y="1668122"/>
                  <a:pt x="834061" y="1668122"/>
                </a:cubicBezTo>
                <a:cubicBezTo>
                  <a:pt x="373422" y="1668122"/>
                  <a:pt x="0" y="1294700"/>
                  <a:pt x="0" y="834061"/>
                </a:cubicBezTo>
                <a:cubicBezTo>
                  <a:pt x="0" y="373422"/>
                  <a:pt x="373422" y="0"/>
                  <a:pt x="83406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F9CFAE8-2F1A-4720-BE56-E21539E2F5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68574" y="3848256"/>
            <a:ext cx="1668122" cy="1668122"/>
          </a:xfrm>
          <a:custGeom>
            <a:avLst/>
            <a:gdLst>
              <a:gd name="connsiteX0" fmla="*/ 834061 w 1668122"/>
              <a:gd name="connsiteY0" fmla="*/ 0 h 1668122"/>
              <a:gd name="connsiteX1" fmla="*/ 1668122 w 1668122"/>
              <a:gd name="connsiteY1" fmla="*/ 834061 h 1668122"/>
              <a:gd name="connsiteX2" fmla="*/ 834061 w 1668122"/>
              <a:gd name="connsiteY2" fmla="*/ 1668122 h 1668122"/>
              <a:gd name="connsiteX3" fmla="*/ 0 w 1668122"/>
              <a:gd name="connsiteY3" fmla="*/ 834061 h 1668122"/>
              <a:gd name="connsiteX4" fmla="*/ 834061 w 1668122"/>
              <a:gd name="connsiteY4" fmla="*/ 0 h 166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8122" h="1668122">
                <a:moveTo>
                  <a:pt x="834061" y="0"/>
                </a:moveTo>
                <a:cubicBezTo>
                  <a:pt x="1294700" y="0"/>
                  <a:pt x="1668122" y="373422"/>
                  <a:pt x="1668122" y="834061"/>
                </a:cubicBezTo>
                <a:cubicBezTo>
                  <a:pt x="1668122" y="1294700"/>
                  <a:pt x="1294700" y="1668122"/>
                  <a:pt x="834061" y="1668122"/>
                </a:cubicBezTo>
                <a:cubicBezTo>
                  <a:pt x="373422" y="1668122"/>
                  <a:pt x="0" y="1294700"/>
                  <a:pt x="0" y="834061"/>
                </a:cubicBezTo>
                <a:cubicBezTo>
                  <a:pt x="0" y="373422"/>
                  <a:pt x="373422" y="0"/>
                  <a:pt x="83406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12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7800670-2298-4B44-9A79-01DCF35D37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05351" y="871935"/>
            <a:ext cx="4402966" cy="5986065"/>
          </a:xfrm>
          <a:custGeom>
            <a:avLst/>
            <a:gdLst>
              <a:gd name="connsiteX0" fmla="*/ 290023 w 4402966"/>
              <a:gd name="connsiteY0" fmla="*/ 0 h 5986065"/>
              <a:gd name="connsiteX1" fmla="*/ 4112943 w 4402966"/>
              <a:gd name="connsiteY1" fmla="*/ 0 h 5986065"/>
              <a:gd name="connsiteX2" fmla="*/ 4402966 w 4402966"/>
              <a:gd name="connsiteY2" fmla="*/ 290023 h 5986065"/>
              <a:gd name="connsiteX3" fmla="*/ 4402966 w 4402966"/>
              <a:gd name="connsiteY3" fmla="*/ 5986065 h 5986065"/>
              <a:gd name="connsiteX4" fmla="*/ 0 w 4402966"/>
              <a:gd name="connsiteY4" fmla="*/ 5986065 h 5986065"/>
              <a:gd name="connsiteX5" fmla="*/ 0 w 4402966"/>
              <a:gd name="connsiteY5" fmla="*/ 290023 h 5986065"/>
              <a:gd name="connsiteX6" fmla="*/ 290023 w 4402966"/>
              <a:gd name="connsiteY6" fmla="*/ 0 h 5986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2966" h="5986065">
                <a:moveTo>
                  <a:pt x="290023" y="0"/>
                </a:moveTo>
                <a:lnTo>
                  <a:pt x="4112943" y="0"/>
                </a:lnTo>
                <a:cubicBezTo>
                  <a:pt x="4273118" y="0"/>
                  <a:pt x="4402966" y="129848"/>
                  <a:pt x="4402966" y="290023"/>
                </a:cubicBezTo>
                <a:lnTo>
                  <a:pt x="4402966" y="5986065"/>
                </a:lnTo>
                <a:lnTo>
                  <a:pt x="0" y="5986065"/>
                </a:lnTo>
                <a:lnTo>
                  <a:pt x="0" y="290023"/>
                </a:lnTo>
                <a:cubicBezTo>
                  <a:pt x="0" y="129848"/>
                  <a:pt x="129848" y="0"/>
                  <a:pt x="29002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778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9B50246-57DF-4FA0-8507-E8FC71A77E2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79206" y="1292451"/>
            <a:ext cx="2235200" cy="2235200"/>
          </a:xfrm>
          <a:custGeom>
            <a:avLst/>
            <a:gdLst>
              <a:gd name="connsiteX0" fmla="*/ 270951 w 2235200"/>
              <a:gd name="connsiteY0" fmla="*/ 0 h 2235200"/>
              <a:gd name="connsiteX1" fmla="*/ 1964249 w 2235200"/>
              <a:gd name="connsiteY1" fmla="*/ 0 h 2235200"/>
              <a:gd name="connsiteX2" fmla="*/ 2235200 w 2235200"/>
              <a:gd name="connsiteY2" fmla="*/ 270951 h 2235200"/>
              <a:gd name="connsiteX3" fmla="*/ 2235200 w 2235200"/>
              <a:gd name="connsiteY3" fmla="*/ 1964249 h 2235200"/>
              <a:gd name="connsiteX4" fmla="*/ 1964249 w 2235200"/>
              <a:gd name="connsiteY4" fmla="*/ 2235200 h 2235200"/>
              <a:gd name="connsiteX5" fmla="*/ 270951 w 2235200"/>
              <a:gd name="connsiteY5" fmla="*/ 2235200 h 2235200"/>
              <a:gd name="connsiteX6" fmla="*/ 0 w 2235200"/>
              <a:gd name="connsiteY6" fmla="*/ 1964249 h 2235200"/>
              <a:gd name="connsiteX7" fmla="*/ 0 w 2235200"/>
              <a:gd name="connsiteY7" fmla="*/ 270951 h 2235200"/>
              <a:gd name="connsiteX8" fmla="*/ 270951 w 2235200"/>
              <a:gd name="connsiteY8" fmla="*/ 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5200" h="2235200">
                <a:moveTo>
                  <a:pt x="270951" y="0"/>
                </a:moveTo>
                <a:lnTo>
                  <a:pt x="1964249" y="0"/>
                </a:lnTo>
                <a:cubicBezTo>
                  <a:pt x="2113891" y="0"/>
                  <a:pt x="2235200" y="121309"/>
                  <a:pt x="2235200" y="270951"/>
                </a:cubicBezTo>
                <a:lnTo>
                  <a:pt x="2235200" y="1964249"/>
                </a:lnTo>
                <a:cubicBezTo>
                  <a:pt x="2235200" y="2113891"/>
                  <a:pt x="2113891" y="2235200"/>
                  <a:pt x="1964249" y="2235200"/>
                </a:cubicBezTo>
                <a:lnTo>
                  <a:pt x="270951" y="2235200"/>
                </a:lnTo>
                <a:cubicBezTo>
                  <a:pt x="121309" y="2235200"/>
                  <a:pt x="0" y="2113891"/>
                  <a:pt x="0" y="1964249"/>
                </a:cubicBezTo>
                <a:lnTo>
                  <a:pt x="0" y="270951"/>
                </a:lnTo>
                <a:cubicBezTo>
                  <a:pt x="0" y="121309"/>
                  <a:pt x="121309" y="0"/>
                  <a:pt x="2709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41F1C4C-EDC9-44D9-B1CB-029009B143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79206" y="3639231"/>
            <a:ext cx="2235200" cy="2235200"/>
          </a:xfrm>
          <a:custGeom>
            <a:avLst/>
            <a:gdLst>
              <a:gd name="connsiteX0" fmla="*/ 270951 w 2235200"/>
              <a:gd name="connsiteY0" fmla="*/ 0 h 2235200"/>
              <a:gd name="connsiteX1" fmla="*/ 1964249 w 2235200"/>
              <a:gd name="connsiteY1" fmla="*/ 0 h 2235200"/>
              <a:gd name="connsiteX2" fmla="*/ 2235200 w 2235200"/>
              <a:gd name="connsiteY2" fmla="*/ 270951 h 2235200"/>
              <a:gd name="connsiteX3" fmla="*/ 2235200 w 2235200"/>
              <a:gd name="connsiteY3" fmla="*/ 1964249 h 2235200"/>
              <a:gd name="connsiteX4" fmla="*/ 1964249 w 2235200"/>
              <a:gd name="connsiteY4" fmla="*/ 2235200 h 2235200"/>
              <a:gd name="connsiteX5" fmla="*/ 270951 w 2235200"/>
              <a:gd name="connsiteY5" fmla="*/ 2235200 h 2235200"/>
              <a:gd name="connsiteX6" fmla="*/ 0 w 2235200"/>
              <a:gd name="connsiteY6" fmla="*/ 1964249 h 2235200"/>
              <a:gd name="connsiteX7" fmla="*/ 0 w 2235200"/>
              <a:gd name="connsiteY7" fmla="*/ 270951 h 2235200"/>
              <a:gd name="connsiteX8" fmla="*/ 270951 w 2235200"/>
              <a:gd name="connsiteY8" fmla="*/ 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5200" h="2235200">
                <a:moveTo>
                  <a:pt x="270951" y="0"/>
                </a:moveTo>
                <a:lnTo>
                  <a:pt x="1964249" y="0"/>
                </a:lnTo>
                <a:cubicBezTo>
                  <a:pt x="2113891" y="0"/>
                  <a:pt x="2235200" y="121309"/>
                  <a:pt x="2235200" y="270951"/>
                </a:cubicBezTo>
                <a:lnTo>
                  <a:pt x="2235200" y="1964249"/>
                </a:lnTo>
                <a:cubicBezTo>
                  <a:pt x="2235200" y="2113891"/>
                  <a:pt x="2113891" y="2235200"/>
                  <a:pt x="1964249" y="2235200"/>
                </a:cubicBezTo>
                <a:lnTo>
                  <a:pt x="270951" y="2235200"/>
                </a:lnTo>
                <a:cubicBezTo>
                  <a:pt x="121309" y="2235200"/>
                  <a:pt x="0" y="2113891"/>
                  <a:pt x="0" y="1964249"/>
                </a:cubicBezTo>
                <a:lnTo>
                  <a:pt x="0" y="270951"/>
                </a:lnTo>
                <a:cubicBezTo>
                  <a:pt x="0" y="121309"/>
                  <a:pt x="121309" y="0"/>
                  <a:pt x="2709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1A8674E-661D-4286-9F6E-3E8050A9E0D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12976" y="3639231"/>
            <a:ext cx="2235200" cy="2235200"/>
          </a:xfrm>
          <a:custGeom>
            <a:avLst/>
            <a:gdLst>
              <a:gd name="connsiteX0" fmla="*/ 270951 w 2235200"/>
              <a:gd name="connsiteY0" fmla="*/ 0 h 2235200"/>
              <a:gd name="connsiteX1" fmla="*/ 1964249 w 2235200"/>
              <a:gd name="connsiteY1" fmla="*/ 0 h 2235200"/>
              <a:gd name="connsiteX2" fmla="*/ 2235200 w 2235200"/>
              <a:gd name="connsiteY2" fmla="*/ 270951 h 2235200"/>
              <a:gd name="connsiteX3" fmla="*/ 2235200 w 2235200"/>
              <a:gd name="connsiteY3" fmla="*/ 1964249 h 2235200"/>
              <a:gd name="connsiteX4" fmla="*/ 1964249 w 2235200"/>
              <a:gd name="connsiteY4" fmla="*/ 2235200 h 2235200"/>
              <a:gd name="connsiteX5" fmla="*/ 270951 w 2235200"/>
              <a:gd name="connsiteY5" fmla="*/ 2235200 h 2235200"/>
              <a:gd name="connsiteX6" fmla="*/ 0 w 2235200"/>
              <a:gd name="connsiteY6" fmla="*/ 1964249 h 2235200"/>
              <a:gd name="connsiteX7" fmla="*/ 0 w 2235200"/>
              <a:gd name="connsiteY7" fmla="*/ 270951 h 2235200"/>
              <a:gd name="connsiteX8" fmla="*/ 270951 w 2235200"/>
              <a:gd name="connsiteY8" fmla="*/ 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5200" h="2235200">
                <a:moveTo>
                  <a:pt x="270951" y="0"/>
                </a:moveTo>
                <a:lnTo>
                  <a:pt x="1964249" y="0"/>
                </a:lnTo>
                <a:cubicBezTo>
                  <a:pt x="2113891" y="0"/>
                  <a:pt x="2235200" y="121309"/>
                  <a:pt x="2235200" y="270951"/>
                </a:cubicBezTo>
                <a:lnTo>
                  <a:pt x="2235200" y="1964249"/>
                </a:lnTo>
                <a:cubicBezTo>
                  <a:pt x="2235200" y="2113891"/>
                  <a:pt x="2113891" y="2235200"/>
                  <a:pt x="1964249" y="2235200"/>
                </a:cubicBezTo>
                <a:lnTo>
                  <a:pt x="270951" y="2235200"/>
                </a:lnTo>
                <a:cubicBezTo>
                  <a:pt x="121309" y="2235200"/>
                  <a:pt x="0" y="2113891"/>
                  <a:pt x="0" y="1964249"/>
                </a:cubicBezTo>
                <a:lnTo>
                  <a:pt x="0" y="270951"/>
                </a:lnTo>
                <a:cubicBezTo>
                  <a:pt x="0" y="121309"/>
                  <a:pt x="121309" y="0"/>
                  <a:pt x="27095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7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22479D2-D688-483A-90FB-7B142F4AB9EB}"/>
              </a:ext>
            </a:extLst>
          </p:cNvPr>
          <p:cNvSpPr/>
          <p:nvPr userDrawn="1"/>
        </p:nvSpPr>
        <p:spPr>
          <a:xfrm>
            <a:off x="584444" y="602604"/>
            <a:ext cx="10850051" cy="5732547"/>
          </a:xfrm>
          <a:prstGeom prst="roundRect">
            <a:avLst>
              <a:gd name="adj" fmla="val 6033"/>
            </a:avLst>
          </a:prstGeom>
          <a:solidFill>
            <a:schemeClr val="tx2"/>
          </a:solidFill>
          <a:ln>
            <a:noFill/>
          </a:ln>
          <a:effectLst>
            <a:outerShdw blurRad="7620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32D1BBA-7CEC-438E-99F2-B56CC97BDE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7504" y="756401"/>
            <a:ext cx="10520096" cy="5424951"/>
          </a:xfrm>
          <a:custGeom>
            <a:avLst/>
            <a:gdLst>
              <a:gd name="connsiteX0" fmla="*/ 237125 w 10520096"/>
              <a:gd name="connsiteY0" fmla="*/ 0 h 5424951"/>
              <a:gd name="connsiteX1" fmla="*/ 10282971 w 10520096"/>
              <a:gd name="connsiteY1" fmla="*/ 0 h 5424951"/>
              <a:gd name="connsiteX2" fmla="*/ 10520096 w 10520096"/>
              <a:gd name="connsiteY2" fmla="*/ 237125 h 5424951"/>
              <a:gd name="connsiteX3" fmla="*/ 10520096 w 10520096"/>
              <a:gd name="connsiteY3" fmla="*/ 5187826 h 5424951"/>
              <a:gd name="connsiteX4" fmla="*/ 10282971 w 10520096"/>
              <a:gd name="connsiteY4" fmla="*/ 5424951 h 5424951"/>
              <a:gd name="connsiteX5" fmla="*/ 237125 w 10520096"/>
              <a:gd name="connsiteY5" fmla="*/ 5424951 h 5424951"/>
              <a:gd name="connsiteX6" fmla="*/ 0 w 10520096"/>
              <a:gd name="connsiteY6" fmla="*/ 5187826 h 5424951"/>
              <a:gd name="connsiteX7" fmla="*/ 0 w 10520096"/>
              <a:gd name="connsiteY7" fmla="*/ 237125 h 5424951"/>
              <a:gd name="connsiteX8" fmla="*/ 237125 w 10520096"/>
              <a:gd name="connsiteY8" fmla="*/ 0 h 542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20096" h="5424951">
                <a:moveTo>
                  <a:pt x="237125" y="0"/>
                </a:moveTo>
                <a:lnTo>
                  <a:pt x="10282971" y="0"/>
                </a:lnTo>
                <a:cubicBezTo>
                  <a:pt x="10413932" y="0"/>
                  <a:pt x="10520096" y="106164"/>
                  <a:pt x="10520096" y="237125"/>
                </a:cubicBezTo>
                <a:lnTo>
                  <a:pt x="10520096" y="5187826"/>
                </a:lnTo>
                <a:cubicBezTo>
                  <a:pt x="10520096" y="5318787"/>
                  <a:pt x="10413932" y="5424951"/>
                  <a:pt x="10282971" y="5424951"/>
                </a:cubicBezTo>
                <a:lnTo>
                  <a:pt x="237125" y="5424951"/>
                </a:lnTo>
                <a:cubicBezTo>
                  <a:pt x="106164" y="5424951"/>
                  <a:pt x="0" y="5318787"/>
                  <a:pt x="0" y="5187826"/>
                </a:cubicBezTo>
                <a:lnTo>
                  <a:pt x="0" y="237125"/>
                </a:lnTo>
                <a:cubicBezTo>
                  <a:pt x="0" y="106164"/>
                  <a:pt x="106164" y="0"/>
                  <a:pt x="2371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2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4308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28939-FD96-412C-8E04-5CA0FF8B7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FE47-4905-458F-BCBD-EDD3F852FDF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61A8C7-451D-4EB8-B397-7AA15A098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FE415-0948-4013-A32A-2181AE2EB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BE1D-C22B-4212-AE05-CDB2260A9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0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BA2E1CA-9023-48EA-A941-7A38C08697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32816" y="609172"/>
            <a:ext cx="6699579" cy="5798606"/>
          </a:xfrm>
          <a:custGeom>
            <a:avLst/>
            <a:gdLst>
              <a:gd name="connsiteX0" fmla="*/ 4341486 w 6699579"/>
              <a:gd name="connsiteY0" fmla="*/ 3179577 h 5798606"/>
              <a:gd name="connsiteX1" fmla="*/ 6291042 w 6699579"/>
              <a:gd name="connsiteY1" fmla="*/ 3179577 h 5798606"/>
              <a:gd name="connsiteX2" fmla="*/ 6436689 w 6699579"/>
              <a:gd name="connsiteY2" fmla="*/ 3325224 h 5798606"/>
              <a:gd name="connsiteX3" fmla="*/ 6436689 w 6699579"/>
              <a:gd name="connsiteY3" fmla="*/ 5245052 h 5798606"/>
              <a:gd name="connsiteX4" fmla="*/ 6291042 w 6699579"/>
              <a:gd name="connsiteY4" fmla="*/ 5390699 h 5798606"/>
              <a:gd name="connsiteX5" fmla="*/ 4341486 w 6699579"/>
              <a:gd name="connsiteY5" fmla="*/ 5390699 h 5798606"/>
              <a:gd name="connsiteX6" fmla="*/ 4195839 w 6699579"/>
              <a:gd name="connsiteY6" fmla="*/ 5245052 h 5798606"/>
              <a:gd name="connsiteX7" fmla="*/ 4195839 w 6699579"/>
              <a:gd name="connsiteY7" fmla="*/ 3325224 h 5798606"/>
              <a:gd name="connsiteX8" fmla="*/ 4341486 w 6699579"/>
              <a:gd name="connsiteY8" fmla="*/ 3179577 h 5798606"/>
              <a:gd name="connsiteX9" fmla="*/ 4330326 w 6699579"/>
              <a:gd name="connsiteY9" fmla="*/ 0 h 5798606"/>
              <a:gd name="connsiteX10" fmla="*/ 6532512 w 6699579"/>
              <a:gd name="connsiteY10" fmla="*/ 0 h 5798606"/>
              <a:gd name="connsiteX11" fmla="*/ 6699579 w 6699579"/>
              <a:gd name="connsiteY11" fmla="*/ 167067 h 5798606"/>
              <a:gd name="connsiteX12" fmla="*/ 6699579 w 6699579"/>
              <a:gd name="connsiteY12" fmla="*/ 2821104 h 5798606"/>
              <a:gd name="connsiteX13" fmla="*/ 6532512 w 6699579"/>
              <a:gd name="connsiteY13" fmla="*/ 2988171 h 5798606"/>
              <a:gd name="connsiteX14" fmla="*/ 4330326 w 6699579"/>
              <a:gd name="connsiteY14" fmla="*/ 2988171 h 5798606"/>
              <a:gd name="connsiteX15" fmla="*/ 4163259 w 6699579"/>
              <a:gd name="connsiteY15" fmla="*/ 2821104 h 5798606"/>
              <a:gd name="connsiteX16" fmla="*/ 4163259 w 6699579"/>
              <a:gd name="connsiteY16" fmla="*/ 167067 h 5798606"/>
              <a:gd name="connsiteX17" fmla="*/ 4330326 w 6699579"/>
              <a:gd name="connsiteY17" fmla="*/ 0 h 5798606"/>
              <a:gd name="connsiteX18" fmla="*/ 263079 w 6699579"/>
              <a:gd name="connsiteY18" fmla="*/ 0 h 5798606"/>
              <a:gd name="connsiteX19" fmla="*/ 3730826 w 6699579"/>
              <a:gd name="connsiteY19" fmla="*/ 0 h 5798606"/>
              <a:gd name="connsiteX20" fmla="*/ 3993905 w 6699579"/>
              <a:gd name="connsiteY20" fmla="*/ 263079 h 5798606"/>
              <a:gd name="connsiteX21" fmla="*/ 3993905 w 6699579"/>
              <a:gd name="connsiteY21" fmla="*/ 5535527 h 5798606"/>
              <a:gd name="connsiteX22" fmla="*/ 3730826 w 6699579"/>
              <a:gd name="connsiteY22" fmla="*/ 5798606 h 5798606"/>
              <a:gd name="connsiteX23" fmla="*/ 263079 w 6699579"/>
              <a:gd name="connsiteY23" fmla="*/ 5798606 h 5798606"/>
              <a:gd name="connsiteX24" fmla="*/ 0 w 6699579"/>
              <a:gd name="connsiteY24" fmla="*/ 5535527 h 5798606"/>
              <a:gd name="connsiteX25" fmla="*/ 0 w 6699579"/>
              <a:gd name="connsiteY25" fmla="*/ 263079 h 5798606"/>
              <a:gd name="connsiteX26" fmla="*/ 263079 w 6699579"/>
              <a:gd name="connsiteY26" fmla="*/ 0 h 579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699579" h="5798606">
                <a:moveTo>
                  <a:pt x="4341486" y="3179577"/>
                </a:moveTo>
                <a:lnTo>
                  <a:pt x="6291042" y="3179577"/>
                </a:lnTo>
                <a:cubicBezTo>
                  <a:pt x="6371481" y="3179577"/>
                  <a:pt x="6436689" y="3244785"/>
                  <a:pt x="6436689" y="3325224"/>
                </a:cubicBezTo>
                <a:lnTo>
                  <a:pt x="6436689" y="5245052"/>
                </a:lnTo>
                <a:cubicBezTo>
                  <a:pt x="6436689" y="5325491"/>
                  <a:pt x="6371481" y="5390699"/>
                  <a:pt x="6291042" y="5390699"/>
                </a:cubicBezTo>
                <a:lnTo>
                  <a:pt x="4341486" y="5390699"/>
                </a:lnTo>
                <a:cubicBezTo>
                  <a:pt x="4261047" y="5390699"/>
                  <a:pt x="4195839" y="5325491"/>
                  <a:pt x="4195839" y="5245052"/>
                </a:cubicBezTo>
                <a:lnTo>
                  <a:pt x="4195839" y="3325224"/>
                </a:lnTo>
                <a:cubicBezTo>
                  <a:pt x="4195839" y="3244785"/>
                  <a:pt x="4261047" y="3179577"/>
                  <a:pt x="4341486" y="3179577"/>
                </a:cubicBezTo>
                <a:close/>
                <a:moveTo>
                  <a:pt x="4330326" y="0"/>
                </a:moveTo>
                <a:lnTo>
                  <a:pt x="6532512" y="0"/>
                </a:lnTo>
                <a:cubicBezTo>
                  <a:pt x="6624781" y="0"/>
                  <a:pt x="6699579" y="74798"/>
                  <a:pt x="6699579" y="167067"/>
                </a:cubicBezTo>
                <a:lnTo>
                  <a:pt x="6699579" y="2821104"/>
                </a:lnTo>
                <a:cubicBezTo>
                  <a:pt x="6699579" y="2913373"/>
                  <a:pt x="6624781" y="2988171"/>
                  <a:pt x="6532512" y="2988171"/>
                </a:cubicBezTo>
                <a:lnTo>
                  <a:pt x="4330326" y="2988171"/>
                </a:lnTo>
                <a:cubicBezTo>
                  <a:pt x="4238057" y="2988171"/>
                  <a:pt x="4163259" y="2913373"/>
                  <a:pt x="4163259" y="2821104"/>
                </a:cubicBezTo>
                <a:lnTo>
                  <a:pt x="4163259" y="167067"/>
                </a:lnTo>
                <a:cubicBezTo>
                  <a:pt x="4163259" y="74798"/>
                  <a:pt x="4238057" y="0"/>
                  <a:pt x="4330326" y="0"/>
                </a:cubicBezTo>
                <a:close/>
                <a:moveTo>
                  <a:pt x="263079" y="0"/>
                </a:moveTo>
                <a:lnTo>
                  <a:pt x="3730826" y="0"/>
                </a:lnTo>
                <a:cubicBezTo>
                  <a:pt x="3876121" y="0"/>
                  <a:pt x="3993905" y="117784"/>
                  <a:pt x="3993905" y="263079"/>
                </a:cubicBezTo>
                <a:lnTo>
                  <a:pt x="3993905" y="5535527"/>
                </a:lnTo>
                <a:cubicBezTo>
                  <a:pt x="3993905" y="5680822"/>
                  <a:pt x="3876121" y="5798606"/>
                  <a:pt x="3730826" y="5798606"/>
                </a:cubicBezTo>
                <a:lnTo>
                  <a:pt x="263079" y="5798606"/>
                </a:lnTo>
                <a:cubicBezTo>
                  <a:pt x="117784" y="5798606"/>
                  <a:pt x="0" y="5680822"/>
                  <a:pt x="0" y="5535527"/>
                </a:cubicBezTo>
                <a:lnTo>
                  <a:pt x="0" y="263079"/>
                </a:lnTo>
                <a:cubicBezTo>
                  <a:pt x="0" y="117784"/>
                  <a:pt x="117784" y="0"/>
                  <a:pt x="26307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0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06F0B8D-9F93-48E9-822C-47BDE57723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23428" y="2459277"/>
            <a:ext cx="1887536" cy="1887536"/>
          </a:xfrm>
          <a:custGeom>
            <a:avLst/>
            <a:gdLst>
              <a:gd name="connsiteX0" fmla="*/ 314596 w 1887536"/>
              <a:gd name="connsiteY0" fmla="*/ 0 h 1887536"/>
              <a:gd name="connsiteX1" fmla="*/ 1572940 w 1887536"/>
              <a:gd name="connsiteY1" fmla="*/ 0 h 1887536"/>
              <a:gd name="connsiteX2" fmla="*/ 1887536 w 1887536"/>
              <a:gd name="connsiteY2" fmla="*/ 314596 h 1887536"/>
              <a:gd name="connsiteX3" fmla="*/ 1887536 w 1887536"/>
              <a:gd name="connsiteY3" fmla="*/ 1572940 h 1887536"/>
              <a:gd name="connsiteX4" fmla="*/ 1572940 w 1887536"/>
              <a:gd name="connsiteY4" fmla="*/ 1887536 h 1887536"/>
              <a:gd name="connsiteX5" fmla="*/ 314596 w 1887536"/>
              <a:gd name="connsiteY5" fmla="*/ 1887536 h 1887536"/>
              <a:gd name="connsiteX6" fmla="*/ 0 w 1887536"/>
              <a:gd name="connsiteY6" fmla="*/ 1572940 h 1887536"/>
              <a:gd name="connsiteX7" fmla="*/ 0 w 1887536"/>
              <a:gd name="connsiteY7" fmla="*/ 314596 h 1887536"/>
              <a:gd name="connsiteX8" fmla="*/ 314596 w 1887536"/>
              <a:gd name="connsiteY8" fmla="*/ 0 h 188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7536" h="1887536">
                <a:moveTo>
                  <a:pt x="314596" y="0"/>
                </a:moveTo>
                <a:lnTo>
                  <a:pt x="1572940" y="0"/>
                </a:lnTo>
                <a:cubicBezTo>
                  <a:pt x="1746687" y="0"/>
                  <a:pt x="1887536" y="140849"/>
                  <a:pt x="1887536" y="314596"/>
                </a:cubicBezTo>
                <a:lnTo>
                  <a:pt x="1887536" y="1572940"/>
                </a:lnTo>
                <a:cubicBezTo>
                  <a:pt x="1887536" y="1746687"/>
                  <a:pt x="1746687" y="1887536"/>
                  <a:pt x="1572940" y="1887536"/>
                </a:cubicBezTo>
                <a:lnTo>
                  <a:pt x="314596" y="1887536"/>
                </a:lnTo>
                <a:cubicBezTo>
                  <a:pt x="140849" y="1887536"/>
                  <a:pt x="0" y="1746687"/>
                  <a:pt x="0" y="1572940"/>
                </a:cubicBezTo>
                <a:lnTo>
                  <a:pt x="0" y="314596"/>
                </a:lnTo>
                <a:cubicBezTo>
                  <a:pt x="0" y="140849"/>
                  <a:pt x="140849" y="0"/>
                  <a:pt x="31459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60893FD-5CE0-4592-87EC-D50F60B6560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29382" y="2459276"/>
            <a:ext cx="2364674" cy="1887536"/>
          </a:xfrm>
          <a:custGeom>
            <a:avLst/>
            <a:gdLst>
              <a:gd name="connsiteX0" fmla="*/ 314596 w 2364674"/>
              <a:gd name="connsiteY0" fmla="*/ 0 h 1887536"/>
              <a:gd name="connsiteX1" fmla="*/ 2050078 w 2364674"/>
              <a:gd name="connsiteY1" fmla="*/ 0 h 1887536"/>
              <a:gd name="connsiteX2" fmla="*/ 2364674 w 2364674"/>
              <a:gd name="connsiteY2" fmla="*/ 314596 h 1887536"/>
              <a:gd name="connsiteX3" fmla="*/ 2364674 w 2364674"/>
              <a:gd name="connsiteY3" fmla="*/ 1572940 h 1887536"/>
              <a:gd name="connsiteX4" fmla="*/ 2050078 w 2364674"/>
              <a:gd name="connsiteY4" fmla="*/ 1887536 h 1887536"/>
              <a:gd name="connsiteX5" fmla="*/ 314596 w 2364674"/>
              <a:gd name="connsiteY5" fmla="*/ 1887536 h 1887536"/>
              <a:gd name="connsiteX6" fmla="*/ 0 w 2364674"/>
              <a:gd name="connsiteY6" fmla="*/ 1572940 h 1887536"/>
              <a:gd name="connsiteX7" fmla="*/ 0 w 2364674"/>
              <a:gd name="connsiteY7" fmla="*/ 314596 h 1887536"/>
              <a:gd name="connsiteX8" fmla="*/ 314596 w 2364674"/>
              <a:gd name="connsiteY8" fmla="*/ 0 h 188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64674" h="1887536">
                <a:moveTo>
                  <a:pt x="314596" y="0"/>
                </a:moveTo>
                <a:lnTo>
                  <a:pt x="2050078" y="0"/>
                </a:lnTo>
                <a:cubicBezTo>
                  <a:pt x="2223825" y="0"/>
                  <a:pt x="2364674" y="140849"/>
                  <a:pt x="2364674" y="314596"/>
                </a:cubicBezTo>
                <a:lnTo>
                  <a:pt x="2364674" y="1572940"/>
                </a:lnTo>
                <a:cubicBezTo>
                  <a:pt x="2364674" y="1746687"/>
                  <a:pt x="2223825" y="1887536"/>
                  <a:pt x="2050078" y="1887536"/>
                </a:cubicBezTo>
                <a:lnTo>
                  <a:pt x="314596" y="1887536"/>
                </a:lnTo>
                <a:cubicBezTo>
                  <a:pt x="140849" y="1887536"/>
                  <a:pt x="0" y="1746687"/>
                  <a:pt x="0" y="1572940"/>
                </a:cubicBezTo>
                <a:lnTo>
                  <a:pt x="0" y="314596"/>
                </a:lnTo>
                <a:cubicBezTo>
                  <a:pt x="0" y="140849"/>
                  <a:pt x="140849" y="0"/>
                  <a:pt x="31459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632D291-6B3C-4D24-B6A9-3F8F4C7BEFF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571190" y="4523805"/>
            <a:ext cx="2539774" cy="1887536"/>
          </a:xfrm>
          <a:custGeom>
            <a:avLst/>
            <a:gdLst>
              <a:gd name="connsiteX0" fmla="*/ 314596 w 2539774"/>
              <a:gd name="connsiteY0" fmla="*/ 0 h 1887536"/>
              <a:gd name="connsiteX1" fmla="*/ 2225178 w 2539774"/>
              <a:gd name="connsiteY1" fmla="*/ 0 h 1887536"/>
              <a:gd name="connsiteX2" fmla="*/ 2539774 w 2539774"/>
              <a:gd name="connsiteY2" fmla="*/ 314596 h 1887536"/>
              <a:gd name="connsiteX3" fmla="*/ 2539774 w 2539774"/>
              <a:gd name="connsiteY3" fmla="*/ 1572940 h 1887536"/>
              <a:gd name="connsiteX4" fmla="*/ 2225178 w 2539774"/>
              <a:gd name="connsiteY4" fmla="*/ 1887536 h 1887536"/>
              <a:gd name="connsiteX5" fmla="*/ 314596 w 2539774"/>
              <a:gd name="connsiteY5" fmla="*/ 1887536 h 1887536"/>
              <a:gd name="connsiteX6" fmla="*/ 0 w 2539774"/>
              <a:gd name="connsiteY6" fmla="*/ 1572940 h 1887536"/>
              <a:gd name="connsiteX7" fmla="*/ 0 w 2539774"/>
              <a:gd name="connsiteY7" fmla="*/ 314596 h 1887536"/>
              <a:gd name="connsiteX8" fmla="*/ 314596 w 2539774"/>
              <a:gd name="connsiteY8" fmla="*/ 0 h 188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39774" h="1887536">
                <a:moveTo>
                  <a:pt x="314596" y="0"/>
                </a:moveTo>
                <a:lnTo>
                  <a:pt x="2225178" y="0"/>
                </a:lnTo>
                <a:cubicBezTo>
                  <a:pt x="2398925" y="0"/>
                  <a:pt x="2539774" y="140849"/>
                  <a:pt x="2539774" y="314596"/>
                </a:cubicBezTo>
                <a:lnTo>
                  <a:pt x="2539774" y="1572940"/>
                </a:lnTo>
                <a:cubicBezTo>
                  <a:pt x="2539774" y="1746687"/>
                  <a:pt x="2398925" y="1887536"/>
                  <a:pt x="2225178" y="1887536"/>
                </a:cubicBezTo>
                <a:lnTo>
                  <a:pt x="314596" y="1887536"/>
                </a:lnTo>
                <a:cubicBezTo>
                  <a:pt x="140849" y="1887536"/>
                  <a:pt x="0" y="1746687"/>
                  <a:pt x="0" y="1572940"/>
                </a:cubicBezTo>
                <a:lnTo>
                  <a:pt x="0" y="314596"/>
                </a:lnTo>
                <a:cubicBezTo>
                  <a:pt x="0" y="140849"/>
                  <a:pt x="140849" y="0"/>
                  <a:pt x="31459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6AFF35D-F4B2-4679-AA62-22242A3CE5E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9382" y="4523805"/>
            <a:ext cx="1887536" cy="1887536"/>
          </a:xfrm>
          <a:custGeom>
            <a:avLst/>
            <a:gdLst>
              <a:gd name="connsiteX0" fmla="*/ 314596 w 1887536"/>
              <a:gd name="connsiteY0" fmla="*/ 0 h 1887536"/>
              <a:gd name="connsiteX1" fmla="*/ 1572940 w 1887536"/>
              <a:gd name="connsiteY1" fmla="*/ 0 h 1887536"/>
              <a:gd name="connsiteX2" fmla="*/ 1887536 w 1887536"/>
              <a:gd name="connsiteY2" fmla="*/ 314596 h 1887536"/>
              <a:gd name="connsiteX3" fmla="*/ 1887536 w 1887536"/>
              <a:gd name="connsiteY3" fmla="*/ 1572940 h 1887536"/>
              <a:gd name="connsiteX4" fmla="*/ 1572940 w 1887536"/>
              <a:gd name="connsiteY4" fmla="*/ 1887536 h 1887536"/>
              <a:gd name="connsiteX5" fmla="*/ 314596 w 1887536"/>
              <a:gd name="connsiteY5" fmla="*/ 1887536 h 1887536"/>
              <a:gd name="connsiteX6" fmla="*/ 0 w 1887536"/>
              <a:gd name="connsiteY6" fmla="*/ 1572940 h 1887536"/>
              <a:gd name="connsiteX7" fmla="*/ 0 w 1887536"/>
              <a:gd name="connsiteY7" fmla="*/ 314596 h 1887536"/>
              <a:gd name="connsiteX8" fmla="*/ 314596 w 1887536"/>
              <a:gd name="connsiteY8" fmla="*/ 0 h 188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7536" h="1887536">
                <a:moveTo>
                  <a:pt x="314596" y="0"/>
                </a:moveTo>
                <a:lnTo>
                  <a:pt x="1572940" y="0"/>
                </a:lnTo>
                <a:cubicBezTo>
                  <a:pt x="1746687" y="0"/>
                  <a:pt x="1887536" y="140849"/>
                  <a:pt x="1887536" y="314596"/>
                </a:cubicBezTo>
                <a:lnTo>
                  <a:pt x="1887536" y="1572940"/>
                </a:lnTo>
                <a:cubicBezTo>
                  <a:pt x="1887536" y="1746687"/>
                  <a:pt x="1746687" y="1887536"/>
                  <a:pt x="1572940" y="1887536"/>
                </a:cubicBezTo>
                <a:lnTo>
                  <a:pt x="314596" y="1887536"/>
                </a:lnTo>
                <a:cubicBezTo>
                  <a:pt x="140849" y="1887536"/>
                  <a:pt x="0" y="1746687"/>
                  <a:pt x="0" y="1572940"/>
                </a:cubicBezTo>
                <a:lnTo>
                  <a:pt x="0" y="314596"/>
                </a:lnTo>
                <a:cubicBezTo>
                  <a:pt x="0" y="140849"/>
                  <a:pt x="140849" y="0"/>
                  <a:pt x="31459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2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961A5F2-55D2-4CC7-8610-42BE18CDF4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07082" y="725611"/>
            <a:ext cx="5884918" cy="3290972"/>
          </a:xfrm>
          <a:custGeom>
            <a:avLst/>
            <a:gdLst>
              <a:gd name="connsiteX0" fmla="*/ 216776 w 5884918"/>
              <a:gd name="connsiteY0" fmla="*/ 0 h 3290972"/>
              <a:gd name="connsiteX1" fmla="*/ 5884918 w 5884918"/>
              <a:gd name="connsiteY1" fmla="*/ 0 h 3290972"/>
              <a:gd name="connsiteX2" fmla="*/ 5884918 w 5884918"/>
              <a:gd name="connsiteY2" fmla="*/ 3290972 h 3290972"/>
              <a:gd name="connsiteX3" fmla="*/ 216776 w 5884918"/>
              <a:gd name="connsiteY3" fmla="*/ 3290972 h 3290972"/>
              <a:gd name="connsiteX4" fmla="*/ 0 w 5884918"/>
              <a:gd name="connsiteY4" fmla="*/ 3074196 h 3290972"/>
              <a:gd name="connsiteX5" fmla="*/ 0 w 5884918"/>
              <a:gd name="connsiteY5" fmla="*/ 216776 h 3290972"/>
              <a:gd name="connsiteX6" fmla="*/ 216776 w 5884918"/>
              <a:gd name="connsiteY6" fmla="*/ 0 h 3290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4918" h="3290972">
                <a:moveTo>
                  <a:pt x="216776" y="0"/>
                </a:moveTo>
                <a:lnTo>
                  <a:pt x="5884918" y="0"/>
                </a:lnTo>
                <a:lnTo>
                  <a:pt x="5884918" y="3290972"/>
                </a:lnTo>
                <a:lnTo>
                  <a:pt x="216776" y="3290972"/>
                </a:lnTo>
                <a:cubicBezTo>
                  <a:pt x="97054" y="3290972"/>
                  <a:pt x="0" y="3193918"/>
                  <a:pt x="0" y="3074196"/>
                </a:cubicBezTo>
                <a:lnTo>
                  <a:pt x="0" y="216776"/>
                </a:lnTo>
                <a:cubicBezTo>
                  <a:pt x="0" y="97054"/>
                  <a:pt x="97054" y="0"/>
                  <a:pt x="21677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3EDBEFDB-6E90-4CE0-ACDE-071FAA5683E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42619" y="4309377"/>
            <a:ext cx="10087429" cy="2548623"/>
          </a:xfrm>
          <a:custGeom>
            <a:avLst/>
            <a:gdLst>
              <a:gd name="connsiteX0" fmla="*/ 220855 w 10087429"/>
              <a:gd name="connsiteY0" fmla="*/ 0 h 2548623"/>
              <a:gd name="connsiteX1" fmla="*/ 9866574 w 10087429"/>
              <a:gd name="connsiteY1" fmla="*/ 0 h 2548623"/>
              <a:gd name="connsiteX2" fmla="*/ 10087429 w 10087429"/>
              <a:gd name="connsiteY2" fmla="*/ 220855 h 2548623"/>
              <a:gd name="connsiteX3" fmla="*/ 10087429 w 10087429"/>
              <a:gd name="connsiteY3" fmla="*/ 2548623 h 2548623"/>
              <a:gd name="connsiteX4" fmla="*/ 0 w 10087429"/>
              <a:gd name="connsiteY4" fmla="*/ 2548623 h 2548623"/>
              <a:gd name="connsiteX5" fmla="*/ 0 w 10087429"/>
              <a:gd name="connsiteY5" fmla="*/ 220855 h 2548623"/>
              <a:gd name="connsiteX6" fmla="*/ 220855 w 10087429"/>
              <a:gd name="connsiteY6" fmla="*/ 0 h 2548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87429" h="2548623">
                <a:moveTo>
                  <a:pt x="220855" y="0"/>
                </a:moveTo>
                <a:lnTo>
                  <a:pt x="9866574" y="0"/>
                </a:lnTo>
                <a:cubicBezTo>
                  <a:pt x="9988549" y="0"/>
                  <a:pt x="10087429" y="98880"/>
                  <a:pt x="10087429" y="220855"/>
                </a:cubicBezTo>
                <a:lnTo>
                  <a:pt x="10087429" y="2548623"/>
                </a:lnTo>
                <a:lnTo>
                  <a:pt x="0" y="2548623"/>
                </a:lnTo>
                <a:lnTo>
                  <a:pt x="0" y="220855"/>
                </a:lnTo>
                <a:cubicBezTo>
                  <a:pt x="0" y="98880"/>
                  <a:pt x="98880" y="0"/>
                  <a:pt x="22085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5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EF8309F-F50D-4993-85BE-897C9A5B573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26524" y="562428"/>
            <a:ext cx="5937527" cy="5091773"/>
          </a:xfrm>
          <a:custGeom>
            <a:avLst/>
            <a:gdLst>
              <a:gd name="connsiteX0" fmla="*/ 2509534 w 5937527"/>
              <a:gd name="connsiteY0" fmla="*/ 4249270 h 5091773"/>
              <a:gd name="connsiteX1" fmla="*/ 3758678 w 5937527"/>
              <a:gd name="connsiteY1" fmla="*/ 4249270 h 5091773"/>
              <a:gd name="connsiteX2" fmla="*/ 3875558 w 5937527"/>
              <a:gd name="connsiteY2" fmla="*/ 4366150 h 5091773"/>
              <a:gd name="connsiteX3" fmla="*/ 3875558 w 5937527"/>
              <a:gd name="connsiteY3" fmla="*/ 4974893 h 5091773"/>
              <a:gd name="connsiteX4" fmla="*/ 3758678 w 5937527"/>
              <a:gd name="connsiteY4" fmla="*/ 5091773 h 5091773"/>
              <a:gd name="connsiteX5" fmla="*/ 2509534 w 5937527"/>
              <a:gd name="connsiteY5" fmla="*/ 5091773 h 5091773"/>
              <a:gd name="connsiteX6" fmla="*/ 2392654 w 5937527"/>
              <a:gd name="connsiteY6" fmla="*/ 4974893 h 5091773"/>
              <a:gd name="connsiteX7" fmla="*/ 2392654 w 5937527"/>
              <a:gd name="connsiteY7" fmla="*/ 4366150 h 5091773"/>
              <a:gd name="connsiteX8" fmla="*/ 2509534 w 5937527"/>
              <a:gd name="connsiteY8" fmla="*/ 4249270 h 5091773"/>
              <a:gd name="connsiteX9" fmla="*/ 4238056 w 5937527"/>
              <a:gd name="connsiteY9" fmla="*/ 3006815 h 5091773"/>
              <a:gd name="connsiteX10" fmla="*/ 5753423 w 5937527"/>
              <a:gd name="connsiteY10" fmla="*/ 3006815 h 5091773"/>
              <a:gd name="connsiteX11" fmla="*/ 5937527 w 5937527"/>
              <a:gd name="connsiteY11" fmla="*/ 3190919 h 5091773"/>
              <a:gd name="connsiteX12" fmla="*/ 5937527 w 5937527"/>
              <a:gd name="connsiteY12" fmla="*/ 4341469 h 5091773"/>
              <a:gd name="connsiteX13" fmla="*/ 5753423 w 5937527"/>
              <a:gd name="connsiteY13" fmla="*/ 4525573 h 5091773"/>
              <a:gd name="connsiteX14" fmla="*/ 4238056 w 5937527"/>
              <a:gd name="connsiteY14" fmla="*/ 4525573 h 5091773"/>
              <a:gd name="connsiteX15" fmla="*/ 4053952 w 5937527"/>
              <a:gd name="connsiteY15" fmla="*/ 4341469 h 5091773"/>
              <a:gd name="connsiteX16" fmla="*/ 4053952 w 5937527"/>
              <a:gd name="connsiteY16" fmla="*/ 3190919 h 5091773"/>
              <a:gd name="connsiteX17" fmla="*/ 4238056 w 5937527"/>
              <a:gd name="connsiteY17" fmla="*/ 3006815 h 5091773"/>
              <a:gd name="connsiteX18" fmla="*/ 2551466 w 5937527"/>
              <a:gd name="connsiteY18" fmla="*/ 2621281 h 5091773"/>
              <a:gd name="connsiteX19" fmla="*/ 3702016 w 5937527"/>
              <a:gd name="connsiteY19" fmla="*/ 2621281 h 5091773"/>
              <a:gd name="connsiteX20" fmla="*/ 3886120 w 5937527"/>
              <a:gd name="connsiteY20" fmla="*/ 2805385 h 5091773"/>
              <a:gd name="connsiteX21" fmla="*/ 3886120 w 5937527"/>
              <a:gd name="connsiteY21" fmla="*/ 3955935 h 5091773"/>
              <a:gd name="connsiteX22" fmla="*/ 3702016 w 5937527"/>
              <a:gd name="connsiteY22" fmla="*/ 4140039 h 5091773"/>
              <a:gd name="connsiteX23" fmla="*/ 2551466 w 5937527"/>
              <a:gd name="connsiteY23" fmla="*/ 4140039 h 5091773"/>
              <a:gd name="connsiteX24" fmla="*/ 2367362 w 5937527"/>
              <a:gd name="connsiteY24" fmla="*/ 3955935 h 5091773"/>
              <a:gd name="connsiteX25" fmla="*/ 2367362 w 5937527"/>
              <a:gd name="connsiteY25" fmla="*/ 2805385 h 5091773"/>
              <a:gd name="connsiteX26" fmla="*/ 2551466 w 5937527"/>
              <a:gd name="connsiteY26" fmla="*/ 2621281 h 5091773"/>
              <a:gd name="connsiteX27" fmla="*/ 270951 w 5937527"/>
              <a:gd name="connsiteY27" fmla="*/ 1252377 h 5091773"/>
              <a:gd name="connsiteX28" fmla="*/ 1964249 w 5937527"/>
              <a:gd name="connsiteY28" fmla="*/ 1252377 h 5091773"/>
              <a:gd name="connsiteX29" fmla="*/ 2235200 w 5937527"/>
              <a:gd name="connsiteY29" fmla="*/ 1523327 h 5091773"/>
              <a:gd name="connsiteX30" fmla="*/ 2235200 w 5937527"/>
              <a:gd name="connsiteY30" fmla="*/ 3216625 h 5091773"/>
              <a:gd name="connsiteX31" fmla="*/ 1964249 w 5937527"/>
              <a:gd name="connsiteY31" fmla="*/ 3487576 h 5091773"/>
              <a:gd name="connsiteX32" fmla="*/ 270951 w 5937527"/>
              <a:gd name="connsiteY32" fmla="*/ 3487576 h 5091773"/>
              <a:gd name="connsiteX33" fmla="*/ 0 w 5937527"/>
              <a:gd name="connsiteY33" fmla="*/ 3216625 h 5091773"/>
              <a:gd name="connsiteX34" fmla="*/ 0 w 5937527"/>
              <a:gd name="connsiteY34" fmla="*/ 1523327 h 5091773"/>
              <a:gd name="connsiteX35" fmla="*/ 270951 w 5937527"/>
              <a:gd name="connsiteY35" fmla="*/ 1252377 h 5091773"/>
              <a:gd name="connsiteX36" fmla="*/ 2558831 w 5937527"/>
              <a:gd name="connsiteY36" fmla="*/ 993292 h 5091773"/>
              <a:gd name="connsiteX37" fmla="*/ 3709381 w 5937527"/>
              <a:gd name="connsiteY37" fmla="*/ 993292 h 5091773"/>
              <a:gd name="connsiteX38" fmla="*/ 3893485 w 5937527"/>
              <a:gd name="connsiteY38" fmla="*/ 1177396 h 5091773"/>
              <a:gd name="connsiteX39" fmla="*/ 3893485 w 5937527"/>
              <a:gd name="connsiteY39" fmla="*/ 2327946 h 5091773"/>
              <a:gd name="connsiteX40" fmla="*/ 3709381 w 5937527"/>
              <a:gd name="connsiteY40" fmla="*/ 2512050 h 5091773"/>
              <a:gd name="connsiteX41" fmla="*/ 2558831 w 5937527"/>
              <a:gd name="connsiteY41" fmla="*/ 2512050 h 5091773"/>
              <a:gd name="connsiteX42" fmla="*/ 2374727 w 5937527"/>
              <a:gd name="connsiteY42" fmla="*/ 2327946 h 5091773"/>
              <a:gd name="connsiteX43" fmla="*/ 2374727 w 5937527"/>
              <a:gd name="connsiteY43" fmla="*/ 1177396 h 5091773"/>
              <a:gd name="connsiteX44" fmla="*/ 2558831 w 5937527"/>
              <a:gd name="connsiteY44" fmla="*/ 993292 h 5091773"/>
              <a:gd name="connsiteX45" fmla="*/ 4265705 w 5937527"/>
              <a:gd name="connsiteY45" fmla="*/ 669564 h 5091773"/>
              <a:gd name="connsiteX46" fmla="*/ 5692626 w 5937527"/>
              <a:gd name="connsiteY46" fmla="*/ 669564 h 5091773"/>
              <a:gd name="connsiteX47" fmla="*/ 5920953 w 5937527"/>
              <a:gd name="connsiteY47" fmla="*/ 897891 h 5091773"/>
              <a:gd name="connsiteX48" fmla="*/ 5920953 w 5937527"/>
              <a:gd name="connsiteY48" fmla="*/ 2638245 h 5091773"/>
              <a:gd name="connsiteX49" fmla="*/ 5692626 w 5937527"/>
              <a:gd name="connsiteY49" fmla="*/ 2866572 h 5091773"/>
              <a:gd name="connsiteX50" fmla="*/ 4265705 w 5937527"/>
              <a:gd name="connsiteY50" fmla="*/ 2866572 h 5091773"/>
              <a:gd name="connsiteX51" fmla="*/ 4037378 w 5937527"/>
              <a:gd name="connsiteY51" fmla="*/ 2638245 h 5091773"/>
              <a:gd name="connsiteX52" fmla="*/ 4037378 w 5937527"/>
              <a:gd name="connsiteY52" fmla="*/ 897891 h 5091773"/>
              <a:gd name="connsiteX53" fmla="*/ 4265705 w 5937527"/>
              <a:gd name="connsiteY53" fmla="*/ 669564 h 5091773"/>
              <a:gd name="connsiteX54" fmla="*/ 2520096 w 5937527"/>
              <a:gd name="connsiteY54" fmla="*/ 32658 h 5091773"/>
              <a:gd name="connsiteX55" fmla="*/ 3769240 w 5937527"/>
              <a:gd name="connsiteY55" fmla="*/ 32658 h 5091773"/>
              <a:gd name="connsiteX56" fmla="*/ 3886120 w 5937527"/>
              <a:gd name="connsiteY56" fmla="*/ 149538 h 5091773"/>
              <a:gd name="connsiteX57" fmla="*/ 3886120 w 5937527"/>
              <a:gd name="connsiteY57" fmla="*/ 758281 h 5091773"/>
              <a:gd name="connsiteX58" fmla="*/ 3769240 w 5937527"/>
              <a:gd name="connsiteY58" fmla="*/ 875161 h 5091773"/>
              <a:gd name="connsiteX59" fmla="*/ 2520096 w 5937527"/>
              <a:gd name="connsiteY59" fmla="*/ 875161 h 5091773"/>
              <a:gd name="connsiteX60" fmla="*/ 2403216 w 5937527"/>
              <a:gd name="connsiteY60" fmla="*/ 758281 h 5091773"/>
              <a:gd name="connsiteX61" fmla="*/ 2403216 w 5937527"/>
              <a:gd name="connsiteY61" fmla="*/ 149538 h 5091773"/>
              <a:gd name="connsiteX62" fmla="*/ 2520096 w 5937527"/>
              <a:gd name="connsiteY62" fmla="*/ 32658 h 5091773"/>
              <a:gd name="connsiteX63" fmla="*/ 1084277 w 5937527"/>
              <a:gd name="connsiteY63" fmla="*/ 0 h 5091773"/>
              <a:gd name="connsiteX64" fmla="*/ 2121882 w 5937527"/>
              <a:gd name="connsiteY64" fmla="*/ 0 h 5091773"/>
              <a:gd name="connsiteX65" fmla="*/ 2260749 w 5937527"/>
              <a:gd name="connsiteY65" fmla="*/ 138867 h 5091773"/>
              <a:gd name="connsiteX66" fmla="*/ 2260749 w 5937527"/>
              <a:gd name="connsiteY66" fmla="*/ 1006708 h 5091773"/>
              <a:gd name="connsiteX67" fmla="*/ 2121882 w 5937527"/>
              <a:gd name="connsiteY67" fmla="*/ 1145575 h 5091773"/>
              <a:gd name="connsiteX68" fmla="*/ 1084277 w 5937527"/>
              <a:gd name="connsiteY68" fmla="*/ 1145575 h 5091773"/>
              <a:gd name="connsiteX69" fmla="*/ 945410 w 5937527"/>
              <a:gd name="connsiteY69" fmla="*/ 1006708 h 5091773"/>
              <a:gd name="connsiteX70" fmla="*/ 945410 w 5937527"/>
              <a:gd name="connsiteY70" fmla="*/ 138867 h 5091773"/>
              <a:gd name="connsiteX71" fmla="*/ 1084277 w 5937527"/>
              <a:gd name="connsiteY71" fmla="*/ 0 h 5091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5937527" h="5091773">
                <a:moveTo>
                  <a:pt x="2509534" y="4249270"/>
                </a:moveTo>
                <a:lnTo>
                  <a:pt x="3758678" y="4249270"/>
                </a:lnTo>
                <a:cubicBezTo>
                  <a:pt x="3823229" y="4249270"/>
                  <a:pt x="3875558" y="4301599"/>
                  <a:pt x="3875558" y="4366150"/>
                </a:cubicBezTo>
                <a:lnTo>
                  <a:pt x="3875558" y="4974893"/>
                </a:lnTo>
                <a:cubicBezTo>
                  <a:pt x="3875558" y="5039444"/>
                  <a:pt x="3823229" y="5091773"/>
                  <a:pt x="3758678" y="5091773"/>
                </a:cubicBezTo>
                <a:lnTo>
                  <a:pt x="2509534" y="5091773"/>
                </a:lnTo>
                <a:cubicBezTo>
                  <a:pt x="2444983" y="5091773"/>
                  <a:pt x="2392654" y="5039444"/>
                  <a:pt x="2392654" y="4974893"/>
                </a:cubicBezTo>
                <a:lnTo>
                  <a:pt x="2392654" y="4366150"/>
                </a:lnTo>
                <a:cubicBezTo>
                  <a:pt x="2392654" y="4301599"/>
                  <a:pt x="2444983" y="4249270"/>
                  <a:pt x="2509534" y="4249270"/>
                </a:cubicBezTo>
                <a:close/>
                <a:moveTo>
                  <a:pt x="4238056" y="3006815"/>
                </a:moveTo>
                <a:lnTo>
                  <a:pt x="5753423" y="3006815"/>
                </a:lnTo>
                <a:cubicBezTo>
                  <a:pt x="5855101" y="3006815"/>
                  <a:pt x="5937527" y="3089241"/>
                  <a:pt x="5937527" y="3190919"/>
                </a:cubicBezTo>
                <a:lnTo>
                  <a:pt x="5937527" y="4341469"/>
                </a:lnTo>
                <a:cubicBezTo>
                  <a:pt x="5937527" y="4443147"/>
                  <a:pt x="5855101" y="4525573"/>
                  <a:pt x="5753423" y="4525573"/>
                </a:cubicBezTo>
                <a:lnTo>
                  <a:pt x="4238056" y="4525573"/>
                </a:lnTo>
                <a:cubicBezTo>
                  <a:pt x="4136378" y="4525573"/>
                  <a:pt x="4053952" y="4443147"/>
                  <a:pt x="4053952" y="4341469"/>
                </a:cubicBezTo>
                <a:lnTo>
                  <a:pt x="4053952" y="3190919"/>
                </a:lnTo>
                <a:cubicBezTo>
                  <a:pt x="4053952" y="3089241"/>
                  <a:pt x="4136378" y="3006815"/>
                  <a:pt x="4238056" y="3006815"/>
                </a:cubicBezTo>
                <a:close/>
                <a:moveTo>
                  <a:pt x="2551466" y="2621281"/>
                </a:moveTo>
                <a:lnTo>
                  <a:pt x="3702016" y="2621281"/>
                </a:lnTo>
                <a:cubicBezTo>
                  <a:pt x="3803694" y="2621281"/>
                  <a:pt x="3886120" y="2703707"/>
                  <a:pt x="3886120" y="2805385"/>
                </a:cubicBezTo>
                <a:lnTo>
                  <a:pt x="3886120" y="3955935"/>
                </a:lnTo>
                <a:cubicBezTo>
                  <a:pt x="3886120" y="4057613"/>
                  <a:pt x="3803694" y="4140039"/>
                  <a:pt x="3702016" y="4140039"/>
                </a:cubicBezTo>
                <a:lnTo>
                  <a:pt x="2551466" y="4140039"/>
                </a:lnTo>
                <a:cubicBezTo>
                  <a:pt x="2449788" y="4140039"/>
                  <a:pt x="2367362" y="4057613"/>
                  <a:pt x="2367362" y="3955935"/>
                </a:cubicBezTo>
                <a:lnTo>
                  <a:pt x="2367362" y="2805385"/>
                </a:lnTo>
                <a:cubicBezTo>
                  <a:pt x="2367362" y="2703707"/>
                  <a:pt x="2449788" y="2621281"/>
                  <a:pt x="2551466" y="2621281"/>
                </a:cubicBezTo>
                <a:close/>
                <a:moveTo>
                  <a:pt x="270951" y="1252377"/>
                </a:moveTo>
                <a:lnTo>
                  <a:pt x="1964249" y="1252377"/>
                </a:lnTo>
                <a:cubicBezTo>
                  <a:pt x="2113891" y="1252377"/>
                  <a:pt x="2235200" y="1373685"/>
                  <a:pt x="2235200" y="1523327"/>
                </a:cubicBezTo>
                <a:lnTo>
                  <a:pt x="2235200" y="3216625"/>
                </a:lnTo>
                <a:cubicBezTo>
                  <a:pt x="2235200" y="3366267"/>
                  <a:pt x="2113891" y="3487576"/>
                  <a:pt x="1964249" y="3487576"/>
                </a:cubicBezTo>
                <a:lnTo>
                  <a:pt x="270951" y="3487576"/>
                </a:lnTo>
                <a:cubicBezTo>
                  <a:pt x="121309" y="3487576"/>
                  <a:pt x="0" y="3366267"/>
                  <a:pt x="0" y="3216625"/>
                </a:cubicBezTo>
                <a:lnTo>
                  <a:pt x="0" y="1523327"/>
                </a:lnTo>
                <a:cubicBezTo>
                  <a:pt x="0" y="1373685"/>
                  <a:pt x="121309" y="1252377"/>
                  <a:pt x="270951" y="1252377"/>
                </a:cubicBezTo>
                <a:close/>
                <a:moveTo>
                  <a:pt x="2558831" y="993292"/>
                </a:moveTo>
                <a:lnTo>
                  <a:pt x="3709381" y="993292"/>
                </a:lnTo>
                <a:cubicBezTo>
                  <a:pt x="3811059" y="993292"/>
                  <a:pt x="3893485" y="1075718"/>
                  <a:pt x="3893485" y="1177396"/>
                </a:cubicBezTo>
                <a:lnTo>
                  <a:pt x="3893485" y="2327946"/>
                </a:lnTo>
                <a:cubicBezTo>
                  <a:pt x="3893485" y="2429624"/>
                  <a:pt x="3811059" y="2512050"/>
                  <a:pt x="3709381" y="2512050"/>
                </a:cubicBezTo>
                <a:lnTo>
                  <a:pt x="2558831" y="2512050"/>
                </a:lnTo>
                <a:cubicBezTo>
                  <a:pt x="2457153" y="2512050"/>
                  <a:pt x="2374727" y="2429624"/>
                  <a:pt x="2374727" y="2327946"/>
                </a:cubicBezTo>
                <a:lnTo>
                  <a:pt x="2374727" y="1177396"/>
                </a:lnTo>
                <a:cubicBezTo>
                  <a:pt x="2374727" y="1075718"/>
                  <a:pt x="2457153" y="993292"/>
                  <a:pt x="2558831" y="993292"/>
                </a:cubicBezTo>
                <a:close/>
                <a:moveTo>
                  <a:pt x="4265705" y="669564"/>
                </a:moveTo>
                <a:lnTo>
                  <a:pt x="5692626" y="669564"/>
                </a:lnTo>
                <a:cubicBezTo>
                  <a:pt x="5818728" y="669564"/>
                  <a:pt x="5920953" y="771789"/>
                  <a:pt x="5920953" y="897891"/>
                </a:cubicBezTo>
                <a:lnTo>
                  <a:pt x="5920953" y="2638245"/>
                </a:lnTo>
                <a:cubicBezTo>
                  <a:pt x="5920953" y="2764347"/>
                  <a:pt x="5818728" y="2866572"/>
                  <a:pt x="5692626" y="2866572"/>
                </a:cubicBezTo>
                <a:lnTo>
                  <a:pt x="4265705" y="2866572"/>
                </a:lnTo>
                <a:cubicBezTo>
                  <a:pt x="4139603" y="2866572"/>
                  <a:pt x="4037378" y="2764347"/>
                  <a:pt x="4037378" y="2638245"/>
                </a:cubicBezTo>
                <a:lnTo>
                  <a:pt x="4037378" y="897891"/>
                </a:lnTo>
                <a:cubicBezTo>
                  <a:pt x="4037378" y="771789"/>
                  <a:pt x="4139603" y="669564"/>
                  <a:pt x="4265705" y="669564"/>
                </a:cubicBezTo>
                <a:close/>
                <a:moveTo>
                  <a:pt x="2520096" y="32658"/>
                </a:moveTo>
                <a:lnTo>
                  <a:pt x="3769240" y="32658"/>
                </a:lnTo>
                <a:cubicBezTo>
                  <a:pt x="3833791" y="32658"/>
                  <a:pt x="3886120" y="84987"/>
                  <a:pt x="3886120" y="149538"/>
                </a:cubicBezTo>
                <a:lnTo>
                  <a:pt x="3886120" y="758281"/>
                </a:lnTo>
                <a:cubicBezTo>
                  <a:pt x="3886120" y="822832"/>
                  <a:pt x="3833791" y="875161"/>
                  <a:pt x="3769240" y="875161"/>
                </a:cubicBezTo>
                <a:lnTo>
                  <a:pt x="2520096" y="875161"/>
                </a:lnTo>
                <a:cubicBezTo>
                  <a:pt x="2455545" y="875161"/>
                  <a:pt x="2403216" y="822832"/>
                  <a:pt x="2403216" y="758281"/>
                </a:cubicBezTo>
                <a:lnTo>
                  <a:pt x="2403216" y="149538"/>
                </a:lnTo>
                <a:cubicBezTo>
                  <a:pt x="2403216" y="84987"/>
                  <a:pt x="2455545" y="32658"/>
                  <a:pt x="2520096" y="32658"/>
                </a:cubicBezTo>
                <a:close/>
                <a:moveTo>
                  <a:pt x="1084277" y="0"/>
                </a:moveTo>
                <a:lnTo>
                  <a:pt x="2121882" y="0"/>
                </a:lnTo>
                <a:cubicBezTo>
                  <a:pt x="2198576" y="0"/>
                  <a:pt x="2260749" y="62173"/>
                  <a:pt x="2260749" y="138867"/>
                </a:cubicBezTo>
                <a:lnTo>
                  <a:pt x="2260749" y="1006708"/>
                </a:lnTo>
                <a:cubicBezTo>
                  <a:pt x="2260749" y="1083402"/>
                  <a:pt x="2198576" y="1145575"/>
                  <a:pt x="2121882" y="1145575"/>
                </a:cubicBezTo>
                <a:lnTo>
                  <a:pt x="1084277" y="1145575"/>
                </a:lnTo>
                <a:cubicBezTo>
                  <a:pt x="1007583" y="1145575"/>
                  <a:pt x="945410" y="1083402"/>
                  <a:pt x="945410" y="1006708"/>
                </a:cubicBezTo>
                <a:lnTo>
                  <a:pt x="945410" y="138867"/>
                </a:lnTo>
                <a:cubicBezTo>
                  <a:pt x="945410" y="62173"/>
                  <a:pt x="1007583" y="0"/>
                  <a:pt x="108427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2221097-6A25-4158-A8CD-309C27E07D2C}"/>
              </a:ext>
            </a:extLst>
          </p:cNvPr>
          <p:cNvSpPr/>
          <p:nvPr userDrawn="1"/>
        </p:nvSpPr>
        <p:spPr>
          <a:xfrm>
            <a:off x="739405" y="804235"/>
            <a:ext cx="4612044" cy="4890762"/>
          </a:xfrm>
          <a:prstGeom prst="roundRect">
            <a:avLst>
              <a:gd name="adj" fmla="val 913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89D0B92-12A4-46CD-B012-417C7699EA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7527" y="983619"/>
            <a:ext cx="4612044" cy="4890762"/>
          </a:xfrm>
          <a:custGeom>
            <a:avLst/>
            <a:gdLst>
              <a:gd name="connsiteX0" fmla="*/ 303795 w 4612044"/>
              <a:gd name="connsiteY0" fmla="*/ 0 h 4890762"/>
              <a:gd name="connsiteX1" fmla="*/ 4308249 w 4612044"/>
              <a:gd name="connsiteY1" fmla="*/ 0 h 4890762"/>
              <a:gd name="connsiteX2" fmla="*/ 4612044 w 4612044"/>
              <a:gd name="connsiteY2" fmla="*/ 303795 h 4890762"/>
              <a:gd name="connsiteX3" fmla="*/ 4612044 w 4612044"/>
              <a:gd name="connsiteY3" fmla="*/ 4586967 h 4890762"/>
              <a:gd name="connsiteX4" fmla="*/ 4308249 w 4612044"/>
              <a:gd name="connsiteY4" fmla="*/ 4890762 h 4890762"/>
              <a:gd name="connsiteX5" fmla="*/ 303795 w 4612044"/>
              <a:gd name="connsiteY5" fmla="*/ 4890762 h 4890762"/>
              <a:gd name="connsiteX6" fmla="*/ 0 w 4612044"/>
              <a:gd name="connsiteY6" fmla="*/ 4586967 h 4890762"/>
              <a:gd name="connsiteX7" fmla="*/ 0 w 4612044"/>
              <a:gd name="connsiteY7" fmla="*/ 303795 h 4890762"/>
              <a:gd name="connsiteX8" fmla="*/ 303795 w 4612044"/>
              <a:gd name="connsiteY8" fmla="*/ 0 h 4890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12044" h="4890762">
                <a:moveTo>
                  <a:pt x="303795" y="0"/>
                </a:moveTo>
                <a:lnTo>
                  <a:pt x="4308249" y="0"/>
                </a:lnTo>
                <a:cubicBezTo>
                  <a:pt x="4476030" y="0"/>
                  <a:pt x="4612044" y="136014"/>
                  <a:pt x="4612044" y="303795"/>
                </a:cubicBezTo>
                <a:lnTo>
                  <a:pt x="4612044" y="4586967"/>
                </a:lnTo>
                <a:cubicBezTo>
                  <a:pt x="4612044" y="4754748"/>
                  <a:pt x="4476030" y="4890762"/>
                  <a:pt x="4308249" y="4890762"/>
                </a:cubicBezTo>
                <a:lnTo>
                  <a:pt x="303795" y="4890762"/>
                </a:lnTo>
                <a:cubicBezTo>
                  <a:pt x="136014" y="4890762"/>
                  <a:pt x="0" y="4754748"/>
                  <a:pt x="0" y="4586967"/>
                </a:cubicBezTo>
                <a:lnTo>
                  <a:pt x="0" y="303795"/>
                </a:lnTo>
                <a:cubicBezTo>
                  <a:pt x="0" y="136014"/>
                  <a:pt x="136014" y="0"/>
                  <a:pt x="30379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1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657BAE7C-212B-4800-BA92-A05672CC78E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717884" y="635677"/>
            <a:ext cx="6474116" cy="5586646"/>
          </a:xfrm>
          <a:custGeom>
            <a:avLst/>
            <a:gdLst>
              <a:gd name="connsiteX0" fmla="*/ 4878268 w 6474116"/>
              <a:gd name="connsiteY0" fmla="*/ 760017 h 5586646"/>
              <a:gd name="connsiteX1" fmla="*/ 6474116 w 6474116"/>
              <a:gd name="connsiteY1" fmla="*/ 760017 h 5586646"/>
              <a:gd name="connsiteX2" fmla="*/ 6474116 w 6474116"/>
              <a:gd name="connsiteY2" fmla="*/ 4826629 h 5586646"/>
              <a:gd name="connsiteX3" fmla="*/ 4878268 w 6474116"/>
              <a:gd name="connsiteY3" fmla="*/ 4826629 h 5586646"/>
              <a:gd name="connsiteX4" fmla="*/ 4741594 w 6474116"/>
              <a:gd name="connsiteY4" fmla="*/ 4689955 h 5586646"/>
              <a:gd name="connsiteX5" fmla="*/ 4741594 w 6474116"/>
              <a:gd name="connsiteY5" fmla="*/ 896691 h 5586646"/>
              <a:gd name="connsiteX6" fmla="*/ 4878268 w 6474116"/>
              <a:gd name="connsiteY6" fmla="*/ 760017 h 5586646"/>
              <a:gd name="connsiteX7" fmla="*/ 2646186 w 6474116"/>
              <a:gd name="connsiteY7" fmla="*/ 329438 h 5586646"/>
              <a:gd name="connsiteX8" fmla="*/ 4447746 w 6474116"/>
              <a:gd name="connsiteY8" fmla="*/ 329438 h 5586646"/>
              <a:gd name="connsiteX9" fmla="*/ 4584420 w 6474116"/>
              <a:gd name="connsiteY9" fmla="*/ 466112 h 5586646"/>
              <a:gd name="connsiteX10" fmla="*/ 4584420 w 6474116"/>
              <a:gd name="connsiteY10" fmla="*/ 5120534 h 5586646"/>
              <a:gd name="connsiteX11" fmla="*/ 4447746 w 6474116"/>
              <a:gd name="connsiteY11" fmla="*/ 5257208 h 5586646"/>
              <a:gd name="connsiteX12" fmla="*/ 2646186 w 6474116"/>
              <a:gd name="connsiteY12" fmla="*/ 5257208 h 5586646"/>
              <a:gd name="connsiteX13" fmla="*/ 2509512 w 6474116"/>
              <a:gd name="connsiteY13" fmla="*/ 5120534 h 5586646"/>
              <a:gd name="connsiteX14" fmla="*/ 2509512 w 6474116"/>
              <a:gd name="connsiteY14" fmla="*/ 466112 h 5586646"/>
              <a:gd name="connsiteX15" fmla="*/ 2646186 w 6474116"/>
              <a:gd name="connsiteY15" fmla="*/ 329438 h 5586646"/>
              <a:gd name="connsiteX16" fmla="*/ 154949 w 6474116"/>
              <a:gd name="connsiteY16" fmla="*/ 0 h 5586646"/>
              <a:gd name="connsiteX17" fmla="*/ 2197389 w 6474116"/>
              <a:gd name="connsiteY17" fmla="*/ 0 h 5586646"/>
              <a:gd name="connsiteX18" fmla="*/ 2352338 w 6474116"/>
              <a:gd name="connsiteY18" fmla="*/ 154949 h 5586646"/>
              <a:gd name="connsiteX19" fmla="*/ 2352338 w 6474116"/>
              <a:gd name="connsiteY19" fmla="*/ 5431697 h 5586646"/>
              <a:gd name="connsiteX20" fmla="*/ 2197389 w 6474116"/>
              <a:gd name="connsiteY20" fmla="*/ 5586646 h 5586646"/>
              <a:gd name="connsiteX21" fmla="*/ 154949 w 6474116"/>
              <a:gd name="connsiteY21" fmla="*/ 5586646 h 5586646"/>
              <a:gd name="connsiteX22" fmla="*/ 0 w 6474116"/>
              <a:gd name="connsiteY22" fmla="*/ 5431697 h 5586646"/>
              <a:gd name="connsiteX23" fmla="*/ 0 w 6474116"/>
              <a:gd name="connsiteY23" fmla="*/ 154949 h 5586646"/>
              <a:gd name="connsiteX24" fmla="*/ 154949 w 6474116"/>
              <a:gd name="connsiteY24" fmla="*/ 0 h 558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474116" h="5586646">
                <a:moveTo>
                  <a:pt x="4878268" y="760017"/>
                </a:moveTo>
                <a:lnTo>
                  <a:pt x="6474116" y="760017"/>
                </a:lnTo>
                <a:lnTo>
                  <a:pt x="6474116" y="4826629"/>
                </a:lnTo>
                <a:lnTo>
                  <a:pt x="4878268" y="4826629"/>
                </a:lnTo>
                <a:cubicBezTo>
                  <a:pt x="4802785" y="4826629"/>
                  <a:pt x="4741594" y="4765438"/>
                  <a:pt x="4741594" y="4689955"/>
                </a:cubicBezTo>
                <a:lnTo>
                  <a:pt x="4741594" y="896691"/>
                </a:lnTo>
                <a:cubicBezTo>
                  <a:pt x="4741594" y="821208"/>
                  <a:pt x="4802785" y="760017"/>
                  <a:pt x="4878268" y="760017"/>
                </a:cubicBezTo>
                <a:close/>
                <a:moveTo>
                  <a:pt x="2646186" y="329438"/>
                </a:moveTo>
                <a:lnTo>
                  <a:pt x="4447746" y="329438"/>
                </a:lnTo>
                <a:cubicBezTo>
                  <a:pt x="4523229" y="329438"/>
                  <a:pt x="4584420" y="390629"/>
                  <a:pt x="4584420" y="466112"/>
                </a:cubicBezTo>
                <a:lnTo>
                  <a:pt x="4584420" y="5120534"/>
                </a:lnTo>
                <a:cubicBezTo>
                  <a:pt x="4584420" y="5196017"/>
                  <a:pt x="4523229" y="5257208"/>
                  <a:pt x="4447746" y="5257208"/>
                </a:cubicBezTo>
                <a:lnTo>
                  <a:pt x="2646186" y="5257208"/>
                </a:lnTo>
                <a:cubicBezTo>
                  <a:pt x="2570703" y="5257208"/>
                  <a:pt x="2509512" y="5196017"/>
                  <a:pt x="2509512" y="5120534"/>
                </a:cubicBezTo>
                <a:lnTo>
                  <a:pt x="2509512" y="466112"/>
                </a:lnTo>
                <a:cubicBezTo>
                  <a:pt x="2509512" y="390629"/>
                  <a:pt x="2570703" y="329438"/>
                  <a:pt x="2646186" y="329438"/>
                </a:cubicBezTo>
                <a:close/>
                <a:moveTo>
                  <a:pt x="154949" y="0"/>
                </a:moveTo>
                <a:lnTo>
                  <a:pt x="2197389" y="0"/>
                </a:lnTo>
                <a:cubicBezTo>
                  <a:pt x="2282965" y="0"/>
                  <a:pt x="2352338" y="69373"/>
                  <a:pt x="2352338" y="154949"/>
                </a:cubicBezTo>
                <a:lnTo>
                  <a:pt x="2352338" y="5431697"/>
                </a:lnTo>
                <a:cubicBezTo>
                  <a:pt x="2352338" y="5517273"/>
                  <a:pt x="2282965" y="5586646"/>
                  <a:pt x="2197389" y="5586646"/>
                </a:cubicBezTo>
                <a:lnTo>
                  <a:pt x="154949" y="5586646"/>
                </a:lnTo>
                <a:cubicBezTo>
                  <a:pt x="69373" y="5586646"/>
                  <a:pt x="0" y="5517273"/>
                  <a:pt x="0" y="5431697"/>
                </a:cubicBezTo>
                <a:lnTo>
                  <a:pt x="0" y="154949"/>
                </a:lnTo>
                <a:cubicBezTo>
                  <a:pt x="0" y="69373"/>
                  <a:pt x="69373" y="0"/>
                  <a:pt x="15494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3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DB443E5-61F9-4C3D-AA23-4E3E4F71F7EA}"/>
              </a:ext>
            </a:extLst>
          </p:cNvPr>
          <p:cNvSpPr/>
          <p:nvPr userDrawn="1"/>
        </p:nvSpPr>
        <p:spPr>
          <a:xfrm>
            <a:off x="535685" y="1418108"/>
            <a:ext cx="10544689" cy="4852468"/>
          </a:xfrm>
          <a:prstGeom prst="roundRect">
            <a:avLst>
              <a:gd name="adj" fmla="val 745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BC43743-9BFA-4BAD-BF0A-BA974DDDAB0C}"/>
              </a:ext>
            </a:extLst>
          </p:cNvPr>
          <p:cNvSpPr/>
          <p:nvPr userDrawn="1"/>
        </p:nvSpPr>
        <p:spPr>
          <a:xfrm>
            <a:off x="1208842" y="787663"/>
            <a:ext cx="10544689" cy="4852468"/>
          </a:xfrm>
          <a:prstGeom prst="roundRect">
            <a:avLst>
              <a:gd name="adj" fmla="val 745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9EA80B3-8A00-4FDF-A949-6C89A35B61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7338" y="934721"/>
            <a:ext cx="10870908" cy="5150697"/>
          </a:xfrm>
          <a:custGeom>
            <a:avLst/>
            <a:gdLst>
              <a:gd name="connsiteX0" fmla="*/ 399128 w 10870908"/>
              <a:gd name="connsiteY0" fmla="*/ 0 h 5150697"/>
              <a:gd name="connsiteX1" fmla="*/ 10471780 w 10870908"/>
              <a:gd name="connsiteY1" fmla="*/ 0 h 5150697"/>
              <a:gd name="connsiteX2" fmla="*/ 10870908 w 10870908"/>
              <a:gd name="connsiteY2" fmla="*/ 399128 h 5150697"/>
              <a:gd name="connsiteX3" fmla="*/ 10870908 w 10870908"/>
              <a:gd name="connsiteY3" fmla="*/ 4751569 h 5150697"/>
              <a:gd name="connsiteX4" fmla="*/ 10471780 w 10870908"/>
              <a:gd name="connsiteY4" fmla="*/ 5150697 h 5150697"/>
              <a:gd name="connsiteX5" fmla="*/ 399128 w 10870908"/>
              <a:gd name="connsiteY5" fmla="*/ 5150697 h 5150697"/>
              <a:gd name="connsiteX6" fmla="*/ 0 w 10870908"/>
              <a:gd name="connsiteY6" fmla="*/ 4751569 h 5150697"/>
              <a:gd name="connsiteX7" fmla="*/ 0 w 10870908"/>
              <a:gd name="connsiteY7" fmla="*/ 399128 h 5150697"/>
              <a:gd name="connsiteX8" fmla="*/ 399128 w 10870908"/>
              <a:gd name="connsiteY8" fmla="*/ 0 h 5150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70908" h="5150697">
                <a:moveTo>
                  <a:pt x="399128" y="0"/>
                </a:moveTo>
                <a:lnTo>
                  <a:pt x="10471780" y="0"/>
                </a:lnTo>
                <a:cubicBezTo>
                  <a:pt x="10692212" y="0"/>
                  <a:pt x="10870908" y="178696"/>
                  <a:pt x="10870908" y="399128"/>
                </a:cubicBezTo>
                <a:lnTo>
                  <a:pt x="10870908" y="4751569"/>
                </a:lnTo>
                <a:cubicBezTo>
                  <a:pt x="10870908" y="4972001"/>
                  <a:pt x="10692212" y="5150697"/>
                  <a:pt x="10471780" y="5150697"/>
                </a:cubicBezTo>
                <a:lnTo>
                  <a:pt x="399128" y="5150697"/>
                </a:lnTo>
                <a:cubicBezTo>
                  <a:pt x="178696" y="5150697"/>
                  <a:pt x="0" y="4972001"/>
                  <a:pt x="0" y="4751569"/>
                </a:cubicBezTo>
                <a:lnTo>
                  <a:pt x="0" y="399128"/>
                </a:lnTo>
                <a:cubicBezTo>
                  <a:pt x="0" y="178696"/>
                  <a:pt x="178696" y="0"/>
                  <a:pt x="39912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8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71AB40-5030-4654-A97C-D8CB35B5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A5530-531F-4A3C-A5CD-9866C0874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FD6CD-EB78-49FF-AC3C-D108611D5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06CF2-D263-456B-81E2-221FC84EE01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BAAA3-8230-442D-86BB-3447C3C39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39ADF-1A52-405C-827A-22990EF379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B3480-E656-494A-ADD0-CF5AC3A41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8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5" r:id="rId3"/>
    <p:sldLayoutId id="2147483664" r:id="rId4"/>
    <p:sldLayoutId id="2147483663" r:id="rId5"/>
    <p:sldLayoutId id="2147483662" r:id="rId6"/>
    <p:sldLayoutId id="2147483661" r:id="rId7"/>
    <p:sldLayoutId id="2147483660" r:id="rId8"/>
    <p:sldLayoutId id="2147483666" r:id="rId9"/>
    <p:sldLayoutId id="2147483659" r:id="rId10"/>
    <p:sldLayoutId id="2147483658" r:id="rId11"/>
    <p:sldLayoutId id="2147483657" r:id="rId12"/>
    <p:sldLayoutId id="2147483656" r:id="rId13"/>
    <p:sldLayoutId id="2147483655" r:id="rId14"/>
    <p:sldLayoutId id="2147483654" r:id="rId15"/>
    <p:sldLayoutId id="2147483653" r:id="rId16"/>
    <p:sldLayoutId id="2147483652" r:id="rId17"/>
    <p:sldLayoutId id="2147483651" r:id="rId18"/>
    <p:sldLayoutId id="2147483650" r:id="rId19"/>
    <p:sldLayoutId id="2147483668" r:id="rId20"/>
    <p:sldLayoutId id="214748366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5" Type="http://schemas.openxmlformats.org/officeDocument/2006/relationships/image" Target="../media/image1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svg"/><Relationship Id="rId7" Type="http://schemas.openxmlformats.org/officeDocument/2006/relationships/image" Target="../media/image22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Relationship Id="rId9" Type="http://schemas.openxmlformats.org/officeDocument/2006/relationships/image" Target="../media/image24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43D67F8-F980-42D8-BCB2-8A1E6083AFC5}"/>
              </a:ext>
            </a:extLst>
          </p:cNvPr>
          <p:cNvSpPr/>
          <p:nvPr/>
        </p:nvSpPr>
        <p:spPr>
          <a:xfrm>
            <a:off x="736072" y="734452"/>
            <a:ext cx="10520096" cy="5424950"/>
          </a:xfrm>
          <a:prstGeom prst="roundRect">
            <a:avLst>
              <a:gd name="adj" fmla="val 4044"/>
            </a:avLst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4F5A03-DE25-4AC6-A0F1-E20DD5AAFFD0}"/>
              </a:ext>
            </a:extLst>
          </p:cNvPr>
          <p:cNvSpPr/>
          <p:nvPr/>
        </p:nvSpPr>
        <p:spPr>
          <a:xfrm>
            <a:off x="0" y="0"/>
            <a:ext cx="1016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64D017-9D1C-4981-9254-581C5E4DE123}"/>
              </a:ext>
            </a:extLst>
          </p:cNvPr>
          <p:cNvSpPr/>
          <p:nvPr/>
        </p:nvSpPr>
        <p:spPr>
          <a:xfrm>
            <a:off x="0" y="3429000"/>
            <a:ext cx="101600" cy="3429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901C6F-C5E7-4D15-B26A-F00A64969A1F}"/>
              </a:ext>
            </a:extLst>
          </p:cNvPr>
          <p:cNvSpPr/>
          <p:nvPr/>
        </p:nvSpPr>
        <p:spPr>
          <a:xfrm>
            <a:off x="11275763" y="6076949"/>
            <a:ext cx="640012" cy="6435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3E7AD3-080A-4A58-B0EA-D1515026D258}"/>
              </a:ext>
            </a:extLst>
          </p:cNvPr>
          <p:cNvSpPr/>
          <p:nvPr/>
        </p:nvSpPr>
        <p:spPr>
          <a:xfrm>
            <a:off x="11314498" y="5754370"/>
            <a:ext cx="310137" cy="31187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ADC14CB-26A5-4B3E-9E3C-17CBBF75111D}"/>
              </a:ext>
            </a:extLst>
          </p:cNvPr>
          <p:cNvSpPr/>
          <p:nvPr/>
        </p:nvSpPr>
        <p:spPr>
          <a:xfrm>
            <a:off x="11059294" y="6465386"/>
            <a:ext cx="216469" cy="2176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56E372A-04B7-48A4-9C25-AEE273FBAB81}"/>
              </a:ext>
            </a:extLst>
          </p:cNvPr>
          <p:cNvSpPr/>
          <p:nvPr/>
        </p:nvSpPr>
        <p:spPr>
          <a:xfrm>
            <a:off x="11174407" y="6000847"/>
            <a:ext cx="122019" cy="12270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4836CB3-5627-4DBD-9845-012E94CD23FC}"/>
              </a:ext>
            </a:extLst>
          </p:cNvPr>
          <p:cNvSpPr/>
          <p:nvPr/>
        </p:nvSpPr>
        <p:spPr>
          <a:xfrm>
            <a:off x="3111050" y="2199139"/>
            <a:ext cx="5722250" cy="1924609"/>
          </a:xfrm>
          <a:prstGeom prst="roundRect">
            <a:avLst>
              <a:gd name="adj" fmla="val 10612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8D40E4-2F90-4E1E-A00A-83302153B76D}"/>
              </a:ext>
            </a:extLst>
          </p:cNvPr>
          <p:cNvSpPr txBox="1"/>
          <p:nvPr/>
        </p:nvSpPr>
        <p:spPr>
          <a:xfrm>
            <a:off x="2761244" y="2534455"/>
            <a:ext cx="63472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Work sans extrabold" pitchFamily="2" charset="0"/>
              </a:rPr>
              <a:t>“How </a:t>
            </a:r>
            <a:r>
              <a:rPr lang="en-US" sz="4000" b="1">
                <a:solidFill>
                  <a:schemeClr val="accent3"/>
                </a:solidFill>
                <a:latin typeface="Work sans extrabold" pitchFamily="2" charset="0"/>
              </a:rPr>
              <a:t>to Recruit </a:t>
            </a:r>
            <a:r>
              <a:rPr lang="en-US" sz="4000" b="1" dirty="0">
                <a:solidFill>
                  <a:schemeClr val="accent3"/>
                </a:solidFill>
                <a:latin typeface="Work sans extrabold" pitchFamily="2" charset="0"/>
              </a:rPr>
              <a:t>a winning team! </a:t>
            </a:r>
            <a:endParaRPr lang="en-US" sz="4000" b="1" dirty="0">
              <a:solidFill>
                <a:schemeClr val="accent2"/>
              </a:solidFill>
              <a:latin typeface="Work sans extrabold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37BE905-17E4-424B-B104-33971B657F74}"/>
              </a:ext>
            </a:extLst>
          </p:cNvPr>
          <p:cNvSpPr/>
          <p:nvPr/>
        </p:nvSpPr>
        <p:spPr>
          <a:xfrm>
            <a:off x="2876433" y="3822628"/>
            <a:ext cx="576380" cy="5763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ontent Placeholder 4">
            <a:extLst>
              <a:ext uri="{FF2B5EF4-FFF2-40B4-BE49-F238E27FC236}">
                <a16:creationId xmlns:a16="http://schemas.microsoft.com/office/drawing/2014/main" id="{4757B253-1E8F-4CBA-90E1-9E4BD49789BE}"/>
              </a:ext>
            </a:extLst>
          </p:cNvPr>
          <p:cNvSpPr txBox="1">
            <a:spLocks/>
          </p:cNvSpPr>
          <p:nvPr/>
        </p:nvSpPr>
        <p:spPr>
          <a:xfrm>
            <a:off x="3856791" y="4249958"/>
            <a:ext cx="4230767" cy="27935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6624191-851B-4E98-A323-16EA727FA0F3}"/>
              </a:ext>
            </a:extLst>
          </p:cNvPr>
          <p:cNvSpPr/>
          <p:nvPr/>
        </p:nvSpPr>
        <p:spPr>
          <a:xfrm>
            <a:off x="8252787" y="1693701"/>
            <a:ext cx="857080" cy="857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85">
            <a:extLst>
              <a:ext uri="{FF2B5EF4-FFF2-40B4-BE49-F238E27FC236}">
                <a16:creationId xmlns:a16="http://schemas.microsoft.com/office/drawing/2014/main" id="{28FA8583-F954-4512-8403-D931E03CDC57}"/>
              </a:ext>
            </a:extLst>
          </p:cNvPr>
          <p:cNvGrpSpPr/>
          <p:nvPr/>
        </p:nvGrpSpPr>
        <p:grpSpPr>
          <a:xfrm>
            <a:off x="8531416" y="1923017"/>
            <a:ext cx="299822" cy="398448"/>
            <a:chOff x="5575100" y="3734191"/>
            <a:chExt cx="315602" cy="419419"/>
          </a:xfrm>
          <a:solidFill>
            <a:schemeClr val="accent4"/>
          </a:solidFill>
        </p:grpSpPr>
        <p:sp>
          <p:nvSpPr>
            <p:cNvPr id="27" name="Freeform 108">
              <a:extLst>
                <a:ext uri="{FF2B5EF4-FFF2-40B4-BE49-F238E27FC236}">
                  <a16:creationId xmlns:a16="http://schemas.microsoft.com/office/drawing/2014/main" id="{65881ED4-FC23-498E-BE97-F8B69A5F5D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75100" y="3734191"/>
              <a:ext cx="315602" cy="419419"/>
            </a:xfrm>
            <a:custGeom>
              <a:avLst/>
              <a:gdLst/>
              <a:ahLst/>
              <a:cxnLst>
                <a:cxn ang="0">
                  <a:pos x="136" y="2"/>
                </a:cxn>
                <a:cxn ang="0">
                  <a:pos x="92" y="13"/>
                </a:cxn>
                <a:cxn ang="0">
                  <a:pos x="56" y="35"/>
                </a:cxn>
                <a:cxn ang="0">
                  <a:pos x="25" y="67"/>
                </a:cxn>
                <a:cxn ang="0">
                  <a:pos x="7" y="107"/>
                </a:cxn>
                <a:cxn ang="0">
                  <a:pos x="0" y="153"/>
                </a:cxn>
                <a:cxn ang="0">
                  <a:pos x="5" y="187"/>
                </a:cxn>
                <a:cxn ang="0">
                  <a:pos x="25" y="236"/>
                </a:cxn>
                <a:cxn ang="0">
                  <a:pos x="63" y="274"/>
                </a:cxn>
                <a:cxn ang="0">
                  <a:pos x="69" y="278"/>
                </a:cxn>
                <a:cxn ang="0">
                  <a:pos x="76" y="301"/>
                </a:cxn>
                <a:cxn ang="0">
                  <a:pos x="76" y="354"/>
                </a:cxn>
                <a:cxn ang="0">
                  <a:pos x="83" y="372"/>
                </a:cxn>
                <a:cxn ang="0">
                  <a:pos x="140" y="401"/>
                </a:cxn>
                <a:cxn ang="0">
                  <a:pos x="150" y="405"/>
                </a:cxn>
                <a:cxn ang="0">
                  <a:pos x="214" y="376"/>
                </a:cxn>
                <a:cxn ang="0">
                  <a:pos x="225" y="367"/>
                </a:cxn>
                <a:cxn ang="0">
                  <a:pos x="228" y="303"/>
                </a:cxn>
                <a:cxn ang="0">
                  <a:pos x="230" y="289"/>
                </a:cxn>
                <a:cxn ang="0">
                  <a:pos x="243" y="270"/>
                </a:cxn>
                <a:cxn ang="0">
                  <a:pos x="261" y="256"/>
                </a:cxn>
                <a:cxn ang="0">
                  <a:pos x="288" y="216"/>
                </a:cxn>
                <a:cxn ang="0">
                  <a:pos x="301" y="169"/>
                </a:cxn>
                <a:cxn ang="0">
                  <a:pos x="301" y="136"/>
                </a:cxn>
                <a:cxn ang="0">
                  <a:pos x="290" y="93"/>
                </a:cxn>
                <a:cxn ang="0">
                  <a:pos x="268" y="57"/>
                </a:cxn>
                <a:cxn ang="0">
                  <a:pos x="236" y="28"/>
                </a:cxn>
                <a:cxn ang="0">
                  <a:pos x="196" y="8"/>
                </a:cxn>
                <a:cxn ang="0">
                  <a:pos x="150" y="0"/>
                </a:cxn>
                <a:cxn ang="0">
                  <a:pos x="100" y="354"/>
                </a:cxn>
                <a:cxn ang="0">
                  <a:pos x="203" y="303"/>
                </a:cxn>
                <a:cxn ang="0">
                  <a:pos x="100" y="303"/>
                </a:cxn>
                <a:cxn ang="0">
                  <a:pos x="203" y="303"/>
                </a:cxn>
                <a:cxn ang="0">
                  <a:pos x="230" y="249"/>
                </a:cxn>
                <a:cxn ang="0">
                  <a:pos x="210" y="270"/>
                </a:cxn>
                <a:cxn ang="0">
                  <a:pos x="96" y="278"/>
                </a:cxn>
                <a:cxn ang="0">
                  <a:pos x="85" y="260"/>
                </a:cxn>
                <a:cxn ang="0">
                  <a:pos x="67" y="245"/>
                </a:cxn>
                <a:cxn ang="0">
                  <a:pos x="40" y="211"/>
                </a:cxn>
                <a:cxn ang="0">
                  <a:pos x="27" y="167"/>
                </a:cxn>
                <a:cxn ang="0">
                  <a:pos x="25" y="140"/>
                </a:cxn>
                <a:cxn ang="0">
                  <a:pos x="36" y="104"/>
                </a:cxn>
                <a:cxn ang="0">
                  <a:pos x="54" y="71"/>
                </a:cxn>
                <a:cxn ang="0">
                  <a:pos x="82" y="47"/>
                </a:cxn>
                <a:cxn ang="0">
                  <a:pos x="114" y="31"/>
                </a:cxn>
                <a:cxn ang="0">
                  <a:pos x="150" y="26"/>
                </a:cxn>
                <a:cxn ang="0">
                  <a:pos x="176" y="29"/>
                </a:cxn>
                <a:cxn ang="0">
                  <a:pos x="212" y="42"/>
                </a:cxn>
                <a:cxn ang="0">
                  <a:pos x="239" y="64"/>
                </a:cxn>
                <a:cxn ang="0">
                  <a:pos x="261" y="93"/>
                </a:cxn>
                <a:cxn ang="0">
                  <a:pos x="274" y="127"/>
                </a:cxn>
                <a:cxn ang="0">
                  <a:pos x="277" y="153"/>
                </a:cxn>
                <a:cxn ang="0">
                  <a:pos x="270" y="192"/>
                </a:cxn>
                <a:cxn ang="0">
                  <a:pos x="250" y="229"/>
                </a:cxn>
                <a:cxn ang="0">
                  <a:pos x="232" y="249"/>
                </a:cxn>
              </a:cxnLst>
              <a:rect l="0" t="0" r="r" b="b"/>
              <a:pathLst>
                <a:path w="303" h="405">
                  <a:moveTo>
                    <a:pt x="150" y="0"/>
                  </a:moveTo>
                  <a:lnTo>
                    <a:pt x="150" y="0"/>
                  </a:lnTo>
                  <a:lnTo>
                    <a:pt x="136" y="2"/>
                  </a:lnTo>
                  <a:lnTo>
                    <a:pt x="121" y="4"/>
                  </a:lnTo>
                  <a:lnTo>
                    <a:pt x="107" y="8"/>
                  </a:lnTo>
                  <a:lnTo>
                    <a:pt x="92" y="13"/>
                  </a:lnTo>
                  <a:lnTo>
                    <a:pt x="80" y="18"/>
                  </a:lnTo>
                  <a:lnTo>
                    <a:pt x="67" y="28"/>
                  </a:lnTo>
                  <a:lnTo>
                    <a:pt x="56" y="35"/>
                  </a:lnTo>
                  <a:lnTo>
                    <a:pt x="45" y="46"/>
                  </a:lnTo>
                  <a:lnTo>
                    <a:pt x="34" y="57"/>
                  </a:lnTo>
                  <a:lnTo>
                    <a:pt x="25" y="67"/>
                  </a:lnTo>
                  <a:lnTo>
                    <a:pt x="18" y="80"/>
                  </a:lnTo>
                  <a:lnTo>
                    <a:pt x="13" y="93"/>
                  </a:lnTo>
                  <a:lnTo>
                    <a:pt x="7" y="107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2" y="171"/>
                  </a:lnTo>
                  <a:lnTo>
                    <a:pt x="5" y="187"/>
                  </a:lnTo>
                  <a:lnTo>
                    <a:pt x="9" y="205"/>
                  </a:lnTo>
                  <a:lnTo>
                    <a:pt x="16" y="221"/>
                  </a:lnTo>
                  <a:lnTo>
                    <a:pt x="25" y="236"/>
                  </a:lnTo>
                  <a:lnTo>
                    <a:pt x="36" y="251"/>
                  </a:lnTo>
                  <a:lnTo>
                    <a:pt x="49" y="263"/>
                  </a:lnTo>
                  <a:lnTo>
                    <a:pt x="63" y="274"/>
                  </a:lnTo>
                  <a:lnTo>
                    <a:pt x="65" y="276"/>
                  </a:lnTo>
                  <a:lnTo>
                    <a:pt x="65" y="276"/>
                  </a:lnTo>
                  <a:lnTo>
                    <a:pt x="69" y="278"/>
                  </a:lnTo>
                  <a:lnTo>
                    <a:pt x="71" y="281"/>
                  </a:lnTo>
                  <a:lnTo>
                    <a:pt x="74" y="290"/>
                  </a:lnTo>
                  <a:lnTo>
                    <a:pt x="76" y="301"/>
                  </a:lnTo>
                  <a:lnTo>
                    <a:pt x="76" y="303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6" y="359"/>
                  </a:lnTo>
                  <a:lnTo>
                    <a:pt x="80" y="367"/>
                  </a:lnTo>
                  <a:lnTo>
                    <a:pt x="83" y="372"/>
                  </a:lnTo>
                  <a:lnTo>
                    <a:pt x="89" y="376"/>
                  </a:lnTo>
                  <a:lnTo>
                    <a:pt x="140" y="401"/>
                  </a:lnTo>
                  <a:lnTo>
                    <a:pt x="140" y="401"/>
                  </a:lnTo>
                  <a:lnTo>
                    <a:pt x="145" y="403"/>
                  </a:lnTo>
                  <a:lnTo>
                    <a:pt x="150" y="405"/>
                  </a:lnTo>
                  <a:lnTo>
                    <a:pt x="150" y="405"/>
                  </a:lnTo>
                  <a:lnTo>
                    <a:pt x="158" y="403"/>
                  </a:lnTo>
                  <a:lnTo>
                    <a:pt x="163" y="401"/>
                  </a:lnTo>
                  <a:lnTo>
                    <a:pt x="214" y="376"/>
                  </a:lnTo>
                  <a:lnTo>
                    <a:pt x="214" y="376"/>
                  </a:lnTo>
                  <a:lnTo>
                    <a:pt x="219" y="372"/>
                  </a:lnTo>
                  <a:lnTo>
                    <a:pt x="225" y="367"/>
                  </a:lnTo>
                  <a:lnTo>
                    <a:pt x="227" y="359"/>
                  </a:lnTo>
                  <a:lnTo>
                    <a:pt x="228" y="354"/>
                  </a:lnTo>
                  <a:lnTo>
                    <a:pt x="228" y="303"/>
                  </a:lnTo>
                  <a:lnTo>
                    <a:pt x="228" y="303"/>
                  </a:lnTo>
                  <a:lnTo>
                    <a:pt x="228" y="296"/>
                  </a:lnTo>
                  <a:lnTo>
                    <a:pt x="230" y="289"/>
                  </a:lnTo>
                  <a:lnTo>
                    <a:pt x="236" y="278"/>
                  </a:lnTo>
                  <a:lnTo>
                    <a:pt x="241" y="272"/>
                  </a:lnTo>
                  <a:lnTo>
                    <a:pt x="243" y="270"/>
                  </a:lnTo>
                  <a:lnTo>
                    <a:pt x="248" y="267"/>
                  </a:lnTo>
                  <a:lnTo>
                    <a:pt x="248" y="267"/>
                  </a:lnTo>
                  <a:lnTo>
                    <a:pt x="261" y="256"/>
                  </a:lnTo>
                  <a:lnTo>
                    <a:pt x="272" y="243"/>
                  </a:lnTo>
                  <a:lnTo>
                    <a:pt x="281" y="231"/>
                  </a:lnTo>
                  <a:lnTo>
                    <a:pt x="288" y="216"/>
                  </a:lnTo>
                  <a:lnTo>
                    <a:pt x="294" y="200"/>
                  </a:lnTo>
                  <a:lnTo>
                    <a:pt x="299" y="185"/>
                  </a:lnTo>
                  <a:lnTo>
                    <a:pt x="301" y="169"/>
                  </a:lnTo>
                  <a:lnTo>
                    <a:pt x="303" y="153"/>
                  </a:lnTo>
                  <a:lnTo>
                    <a:pt x="303" y="153"/>
                  </a:lnTo>
                  <a:lnTo>
                    <a:pt x="301" y="136"/>
                  </a:lnTo>
                  <a:lnTo>
                    <a:pt x="299" y="122"/>
                  </a:lnTo>
                  <a:lnTo>
                    <a:pt x="295" y="107"/>
                  </a:lnTo>
                  <a:lnTo>
                    <a:pt x="290" y="93"/>
                  </a:lnTo>
                  <a:lnTo>
                    <a:pt x="285" y="80"/>
                  </a:lnTo>
                  <a:lnTo>
                    <a:pt x="275" y="67"/>
                  </a:lnTo>
                  <a:lnTo>
                    <a:pt x="268" y="57"/>
                  </a:lnTo>
                  <a:lnTo>
                    <a:pt x="257" y="46"/>
                  </a:lnTo>
                  <a:lnTo>
                    <a:pt x="246" y="35"/>
                  </a:lnTo>
                  <a:lnTo>
                    <a:pt x="236" y="28"/>
                  </a:lnTo>
                  <a:lnTo>
                    <a:pt x="223" y="18"/>
                  </a:lnTo>
                  <a:lnTo>
                    <a:pt x="210" y="13"/>
                  </a:lnTo>
                  <a:lnTo>
                    <a:pt x="196" y="8"/>
                  </a:lnTo>
                  <a:lnTo>
                    <a:pt x="181" y="4"/>
                  </a:lnTo>
                  <a:lnTo>
                    <a:pt x="167" y="2"/>
                  </a:lnTo>
                  <a:lnTo>
                    <a:pt x="150" y="0"/>
                  </a:lnTo>
                  <a:lnTo>
                    <a:pt x="150" y="0"/>
                  </a:lnTo>
                  <a:close/>
                  <a:moveTo>
                    <a:pt x="150" y="379"/>
                  </a:moveTo>
                  <a:lnTo>
                    <a:pt x="100" y="354"/>
                  </a:lnTo>
                  <a:lnTo>
                    <a:pt x="203" y="354"/>
                  </a:lnTo>
                  <a:lnTo>
                    <a:pt x="150" y="379"/>
                  </a:lnTo>
                  <a:close/>
                  <a:moveTo>
                    <a:pt x="203" y="303"/>
                  </a:moveTo>
                  <a:lnTo>
                    <a:pt x="203" y="328"/>
                  </a:lnTo>
                  <a:lnTo>
                    <a:pt x="100" y="328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203" y="303"/>
                  </a:lnTo>
                  <a:lnTo>
                    <a:pt x="203" y="303"/>
                  </a:lnTo>
                  <a:close/>
                  <a:moveTo>
                    <a:pt x="232" y="249"/>
                  </a:moveTo>
                  <a:lnTo>
                    <a:pt x="232" y="249"/>
                  </a:lnTo>
                  <a:lnTo>
                    <a:pt x="230" y="249"/>
                  </a:lnTo>
                  <a:lnTo>
                    <a:pt x="223" y="254"/>
                  </a:lnTo>
                  <a:lnTo>
                    <a:pt x="214" y="263"/>
                  </a:lnTo>
                  <a:lnTo>
                    <a:pt x="210" y="270"/>
                  </a:lnTo>
                  <a:lnTo>
                    <a:pt x="207" y="278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4" y="270"/>
                  </a:lnTo>
                  <a:lnTo>
                    <a:pt x="91" y="265"/>
                  </a:lnTo>
                  <a:lnTo>
                    <a:pt x="85" y="260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7" y="245"/>
                  </a:lnTo>
                  <a:lnTo>
                    <a:pt x="56" y="234"/>
                  </a:lnTo>
                  <a:lnTo>
                    <a:pt x="47" y="223"/>
                  </a:lnTo>
                  <a:lnTo>
                    <a:pt x="40" y="211"/>
                  </a:lnTo>
                  <a:lnTo>
                    <a:pt x="34" y="196"/>
                  </a:lnTo>
                  <a:lnTo>
                    <a:pt x="29" y="182"/>
                  </a:lnTo>
                  <a:lnTo>
                    <a:pt x="27" y="167"/>
                  </a:lnTo>
                  <a:lnTo>
                    <a:pt x="25" y="153"/>
                  </a:lnTo>
                  <a:lnTo>
                    <a:pt x="25" y="153"/>
                  </a:lnTo>
                  <a:lnTo>
                    <a:pt x="25" y="140"/>
                  </a:lnTo>
                  <a:lnTo>
                    <a:pt x="27" y="127"/>
                  </a:lnTo>
                  <a:lnTo>
                    <a:pt x="31" y="115"/>
                  </a:lnTo>
                  <a:lnTo>
                    <a:pt x="36" y="104"/>
                  </a:lnTo>
                  <a:lnTo>
                    <a:pt x="40" y="93"/>
                  </a:lnTo>
                  <a:lnTo>
                    <a:pt x="47" y="82"/>
                  </a:lnTo>
                  <a:lnTo>
                    <a:pt x="54" y="71"/>
                  </a:lnTo>
                  <a:lnTo>
                    <a:pt x="62" y="64"/>
                  </a:lnTo>
                  <a:lnTo>
                    <a:pt x="71" y="55"/>
                  </a:lnTo>
                  <a:lnTo>
                    <a:pt x="82" y="47"/>
                  </a:lnTo>
                  <a:lnTo>
                    <a:pt x="91" y="42"/>
                  </a:lnTo>
                  <a:lnTo>
                    <a:pt x="101" y="37"/>
                  </a:lnTo>
                  <a:lnTo>
                    <a:pt x="114" y="31"/>
                  </a:lnTo>
                  <a:lnTo>
                    <a:pt x="125" y="29"/>
                  </a:lnTo>
                  <a:lnTo>
                    <a:pt x="138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65" y="28"/>
                  </a:lnTo>
                  <a:lnTo>
                    <a:pt x="176" y="29"/>
                  </a:lnTo>
                  <a:lnTo>
                    <a:pt x="188" y="31"/>
                  </a:lnTo>
                  <a:lnTo>
                    <a:pt x="199" y="37"/>
                  </a:lnTo>
                  <a:lnTo>
                    <a:pt x="212" y="42"/>
                  </a:lnTo>
                  <a:lnTo>
                    <a:pt x="221" y="47"/>
                  </a:lnTo>
                  <a:lnTo>
                    <a:pt x="232" y="55"/>
                  </a:lnTo>
                  <a:lnTo>
                    <a:pt x="239" y="64"/>
                  </a:lnTo>
                  <a:lnTo>
                    <a:pt x="248" y="71"/>
                  </a:lnTo>
                  <a:lnTo>
                    <a:pt x="256" y="82"/>
                  </a:lnTo>
                  <a:lnTo>
                    <a:pt x="261" y="93"/>
                  </a:lnTo>
                  <a:lnTo>
                    <a:pt x="266" y="104"/>
                  </a:lnTo>
                  <a:lnTo>
                    <a:pt x="272" y="115"/>
                  </a:lnTo>
                  <a:lnTo>
                    <a:pt x="274" y="127"/>
                  </a:lnTo>
                  <a:lnTo>
                    <a:pt x="275" y="140"/>
                  </a:lnTo>
                  <a:lnTo>
                    <a:pt x="277" y="153"/>
                  </a:lnTo>
                  <a:lnTo>
                    <a:pt x="277" y="153"/>
                  </a:lnTo>
                  <a:lnTo>
                    <a:pt x="275" y="165"/>
                  </a:lnTo>
                  <a:lnTo>
                    <a:pt x="274" y="180"/>
                  </a:lnTo>
                  <a:lnTo>
                    <a:pt x="270" y="192"/>
                  </a:lnTo>
                  <a:lnTo>
                    <a:pt x="265" y="205"/>
                  </a:lnTo>
                  <a:lnTo>
                    <a:pt x="259" y="218"/>
                  </a:lnTo>
                  <a:lnTo>
                    <a:pt x="250" y="229"/>
                  </a:lnTo>
                  <a:lnTo>
                    <a:pt x="243" y="240"/>
                  </a:lnTo>
                  <a:lnTo>
                    <a:pt x="232" y="249"/>
                  </a:lnTo>
                  <a:lnTo>
                    <a:pt x="232" y="2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tx2"/>
                </a:solidFill>
              </a:endParaRPr>
            </a:p>
          </p:txBody>
        </p:sp>
        <p:sp>
          <p:nvSpPr>
            <p:cNvPr id="28" name="Freeform 109">
              <a:extLst>
                <a:ext uri="{FF2B5EF4-FFF2-40B4-BE49-F238E27FC236}">
                  <a16:creationId xmlns:a16="http://schemas.microsoft.com/office/drawing/2014/main" id="{E637F07E-B8D7-4B80-A597-B3353F91D5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2901" y="3788176"/>
              <a:ext cx="103817" cy="10381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2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9" y="24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24" y="27"/>
                </a:cxn>
                <a:cxn ang="0">
                  <a:pos x="35" y="31"/>
                </a:cxn>
                <a:cxn ang="0">
                  <a:pos x="46" y="36"/>
                </a:cxn>
                <a:cxn ang="0">
                  <a:pos x="57" y="44"/>
                </a:cxn>
                <a:cxn ang="0">
                  <a:pos x="64" y="53"/>
                </a:cxn>
                <a:cxn ang="0">
                  <a:pos x="71" y="64"/>
                </a:cxn>
                <a:cxn ang="0">
                  <a:pos x="75" y="76"/>
                </a:cxn>
                <a:cxn ang="0">
                  <a:pos x="77" y="89"/>
                </a:cxn>
                <a:cxn ang="0">
                  <a:pos x="77" y="89"/>
                </a:cxn>
                <a:cxn ang="0">
                  <a:pos x="78" y="94"/>
                </a:cxn>
                <a:cxn ang="0">
                  <a:pos x="80" y="98"/>
                </a:cxn>
                <a:cxn ang="0">
                  <a:pos x="84" y="102"/>
                </a:cxn>
                <a:cxn ang="0">
                  <a:pos x="89" y="102"/>
                </a:cxn>
                <a:cxn ang="0">
                  <a:pos x="89" y="102"/>
                </a:cxn>
                <a:cxn ang="0">
                  <a:pos x="95" y="102"/>
                </a:cxn>
                <a:cxn ang="0">
                  <a:pos x="98" y="98"/>
                </a:cxn>
                <a:cxn ang="0">
                  <a:pos x="100" y="94"/>
                </a:cxn>
                <a:cxn ang="0">
                  <a:pos x="102" y="89"/>
                </a:cxn>
                <a:cxn ang="0">
                  <a:pos x="102" y="89"/>
                </a:cxn>
                <a:cxn ang="0">
                  <a:pos x="100" y="69"/>
                </a:cxn>
                <a:cxn ang="0">
                  <a:pos x="95" y="51"/>
                </a:cxn>
                <a:cxn ang="0">
                  <a:pos x="86" y="36"/>
                </a:cxn>
                <a:cxn ang="0">
                  <a:pos x="75" y="24"/>
                </a:cxn>
                <a:cxn ang="0">
                  <a:pos x="60" y="13"/>
                </a:cxn>
                <a:cxn ang="0">
                  <a:pos x="46" y="6"/>
                </a:cxn>
                <a:cxn ang="0">
                  <a:pos x="29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2" h="102">
                  <a:moveTo>
                    <a:pt x="13" y="0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9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24" y="27"/>
                  </a:lnTo>
                  <a:lnTo>
                    <a:pt x="35" y="31"/>
                  </a:lnTo>
                  <a:lnTo>
                    <a:pt x="46" y="36"/>
                  </a:lnTo>
                  <a:lnTo>
                    <a:pt x="57" y="44"/>
                  </a:lnTo>
                  <a:lnTo>
                    <a:pt x="64" y="53"/>
                  </a:lnTo>
                  <a:lnTo>
                    <a:pt x="71" y="64"/>
                  </a:lnTo>
                  <a:lnTo>
                    <a:pt x="75" y="76"/>
                  </a:lnTo>
                  <a:lnTo>
                    <a:pt x="77" y="89"/>
                  </a:lnTo>
                  <a:lnTo>
                    <a:pt x="77" y="89"/>
                  </a:lnTo>
                  <a:lnTo>
                    <a:pt x="78" y="94"/>
                  </a:lnTo>
                  <a:lnTo>
                    <a:pt x="80" y="98"/>
                  </a:lnTo>
                  <a:lnTo>
                    <a:pt x="84" y="102"/>
                  </a:lnTo>
                  <a:lnTo>
                    <a:pt x="89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8" y="98"/>
                  </a:lnTo>
                  <a:lnTo>
                    <a:pt x="100" y="94"/>
                  </a:lnTo>
                  <a:lnTo>
                    <a:pt x="102" y="89"/>
                  </a:lnTo>
                  <a:lnTo>
                    <a:pt x="102" y="89"/>
                  </a:lnTo>
                  <a:lnTo>
                    <a:pt x="100" y="69"/>
                  </a:lnTo>
                  <a:lnTo>
                    <a:pt x="95" y="51"/>
                  </a:lnTo>
                  <a:lnTo>
                    <a:pt x="86" y="36"/>
                  </a:lnTo>
                  <a:lnTo>
                    <a:pt x="75" y="24"/>
                  </a:lnTo>
                  <a:lnTo>
                    <a:pt x="60" y="13"/>
                  </a:lnTo>
                  <a:lnTo>
                    <a:pt x="46" y="6"/>
                  </a:lnTo>
                  <a:lnTo>
                    <a:pt x="29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tx2"/>
                </a:solidFill>
              </a:endParaRPr>
            </a:p>
          </p:txBody>
        </p:sp>
      </p:grpSp>
      <p:sp>
        <p:nvSpPr>
          <p:cNvPr id="44" name="Content Placeholder 4">
            <a:extLst>
              <a:ext uri="{FF2B5EF4-FFF2-40B4-BE49-F238E27FC236}">
                <a16:creationId xmlns:a16="http://schemas.microsoft.com/office/drawing/2014/main" id="{3360B6A9-3273-4D61-AB7F-BB349585E02C}"/>
              </a:ext>
            </a:extLst>
          </p:cNvPr>
          <p:cNvSpPr txBox="1">
            <a:spLocks/>
          </p:cNvSpPr>
          <p:nvPr/>
        </p:nvSpPr>
        <p:spPr>
          <a:xfrm>
            <a:off x="2761244" y="3977519"/>
            <a:ext cx="806756" cy="3437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1" i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id-ID" sz="1200" b="1" i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</a:t>
            </a:r>
            <a:endParaRPr lang="en-US" sz="1200" b="1" i="1" spc="3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Picture 3" descr="A person touching a screen with a touch screen&#10;&#10;Description automatically generated">
            <a:extLst>
              <a:ext uri="{FF2B5EF4-FFF2-40B4-BE49-F238E27FC236}">
                <a16:creationId xmlns:a16="http://schemas.microsoft.com/office/drawing/2014/main" id="{5FF753EB-9D9E-E367-F3FC-414D9F61F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4" y="0"/>
            <a:ext cx="121671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04729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43D67F8-F980-42D8-BCB2-8A1E6083AFC5}"/>
              </a:ext>
            </a:extLst>
          </p:cNvPr>
          <p:cNvSpPr/>
          <p:nvPr/>
        </p:nvSpPr>
        <p:spPr>
          <a:xfrm>
            <a:off x="757504" y="756402"/>
            <a:ext cx="10520096" cy="5424950"/>
          </a:xfrm>
          <a:prstGeom prst="roundRect">
            <a:avLst>
              <a:gd name="adj" fmla="val 4044"/>
            </a:avLst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4F5A03-DE25-4AC6-A0F1-E20DD5AAFFD0}"/>
              </a:ext>
            </a:extLst>
          </p:cNvPr>
          <p:cNvSpPr/>
          <p:nvPr/>
        </p:nvSpPr>
        <p:spPr>
          <a:xfrm>
            <a:off x="0" y="0"/>
            <a:ext cx="1016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64D017-9D1C-4981-9254-581C5E4DE123}"/>
              </a:ext>
            </a:extLst>
          </p:cNvPr>
          <p:cNvSpPr/>
          <p:nvPr/>
        </p:nvSpPr>
        <p:spPr>
          <a:xfrm>
            <a:off x="0" y="3429000"/>
            <a:ext cx="101600" cy="3429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901C6F-C5E7-4D15-B26A-F00A64969A1F}"/>
              </a:ext>
            </a:extLst>
          </p:cNvPr>
          <p:cNvSpPr/>
          <p:nvPr/>
        </p:nvSpPr>
        <p:spPr>
          <a:xfrm>
            <a:off x="11632810" y="6335151"/>
            <a:ext cx="399170" cy="3991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3E7AD3-080A-4A58-B0EA-D1515026D258}"/>
              </a:ext>
            </a:extLst>
          </p:cNvPr>
          <p:cNvSpPr/>
          <p:nvPr/>
        </p:nvSpPr>
        <p:spPr>
          <a:xfrm>
            <a:off x="11671545" y="6012571"/>
            <a:ext cx="193430" cy="19343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ADC14CB-26A5-4B3E-9E3C-17CBBF75111D}"/>
              </a:ext>
            </a:extLst>
          </p:cNvPr>
          <p:cNvSpPr/>
          <p:nvPr/>
        </p:nvSpPr>
        <p:spPr>
          <a:xfrm>
            <a:off x="11434495" y="6580847"/>
            <a:ext cx="135010" cy="13501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56E372A-04B7-48A4-9C25-AEE273FBAB81}"/>
              </a:ext>
            </a:extLst>
          </p:cNvPr>
          <p:cNvSpPr/>
          <p:nvPr/>
        </p:nvSpPr>
        <p:spPr>
          <a:xfrm>
            <a:off x="11531454" y="6259049"/>
            <a:ext cx="76102" cy="7610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4836CB3-5627-4DBD-9845-012E94CD23FC}"/>
              </a:ext>
            </a:extLst>
          </p:cNvPr>
          <p:cNvSpPr/>
          <p:nvPr/>
        </p:nvSpPr>
        <p:spPr>
          <a:xfrm>
            <a:off x="3111050" y="2199139"/>
            <a:ext cx="5722250" cy="1924609"/>
          </a:xfrm>
          <a:prstGeom prst="roundRect">
            <a:avLst>
              <a:gd name="adj" fmla="val 10612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8D40E4-2F90-4E1E-A00A-83302153B76D}"/>
              </a:ext>
            </a:extLst>
          </p:cNvPr>
          <p:cNvSpPr txBox="1"/>
          <p:nvPr/>
        </p:nvSpPr>
        <p:spPr>
          <a:xfrm>
            <a:off x="2798530" y="2657178"/>
            <a:ext cx="6347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5400" b="1" dirty="0">
                <a:solidFill>
                  <a:schemeClr val="accent3"/>
                </a:solidFill>
                <a:latin typeface="Work sans extrabold" pitchFamily="2" charset="0"/>
              </a:rPr>
              <a:t>THANK </a:t>
            </a:r>
            <a:r>
              <a:rPr lang="id-ID" sz="5400" b="1" dirty="0">
                <a:solidFill>
                  <a:schemeClr val="accent2"/>
                </a:solidFill>
                <a:latin typeface="Work sans extrabold" pitchFamily="2" charset="0"/>
              </a:rPr>
              <a:t>- YOU</a:t>
            </a:r>
            <a:endParaRPr lang="en-US" sz="5400" b="1" dirty="0">
              <a:solidFill>
                <a:schemeClr val="accent2"/>
              </a:solidFill>
              <a:latin typeface="Work sans extrabold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37BE905-17E4-424B-B104-33971B657F74}"/>
              </a:ext>
            </a:extLst>
          </p:cNvPr>
          <p:cNvSpPr/>
          <p:nvPr/>
        </p:nvSpPr>
        <p:spPr>
          <a:xfrm>
            <a:off x="2876433" y="3822628"/>
            <a:ext cx="576380" cy="5763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6624191-851B-4E98-A323-16EA727FA0F3}"/>
              </a:ext>
            </a:extLst>
          </p:cNvPr>
          <p:cNvSpPr/>
          <p:nvPr/>
        </p:nvSpPr>
        <p:spPr>
          <a:xfrm>
            <a:off x="8252787" y="1693701"/>
            <a:ext cx="857080" cy="857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85">
            <a:extLst>
              <a:ext uri="{FF2B5EF4-FFF2-40B4-BE49-F238E27FC236}">
                <a16:creationId xmlns:a16="http://schemas.microsoft.com/office/drawing/2014/main" id="{28FA8583-F954-4512-8403-D931E03CDC57}"/>
              </a:ext>
            </a:extLst>
          </p:cNvPr>
          <p:cNvGrpSpPr/>
          <p:nvPr/>
        </p:nvGrpSpPr>
        <p:grpSpPr>
          <a:xfrm>
            <a:off x="8531416" y="1923017"/>
            <a:ext cx="299822" cy="398448"/>
            <a:chOff x="5575100" y="3734191"/>
            <a:chExt cx="315602" cy="419419"/>
          </a:xfrm>
          <a:solidFill>
            <a:schemeClr val="accent4"/>
          </a:solidFill>
        </p:grpSpPr>
        <p:sp>
          <p:nvSpPr>
            <p:cNvPr id="27" name="Freeform 108">
              <a:extLst>
                <a:ext uri="{FF2B5EF4-FFF2-40B4-BE49-F238E27FC236}">
                  <a16:creationId xmlns:a16="http://schemas.microsoft.com/office/drawing/2014/main" id="{65881ED4-FC23-498E-BE97-F8B69A5F5D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75100" y="3734191"/>
              <a:ext cx="315602" cy="419419"/>
            </a:xfrm>
            <a:custGeom>
              <a:avLst/>
              <a:gdLst/>
              <a:ahLst/>
              <a:cxnLst>
                <a:cxn ang="0">
                  <a:pos x="136" y="2"/>
                </a:cxn>
                <a:cxn ang="0">
                  <a:pos x="92" y="13"/>
                </a:cxn>
                <a:cxn ang="0">
                  <a:pos x="56" y="35"/>
                </a:cxn>
                <a:cxn ang="0">
                  <a:pos x="25" y="67"/>
                </a:cxn>
                <a:cxn ang="0">
                  <a:pos x="7" y="107"/>
                </a:cxn>
                <a:cxn ang="0">
                  <a:pos x="0" y="153"/>
                </a:cxn>
                <a:cxn ang="0">
                  <a:pos x="5" y="187"/>
                </a:cxn>
                <a:cxn ang="0">
                  <a:pos x="25" y="236"/>
                </a:cxn>
                <a:cxn ang="0">
                  <a:pos x="63" y="274"/>
                </a:cxn>
                <a:cxn ang="0">
                  <a:pos x="69" y="278"/>
                </a:cxn>
                <a:cxn ang="0">
                  <a:pos x="76" y="301"/>
                </a:cxn>
                <a:cxn ang="0">
                  <a:pos x="76" y="354"/>
                </a:cxn>
                <a:cxn ang="0">
                  <a:pos x="83" y="372"/>
                </a:cxn>
                <a:cxn ang="0">
                  <a:pos x="140" y="401"/>
                </a:cxn>
                <a:cxn ang="0">
                  <a:pos x="150" y="405"/>
                </a:cxn>
                <a:cxn ang="0">
                  <a:pos x="214" y="376"/>
                </a:cxn>
                <a:cxn ang="0">
                  <a:pos x="225" y="367"/>
                </a:cxn>
                <a:cxn ang="0">
                  <a:pos x="228" y="303"/>
                </a:cxn>
                <a:cxn ang="0">
                  <a:pos x="230" y="289"/>
                </a:cxn>
                <a:cxn ang="0">
                  <a:pos x="243" y="270"/>
                </a:cxn>
                <a:cxn ang="0">
                  <a:pos x="261" y="256"/>
                </a:cxn>
                <a:cxn ang="0">
                  <a:pos x="288" y="216"/>
                </a:cxn>
                <a:cxn ang="0">
                  <a:pos x="301" y="169"/>
                </a:cxn>
                <a:cxn ang="0">
                  <a:pos x="301" y="136"/>
                </a:cxn>
                <a:cxn ang="0">
                  <a:pos x="290" y="93"/>
                </a:cxn>
                <a:cxn ang="0">
                  <a:pos x="268" y="57"/>
                </a:cxn>
                <a:cxn ang="0">
                  <a:pos x="236" y="28"/>
                </a:cxn>
                <a:cxn ang="0">
                  <a:pos x="196" y="8"/>
                </a:cxn>
                <a:cxn ang="0">
                  <a:pos x="150" y="0"/>
                </a:cxn>
                <a:cxn ang="0">
                  <a:pos x="100" y="354"/>
                </a:cxn>
                <a:cxn ang="0">
                  <a:pos x="203" y="303"/>
                </a:cxn>
                <a:cxn ang="0">
                  <a:pos x="100" y="303"/>
                </a:cxn>
                <a:cxn ang="0">
                  <a:pos x="203" y="303"/>
                </a:cxn>
                <a:cxn ang="0">
                  <a:pos x="230" y="249"/>
                </a:cxn>
                <a:cxn ang="0">
                  <a:pos x="210" y="270"/>
                </a:cxn>
                <a:cxn ang="0">
                  <a:pos x="96" y="278"/>
                </a:cxn>
                <a:cxn ang="0">
                  <a:pos x="85" y="260"/>
                </a:cxn>
                <a:cxn ang="0">
                  <a:pos x="67" y="245"/>
                </a:cxn>
                <a:cxn ang="0">
                  <a:pos x="40" y="211"/>
                </a:cxn>
                <a:cxn ang="0">
                  <a:pos x="27" y="167"/>
                </a:cxn>
                <a:cxn ang="0">
                  <a:pos x="25" y="140"/>
                </a:cxn>
                <a:cxn ang="0">
                  <a:pos x="36" y="104"/>
                </a:cxn>
                <a:cxn ang="0">
                  <a:pos x="54" y="71"/>
                </a:cxn>
                <a:cxn ang="0">
                  <a:pos x="82" y="47"/>
                </a:cxn>
                <a:cxn ang="0">
                  <a:pos x="114" y="31"/>
                </a:cxn>
                <a:cxn ang="0">
                  <a:pos x="150" y="26"/>
                </a:cxn>
                <a:cxn ang="0">
                  <a:pos x="176" y="29"/>
                </a:cxn>
                <a:cxn ang="0">
                  <a:pos x="212" y="42"/>
                </a:cxn>
                <a:cxn ang="0">
                  <a:pos x="239" y="64"/>
                </a:cxn>
                <a:cxn ang="0">
                  <a:pos x="261" y="93"/>
                </a:cxn>
                <a:cxn ang="0">
                  <a:pos x="274" y="127"/>
                </a:cxn>
                <a:cxn ang="0">
                  <a:pos x="277" y="153"/>
                </a:cxn>
                <a:cxn ang="0">
                  <a:pos x="270" y="192"/>
                </a:cxn>
                <a:cxn ang="0">
                  <a:pos x="250" y="229"/>
                </a:cxn>
                <a:cxn ang="0">
                  <a:pos x="232" y="249"/>
                </a:cxn>
              </a:cxnLst>
              <a:rect l="0" t="0" r="r" b="b"/>
              <a:pathLst>
                <a:path w="303" h="405">
                  <a:moveTo>
                    <a:pt x="150" y="0"/>
                  </a:moveTo>
                  <a:lnTo>
                    <a:pt x="150" y="0"/>
                  </a:lnTo>
                  <a:lnTo>
                    <a:pt x="136" y="2"/>
                  </a:lnTo>
                  <a:lnTo>
                    <a:pt x="121" y="4"/>
                  </a:lnTo>
                  <a:lnTo>
                    <a:pt x="107" y="8"/>
                  </a:lnTo>
                  <a:lnTo>
                    <a:pt x="92" y="13"/>
                  </a:lnTo>
                  <a:lnTo>
                    <a:pt x="80" y="18"/>
                  </a:lnTo>
                  <a:lnTo>
                    <a:pt x="67" y="28"/>
                  </a:lnTo>
                  <a:lnTo>
                    <a:pt x="56" y="35"/>
                  </a:lnTo>
                  <a:lnTo>
                    <a:pt x="45" y="46"/>
                  </a:lnTo>
                  <a:lnTo>
                    <a:pt x="34" y="57"/>
                  </a:lnTo>
                  <a:lnTo>
                    <a:pt x="25" y="67"/>
                  </a:lnTo>
                  <a:lnTo>
                    <a:pt x="18" y="80"/>
                  </a:lnTo>
                  <a:lnTo>
                    <a:pt x="13" y="93"/>
                  </a:lnTo>
                  <a:lnTo>
                    <a:pt x="7" y="107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2" y="171"/>
                  </a:lnTo>
                  <a:lnTo>
                    <a:pt x="5" y="187"/>
                  </a:lnTo>
                  <a:lnTo>
                    <a:pt x="9" y="205"/>
                  </a:lnTo>
                  <a:lnTo>
                    <a:pt x="16" y="221"/>
                  </a:lnTo>
                  <a:lnTo>
                    <a:pt x="25" y="236"/>
                  </a:lnTo>
                  <a:lnTo>
                    <a:pt x="36" y="251"/>
                  </a:lnTo>
                  <a:lnTo>
                    <a:pt x="49" y="263"/>
                  </a:lnTo>
                  <a:lnTo>
                    <a:pt x="63" y="274"/>
                  </a:lnTo>
                  <a:lnTo>
                    <a:pt x="65" y="276"/>
                  </a:lnTo>
                  <a:lnTo>
                    <a:pt x="65" y="276"/>
                  </a:lnTo>
                  <a:lnTo>
                    <a:pt x="69" y="278"/>
                  </a:lnTo>
                  <a:lnTo>
                    <a:pt x="71" y="281"/>
                  </a:lnTo>
                  <a:lnTo>
                    <a:pt x="74" y="290"/>
                  </a:lnTo>
                  <a:lnTo>
                    <a:pt x="76" y="301"/>
                  </a:lnTo>
                  <a:lnTo>
                    <a:pt x="76" y="303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6" y="359"/>
                  </a:lnTo>
                  <a:lnTo>
                    <a:pt x="80" y="367"/>
                  </a:lnTo>
                  <a:lnTo>
                    <a:pt x="83" y="372"/>
                  </a:lnTo>
                  <a:lnTo>
                    <a:pt x="89" y="376"/>
                  </a:lnTo>
                  <a:lnTo>
                    <a:pt x="140" y="401"/>
                  </a:lnTo>
                  <a:lnTo>
                    <a:pt x="140" y="401"/>
                  </a:lnTo>
                  <a:lnTo>
                    <a:pt x="145" y="403"/>
                  </a:lnTo>
                  <a:lnTo>
                    <a:pt x="150" y="405"/>
                  </a:lnTo>
                  <a:lnTo>
                    <a:pt x="150" y="405"/>
                  </a:lnTo>
                  <a:lnTo>
                    <a:pt x="158" y="403"/>
                  </a:lnTo>
                  <a:lnTo>
                    <a:pt x="163" y="401"/>
                  </a:lnTo>
                  <a:lnTo>
                    <a:pt x="214" y="376"/>
                  </a:lnTo>
                  <a:lnTo>
                    <a:pt x="214" y="376"/>
                  </a:lnTo>
                  <a:lnTo>
                    <a:pt x="219" y="372"/>
                  </a:lnTo>
                  <a:lnTo>
                    <a:pt x="225" y="367"/>
                  </a:lnTo>
                  <a:lnTo>
                    <a:pt x="227" y="359"/>
                  </a:lnTo>
                  <a:lnTo>
                    <a:pt x="228" y="354"/>
                  </a:lnTo>
                  <a:lnTo>
                    <a:pt x="228" y="303"/>
                  </a:lnTo>
                  <a:lnTo>
                    <a:pt x="228" y="303"/>
                  </a:lnTo>
                  <a:lnTo>
                    <a:pt x="228" y="296"/>
                  </a:lnTo>
                  <a:lnTo>
                    <a:pt x="230" y="289"/>
                  </a:lnTo>
                  <a:lnTo>
                    <a:pt x="236" y="278"/>
                  </a:lnTo>
                  <a:lnTo>
                    <a:pt x="241" y="272"/>
                  </a:lnTo>
                  <a:lnTo>
                    <a:pt x="243" y="270"/>
                  </a:lnTo>
                  <a:lnTo>
                    <a:pt x="248" y="267"/>
                  </a:lnTo>
                  <a:lnTo>
                    <a:pt x="248" y="267"/>
                  </a:lnTo>
                  <a:lnTo>
                    <a:pt x="261" y="256"/>
                  </a:lnTo>
                  <a:lnTo>
                    <a:pt x="272" y="243"/>
                  </a:lnTo>
                  <a:lnTo>
                    <a:pt x="281" y="231"/>
                  </a:lnTo>
                  <a:lnTo>
                    <a:pt x="288" y="216"/>
                  </a:lnTo>
                  <a:lnTo>
                    <a:pt x="294" y="200"/>
                  </a:lnTo>
                  <a:lnTo>
                    <a:pt x="299" y="185"/>
                  </a:lnTo>
                  <a:lnTo>
                    <a:pt x="301" y="169"/>
                  </a:lnTo>
                  <a:lnTo>
                    <a:pt x="303" y="153"/>
                  </a:lnTo>
                  <a:lnTo>
                    <a:pt x="303" y="153"/>
                  </a:lnTo>
                  <a:lnTo>
                    <a:pt x="301" y="136"/>
                  </a:lnTo>
                  <a:lnTo>
                    <a:pt x="299" y="122"/>
                  </a:lnTo>
                  <a:lnTo>
                    <a:pt x="295" y="107"/>
                  </a:lnTo>
                  <a:lnTo>
                    <a:pt x="290" y="93"/>
                  </a:lnTo>
                  <a:lnTo>
                    <a:pt x="285" y="80"/>
                  </a:lnTo>
                  <a:lnTo>
                    <a:pt x="275" y="67"/>
                  </a:lnTo>
                  <a:lnTo>
                    <a:pt x="268" y="57"/>
                  </a:lnTo>
                  <a:lnTo>
                    <a:pt x="257" y="46"/>
                  </a:lnTo>
                  <a:lnTo>
                    <a:pt x="246" y="35"/>
                  </a:lnTo>
                  <a:lnTo>
                    <a:pt x="236" y="28"/>
                  </a:lnTo>
                  <a:lnTo>
                    <a:pt x="223" y="18"/>
                  </a:lnTo>
                  <a:lnTo>
                    <a:pt x="210" y="13"/>
                  </a:lnTo>
                  <a:lnTo>
                    <a:pt x="196" y="8"/>
                  </a:lnTo>
                  <a:lnTo>
                    <a:pt x="181" y="4"/>
                  </a:lnTo>
                  <a:lnTo>
                    <a:pt x="167" y="2"/>
                  </a:lnTo>
                  <a:lnTo>
                    <a:pt x="150" y="0"/>
                  </a:lnTo>
                  <a:lnTo>
                    <a:pt x="150" y="0"/>
                  </a:lnTo>
                  <a:close/>
                  <a:moveTo>
                    <a:pt x="150" y="379"/>
                  </a:moveTo>
                  <a:lnTo>
                    <a:pt x="100" y="354"/>
                  </a:lnTo>
                  <a:lnTo>
                    <a:pt x="203" y="354"/>
                  </a:lnTo>
                  <a:lnTo>
                    <a:pt x="150" y="379"/>
                  </a:lnTo>
                  <a:close/>
                  <a:moveTo>
                    <a:pt x="203" y="303"/>
                  </a:moveTo>
                  <a:lnTo>
                    <a:pt x="203" y="328"/>
                  </a:lnTo>
                  <a:lnTo>
                    <a:pt x="100" y="328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203" y="303"/>
                  </a:lnTo>
                  <a:lnTo>
                    <a:pt x="203" y="303"/>
                  </a:lnTo>
                  <a:close/>
                  <a:moveTo>
                    <a:pt x="232" y="249"/>
                  </a:moveTo>
                  <a:lnTo>
                    <a:pt x="232" y="249"/>
                  </a:lnTo>
                  <a:lnTo>
                    <a:pt x="230" y="249"/>
                  </a:lnTo>
                  <a:lnTo>
                    <a:pt x="223" y="254"/>
                  </a:lnTo>
                  <a:lnTo>
                    <a:pt x="214" y="263"/>
                  </a:lnTo>
                  <a:lnTo>
                    <a:pt x="210" y="270"/>
                  </a:lnTo>
                  <a:lnTo>
                    <a:pt x="207" y="278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4" y="270"/>
                  </a:lnTo>
                  <a:lnTo>
                    <a:pt x="91" y="265"/>
                  </a:lnTo>
                  <a:lnTo>
                    <a:pt x="85" y="260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7" y="245"/>
                  </a:lnTo>
                  <a:lnTo>
                    <a:pt x="56" y="234"/>
                  </a:lnTo>
                  <a:lnTo>
                    <a:pt x="47" y="223"/>
                  </a:lnTo>
                  <a:lnTo>
                    <a:pt x="40" y="211"/>
                  </a:lnTo>
                  <a:lnTo>
                    <a:pt x="34" y="196"/>
                  </a:lnTo>
                  <a:lnTo>
                    <a:pt x="29" y="182"/>
                  </a:lnTo>
                  <a:lnTo>
                    <a:pt x="27" y="167"/>
                  </a:lnTo>
                  <a:lnTo>
                    <a:pt x="25" y="153"/>
                  </a:lnTo>
                  <a:lnTo>
                    <a:pt x="25" y="153"/>
                  </a:lnTo>
                  <a:lnTo>
                    <a:pt x="25" y="140"/>
                  </a:lnTo>
                  <a:lnTo>
                    <a:pt x="27" y="127"/>
                  </a:lnTo>
                  <a:lnTo>
                    <a:pt x="31" y="115"/>
                  </a:lnTo>
                  <a:lnTo>
                    <a:pt x="36" y="104"/>
                  </a:lnTo>
                  <a:lnTo>
                    <a:pt x="40" y="93"/>
                  </a:lnTo>
                  <a:lnTo>
                    <a:pt x="47" y="82"/>
                  </a:lnTo>
                  <a:lnTo>
                    <a:pt x="54" y="71"/>
                  </a:lnTo>
                  <a:lnTo>
                    <a:pt x="62" y="64"/>
                  </a:lnTo>
                  <a:lnTo>
                    <a:pt x="71" y="55"/>
                  </a:lnTo>
                  <a:lnTo>
                    <a:pt x="82" y="47"/>
                  </a:lnTo>
                  <a:lnTo>
                    <a:pt x="91" y="42"/>
                  </a:lnTo>
                  <a:lnTo>
                    <a:pt x="101" y="37"/>
                  </a:lnTo>
                  <a:lnTo>
                    <a:pt x="114" y="31"/>
                  </a:lnTo>
                  <a:lnTo>
                    <a:pt x="125" y="29"/>
                  </a:lnTo>
                  <a:lnTo>
                    <a:pt x="138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65" y="28"/>
                  </a:lnTo>
                  <a:lnTo>
                    <a:pt x="176" y="29"/>
                  </a:lnTo>
                  <a:lnTo>
                    <a:pt x="188" y="31"/>
                  </a:lnTo>
                  <a:lnTo>
                    <a:pt x="199" y="37"/>
                  </a:lnTo>
                  <a:lnTo>
                    <a:pt x="212" y="42"/>
                  </a:lnTo>
                  <a:lnTo>
                    <a:pt x="221" y="47"/>
                  </a:lnTo>
                  <a:lnTo>
                    <a:pt x="232" y="55"/>
                  </a:lnTo>
                  <a:lnTo>
                    <a:pt x="239" y="64"/>
                  </a:lnTo>
                  <a:lnTo>
                    <a:pt x="248" y="71"/>
                  </a:lnTo>
                  <a:lnTo>
                    <a:pt x="256" y="82"/>
                  </a:lnTo>
                  <a:lnTo>
                    <a:pt x="261" y="93"/>
                  </a:lnTo>
                  <a:lnTo>
                    <a:pt x="266" y="104"/>
                  </a:lnTo>
                  <a:lnTo>
                    <a:pt x="272" y="115"/>
                  </a:lnTo>
                  <a:lnTo>
                    <a:pt x="274" y="127"/>
                  </a:lnTo>
                  <a:lnTo>
                    <a:pt x="275" y="140"/>
                  </a:lnTo>
                  <a:lnTo>
                    <a:pt x="277" y="153"/>
                  </a:lnTo>
                  <a:lnTo>
                    <a:pt x="277" y="153"/>
                  </a:lnTo>
                  <a:lnTo>
                    <a:pt x="275" y="165"/>
                  </a:lnTo>
                  <a:lnTo>
                    <a:pt x="274" y="180"/>
                  </a:lnTo>
                  <a:lnTo>
                    <a:pt x="270" y="192"/>
                  </a:lnTo>
                  <a:lnTo>
                    <a:pt x="265" y="205"/>
                  </a:lnTo>
                  <a:lnTo>
                    <a:pt x="259" y="218"/>
                  </a:lnTo>
                  <a:lnTo>
                    <a:pt x="250" y="229"/>
                  </a:lnTo>
                  <a:lnTo>
                    <a:pt x="243" y="240"/>
                  </a:lnTo>
                  <a:lnTo>
                    <a:pt x="232" y="249"/>
                  </a:lnTo>
                  <a:lnTo>
                    <a:pt x="232" y="2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tx2"/>
                </a:solidFill>
              </a:endParaRPr>
            </a:p>
          </p:txBody>
        </p:sp>
        <p:sp>
          <p:nvSpPr>
            <p:cNvPr id="28" name="Freeform 109">
              <a:extLst>
                <a:ext uri="{FF2B5EF4-FFF2-40B4-BE49-F238E27FC236}">
                  <a16:creationId xmlns:a16="http://schemas.microsoft.com/office/drawing/2014/main" id="{E637F07E-B8D7-4B80-A597-B3353F91D5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2901" y="3788176"/>
              <a:ext cx="103817" cy="10381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2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9" y="24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24" y="27"/>
                </a:cxn>
                <a:cxn ang="0">
                  <a:pos x="35" y="31"/>
                </a:cxn>
                <a:cxn ang="0">
                  <a:pos x="46" y="36"/>
                </a:cxn>
                <a:cxn ang="0">
                  <a:pos x="57" y="44"/>
                </a:cxn>
                <a:cxn ang="0">
                  <a:pos x="64" y="53"/>
                </a:cxn>
                <a:cxn ang="0">
                  <a:pos x="71" y="64"/>
                </a:cxn>
                <a:cxn ang="0">
                  <a:pos x="75" y="76"/>
                </a:cxn>
                <a:cxn ang="0">
                  <a:pos x="77" y="89"/>
                </a:cxn>
                <a:cxn ang="0">
                  <a:pos x="77" y="89"/>
                </a:cxn>
                <a:cxn ang="0">
                  <a:pos x="78" y="94"/>
                </a:cxn>
                <a:cxn ang="0">
                  <a:pos x="80" y="98"/>
                </a:cxn>
                <a:cxn ang="0">
                  <a:pos x="84" y="102"/>
                </a:cxn>
                <a:cxn ang="0">
                  <a:pos x="89" y="102"/>
                </a:cxn>
                <a:cxn ang="0">
                  <a:pos x="89" y="102"/>
                </a:cxn>
                <a:cxn ang="0">
                  <a:pos x="95" y="102"/>
                </a:cxn>
                <a:cxn ang="0">
                  <a:pos x="98" y="98"/>
                </a:cxn>
                <a:cxn ang="0">
                  <a:pos x="100" y="94"/>
                </a:cxn>
                <a:cxn ang="0">
                  <a:pos x="102" y="89"/>
                </a:cxn>
                <a:cxn ang="0">
                  <a:pos x="102" y="89"/>
                </a:cxn>
                <a:cxn ang="0">
                  <a:pos x="100" y="69"/>
                </a:cxn>
                <a:cxn ang="0">
                  <a:pos x="95" y="51"/>
                </a:cxn>
                <a:cxn ang="0">
                  <a:pos x="86" y="36"/>
                </a:cxn>
                <a:cxn ang="0">
                  <a:pos x="75" y="24"/>
                </a:cxn>
                <a:cxn ang="0">
                  <a:pos x="60" y="13"/>
                </a:cxn>
                <a:cxn ang="0">
                  <a:pos x="46" y="6"/>
                </a:cxn>
                <a:cxn ang="0">
                  <a:pos x="29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2" h="102">
                  <a:moveTo>
                    <a:pt x="13" y="0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9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24" y="27"/>
                  </a:lnTo>
                  <a:lnTo>
                    <a:pt x="35" y="31"/>
                  </a:lnTo>
                  <a:lnTo>
                    <a:pt x="46" y="36"/>
                  </a:lnTo>
                  <a:lnTo>
                    <a:pt x="57" y="44"/>
                  </a:lnTo>
                  <a:lnTo>
                    <a:pt x="64" y="53"/>
                  </a:lnTo>
                  <a:lnTo>
                    <a:pt x="71" y="64"/>
                  </a:lnTo>
                  <a:lnTo>
                    <a:pt x="75" y="76"/>
                  </a:lnTo>
                  <a:lnTo>
                    <a:pt x="77" y="89"/>
                  </a:lnTo>
                  <a:lnTo>
                    <a:pt x="77" y="89"/>
                  </a:lnTo>
                  <a:lnTo>
                    <a:pt x="78" y="94"/>
                  </a:lnTo>
                  <a:lnTo>
                    <a:pt x="80" y="98"/>
                  </a:lnTo>
                  <a:lnTo>
                    <a:pt x="84" y="102"/>
                  </a:lnTo>
                  <a:lnTo>
                    <a:pt x="89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8" y="98"/>
                  </a:lnTo>
                  <a:lnTo>
                    <a:pt x="100" y="94"/>
                  </a:lnTo>
                  <a:lnTo>
                    <a:pt x="102" y="89"/>
                  </a:lnTo>
                  <a:lnTo>
                    <a:pt x="102" y="89"/>
                  </a:lnTo>
                  <a:lnTo>
                    <a:pt x="100" y="69"/>
                  </a:lnTo>
                  <a:lnTo>
                    <a:pt x="95" y="51"/>
                  </a:lnTo>
                  <a:lnTo>
                    <a:pt x="86" y="36"/>
                  </a:lnTo>
                  <a:lnTo>
                    <a:pt x="75" y="24"/>
                  </a:lnTo>
                  <a:lnTo>
                    <a:pt x="60" y="13"/>
                  </a:lnTo>
                  <a:lnTo>
                    <a:pt x="46" y="6"/>
                  </a:lnTo>
                  <a:lnTo>
                    <a:pt x="29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solidFill>
                  <a:schemeClr val="tx2"/>
                </a:solidFill>
              </a:endParaRPr>
            </a:p>
          </p:txBody>
        </p:sp>
      </p:grpSp>
      <p:sp>
        <p:nvSpPr>
          <p:cNvPr id="44" name="Content Placeholder 4">
            <a:extLst>
              <a:ext uri="{FF2B5EF4-FFF2-40B4-BE49-F238E27FC236}">
                <a16:creationId xmlns:a16="http://schemas.microsoft.com/office/drawing/2014/main" id="{3360B6A9-3273-4D61-AB7F-BB349585E02C}"/>
              </a:ext>
            </a:extLst>
          </p:cNvPr>
          <p:cNvSpPr txBox="1">
            <a:spLocks/>
          </p:cNvSpPr>
          <p:nvPr/>
        </p:nvSpPr>
        <p:spPr>
          <a:xfrm>
            <a:off x="2761244" y="3977519"/>
            <a:ext cx="806756" cy="3437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200" b="1" i="1" spc="3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04024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B3A133A-88AE-4B97-B327-C622BBCB4DA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4" r="6104"/>
          <a:stretch>
            <a:fillRect/>
          </a:stretch>
        </p:blipFill>
        <p:spPr/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BAEE5D-EAB4-48E8-AE74-139BDD56545B}"/>
              </a:ext>
            </a:extLst>
          </p:cNvPr>
          <p:cNvSpPr txBox="1"/>
          <p:nvPr/>
        </p:nvSpPr>
        <p:spPr>
          <a:xfrm>
            <a:off x="3486150" y="1986575"/>
            <a:ext cx="7820025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Recruiting should be very intentional. </a:t>
            </a:r>
          </a:p>
          <a:p>
            <a:pPr algn="ctr"/>
            <a:r>
              <a:rPr lang="en-US" sz="3200" dirty="0">
                <a:solidFill>
                  <a:srgbClr val="222222"/>
                </a:solidFill>
                <a:latin typeface="Arial" panose="020B0604020202020204" pitchFamily="34" charset="0"/>
              </a:rPr>
              <a:t>Go through the numbers, without treating people like numbers. It’s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game </a:t>
            </a:r>
            <a:r>
              <a:rPr lang="en-US" sz="3200" dirty="0">
                <a:solidFill>
                  <a:srgbClr val="222222"/>
                </a:solidFill>
                <a:latin typeface="Arial" panose="020B0604020202020204" pitchFamily="34" charset="0"/>
              </a:rPr>
              <a:t>of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sifting and sorting to find the right people to help you build. Recruiting the best players helps you win the game! </a:t>
            </a:r>
            <a:endParaRPr lang="en-US" sz="32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There are many methods</a:t>
            </a:r>
          </a:p>
          <a:p>
            <a:pPr algn="ctr"/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we use to do it....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7839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907BC388-436C-4CCD-AA54-D07B58B367BD}"/>
              </a:ext>
            </a:extLst>
          </p:cNvPr>
          <p:cNvSpPr/>
          <p:nvPr/>
        </p:nvSpPr>
        <p:spPr>
          <a:xfrm>
            <a:off x="1868388" y="2606012"/>
            <a:ext cx="3084041" cy="37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chemeClr val="accent3"/>
                </a:solidFill>
                <a:latin typeface="Work sans" pitchFamily="2" charset="0"/>
                <a:cs typeface="Segoe UI" panose="020B0502040204020203" pitchFamily="34" charset="0"/>
              </a:rPr>
              <a:t>C. CHILDREN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F333DA1-D633-48C8-90AF-D8286D9F1EFC}"/>
              </a:ext>
            </a:extLst>
          </p:cNvPr>
          <p:cNvSpPr/>
          <p:nvPr/>
        </p:nvSpPr>
        <p:spPr>
          <a:xfrm>
            <a:off x="5099435" y="2606012"/>
            <a:ext cx="3084041" cy="37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chemeClr val="accent2"/>
                </a:solidFill>
                <a:latin typeface="Work sans" pitchFamily="2" charset="0"/>
                <a:cs typeface="Segoe UI" panose="020B0502040204020203" pitchFamily="34" charset="0"/>
              </a:rPr>
              <a:t>H. HOMEOWNERS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9280D22-4458-4C18-9C96-A8D56DAB1AAE}"/>
              </a:ext>
            </a:extLst>
          </p:cNvPr>
          <p:cNvSpPr/>
          <p:nvPr/>
        </p:nvSpPr>
        <p:spPr>
          <a:xfrm>
            <a:off x="8358433" y="2606012"/>
            <a:ext cx="1276915" cy="37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chemeClr val="accent3"/>
                </a:solidFill>
                <a:latin typeface="Work sans" pitchFamily="2" charset="0"/>
                <a:cs typeface="Segoe UI" panose="020B0502040204020203" pitchFamily="34" charset="0"/>
              </a:rPr>
              <a:t>A. AGE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E4122C6-E164-4764-AE7D-58173BF1CFFE}"/>
              </a:ext>
            </a:extLst>
          </p:cNvPr>
          <p:cNvSpPr/>
          <p:nvPr/>
        </p:nvSpPr>
        <p:spPr>
          <a:xfrm>
            <a:off x="1868388" y="4558183"/>
            <a:ext cx="3084041" cy="37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chemeClr val="accent4"/>
                </a:solidFill>
                <a:latin typeface="Work sans" pitchFamily="2" charset="0"/>
                <a:cs typeface="Segoe UI" panose="020B0502040204020203" pitchFamily="34" charset="0"/>
              </a:rPr>
              <a:t>M. MARRIED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E44448E-144A-453F-BF3F-24FB31EB1E50}"/>
              </a:ext>
            </a:extLst>
          </p:cNvPr>
          <p:cNvSpPr/>
          <p:nvPr/>
        </p:nvSpPr>
        <p:spPr>
          <a:xfrm>
            <a:off x="5099435" y="4558183"/>
            <a:ext cx="3084041" cy="37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chemeClr val="accent3"/>
                </a:solidFill>
                <a:latin typeface="Work sans" pitchFamily="2" charset="0"/>
                <a:cs typeface="Segoe UI" panose="020B0502040204020203" pitchFamily="34" charset="0"/>
              </a:rPr>
              <a:t>P. PROFESSIONAL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5A0DEFC-F562-431A-88A3-0A648D36C190}"/>
              </a:ext>
            </a:extLst>
          </p:cNvPr>
          <p:cNvSpPr/>
          <p:nvPr/>
        </p:nvSpPr>
        <p:spPr>
          <a:xfrm>
            <a:off x="8093328" y="4558183"/>
            <a:ext cx="3084041" cy="375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chemeClr val="accent4"/>
                </a:solidFill>
                <a:latin typeface="Work sans" pitchFamily="2" charset="0"/>
                <a:cs typeface="Segoe UI" panose="020B0502040204020203" pitchFamily="34" charset="0"/>
              </a:rPr>
              <a:t>S. SUCCESSFUL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C70B81B-B89D-4DD6-991D-6C0BD138C9AD}"/>
              </a:ext>
            </a:extLst>
          </p:cNvPr>
          <p:cNvSpPr/>
          <p:nvPr/>
        </p:nvSpPr>
        <p:spPr>
          <a:xfrm>
            <a:off x="0" y="0"/>
            <a:ext cx="1016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24745E3-ED90-44DF-B3B3-C3551D51DC23}"/>
              </a:ext>
            </a:extLst>
          </p:cNvPr>
          <p:cNvSpPr/>
          <p:nvPr/>
        </p:nvSpPr>
        <p:spPr>
          <a:xfrm>
            <a:off x="0" y="3429000"/>
            <a:ext cx="101600" cy="3429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F1FAB96B-7ED8-48D3-837B-7019630CE20B}"/>
              </a:ext>
            </a:extLst>
          </p:cNvPr>
          <p:cNvSpPr/>
          <p:nvPr/>
        </p:nvSpPr>
        <p:spPr>
          <a:xfrm>
            <a:off x="4325233" y="679023"/>
            <a:ext cx="3734231" cy="1495980"/>
          </a:xfrm>
          <a:prstGeom prst="roundRect">
            <a:avLst>
              <a:gd name="adj" fmla="val 10612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1DB91F3-528B-4CDC-86B3-8E124F940A74}"/>
              </a:ext>
            </a:extLst>
          </p:cNvPr>
          <p:cNvSpPr txBox="1"/>
          <p:nvPr/>
        </p:nvSpPr>
        <p:spPr>
          <a:xfrm>
            <a:off x="4495731" y="957252"/>
            <a:ext cx="3393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Work sans" pitchFamily="2" charset="0"/>
              </a:rPr>
              <a:t>C.H.A.M.P.S.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2F8719B-A0DA-4E90-B062-3639796F6726}"/>
              </a:ext>
            </a:extLst>
          </p:cNvPr>
          <p:cNvSpPr/>
          <p:nvPr/>
        </p:nvSpPr>
        <p:spPr>
          <a:xfrm>
            <a:off x="7786294" y="420704"/>
            <a:ext cx="547914" cy="5479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9" name="Group 85">
            <a:extLst>
              <a:ext uri="{FF2B5EF4-FFF2-40B4-BE49-F238E27FC236}">
                <a16:creationId xmlns:a16="http://schemas.microsoft.com/office/drawing/2014/main" id="{70A24599-95BE-4069-B787-06E6F334AC8A}"/>
              </a:ext>
            </a:extLst>
          </p:cNvPr>
          <p:cNvGrpSpPr/>
          <p:nvPr/>
        </p:nvGrpSpPr>
        <p:grpSpPr>
          <a:xfrm>
            <a:off x="7964416" y="567301"/>
            <a:ext cx="191670" cy="254720"/>
            <a:chOff x="5575100" y="3734191"/>
            <a:chExt cx="315602" cy="419419"/>
          </a:xfrm>
          <a:solidFill>
            <a:schemeClr val="accent4"/>
          </a:solidFill>
        </p:grpSpPr>
        <p:sp>
          <p:nvSpPr>
            <p:cNvPr id="60" name="Freeform 108">
              <a:extLst>
                <a:ext uri="{FF2B5EF4-FFF2-40B4-BE49-F238E27FC236}">
                  <a16:creationId xmlns:a16="http://schemas.microsoft.com/office/drawing/2014/main" id="{0BF745EA-0D22-44B1-A54B-3BBC5EDEBE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75100" y="3734191"/>
              <a:ext cx="315602" cy="419419"/>
            </a:xfrm>
            <a:custGeom>
              <a:avLst/>
              <a:gdLst/>
              <a:ahLst/>
              <a:cxnLst>
                <a:cxn ang="0">
                  <a:pos x="136" y="2"/>
                </a:cxn>
                <a:cxn ang="0">
                  <a:pos x="92" y="13"/>
                </a:cxn>
                <a:cxn ang="0">
                  <a:pos x="56" y="35"/>
                </a:cxn>
                <a:cxn ang="0">
                  <a:pos x="25" y="67"/>
                </a:cxn>
                <a:cxn ang="0">
                  <a:pos x="7" y="107"/>
                </a:cxn>
                <a:cxn ang="0">
                  <a:pos x="0" y="153"/>
                </a:cxn>
                <a:cxn ang="0">
                  <a:pos x="5" y="187"/>
                </a:cxn>
                <a:cxn ang="0">
                  <a:pos x="25" y="236"/>
                </a:cxn>
                <a:cxn ang="0">
                  <a:pos x="63" y="274"/>
                </a:cxn>
                <a:cxn ang="0">
                  <a:pos x="69" y="278"/>
                </a:cxn>
                <a:cxn ang="0">
                  <a:pos x="76" y="301"/>
                </a:cxn>
                <a:cxn ang="0">
                  <a:pos x="76" y="354"/>
                </a:cxn>
                <a:cxn ang="0">
                  <a:pos x="83" y="372"/>
                </a:cxn>
                <a:cxn ang="0">
                  <a:pos x="140" y="401"/>
                </a:cxn>
                <a:cxn ang="0">
                  <a:pos x="150" y="405"/>
                </a:cxn>
                <a:cxn ang="0">
                  <a:pos x="214" y="376"/>
                </a:cxn>
                <a:cxn ang="0">
                  <a:pos x="225" y="367"/>
                </a:cxn>
                <a:cxn ang="0">
                  <a:pos x="228" y="303"/>
                </a:cxn>
                <a:cxn ang="0">
                  <a:pos x="230" y="289"/>
                </a:cxn>
                <a:cxn ang="0">
                  <a:pos x="243" y="270"/>
                </a:cxn>
                <a:cxn ang="0">
                  <a:pos x="261" y="256"/>
                </a:cxn>
                <a:cxn ang="0">
                  <a:pos x="288" y="216"/>
                </a:cxn>
                <a:cxn ang="0">
                  <a:pos x="301" y="169"/>
                </a:cxn>
                <a:cxn ang="0">
                  <a:pos x="301" y="136"/>
                </a:cxn>
                <a:cxn ang="0">
                  <a:pos x="290" y="93"/>
                </a:cxn>
                <a:cxn ang="0">
                  <a:pos x="268" y="57"/>
                </a:cxn>
                <a:cxn ang="0">
                  <a:pos x="236" y="28"/>
                </a:cxn>
                <a:cxn ang="0">
                  <a:pos x="196" y="8"/>
                </a:cxn>
                <a:cxn ang="0">
                  <a:pos x="150" y="0"/>
                </a:cxn>
                <a:cxn ang="0">
                  <a:pos x="100" y="354"/>
                </a:cxn>
                <a:cxn ang="0">
                  <a:pos x="203" y="303"/>
                </a:cxn>
                <a:cxn ang="0">
                  <a:pos x="100" y="303"/>
                </a:cxn>
                <a:cxn ang="0">
                  <a:pos x="203" y="303"/>
                </a:cxn>
                <a:cxn ang="0">
                  <a:pos x="230" y="249"/>
                </a:cxn>
                <a:cxn ang="0">
                  <a:pos x="210" y="270"/>
                </a:cxn>
                <a:cxn ang="0">
                  <a:pos x="96" y="278"/>
                </a:cxn>
                <a:cxn ang="0">
                  <a:pos x="85" y="260"/>
                </a:cxn>
                <a:cxn ang="0">
                  <a:pos x="67" y="245"/>
                </a:cxn>
                <a:cxn ang="0">
                  <a:pos x="40" y="211"/>
                </a:cxn>
                <a:cxn ang="0">
                  <a:pos x="27" y="167"/>
                </a:cxn>
                <a:cxn ang="0">
                  <a:pos x="25" y="140"/>
                </a:cxn>
                <a:cxn ang="0">
                  <a:pos x="36" y="104"/>
                </a:cxn>
                <a:cxn ang="0">
                  <a:pos x="54" y="71"/>
                </a:cxn>
                <a:cxn ang="0">
                  <a:pos x="82" y="47"/>
                </a:cxn>
                <a:cxn ang="0">
                  <a:pos x="114" y="31"/>
                </a:cxn>
                <a:cxn ang="0">
                  <a:pos x="150" y="26"/>
                </a:cxn>
                <a:cxn ang="0">
                  <a:pos x="176" y="29"/>
                </a:cxn>
                <a:cxn ang="0">
                  <a:pos x="212" y="42"/>
                </a:cxn>
                <a:cxn ang="0">
                  <a:pos x="239" y="64"/>
                </a:cxn>
                <a:cxn ang="0">
                  <a:pos x="261" y="93"/>
                </a:cxn>
                <a:cxn ang="0">
                  <a:pos x="274" y="127"/>
                </a:cxn>
                <a:cxn ang="0">
                  <a:pos x="277" y="153"/>
                </a:cxn>
                <a:cxn ang="0">
                  <a:pos x="270" y="192"/>
                </a:cxn>
                <a:cxn ang="0">
                  <a:pos x="250" y="229"/>
                </a:cxn>
                <a:cxn ang="0">
                  <a:pos x="232" y="249"/>
                </a:cxn>
              </a:cxnLst>
              <a:rect l="0" t="0" r="r" b="b"/>
              <a:pathLst>
                <a:path w="303" h="405">
                  <a:moveTo>
                    <a:pt x="150" y="0"/>
                  </a:moveTo>
                  <a:lnTo>
                    <a:pt x="150" y="0"/>
                  </a:lnTo>
                  <a:lnTo>
                    <a:pt x="136" y="2"/>
                  </a:lnTo>
                  <a:lnTo>
                    <a:pt x="121" y="4"/>
                  </a:lnTo>
                  <a:lnTo>
                    <a:pt x="107" y="8"/>
                  </a:lnTo>
                  <a:lnTo>
                    <a:pt x="92" y="13"/>
                  </a:lnTo>
                  <a:lnTo>
                    <a:pt x="80" y="18"/>
                  </a:lnTo>
                  <a:lnTo>
                    <a:pt x="67" y="28"/>
                  </a:lnTo>
                  <a:lnTo>
                    <a:pt x="56" y="35"/>
                  </a:lnTo>
                  <a:lnTo>
                    <a:pt x="45" y="46"/>
                  </a:lnTo>
                  <a:lnTo>
                    <a:pt x="34" y="57"/>
                  </a:lnTo>
                  <a:lnTo>
                    <a:pt x="25" y="67"/>
                  </a:lnTo>
                  <a:lnTo>
                    <a:pt x="18" y="80"/>
                  </a:lnTo>
                  <a:lnTo>
                    <a:pt x="13" y="93"/>
                  </a:lnTo>
                  <a:lnTo>
                    <a:pt x="7" y="107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2" y="171"/>
                  </a:lnTo>
                  <a:lnTo>
                    <a:pt x="5" y="187"/>
                  </a:lnTo>
                  <a:lnTo>
                    <a:pt x="9" y="205"/>
                  </a:lnTo>
                  <a:lnTo>
                    <a:pt x="16" y="221"/>
                  </a:lnTo>
                  <a:lnTo>
                    <a:pt x="25" y="236"/>
                  </a:lnTo>
                  <a:lnTo>
                    <a:pt x="36" y="251"/>
                  </a:lnTo>
                  <a:lnTo>
                    <a:pt x="49" y="263"/>
                  </a:lnTo>
                  <a:lnTo>
                    <a:pt x="63" y="274"/>
                  </a:lnTo>
                  <a:lnTo>
                    <a:pt x="65" y="276"/>
                  </a:lnTo>
                  <a:lnTo>
                    <a:pt x="65" y="276"/>
                  </a:lnTo>
                  <a:lnTo>
                    <a:pt x="69" y="278"/>
                  </a:lnTo>
                  <a:lnTo>
                    <a:pt x="71" y="281"/>
                  </a:lnTo>
                  <a:lnTo>
                    <a:pt x="74" y="290"/>
                  </a:lnTo>
                  <a:lnTo>
                    <a:pt x="76" y="301"/>
                  </a:lnTo>
                  <a:lnTo>
                    <a:pt x="76" y="303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6" y="359"/>
                  </a:lnTo>
                  <a:lnTo>
                    <a:pt x="80" y="367"/>
                  </a:lnTo>
                  <a:lnTo>
                    <a:pt x="83" y="372"/>
                  </a:lnTo>
                  <a:lnTo>
                    <a:pt x="89" y="376"/>
                  </a:lnTo>
                  <a:lnTo>
                    <a:pt x="140" y="401"/>
                  </a:lnTo>
                  <a:lnTo>
                    <a:pt x="140" y="401"/>
                  </a:lnTo>
                  <a:lnTo>
                    <a:pt x="145" y="403"/>
                  </a:lnTo>
                  <a:lnTo>
                    <a:pt x="150" y="405"/>
                  </a:lnTo>
                  <a:lnTo>
                    <a:pt x="150" y="405"/>
                  </a:lnTo>
                  <a:lnTo>
                    <a:pt x="158" y="403"/>
                  </a:lnTo>
                  <a:lnTo>
                    <a:pt x="163" y="401"/>
                  </a:lnTo>
                  <a:lnTo>
                    <a:pt x="214" y="376"/>
                  </a:lnTo>
                  <a:lnTo>
                    <a:pt x="214" y="376"/>
                  </a:lnTo>
                  <a:lnTo>
                    <a:pt x="219" y="372"/>
                  </a:lnTo>
                  <a:lnTo>
                    <a:pt x="225" y="367"/>
                  </a:lnTo>
                  <a:lnTo>
                    <a:pt x="227" y="359"/>
                  </a:lnTo>
                  <a:lnTo>
                    <a:pt x="228" y="354"/>
                  </a:lnTo>
                  <a:lnTo>
                    <a:pt x="228" y="303"/>
                  </a:lnTo>
                  <a:lnTo>
                    <a:pt x="228" y="303"/>
                  </a:lnTo>
                  <a:lnTo>
                    <a:pt x="228" y="296"/>
                  </a:lnTo>
                  <a:lnTo>
                    <a:pt x="230" y="289"/>
                  </a:lnTo>
                  <a:lnTo>
                    <a:pt x="236" y="278"/>
                  </a:lnTo>
                  <a:lnTo>
                    <a:pt x="241" y="272"/>
                  </a:lnTo>
                  <a:lnTo>
                    <a:pt x="243" y="270"/>
                  </a:lnTo>
                  <a:lnTo>
                    <a:pt x="248" y="267"/>
                  </a:lnTo>
                  <a:lnTo>
                    <a:pt x="248" y="267"/>
                  </a:lnTo>
                  <a:lnTo>
                    <a:pt x="261" y="256"/>
                  </a:lnTo>
                  <a:lnTo>
                    <a:pt x="272" y="243"/>
                  </a:lnTo>
                  <a:lnTo>
                    <a:pt x="281" y="231"/>
                  </a:lnTo>
                  <a:lnTo>
                    <a:pt x="288" y="216"/>
                  </a:lnTo>
                  <a:lnTo>
                    <a:pt x="294" y="200"/>
                  </a:lnTo>
                  <a:lnTo>
                    <a:pt x="299" y="185"/>
                  </a:lnTo>
                  <a:lnTo>
                    <a:pt x="301" y="169"/>
                  </a:lnTo>
                  <a:lnTo>
                    <a:pt x="303" y="153"/>
                  </a:lnTo>
                  <a:lnTo>
                    <a:pt x="303" y="153"/>
                  </a:lnTo>
                  <a:lnTo>
                    <a:pt x="301" y="136"/>
                  </a:lnTo>
                  <a:lnTo>
                    <a:pt x="299" y="122"/>
                  </a:lnTo>
                  <a:lnTo>
                    <a:pt x="295" y="107"/>
                  </a:lnTo>
                  <a:lnTo>
                    <a:pt x="290" y="93"/>
                  </a:lnTo>
                  <a:lnTo>
                    <a:pt x="285" y="80"/>
                  </a:lnTo>
                  <a:lnTo>
                    <a:pt x="275" y="67"/>
                  </a:lnTo>
                  <a:lnTo>
                    <a:pt x="268" y="57"/>
                  </a:lnTo>
                  <a:lnTo>
                    <a:pt x="257" y="46"/>
                  </a:lnTo>
                  <a:lnTo>
                    <a:pt x="246" y="35"/>
                  </a:lnTo>
                  <a:lnTo>
                    <a:pt x="236" y="28"/>
                  </a:lnTo>
                  <a:lnTo>
                    <a:pt x="223" y="18"/>
                  </a:lnTo>
                  <a:lnTo>
                    <a:pt x="210" y="13"/>
                  </a:lnTo>
                  <a:lnTo>
                    <a:pt x="196" y="8"/>
                  </a:lnTo>
                  <a:lnTo>
                    <a:pt x="181" y="4"/>
                  </a:lnTo>
                  <a:lnTo>
                    <a:pt x="167" y="2"/>
                  </a:lnTo>
                  <a:lnTo>
                    <a:pt x="150" y="0"/>
                  </a:lnTo>
                  <a:lnTo>
                    <a:pt x="150" y="0"/>
                  </a:lnTo>
                  <a:close/>
                  <a:moveTo>
                    <a:pt x="150" y="379"/>
                  </a:moveTo>
                  <a:lnTo>
                    <a:pt x="100" y="354"/>
                  </a:lnTo>
                  <a:lnTo>
                    <a:pt x="203" y="354"/>
                  </a:lnTo>
                  <a:lnTo>
                    <a:pt x="150" y="379"/>
                  </a:lnTo>
                  <a:close/>
                  <a:moveTo>
                    <a:pt x="203" y="303"/>
                  </a:moveTo>
                  <a:lnTo>
                    <a:pt x="203" y="328"/>
                  </a:lnTo>
                  <a:lnTo>
                    <a:pt x="100" y="328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203" y="303"/>
                  </a:lnTo>
                  <a:lnTo>
                    <a:pt x="203" y="303"/>
                  </a:lnTo>
                  <a:close/>
                  <a:moveTo>
                    <a:pt x="232" y="249"/>
                  </a:moveTo>
                  <a:lnTo>
                    <a:pt x="232" y="249"/>
                  </a:lnTo>
                  <a:lnTo>
                    <a:pt x="230" y="249"/>
                  </a:lnTo>
                  <a:lnTo>
                    <a:pt x="223" y="254"/>
                  </a:lnTo>
                  <a:lnTo>
                    <a:pt x="214" y="263"/>
                  </a:lnTo>
                  <a:lnTo>
                    <a:pt x="210" y="270"/>
                  </a:lnTo>
                  <a:lnTo>
                    <a:pt x="207" y="278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4" y="270"/>
                  </a:lnTo>
                  <a:lnTo>
                    <a:pt x="91" y="265"/>
                  </a:lnTo>
                  <a:lnTo>
                    <a:pt x="85" y="260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7" y="245"/>
                  </a:lnTo>
                  <a:lnTo>
                    <a:pt x="56" y="234"/>
                  </a:lnTo>
                  <a:lnTo>
                    <a:pt x="47" y="223"/>
                  </a:lnTo>
                  <a:lnTo>
                    <a:pt x="40" y="211"/>
                  </a:lnTo>
                  <a:lnTo>
                    <a:pt x="34" y="196"/>
                  </a:lnTo>
                  <a:lnTo>
                    <a:pt x="29" y="182"/>
                  </a:lnTo>
                  <a:lnTo>
                    <a:pt x="27" y="167"/>
                  </a:lnTo>
                  <a:lnTo>
                    <a:pt x="25" y="153"/>
                  </a:lnTo>
                  <a:lnTo>
                    <a:pt x="25" y="153"/>
                  </a:lnTo>
                  <a:lnTo>
                    <a:pt x="25" y="140"/>
                  </a:lnTo>
                  <a:lnTo>
                    <a:pt x="27" y="127"/>
                  </a:lnTo>
                  <a:lnTo>
                    <a:pt x="31" y="115"/>
                  </a:lnTo>
                  <a:lnTo>
                    <a:pt x="36" y="104"/>
                  </a:lnTo>
                  <a:lnTo>
                    <a:pt x="40" y="93"/>
                  </a:lnTo>
                  <a:lnTo>
                    <a:pt x="47" y="82"/>
                  </a:lnTo>
                  <a:lnTo>
                    <a:pt x="54" y="71"/>
                  </a:lnTo>
                  <a:lnTo>
                    <a:pt x="62" y="64"/>
                  </a:lnTo>
                  <a:lnTo>
                    <a:pt x="71" y="55"/>
                  </a:lnTo>
                  <a:lnTo>
                    <a:pt x="82" y="47"/>
                  </a:lnTo>
                  <a:lnTo>
                    <a:pt x="91" y="42"/>
                  </a:lnTo>
                  <a:lnTo>
                    <a:pt x="101" y="37"/>
                  </a:lnTo>
                  <a:lnTo>
                    <a:pt x="114" y="31"/>
                  </a:lnTo>
                  <a:lnTo>
                    <a:pt x="125" y="29"/>
                  </a:lnTo>
                  <a:lnTo>
                    <a:pt x="138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65" y="28"/>
                  </a:lnTo>
                  <a:lnTo>
                    <a:pt x="176" y="29"/>
                  </a:lnTo>
                  <a:lnTo>
                    <a:pt x="188" y="31"/>
                  </a:lnTo>
                  <a:lnTo>
                    <a:pt x="199" y="37"/>
                  </a:lnTo>
                  <a:lnTo>
                    <a:pt x="212" y="42"/>
                  </a:lnTo>
                  <a:lnTo>
                    <a:pt x="221" y="47"/>
                  </a:lnTo>
                  <a:lnTo>
                    <a:pt x="232" y="55"/>
                  </a:lnTo>
                  <a:lnTo>
                    <a:pt x="239" y="64"/>
                  </a:lnTo>
                  <a:lnTo>
                    <a:pt x="248" y="71"/>
                  </a:lnTo>
                  <a:lnTo>
                    <a:pt x="256" y="82"/>
                  </a:lnTo>
                  <a:lnTo>
                    <a:pt x="261" y="93"/>
                  </a:lnTo>
                  <a:lnTo>
                    <a:pt x="266" y="104"/>
                  </a:lnTo>
                  <a:lnTo>
                    <a:pt x="272" y="115"/>
                  </a:lnTo>
                  <a:lnTo>
                    <a:pt x="274" y="127"/>
                  </a:lnTo>
                  <a:lnTo>
                    <a:pt x="275" y="140"/>
                  </a:lnTo>
                  <a:lnTo>
                    <a:pt x="277" y="153"/>
                  </a:lnTo>
                  <a:lnTo>
                    <a:pt x="277" y="153"/>
                  </a:lnTo>
                  <a:lnTo>
                    <a:pt x="275" y="165"/>
                  </a:lnTo>
                  <a:lnTo>
                    <a:pt x="274" y="180"/>
                  </a:lnTo>
                  <a:lnTo>
                    <a:pt x="270" y="192"/>
                  </a:lnTo>
                  <a:lnTo>
                    <a:pt x="265" y="205"/>
                  </a:lnTo>
                  <a:lnTo>
                    <a:pt x="259" y="218"/>
                  </a:lnTo>
                  <a:lnTo>
                    <a:pt x="250" y="229"/>
                  </a:lnTo>
                  <a:lnTo>
                    <a:pt x="243" y="240"/>
                  </a:lnTo>
                  <a:lnTo>
                    <a:pt x="232" y="249"/>
                  </a:lnTo>
                  <a:lnTo>
                    <a:pt x="232" y="2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61" name="Freeform 109">
              <a:extLst>
                <a:ext uri="{FF2B5EF4-FFF2-40B4-BE49-F238E27FC236}">
                  <a16:creationId xmlns:a16="http://schemas.microsoft.com/office/drawing/2014/main" id="{4DED178B-A96B-47D3-ADB6-6B53917A98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2901" y="3788176"/>
              <a:ext cx="103817" cy="10381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2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9" y="24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24" y="27"/>
                </a:cxn>
                <a:cxn ang="0">
                  <a:pos x="35" y="31"/>
                </a:cxn>
                <a:cxn ang="0">
                  <a:pos x="46" y="36"/>
                </a:cxn>
                <a:cxn ang="0">
                  <a:pos x="57" y="44"/>
                </a:cxn>
                <a:cxn ang="0">
                  <a:pos x="64" y="53"/>
                </a:cxn>
                <a:cxn ang="0">
                  <a:pos x="71" y="64"/>
                </a:cxn>
                <a:cxn ang="0">
                  <a:pos x="75" y="76"/>
                </a:cxn>
                <a:cxn ang="0">
                  <a:pos x="77" y="89"/>
                </a:cxn>
                <a:cxn ang="0">
                  <a:pos x="77" y="89"/>
                </a:cxn>
                <a:cxn ang="0">
                  <a:pos x="78" y="94"/>
                </a:cxn>
                <a:cxn ang="0">
                  <a:pos x="80" y="98"/>
                </a:cxn>
                <a:cxn ang="0">
                  <a:pos x="84" y="102"/>
                </a:cxn>
                <a:cxn ang="0">
                  <a:pos x="89" y="102"/>
                </a:cxn>
                <a:cxn ang="0">
                  <a:pos x="89" y="102"/>
                </a:cxn>
                <a:cxn ang="0">
                  <a:pos x="95" y="102"/>
                </a:cxn>
                <a:cxn ang="0">
                  <a:pos x="98" y="98"/>
                </a:cxn>
                <a:cxn ang="0">
                  <a:pos x="100" y="94"/>
                </a:cxn>
                <a:cxn ang="0">
                  <a:pos x="102" y="89"/>
                </a:cxn>
                <a:cxn ang="0">
                  <a:pos x="102" y="89"/>
                </a:cxn>
                <a:cxn ang="0">
                  <a:pos x="100" y="69"/>
                </a:cxn>
                <a:cxn ang="0">
                  <a:pos x="95" y="51"/>
                </a:cxn>
                <a:cxn ang="0">
                  <a:pos x="86" y="36"/>
                </a:cxn>
                <a:cxn ang="0">
                  <a:pos x="75" y="24"/>
                </a:cxn>
                <a:cxn ang="0">
                  <a:pos x="60" y="13"/>
                </a:cxn>
                <a:cxn ang="0">
                  <a:pos x="46" y="6"/>
                </a:cxn>
                <a:cxn ang="0">
                  <a:pos x="29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2" h="102">
                  <a:moveTo>
                    <a:pt x="13" y="0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9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24" y="27"/>
                  </a:lnTo>
                  <a:lnTo>
                    <a:pt x="35" y="31"/>
                  </a:lnTo>
                  <a:lnTo>
                    <a:pt x="46" y="36"/>
                  </a:lnTo>
                  <a:lnTo>
                    <a:pt x="57" y="44"/>
                  </a:lnTo>
                  <a:lnTo>
                    <a:pt x="64" y="53"/>
                  </a:lnTo>
                  <a:lnTo>
                    <a:pt x="71" y="64"/>
                  </a:lnTo>
                  <a:lnTo>
                    <a:pt x="75" y="76"/>
                  </a:lnTo>
                  <a:lnTo>
                    <a:pt x="77" y="89"/>
                  </a:lnTo>
                  <a:lnTo>
                    <a:pt x="77" y="89"/>
                  </a:lnTo>
                  <a:lnTo>
                    <a:pt x="78" y="94"/>
                  </a:lnTo>
                  <a:lnTo>
                    <a:pt x="80" y="98"/>
                  </a:lnTo>
                  <a:lnTo>
                    <a:pt x="84" y="102"/>
                  </a:lnTo>
                  <a:lnTo>
                    <a:pt x="89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8" y="98"/>
                  </a:lnTo>
                  <a:lnTo>
                    <a:pt x="100" y="94"/>
                  </a:lnTo>
                  <a:lnTo>
                    <a:pt x="102" y="89"/>
                  </a:lnTo>
                  <a:lnTo>
                    <a:pt x="102" y="89"/>
                  </a:lnTo>
                  <a:lnTo>
                    <a:pt x="100" y="69"/>
                  </a:lnTo>
                  <a:lnTo>
                    <a:pt x="95" y="51"/>
                  </a:lnTo>
                  <a:lnTo>
                    <a:pt x="86" y="36"/>
                  </a:lnTo>
                  <a:lnTo>
                    <a:pt x="75" y="24"/>
                  </a:lnTo>
                  <a:lnTo>
                    <a:pt x="60" y="13"/>
                  </a:lnTo>
                  <a:lnTo>
                    <a:pt x="46" y="6"/>
                  </a:lnTo>
                  <a:lnTo>
                    <a:pt x="29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2817301-1A7B-416B-BE45-B4DE2A517561}"/>
              </a:ext>
            </a:extLst>
          </p:cNvPr>
          <p:cNvGrpSpPr/>
          <p:nvPr/>
        </p:nvGrpSpPr>
        <p:grpSpPr>
          <a:xfrm>
            <a:off x="11434495" y="6012571"/>
            <a:ext cx="637063" cy="721750"/>
            <a:chOff x="11434495" y="6012571"/>
            <a:chExt cx="637063" cy="721750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FBAC7727-7CC1-4CB4-B6FC-89DE1F677195}"/>
                </a:ext>
              </a:extLst>
            </p:cNvPr>
            <p:cNvSpPr/>
            <p:nvPr/>
          </p:nvSpPr>
          <p:spPr>
            <a:xfrm>
              <a:off x="11632810" y="6335151"/>
              <a:ext cx="399170" cy="3991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22EAED4-A2E5-47DA-8075-DFE3B1DA3952}"/>
                </a:ext>
              </a:extLst>
            </p:cNvPr>
            <p:cNvSpPr/>
            <p:nvPr/>
          </p:nvSpPr>
          <p:spPr>
            <a:xfrm>
              <a:off x="11671545" y="6012571"/>
              <a:ext cx="193430" cy="19343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C3CB6CC8-5DAA-4D6C-AE62-A706A49FC57C}"/>
                </a:ext>
              </a:extLst>
            </p:cNvPr>
            <p:cNvSpPr/>
            <p:nvPr/>
          </p:nvSpPr>
          <p:spPr>
            <a:xfrm>
              <a:off x="11434495" y="6580847"/>
              <a:ext cx="135010" cy="13501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14801C5C-61DE-461B-B7BD-B2D3EAF6524B}"/>
                </a:ext>
              </a:extLst>
            </p:cNvPr>
            <p:cNvSpPr/>
            <p:nvPr/>
          </p:nvSpPr>
          <p:spPr>
            <a:xfrm>
              <a:off x="11531454" y="6259049"/>
              <a:ext cx="76102" cy="7610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C3E88C8-592B-4A3B-96B3-52CBA70B8B51}"/>
                </a:ext>
              </a:extLst>
            </p:cNvPr>
            <p:cNvSpPr txBox="1"/>
            <p:nvPr/>
          </p:nvSpPr>
          <p:spPr>
            <a:xfrm>
              <a:off x="11593232" y="6407778"/>
              <a:ext cx="47832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050" b="1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</a:t>
              </a:r>
              <a:r>
                <a:rPr lang="en-US" sz="1050" b="1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</a:p>
          </p:txBody>
        </p:sp>
      </p:grpSp>
      <p:pic>
        <p:nvPicPr>
          <p:cNvPr id="3" name="Graphic 2" descr="Child with balloon with solid fill">
            <a:extLst>
              <a:ext uri="{FF2B5EF4-FFF2-40B4-BE49-F238E27FC236}">
                <a16:creationId xmlns:a16="http://schemas.microsoft.com/office/drawing/2014/main" id="{30AEC3FB-37B6-473D-9241-56558892C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72859" y="3101909"/>
            <a:ext cx="914400" cy="914400"/>
          </a:xfrm>
          <a:prstGeom prst="rect">
            <a:avLst/>
          </a:prstGeom>
        </p:spPr>
      </p:pic>
      <p:pic>
        <p:nvPicPr>
          <p:cNvPr id="5" name="Graphic 4" descr="Renovation (House With Sparkles) with solid fill">
            <a:extLst>
              <a:ext uri="{FF2B5EF4-FFF2-40B4-BE49-F238E27FC236}">
                <a16:creationId xmlns:a16="http://schemas.microsoft.com/office/drawing/2014/main" id="{18C442DD-952C-4FC0-856B-11615E3573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72919" y="3101909"/>
            <a:ext cx="914400" cy="914400"/>
          </a:xfrm>
          <a:prstGeom prst="rect">
            <a:avLst/>
          </a:prstGeom>
        </p:spPr>
      </p:pic>
      <p:pic>
        <p:nvPicPr>
          <p:cNvPr id="7" name="Graphic 6" descr="Wedding rings with solid fill">
            <a:extLst>
              <a:ext uri="{FF2B5EF4-FFF2-40B4-BE49-F238E27FC236}">
                <a16:creationId xmlns:a16="http://schemas.microsoft.com/office/drawing/2014/main" id="{806A334B-39D5-470D-8178-07AA345E00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67168" y="5054080"/>
            <a:ext cx="914400" cy="914400"/>
          </a:xfrm>
          <a:prstGeom prst="rect">
            <a:avLst/>
          </a:prstGeom>
        </p:spPr>
      </p:pic>
      <p:pic>
        <p:nvPicPr>
          <p:cNvPr id="9" name="Graphic 8" descr="Briefcase with solid fill">
            <a:extLst>
              <a:ext uri="{FF2B5EF4-FFF2-40B4-BE49-F238E27FC236}">
                <a16:creationId xmlns:a16="http://schemas.microsoft.com/office/drawing/2014/main" id="{D749F720-3ED2-4098-ACE0-99C860A32D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72919" y="5080046"/>
            <a:ext cx="914400" cy="914400"/>
          </a:xfrm>
          <a:prstGeom prst="rect">
            <a:avLst/>
          </a:prstGeom>
        </p:spPr>
      </p:pic>
      <p:pic>
        <p:nvPicPr>
          <p:cNvPr id="11" name="Graphic 10" descr="Excellent with solid fill">
            <a:extLst>
              <a:ext uri="{FF2B5EF4-FFF2-40B4-BE49-F238E27FC236}">
                <a16:creationId xmlns:a16="http://schemas.microsoft.com/office/drawing/2014/main" id="{A05382B7-7EB3-4A57-B378-A7AD2D185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429740" y="5054080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94700B-71FE-4D00-BD8F-99283F10CA33}"/>
              </a:ext>
            </a:extLst>
          </p:cNvPr>
          <p:cNvSpPr txBox="1"/>
          <p:nvPr/>
        </p:nvSpPr>
        <p:spPr>
          <a:xfrm flipH="1">
            <a:off x="8219527" y="3101909"/>
            <a:ext cx="170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25</a:t>
            </a:r>
          </a:p>
        </p:txBody>
      </p:sp>
      <p:pic>
        <p:nvPicPr>
          <p:cNvPr id="14" name="Graphic 13" descr="Baby crawling with solid fill">
            <a:extLst>
              <a:ext uri="{FF2B5EF4-FFF2-40B4-BE49-F238E27FC236}">
                <a16:creationId xmlns:a16="http://schemas.microsoft.com/office/drawing/2014/main" id="{2500140E-267A-4E92-A8FD-F7B895A8C70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365582" y="3429000"/>
            <a:ext cx="607116" cy="607116"/>
          </a:xfrm>
          <a:prstGeom prst="rect">
            <a:avLst/>
          </a:prstGeom>
        </p:spPr>
      </p:pic>
      <p:pic>
        <p:nvPicPr>
          <p:cNvPr id="16" name="Graphic 15" descr="Add with solid fill">
            <a:extLst>
              <a:ext uri="{FF2B5EF4-FFF2-40B4-BE49-F238E27FC236}">
                <a16:creationId xmlns:a16="http://schemas.microsoft.com/office/drawing/2014/main" id="{B1739B81-732A-4363-B174-2123758A28E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036804" y="3422047"/>
            <a:ext cx="328367" cy="32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7038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9EFCDC-ED59-4F10-92B7-5AE3ACB75E85}"/>
              </a:ext>
            </a:extLst>
          </p:cNvPr>
          <p:cNvSpPr/>
          <p:nvPr/>
        </p:nvSpPr>
        <p:spPr>
          <a:xfrm>
            <a:off x="0" y="0"/>
            <a:ext cx="1016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311E70-582D-4F1B-9EEE-464C165B0B1F}"/>
              </a:ext>
            </a:extLst>
          </p:cNvPr>
          <p:cNvSpPr/>
          <p:nvPr/>
        </p:nvSpPr>
        <p:spPr>
          <a:xfrm>
            <a:off x="0" y="3429000"/>
            <a:ext cx="101600" cy="3429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D3C4BC2-22DD-4868-BCDC-C8C30794908E}"/>
              </a:ext>
            </a:extLst>
          </p:cNvPr>
          <p:cNvSpPr/>
          <p:nvPr/>
        </p:nvSpPr>
        <p:spPr>
          <a:xfrm>
            <a:off x="11632810" y="6335151"/>
            <a:ext cx="399170" cy="3991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0EC1742-5D9B-49BD-9E78-99DE51DA8145}"/>
              </a:ext>
            </a:extLst>
          </p:cNvPr>
          <p:cNvSpPr/>
          <p:nvPr/>
        </p:nvSpPr>
        <p:spPr>
          <a:xfrm>
            <a:off x="11671545" y="6012571"/>
            <a:ext cx="193430" cy="19343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5F67E88-4F2A-43FB-B11E-46CB2CB76AB7}"/>
              </a:ext>
            </a:extLst>
          </p:cNvPr>
          <p:cNvSpPr/>
          <p:nvPr/>
        </p:nvSpPr>
        <p:spPr>
          <a:xfrm>
            <a:off x="11434495" y="6580847"/>
            <a:ext cx="135010" cy="13501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76B425F-E606-4AE3-ADE3-29D6AF2B9296}"/>
              </a:ext>
            </a:extLst>
          </p:cNvPr>
          <p:cNvSpPr/>
          <p:nvPr/>
        </p:nvSpPr>
        <p:spPr>
          <a:xfrm>
            <a:off x="11531454" y="6259049"/>
            <a:ext cx="76102" cy="7610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13CA2D-6A2F-4787-9171-A7E9DE4BCA97}"/>
              </a:ext>
            </a:extLst>
          </p:cNvPr>
          <p:cNvSpPr txBox="1"/>
          <p:nvPr/>
        </p:nvSpPr>
        <p:spPr>
          <a:xfrm>
            <a:off x="11593232" y="6407778"/>
            <a:ext cx="4783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05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US" sz="105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299B90C-519D-40E2-A9F5-7EF05EC37617}"/>
              </a:ext>
            </a:extLst>
          </p:cNvPr>
          <p:cNvSpPr/>
          <p:nvPr/>
        </p:nvSpPr>
        <p:spPr>
          <a:xfrm>
            <a:off x="1012976" y="1292451"/>
            <a:ext cx="2235200" cy="2235200"/>
          </a:xfrm>
          <a:prstGeom prst="roundRect">
            <a:avLst>
              <a:gd name="adj" fmla="val 121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6260CE2-E648-4A01-8FC3-EE8C84FDF2C9}"/>
              </a:ext>
            </a:extLst>
          </p:cNvPr>
          <p:cNvSpPr/>
          <p:nvPr/>
        </p:nvSpPr>
        <p:spPr>
          <a:xfrm>
            <a:off x="6791687" y="2681010"/>
            <a:ext cx="3734231" cy="1495980"/>
          </a:xfrm>
          <a:prstGeom prst="roundRect">
            <a:avLst>
              <a:gd name="adj" fmla="val 10612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CE969B7-0F92-4567-856D-B2618B638F88}"/>
              </a:ext>
            </a:extLst>
          </p:cNvPr>
          <p:cNvSpPr/>
          <p:nvPr/>
        </p:nvSpPr>
        <p:spPr>
          <a:xfrm>
            <a:off x="10251961" y="2407053"/>
            <a:ext cx="547914" cy="5479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85">
            <a:extLst>
              <a:ext uri="{FF2B5EF4-FFF2-40B4-BE49-F238E27FC236}">
                <a16:creationId xmlns:a16="http://schemas.microsoft.com/office/drawing/2014/main" id="{644A6BF3-E536-40AC-B494-E25DB000AAC0}"/>
              </a:ext>
            </a:extLst>
          </p:cNvPr>
          <p:cNvGrpSpPr/>
          <p:nvPr/>
        </p:nvGrpSpPr>
        <p:grpSpPr>
          <a:xfrm>
            <a:off x="10430083" y="2553650"/>
            <a:ext cx="191670" cy="254720"/>
            <a:chOff x="5575100" y="3734191"/>
            <a:chExt cx="315602" cy="419419"/>
          </a:xfrm>
          <a:solidFill>
            <a:schemeClr val="accent4"/>
          </a:solidFill>
        </p:grpSpPr>
        <p:sp>
          <p:nvSpPr>
            <p:cNvPr id="26" name="Freeform 108">
              <a:extLst>
                <a:ext uri="{FF2B5EF4-FFF2-40B4-BE49-F238E27FC236}">
                  <a16:creationId xmlns:a16="http://schemas.microsoft.com/office/drawing/2014/main" id="{07054672-8850-4714-9393-4ED2BEF65C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75100" y="3734191"/>
              <a:ext cx="315602" cy="419419"/>
            </a:xfrm>
            <a:custGeom>
              <a:avLst/>
              <a:gdLst/>
              <a:ahLst/>
              <a:cxnLst>
                <a:cxn ang="0">
                  <a:pos x="136" y="2"/>
                </a:cxn>
                <a:cxn ang="0">
                  <a:pos x="92" y="13"/>
                </a:cxn>
                <a:cxn ang="0">
                  <a:pos x="56" y="35"/>
                </a:cxn>
                <a:cxn ang="0">
                  <a:pos x="25" y="67"/>
                </a:cxn>
                <a:cxn ang="0">
                  <a:pos x="7" y="107"/>
                </a:cxn>
                <a:cxn ang="0">
                  <a:pos x="0" y="153"/>
                </a:cxn>
                <a:cxn ang="0">
                  <a:pos x="5" y="187"/>
                </a:cxn>
                <a:cxn ang="0">
                  <a:pos x="25" y="236"/>
                </a:cxn>
                <a:cxn ang="0">
                  <a:pos x="63" y="274"/>
                </a:cxn>
                <a:cxn ang="0">
                  <a:pos x="69" y="278"/>
                </a:cxn>
                <a:cxn ang="0">
                  <a:pos x="76" y="301"/>
                </a:cxn>
                <a:cxn ang="0">
                  <a:pos x="76" y="354"/>
                </a:cxn>
                <a:cxn ang="0">
                  <a:pos x="83" y="372"/>
                </a:cxn>
                <a:cxn ang="0">
                  <a:pos x="140" y="401"/>
                </a:cxn>
                <a:cxn ang="0">
                  <a:pos x="150" y="405"/>
                </a:cxn>
                <a:cxn ang="0">
                  <a:pos x="214" y="376"/>
                </a:cxn>
                <a:cxn ang="0">
                  <a:pos x="225" y="367"/>
                </a:cxn>
                <a:cxn ang="0">
                  <a:pos x="228" y="303"/>
                </a:cxn>
                <a:cxn ang="0">
                  <a:pos x="230" y="289"/>
                </a:cxn>
                <a:cxn ang="0">
                  <a:pos x="243" y="270"/>
                </a:cxn>
                <a:cxn ang="0">
                  <a:pos x="261" y="256"/>
                </a:cxn>
                <a:cxn ang="0">
                  <a:pos x="288" y="216"/>
                </a:cxn>
                <a:cxn ang="0">
                  <a:pos x="301" y="169"/>
                </a:cxn>
                <a:cxn ang="0">
                  <a:pos x="301" y="136"/>
                </a:cxn>
                <a:cxn ang="0">
                  <a:pos x="290" y="93"/>
                </a:cxn>
                <a:cxn ang="0">
                  <a:pos x="268" y="57"/>
                </a:cxn>
                <a:cxn ang="0">
                  <a:pos x="236" y="28"/>
                </a:cxn>
                <a:cxn ang="0">
                  <a:pos x="196" y="8"/>
                </a:cxn>
                <a:cxn ang="0">
                  <a:pos x="150" y="0"/>
                </a:cxn>
                <a:cxn ang="0">
                  <a:pos x="100" y="354"/>
                </a:cxn>
                <a:cxn ang="0">
                  <a:pos x="203" y="303"/>
                </a:cxn>
                <a:cxn ang="0">
                  <a:pos x="100" y="303"/>
                </a:cxn>
                <a:cxn ang="0">
                  <a:pos x="203" y="303"/>
                </a:cxn>
                <a:cxn ang="0">
                  <a:pos x="230" y="249"/>
                </a:cxn>
                <a:cxn ang="0">
                  <a:pos x="210" y="270"/>
                </a:cxn>
                <a:cxn ang="0">
                  <a:pos x="96" y="278"/>
                </a:cxn>
                <a:cxn ang="0">
                  <a:pos x="85" y="260"/>
                </a:cxn>
                <a:cxn ang="0">
                  <a:pos x="67" y="245"/>
                </a:cxn>
                <a:cxn ang="0">
                  <a:pos x="40" y="211"/>
                </a:cxn>
                <a:cxn ang="0">
                  <a:pos x="27" y="167"/>
                </a:cxn>
                <a:cxn ang="0">
                  <a:pos x="25" y="140"/>
                </a:cxn>
                <a:cxn ang="0">
                  <a:pos x="36" y="104"/>
                </a:cxn>
                <a:cxn ang="0">
                  <a:pos x="54" y="71"/>
                </a:cxn>
                <a:cxn ang="0">
                  <a:pos x="82" y="47"/>
                </a:cxn>
                <a:cxn ang="0">
                  <a:pos x="114" y="31"/>
                </a:cxn>
                <a:cxn ang="0">
                  <a:pos x="150" y="26"/>
                </a:cxn>
                <a:cxn ang="0">
                  <a:pos x="176" y="29"/>
                </a:cxn>
                <a:cxn ang="0">
                  <a:pos x="212" y="42"/>
                </a:cxn>
                <a:cxn ang="0">
                  <a:pos x="239" y="64"/>
                </a:cxn>
                <a:cxn ang="0">
                  <a:pos x="261" y="93"/>
                </a:cxn>
                <a:cxn ang="0">
                  <a:pos x="274" y="127"/>
                </a:cxn>
                <a:cxn ang="0">
                  <a:pos x="277" y="153"/>
                </a:cxn>
                <a:cxn ang="0">
                  <a:pos x="270" y="192"/>
                </a:cxn>
                <a:cxn ang="0">
                  <a:pos x="250" y="229"/>
                </a:cxn>
                <a:cxn ang="0">
                  <a:pos x="232" y="249"/>
                </a:cxn>
              </a:cxnLst>
              <a:rect l="0" t="0" r="r" b="b"/>
              <a:pathLst>
                <a:path w="303" h="405">
                  <a:moveTo>
                    <a:pt x="150" y="0"/>
                  </a:moveTo>
                  <a:lnTo>
                    <a:pt x="150" y="0"/>
                  </a:lnTo>
                  <a:lnTo>
                    <a:pt x="136" y="2"/>
                  </a:lnTo>
                  <a:lnTo>
                    <a:pt x="121" y="4"/>
                  </a:lnTo>
                  <a:lnTo>
                    <a:pt x="107" y="8"/>
                  </a:lnTo>
                  <a:lnTo>
                    <a:pt x="92" y="13"/>
                  </a:lnTo>
                  <a:lnTo>
                    <a:pt x="80" y="18"/>
                  </a:lnTo>
                  <a:lnTo>
                    <a:pt x="67" y="28"/>
                  </a:lnTo>
                  <a:lnTo>
                    <a:pt x="56" y="35"/>
                  </a:lnTo>
                  <a:lnTo>
                    <a:pt x="45" y="46"/>
                  </a:lnTo>
                  <a:lnTo>
                    <a:pt x="34" y="57"/>
                  </a:lnTo>
                  <a:lnTo>
                    <a:pt x="25" y="67"/>
                  </a:lnTo>
                  <a:lnTo>
                    <a:pt x="18" y="80"/>
                  </a:lnTo>
                  <a:lnTo>
                    <a:pt x="13" y="93"/>
                  </a:lnTo>
                  <a:lnTo>
                    <a:pt x="7" y="107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2" y="171"/>
                  </a:lnTo>
                  <a:lnTo>
                    <a:pt x="5" y="187"/>
                  </a:lnTo>
                  <a:lnTo>
                    <a:pt x="9" y="205"/>
                  </a:lnTo>
                  <a:lnTo>
                    <a:pt x="16" y="221"/>
                  </a:lnTo>
                  <a:lnTo>
                    <a:pt x="25" y="236"/>
                  </a:lnTo>
                  <a:lnTo>
                    <a:pt x="36" y="251"/>
                  </a:lnTo>
                  <a:lnTo>
                    <a:pt x="49" y="263"/>
                  </a:lnTo>
                  <a:lnTo>
                    <a:pt x="63" y="274"/>
                  </a:lnTo>
                  <a:lnTo>
                    <a:pt x="65" y="276"/>
                  </a:lnTo>
                  <a:lnTo>
                    <a:pt x="65" y="276"/>
                  </a:lnTo>
                  <a:lnTo>
                    <a:pt x="69" y="278"/>
                  </a:lnTo>
                  <a:lnTo>
                    <a:pt x="71" y="281"/>
                  </a:lnTo>
                  <a:lnTo>
                    <a:pt x="74" y="290"/>
                  </a:lnTo>
                  <a:lnTo>
                    <a:pt x="76" y="301"/>
                  </a:lnTo>
                  <a:lnTo>
                    <a:pt x="76" y="303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6" y="359"/>
                  </a:lnTo>
                  <a:lnTo>
                    <a:pt x="80" y="367"/>
                  </a:lnTo>
                  <a:lnTo>
                    <a:pt x="83" y="372"/>
                  </a:lnTo>
                  <a:lnTo>
                    <a:pt x="89" y="376"/>
                  </a:lnTo>
                  <a:lnTo>
                    <a:pt x="140" y="401"/>
                  </a:lnTo>
                  <a:lnTo>
                    <a:pt x="140" y="401"/>
                  </a:lnTo>
                  <a:lnTo>
                    <a:pt x="145" y="403"/>
                  </a:lnTo>
                  <a:lnTo>
                    <a:pt x="150" y="405"/>
                  </a:lnTo>
                  <a:lnTo>
                    <a:pt x="150" y="405"/>
                  </a:lnTo>
                  <a:lnTo>
                    <a:pt x="158" y="403"/>
                  </a:lnTo>
                  <a:lnTo>
                    <a:pt x="163" y="401"/>
                  </a:lnTo>
                  <a:lnTo>
                    <a:pt x="214" y="376"/>
                  </a:lnTo>
                  <a:lnTo>
                    <a:pt x="214" y="376"/>
                  </a:lnTo>
                  <a:lnTo>
                    <a:pt x="219" y="372"/>
                  </a:lnTo>
                  <a:lnTo>
                    <a:pt x="225" y="367"/>
                  </a:lnTo>
                  <a:lnTo>
                    <a:pt x="227" y="359"/>
                  </a:lnTo>
                  <a:lnTo>
                    <a:pt x="228" y="354"/>
                  </a:lnTo>
                  <a:lnTo>
                    <a:pt x="228" y="303"/>
                  </a:lnTo>
                  <a:lnTo>
                    <a:pt x="228" y="303"/>
                  </a:lnTo>
                  <a:lnTo>
                    <a:pt x="228" y="296"/>
                  </a:lnTo>
                  <a:lnTo>
                    <a:pt x="230" y="289"/>
                  </a:lnTo>
                  <a:lnTo>
                    <a:pt x="236" y="278"/>
                  </a:lnTo>
                  <a:lnTo>
                    <a:pt x="241" y="272"/>
                  </a:lnTo>
                  <a:lnTo>
                    <a:pt x="243" y="270"/>
                  </a:lnTo>
                  <a:lnTo>
                    <a:pt x="248" y="267"/>
                  </a:lnTo>
                  <a:lnTo>
                    <a:pt x="248" y="267"/>
                  </a:lnTo>
                  <a:lnTo>
                    <a:pt x="261" y="256"/>
                  </a:lnTo>
                  <a:lnTo>
                    <a:pt x="272" y="243"/>
                  </a:lnTo>
                  <a:lnTo>
                    <a:pt x="281" y="231"/>
                  </a:lnTo>
                  <a:lnTo>
                    <a:pt x="288" y="216"/>
                  </a:lnTo>
                  <a:lnTo>
                    <a:pt x="294" y="200"/>
                  </a:lnTo>
                  <a:lnTo>
                    <a:pt x="299" y="185"/>
                  </a:lnTo>
                  <a:lnTo>
                    <a:pt x="301" y="169"/>
                  </a:lnTo>
                  <a:lnTo>
                    <a:pt x="303" y="153"/>
                  </a:lnTo>
                  <a:lnTo>
                    <a:pt x="303" y="153"/>
                  </a:lnTo>
                  <a:lnTo>
                    <a:pt x="301" y="136"/>
                  </a:lnTo>
                  <a:lnTo>
                    <a:pt x="299" y="122"/>
                  </a:lnTo>
                  <a:lnTo>
                    <a:pt x="295" y="107"/>
                  </a:lnTo>
                  <a:lnTo>
                    <a:pt x="290" y="93"/>
                  </a:lnTo>
                  <a:lnTo>
                    <a:pt x="285" y="80"/>
                  </a:lnTo>
                  <a:lnTo>
                    <a:pt x="275" y="67"/>
                  </a:lnTo>
                  <a:lnTo>
                    <a:pt x="268" y="57"/>
                  </a:lnTo>
                  <a:lnTo>
                    <a:pt x="257" y="46"/>
                  </a:lnTo>
                  <a:lnTo>
                    <a:pt x="246" y="35"/>
                  </a:lnTo>
                  <a:lnTo>
                    <a:pt x="236" y="28"/>
                  </a:lnTo>
                  <a:lnTo>
                    <a:pt x="223" y="18"/>
                  </a:lnTo>
                  <a:lnTo>
                    <a:pt x="210" y="13"/>
                  </a:lnTo>
                  <a:lnTo>
                    <a:pt x="196" y="8"/>
                  </a:lnTo>
                  <a:lnTo>
                    <a:pt x="181" y="4"/>
                  </a:lnTo>
                  <a:lnTo>
                    <a:pt x="167" y="2"/>
                  </a:lnTo>
                  <a:lnTo>
                    <a:pt x="150" y="0"/>
                  </a:lnTo>
                  <a:lnTo>
                    <a:pt x="150" y="0"/>
                  </a:lnTo>
                  <a:close/>
                  <a:moveTo>
                    <a:pt x="150" y="379"/>
                  </a:moveTo>
                  <a:lnTo>
                    <a:pt x="100" y="354"/>
                  </a:lnTo>
                  <a:lnTo>
                    <a:pt x="203" y="354"/>
                  </a:lnTo>
                  <a:lnTo>
                    <a:pt x="150" y="379"/>
                  </a:lnTo>
                  <a:close/>
                  <a:moveTo>
                    <a:pt x="203" y="303"/>
                  </a:moveTo>
                  <a:lnTo>
                    <a:pt x="203" y="328"/>
                  </a:lnTo>
                  <a:lnTo>
                    <a:pt x="100" y="328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203" y="303"/>
                  </a:lnTo>
                  <a:lnTo>
                    <a:pt x="203" y="303"/>
                  </a:lnTo>
                  <a:close/>
                  <a:moveTo>
                    <a:pt x="232" y="249"/>
                  </a:moveTo>
                  <a:lnTo>
                    <a:pt x="232" y="249"/>
                  </a:lnTo>
                  <a:lnTo>
                    <a:pt x="230" y="249"/>
                  </a:lnTo>
                  <a:lnTo>
                    <a:pt x="223" y="254"/>
                  </a:lnTo>
                  <a:lnTo>
                    <a:pt x="214" y="263"/>
                  </a:lnTo>
                  <a:lnTo>
                    <a:pt x="210" y="270"/>
                  </a:lnTo>
                  <a:lnTo>
                    <a:pt x="207" y="278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4" y="270"/>
                  </a:lnTo>
                  <a:lnTo>
                    <a:pt x="91" y="265"/>
                  </a:lnTo>
                  <a:lnTo>
                    <a:pt x="85" y="260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7" y="245"/>
                  </a:lnTo>
                  <a:lnTo>
                    <a:pt x="56" y="234"/>
                  </a:lnTo>
                  <a:lnTo>
                    <a:pt x="47" y="223"/>
                  </a:lnTo>
                  <a:lnTo>
                    <a:pt x="40" y="211"/>
                  </a:lnTo>
                  <a:lnTo>
                    <a:pt x="34" y="196"/>
                  </a:lnTo>
                  <a:lnTo>
                    <a:pt x="29" y="182"/>
                  </a:lnTo>
                  <a:lnTo>
                    <a:pt x="27" y="167"/>
                  </a:lnTo>
                  <a:lnTo>
                    <a:pt x="25" y="153"/>
                  </a:lnTo>
                  <a:lnTo>
                    <a:pt x="25" y="153"/>
                  </a:lnTo>
                  <a:lnTo>
                    <a:pt x="25" y="140"/>
                  </a:lnTo>
                  <a:lnTo>
                    <a:pt x="27" y="127"/>
                  </a:lnTo>
                  <a:lnTo>
                    <a:pt x="31" y="115"/>
                  </a:lnTo>
                  <a:lnTo>
                    <a:pt x="36" y="104"/>
                  </a:lnTo>
                  <a:lnTo>
                    <a:pt x="40" y="93"/>
                  </a:lnTo>
                  <a:lnTo>
                    <a:pt x="47" y="82"/>
                  </a:lnTo>
                  <a:lnTo>
                    <a:pt x="54" y="71"/>
                  </a:lnTo>
                  <a:lnTo>
                    <a:pt x="62" y="64"/>
                  </a:lnTo>
                  <a:lnTo>
                    <a:pt x="71" y="55"/>
                  </a:lnTo>
                  <a:lnTo>
                    <a:pt x="82" y="47"/>
                  </a:lnTo>
                  <a:lnTo>
                    <a:pt x="91" y="42"/>
                  </a:lnTo>
                  <a:lnTo>
                    <a:pt x="101" y="37"/>
                  </a:lnTo>
                  <a:lnTo>
                    <a:pt x="114" y="31"/>
                  </a:lnTo>
                  <a:lnTo>
                    <a:pt x="125" y="29"/>
                  </a:lnTo>
                  <a:lnTo>
                    <a:pt x="138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65" y="28"/>
                  </a:lnTo>
                  <a:lnTo>
                    <a:pt x="176" y="29"/>
                  </a:lnTo>
                  <a:lnTo>
                    <a:pt x="188" y="31"/>
                  </a:lnTo>
                  <a:lnTo>
                    <a:pt x="199" y="37"/>
                  </a:lnTo>
                  <a:lnTo>
                    <a:pt x="212" y="42"/>
                  </a:lnTo>
                  <a:lnTo>
                    <a:pt x="221" y="47"/>
                  </a:lnTo>
                  <a:lnTo>
                    <a:pt x="232" y="55"/>
                  </a:lnTo>
                  <a:lnTo>
                    <a:pt x="239" y="64"/>
                  </a:lnTo>
                  <a:lnTo>
                    <a:pt x="248" y="71"/>
                  </a:lnTo>
                  <a:lnTo>
                    <a:pt x="256" y="82"/>
                  </a:lnTo>
                  <a:lnTo>
                    <a:pt x="261" y="93"/>
                  </a:lnTo>
                  <a:lnTo>
                    <a:pt x="266" y="104"/>
                  </a:lnTo>
                  <a:lnTo>
                    <a:pt x="272" y="115"/>
                  </a:lnTo>
                  <a:lnTo>
                    <a:pt x="274" y="127"/>
                  </a:lnTo>
                  <a:lnTo>
                    <a:pt x="275" y="140"/>
                  </a:lnTo>
                  <a:lnTo>
                    <a:pt x="277" y="153"/>
                  </a:lnTo>
                  <a:lnTo>
                    <a:pt x="277" y="153"/>
                  </a:lnTo>
                  <a:lnTo>
                    <a:pt x="275" y="165"/>
                  </a:lnTo>
                  <a:lnTo>
                    <a:pt x="274" y="180"/>
                  </a:lnTo>
                  <a:lnTo>
                    <a:pt x="270" y="192"/>
                  </a:lnTo>
                  <a:lnTo>
                    <a:pt x="265" y="205"/>
                  </a:lnTo>
                  <a:lnTo>
                    <a:pt x="259" y="218"/>
                  </a:lnTo>
                  <a:lnTo>
                    <a:pt x="250" y="229"/>
                  </a:lnTo>
                  <a:lnTo>
                    <a:pt x="243" y="240"/>
                  </a:lnTo>
                  <a:lnTo>
                    <a:pt x="232" y="249"/>
                  </a:lnTo>
                  <a:lnTo>
                    <a:pt x="232" y="2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27" name="Freeform 109">
              <a:extLst>
                <a:ext uri="{FF2B5EF4-FFF2-40B4-BE49-F238E27FC236}">
                  <a16:creationId xmlns:a16="http://schemas.microsoft.com/office/drawing/2014/main" id="{03CCFE11-8EA4-424C-A6B1-D00285456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2901" y="3788176"/>
              <a:ext cx="103817" cy="10381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2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9" y="24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24" y="27"/>
                </a:cxn>
                <a:cxn ang="0">
                  <a:pos x="35" y="31"/>
                </a:cxn>
                <a:cxn ang="0">
                  <a:pos x="46" y="36"/>
                </a:cxn>
                <a:cxn ang="0">
                  <a:pos x="57" y="44"/>
                </a:cxn>
                <a:cxn ang="0">
                  <a:pos x="64" y="53"/>
                </a:cxn>
                <a:cxn ang="0">
                  <a:pos x="71" y="64"/>
                </a:cxn>
                <a:cxn ang="0">
                  <a:pos x="75" y="76"/>
                </a:cxn>
                <a:cxn ang="0">
                  <a:pos x="77" y="89"/>
                </a:cxn>
                <a:cxn ang="0">
                  <a:pos x="77" y="89"/>
                </a:cxn>
                <a:cxn ang="0">
                  <a:pos x="78" y="94"/>
                </a:cxn>
                <a:cxn ang="0">
                  <a:pos x="80" y="98"/>
                </a:cxn>
                <a:cxn ang="0">
                  <a:pos x="84" y="102"/>
                </a:cxn>
                <a:cxn ang="0">
                  <a:pos x="89" y="102"/>
                </a:cxn>
                <a:cxn ang="0">
                  <a:pos x="89" y="102"/>
                </a:cxn>
                <a:cxn ang="0">
                  <a:pos x="95" y="102"/>
                </a:cxn>
                <a:cxn ang="0">
                  <a:pos x="98" y="98"/>
                </a:cxn>
                <a:cxn ang="0">
                  <a:pos x="100" y="94"/>
                </a:cxn>
                <a:cxn ang="0">
                  <a:pos x="102" y="89"/>
                </a:cxn>
                <a:cxn ang="0">
                  <a:pos x="102" y="89"/>
                </a:cxn>
                <a:cxn ang="0">
                  <a:pos x="100" y="69"/>
                </a:cxn>
                <a:cxn ang="0">
                  <a:pos x="95" y="51"/>
                </a:cxn>
                <a:cxn ang="0">
                  <a:pos x="86" y="36"/>
                </a:cxn>
                <a:cxn ang="0">
                  <a:pos x="75" y="24"/>
                </a:cxn>
                <a:cxn ang="0">
                  <a:pos x="60" y="13"/>
                </a:cxn>
                <a:cxn ang="0">
                  <a:pos x="46" y="6"/>
                </a:cxn>
                <a:cxn ang="0">
                  <a:pos x="29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2" h="102">
                  <a:moveTo>
                    <a:pt x="13" y="0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9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24" y="27"/>
                  </a:lnTo>
                  <a:lnTo>
                    <a:pt x="35" y="31"/>
                  </a:lnTo>
                  <a:lnTo>
                    <a:pt x="46" y="36"/>
                  </a:lnTo>
                  <a:lnTo>
                    <a:pt x="57" y="44"/>
                  </a:lnTo>
                  <a:lnTo>
                    <a:pt x="64" y="53"/>
                  </a:lnTo>
                  <a:lnTo>
                    <a:pt x="71" y="64"/>
                  </a:lnTo>
                  <a:lnTo>
                    <a:pt x="75" y="76"/>
                  </a:lnTo>
                  <a:lnTo>
                    <a:pt x="77" y="89"/>
                  </a:lnTo>
                  <a:lnTo>
                    <a:pt x="77" y="89"/>
                  </a:lnTo>
                  <a:lnTo>
                    <a:pt x="78" y="94"/>
                  </a:lnTo>
                  <a:lnTo>
                    <a:pt x="80" y="98"/>
                  </a:lnTo>
                  <a:lnTo>
                    <a:pt x="84" y="102"/>
                  </a:lnTo>
                  <a:lnTo>
                    <a:pt x="89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8" y="98"/>
                  </a:lnTo>
                  <a:lnTo>
                    <a:pt x="100" y="94"/>
                  </a:lnTo>
                  <a:lnTo>
                    <a:pt x="102" y="89"/>
                  </a:lnTo>
                  <a:lnTo>
                    <a:pt x="102" y="89"/>
                  </a:lnTo>
                  <a:lnTo>
                    <a:pt x="100" y="69"/>
                  </a:lnTo>
                  <a:lnTo>
                    <a:pt x="95" y="51"/>
                  </a:lnTo>
                  <a:lnTo>
                    <a:pt x="86" y="36"/>
                  </a:lnTo>
                  <a:lnTo>
                    <a:pt x="75" y="24"/>
                  </a:lnTo>
                  <a:lnTo>
                    <a:pt x="60" y="13"/>
                  </a:lnTo>
                  <a:lnTo>
                    <a:pt x="46" y="6"/>
                  </a:lnTo>
                  <a:lnTo>
                    <a:pt x="29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2F53B36-10B4-49BD-9AB0-5AAAE14AEEBC}"/>
              </a:ext>
            </a:extLst>
          </p:cNvPr>
          <p:cNvSpPr txBox="1"/>
          <p:nvPr/>
        </p:nvSpPr>
        <p:spPr>
          <a:xfrm>
            <a:off x="7002364" y="2781423"/>
            <a:ext cx="33932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/>
                </a:solidFill>
                <a:latin typeface="Work sans" pitchFamily="2" charset="0"/>
              </a:rPr>
              <a:t>FOUR </a:t>
            </a:r>
          </a:p>
          <a:p>
            <a:r>
              <a:rPr lang="en-US" sz="4000" b="1" dirty="0">
                <a:latin typeface="Work sans" pitchFamily="2" charset="0"/>
              </a:rPr>
              <a:t>CHECKERS</a:t>
            </a:r>
            <a:endParaRPr lang="id-ID" sz="4000" b="1" dirty="0">
              <a:latin typeface="Work sans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78B753-3639-4575-AAD5-8AE889B6667C}"/>
              </a:ext>
            </a:extLst>
          </p:cNvPr>
          <p:cNvSpPr txBox="1"/>
          <p:nvPr/>
        </p:nvSpPr>
        <p:spPr>
          <a:xfrm>
            <a:off x="1070111" y="2206728"/>
            <a:ext cx="2120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Work sans" pitchFamily="2" charset="0"/>
              </a:rPr>
              <a:t>SELF </a:t>
            </a:r>
          </a:p>
          <a:p>
            <a:pPr algn="ctr"/>
            <a:r>
              <a:rPr lang="en-US" sz="3200" b="1" dirty="0">
                <a:solidFill>
                  <a:schemeClr val="accent3"/>
                </a:solidFill>
                <a:latin typeface="Work sans" pitchFamily="2" charset="0"/>
              </a:rPr>
              <a:t>STARTER </a:t>
            </a:r>
            <a:r>
              <a:rPr lang="id-ID" sz="3200" b="1" dirty="0">
                <a:solidFill>
                  <a:schemeClr val="accent3"/>
                </a:solidFill>
                <a:latin typeface="Work sans" pitchFamily="2" charset="0"/>
              </a:rPr>
              <a:t> </a:t>
            </a:r>
            <a:endParaRPr lang="en-US" sz="3200" b="1" dirty="0">
              <a:solidFill>
                <a:schemeClr val="accent3"/>
              </a:solidFill>
              <a:latin typeface="Work sans" pitchFamily="2" charset="0"/>
            </a:endParaRPr>
          </a:p>
        </p:txBody>
      </p:sp>
      <p:sp>
        <p:nvSpPr>
          <p:cNvPr id="41" name="Content Placeholder 4">
            <a:extLst>
              <a:ext uri="{FF2B5EF4-FFF2-40B4-BE49-F238E27FC236}">
                <a16:creationId xmlns:a16="http://schemas.microsoft.com/office/drawing/2014/main" id="{7EE7A0FB-FB83-4B61-9A52-463980F2DB22}"/>
              </a:ext>
            </a:extLst>
          </p:cNvPr>
          <p:cNvSpPr txBox="1">
            <a:spLocks/>
          </p:cNvSpPr>
          <p:nvPr/>
        </p:nvSpPr>
        <p:spPr>
          <a:xfrm>
            <a:off x="1156519" y="2552891"/>
            <a:ext cx="1976446" cy="71728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05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Placeholder 5" descr="Play with solid fill">
            <a:extLst>
              <a:ext uri="{FF2B5EF4-FFF2-40B4-BE49-F238E27FC236}">
                <a16:creationId xmlns:a16="http://schemas.microsoft.com/office/drawing/2014/main" id="{BE7687EF-0B96-487F-A178-8699886A80F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835025" y="1479178"/>
            <a:ext cx="733800" cy="733800"/>
          </a:xfr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3283F03-F16A-4BCC-8E08-FFB81AB7BF8F}"/>
              </a:ext>
            </a:extLst>
          </p:cNvPr>
          <p:cNvSpPr/>
          <p:nvPr/>
        </p:nvSpPr>
        <p:spPr>
          <a:xfrm>
            <a:off x="3379206" y="1292451"/>
            <a:ext cx="2235200" cy="2235200"/>
          </a:xfrm>
          <a:prstGeom prst="roundRect">
            <a:avLst>
              <a:gd name="adj" fmla="val 1212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5FC06C7C-D2D3-4337-9C28-5B7B3EAE4AFE}"/>
              </a:ext>
            </a:extLst>
          </p:cNvPr>
          <p:cNvSpPr/>
          <p:nvPr/>
        </p:nvSpPr>
        <p:spPr>
          <a:xfrm>
            <a:off x="1012975" y="3608501"/>
            <a:ext cx="2235200" cy="2235200"/>
          </a:xfrm>
          <a:prstGeom prst="roundRect">
            <a:avLst>
              <a:gd name="adj" fmla="val 1212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F8B4FE7-99C8-4653-9B0D-1C8E16AEC362}"/>
              </a:ext>
            </a:extLst>
          </p:cNvPr>
          <p:cNvSpPr/>
          <p:nvPr/>
        </p:nvSpPr>
        <p:spPr>
          <a:xfrm>
            <a:off x="3379205" y="3609625"/>
            <a:ext cx="2235200" cy="2235200"/>
          </a:xfrm>
          <a:prstGeom prst="roundRect">
            <a:avLst>
              <a:gd name="adj" fmla="val 12122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29B531-B580-4A22-82A6-95475597E425}"/>
              </a:ext>
            </a:extLst>
          </p:cNvPr>
          <p:cNvSpPr txBox="1"/>
          <p:nvPr/>
        </p:nvSpPr>
        <p:spPr>
          <a:xfrm>
            <a:off x="1058984" y="4405833"/>
            <a:ext cx="2120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Work sans" pitchFamily="2" charset="0"/>
              </a:rPr>
              <a:t>LEVEL OF </a:t>
            </a:r>
          </a:p>
          <a:p>
            <a:pPr algn="ctr"/>
            <a:r>
              <a:rPr lang="en-US" sz="2400" b="1" dirty="0">
                <a:solidFill>
                  <a:schemeClr val="accent6"/>
                </a:solidFill>
                <a:latin typeface="Work sans" pitchFamily="2" charset="0"/>
              </a:rPr>
              <a:t>INFLUENCE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5D1533F-8BB3-407C-8517-E68D9F80AF9D}"/>
              </a:ext>
            </a:extLst>
          </p:cNvPr>
          <p:cNvSpPr txBox="1"/>
          <p:nvPr/>
        </p:nvSpPr>
        <p:spPr>
          <a:xfrm>
            <a:off x="3436341" y="4179265"/>
            <a:ext cx="2120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3"/>
                </a:solidFill>
                <a:latin typeface="Work sans" pitchFamily="2" charset="0"/>
              </a:rPr>
              <a:t>COACH-ABILITY INDEX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B0E3378-C39B-45F1-AD35-5A1A27859B9A}"/>
              </a:ext>
            </a:extLst>
          </p:cNvPr>
          <p:cNvSpPr txBox="1"/>
          <p:nvPr/>
        </p:nvSpPr>
        <p:spPr>
          <a:xfrm>
            <a:off x="3401716" y="1960507"/>
            <a:ext cx="2120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/>
                </a:solidFill>
                <a:latin typeface="Work sans" pitchFamily="2" charset="0"/>
              </a:rPr>
              <a:t>MONEY TO</a:t>
            </a:r>
          </a:p>
          <a:p>
            <a:pPr algn="ctr"/>
            <a:r>
              <a:rPr lang="en-US" sz="2800" b="1" dirty="0">
                <a:solidFill>
                  <a:schemeClr val="tx2"/>
                </a:solidFill>
                <a:latin typeface="Work sans" pitchFamily="2" charset="0"/>
              </a:rPr>
              <a:t>GET</a:t>
            </a:r>
          </a:p>
          <a:p>
            <a:pPr algn="ctr"/>
            <a:r>
              <a:rPr lang="en-US" sz="2800" b="1" dirty="0">
                <a:solidFill>
                  <a:schemeClr val="tx2"/>
                </a:solidFill>
                <a:latin typeface="Work sans" pitchFamily="2" charset="0"/>
              </a:rPr>
              <a:t>STARTED</a:t>
            </a:r>
            <a:endParaRPr lang="en-US" sz="3200" b="1" dirty="0">
              <a:solidFill>
                <a:schemeClr val="tx2"/>
              </a:solidFill>
              <a:latin typeface="Work sans" pitchFamily="2" charset="0"/>
            </a:endParaRPr>
          </a:p>
        </p:txBody>
      </p:sp>
      <p:pic>
        <p:nvPicPr>
          <p:cNvPr id="47" name="Picture Placeholder 5" descr="Money with solid fill">
            <a:extLst>
              <a:ext uri="{FF2B5EF4-FFF2-40B4-BE49-F238E27FC236}">
                <a16:creationId xmlns:a16="http://schemas.microsoft.com/office/drawing/2014/main" id="{5E59D96F-6FFA-42DF-8C9B-51FFF460D3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153802" y="1428364"/>
            <a:ext cx="733800" cy="733800"/>
          </a:xfrm>
          <a:custGeom>
            <a:avLst/>
            <a:gdLst>
              <a:gd name="connsiteX0" fmla="*/ 270951 w 2235200"/>
              <a:gd name="connsiteY0" fmla="*/ 0 h 2235200"/>
              <a:gd name="connsiteX1" fmla="*/ 1964249 w 2235200"/>
              <a:gd name="connsiteY1" fmla="*/ 0 h 2235200"/>
              <a:gd name="connsiteX2" fmla="*/ 2235200 w 2235200"/>
              <a:gd name="connsiteY2" fmla="*/ 270951 h 2235200"/>
              <a:gd name="connsiteX3" fmla="*/ 2235200 w 2235200"/>
              <a:gd name="connsiteY3" fmla="*/ 1964249 h 2235200"/>
              <a:gd name="connsiteX4" fmla="*/ 1964249 w 2235200"/>
              <a:gd name="connsiteY4" fmla="*/ 2235200 h 2235200"/>
              <a:gd name="connsiteX5" fmla="*/ 270951 w 2235200"/>
              <a:gd name="connsiteY5" fmla="*/ 2235200 h 2235200"/>
              <a:gd name="connsiteX6" fmla="*/ 0 w 2235200"/>
              <a:gd name="connsiteY6" fmla="*/ 1964249 h 2235200"/>
              <a:gd name="connsiteX7" fmla="*/ 0 w 2235200"/>
              <a:gd name="connsiteY7" fmla="*/ 270951 h 2235200"/>
              <a:gd name="connsiteX8" fmla="*/ 270951 w 2235200"/>
              <a:gd name="connsiteY8" fmla="*/ 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5200" h="2235200">
                <a:moveTo>
                  <a:pt x="270951" y="0"/>
                </a:moveTo>
                <a:lnTo>
                  <a:pt x="1964249" y="0"/>
                </a:lnTo>
                <a:cubicBezTo>
                  <a:pt x="2113891" y="0"/>
                  <a:pt x="2235200" y="121309"/>
                  <a:pt x="2235200" y="270951"/>
                </a:cubicBezTo>
                <a:lnTo>
                  <a:pt x="2235200" y="1964249"/>
                </a:lnTo>
                <a:cubicBezTo>
                  <a:pt x="2235200" y="2113891"/>
                  <a:pt x="2113891" y="2235200"/>
                  <a:pt x="1964249" y="2235200"/>
                </a:cubicBezTo>
                <a:lnTo>
                  <a:pt x="270951" y="2235200"/>
                </a:lnTo>
                <a:cubicBezTo>
                  <a:pt x="121309" y="2235200"/>
                  <a:pt x="0" y="2113891"/>
                  <a:pt x="0" y="1964249"/>
                </a:cubicBezTo>
                <a:lnTo>
                  <a:pt x="0" y="270951"/>
                </a:lnTo>
                <a:cubicBezTo>
                  <a:pt x="0" y="121309"/>
                  <a:pt x="121309" y="0"/>
                  <a:pt x="270951" y="0"/>
                </a:cubicBezTo>
                <a:close/>
              </a:path>
            </a:pathLst>
          </a:custGeom>
        </p:spPr>
      </p:pic>
      <p:pic>
        <p:nvPicPr>
          <p:cNvPr id="48" name="Picture Placeholder 5" descr="Pyramid with levels with solid fill">
            <a:extLst>
              <a:ext uri="{FF2B5EF4-FFF2-40B4-BE49-F238E27FC236}">
                <a16:creationId xmlns:a16="http://schemas.microsoft.com/office/drawing/2014/main" id="{67A205A6-8143-4C11-83EE-B639723F38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777842" y="3700605"/>
            <a:ext cx="733800" cy="733800"/>
          </a:xfrm>
          <a:custGeom>
            <a:avLst/>
            <a:gdLst>
              <a:gd name="connsiteX0" fmla="*/ 270951 w 2235200"/>
              <a:gd name="connsiteY0" fmla="*/ 0 h 2235200"/>
              <a:gd name="connsiteX1" fmla="*/ 1964249 w 2235200"/>
              <a:gd name="connsiteY1" fmla="*/ 0 h 2235200"/>
              <a:gd name="connsiteX2" fmla="*/ 2235200 w 2235200"/>
              <a:gd name="connsiteY2" fmla="*/ 270951 h 2235200"/>
              <a:gd name="connsiteX3" fmla="*/ 2235200 w 2235200"/>
              <a:gd name="connsiteY3" fmla="*/ 1964249 h 2235200"/>
              <a:gd name="connsiteX4" fmla="*/ 1964249 w 2235200"/>
              <a:gd name="connsiteY4" fmla="*/ 2235200 h 2235200"/>
              <a:gd name="connsiteX5" fmla="*/ 270951 w 2235200"/>
              <a:gd name="connsiteY5" fmla="*/ 2235200 h 2235200"/>
              <a:gd name="connsiteX6" fmla="*/ 0 w 2235200"/>
              <a:gd name="connsiteY6" fmla="*/ 1964249 h 2235200"/>
              <a:gd name="connsiteX7" fmla="*/ 0 w 2235200"/>
              <a:gd name="connsiteY7" fmla="*/ 270951 h 2235200"/>
              <a:gd name="connsiteX8" fmla="*/ 270951 w 2235200"/>
              <a:gd name="connsiteY8" fmla="*/ 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5200" h="2235200">
                <a:moveTo>
                  <a:pt x="270951" y="0"/>
                </a:moveTo>
                <a:lnTo>
                  <a:pt x="1964249" y="0"/>
                </a:lnTo>
                <a:cubicBezTo>
                  <a:pt x="2113891" y="0"/>
                  <a:pt x="2235200" y="121309"/>
                  <a:pt x="2235200" y="270951"/>
                </a:cubicBezTo>
                <a:lnTo>
                  <a:pt x="2235200" y="1964249"/>
                </a:lnTo>
                <a:cubicBezTo>
                  <a:pt x="2235200" y="2113891"/>
                  <a:pt x="2113891" y="2235200"/>
                  <a:pt x="1964249" y="2235200"/>
                </a:cubicBezTo>
                <a:lnTo>
                  <a:pt x="270951" y="2235200"/>
                </a:lnTo>
                <a:cubicBezTo>
                  <a:pt x="121309" y="2235200"/>
                  <a:pt x="0" y="2113891"/>
                  <a:pt x="0" y="1964249"/>
                </a:cubicBezTo>
                <a:lnTo>
                  <a:pt x="0" y="270951"/>
                </a:lnTo>
                <a:cubicBezTo>
                  <a:pt x="0" y="121309"/>
                  <a:pt x="121309" y="0"/>
                  <a:pt x="270951" y="0"/>
                </a:cubicBezTo>
                <a:close/>
              </a:path>
            </a:pathLst>
          </a:custGeom>
        </p:spPr>
      </p:pic>
      <p:pic>
        <p:nvPicPr>
          <p:cNvPr id="49" name="Picture Placeholder 5" descr="Whistle with solid fill">
            <a:extLst>
              <a:ext uri="{FF2B5EF4-FFF2-40B4-BE49-F238E27FC236}">
                <a16:creationId xmlns:a16="http://schemas.microsoft.com/office/drawing/2014/main" id="{9AC476AF-3539-4477-9E10-498027B9CED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4150318" y="3607109"/>
            <a:ext cx="733800" cy="733800"/>
          </a:xfrm>
          <a:custGeom>
            <a:avLst/>
            <a:gdLst>
              <a:gd name="connsiteX0" fmla="*/ 270951 w 2235200"/>
              <a:gd name="connsiteY0" fmla="*/ 0 h 2235200"/>
              <a:gd name="connsiteX1" fmla="*/ 1964249 w 2235200"/>
              <a:gd name="connsiteY1" fmla="*/ 0 h 2235200"/>
              <a:gd name="connsiteX2" fmla="*/ 2235200 w 2235200"/>
              <a:gd name="connsiteY2" fmla="*/ 270951 h 2235200"/>
              <a:gd name="connsiteX3" fmla="*/ 2235200 w 2235200"/>
              <a:gd name="connsiteY3" fmla="*/ 1964249 h 2235200"/>
              <a:gd name="connsiteX4" fmla="*/ 1964249 w 2235200"/>
              <a:gd name="connsiteY4" fmla="*/ 2235200 h 2235200"/>
              <a:gd name="connsiteX5" fmla="*/ 270951 w 2235200"/>
              <a:gd name="connsiteY5" fmla="*/ 2235200 h 2235200"/>
              <a:gd name="connsiteX6" fmla="*/ 0 w 2235200"/>
              <a:gd name="connsiteY6" fmla="*/ 1964249 h 2235200"/>
              <a:gd name="connsiteX7" fmla="*/ 0 w 2235200"/>
              <a:gd name="connsiteY7" fmla="*/ 270951 h 2235200"/>
              <a:gd name="connsiteX8" fmla="*/ 270951 w 2235200"/>
              <a:gd name="connsiteY8" fmla="*/ 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5200" h="2235200">
                <a:moveTo>
                  <a:pt x="270951" y="0"/>
                </a:moveTo>
                <a:lnTo>
                  <a:pt x="1964249" y="0"/>
                </a:lnTo>
                <a:cubicBezTo>
                  <a:pt x="2113891" y="0"/>
                  <a:pt x="2235200" y="121309"/>
                  <a:pt x="2235200" y="270951"/>
                </a:cubicBezTo>
                <a:lnTo>
                  <a:pt x="2235200" y="1964249"/>
                </a:lnTo>
                <a:cubicBezTo>
                  <a:pt x="2235200" y="2113891"/>
                  <a:pt x="2113891" y="2235200"/>
                  <a:pt x="1964249" y="2235200"/>
                </a:cubicBezTo>
                <a:lnTo>
                  <a:pt x="270951" y="2235200"/>
                </a:lnTo>
                <a:cubicBezTo>
                  <a:pt x="121309" y="2235200"/>
                  <a:pt x="0" y="2113891"/>
                  <a:pt x="0" y="1964249"/>
                </a:cubicBezTo>
                <a:lnTo>
                  <a:pt x="0" y="270951"/>
                </a:lnTo>
                <a:cubicBezTo>
                  <a:pt x="0" y="121309"/>
                  <a:pt x="121309" y="0"/>
                  <a:pt x="27095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5794783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20FCF53-FEC9-4DAE-AB78-4474D6DE3D6E}"/>
              </a:ext>
            </a:extLst>
          </p:cNvPr>
          <p:cNvSpPr/>
          <p:nvPr/>
        </p:nvSpPr>
        <p:spPr>
          <a:xfrm flipV="1">
            <a:off x="2120799" y="2478755"/>
            <a:ext cx="2409556" cy="3958541"/>
          </a:xfrm>
          <a:prstGeom prst="roundRect">
            <a:avLst>
              <a:gd name="adj" fmla="val 112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25" dirty="0">
              <a:latin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9448FD-1867-464F-B7AB-63078FF2AE5A}"/>
              </a:ext>
            </a:extLst>
          </p:cNvPr>
          <p:cNvSpPr/>
          <p:nvPr/>
        </p:nvSpPr>
        <p:spPr>
          <a:xfrm>
            <a:off x="2447001" y="3880539"/>
            <a:ext cx="18957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People who look up to you</a:t>
            </a:r>
            <a:endParaRPr lang="en-US" sz="3200" dirty="0">
              <a:solidFill>
                <a:schemeClr val="tx2"/>
              </a:solidFill>
              <a:latin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DD412-F699-4B50-BC29-35AC9239243B}"/>
              </a:ext>
            </a:extLst>
          </p:cNvPr>
          <p:cNvSpPr/>
          <p:nvPr/>
        </p:nvSpPr>
        <p:spPr>
          <a:xfrm>
            <a:off x="2759694" y="3169581"/>
            <a:ext cx="113176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Open Sans" panose="020B0606030504020204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06" name="Rectangle: Rounded Corners 8">
            <a:extLst>
              <a:ext uri="{FF2B5EF4-FFF2-40B4-BE49-F238E27FC236}">
                <a16:creationId xmlns:a16="http://schemas.microsoft.com/office/drawing/2014/main" id="{A20FCF53-FEC9-4DAE-AB78-4474D6DE3D6E}"/>
              </a:ext>
            </a:extLst>
          </p:cNvPr>
          <p:cNvSpPr/>
          <p:nvPr/>
        </p:nvSpPr>
        <p:spPr>
          <a:xfrm flipV="1">
            <a:off x="4877730" y="2478755"/>
            <a:ext cx="2409556" cy="3958541"/>
          </a:xfrm>
          <a:prstGeom prst="roundRect">
            <a:avLst>
              <a:gd name="adj" fmla="val 112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25" dirty="0">
              <a:latin typeface="Open Sans" panose="020B0606030504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39448FD-1867-464F-B7AB-63078FF2AE5A}"/>
              </a:ext>
            </a:extLst>
          </p:cNvPr>
          <p:cNvSpPr/>
          <p:nvPr/>
        </p:nvSpPr>
        <p:spPr>
          <a:xfrm>
            <a:off x="5203932" y="3880539"/>
            <a:ext cx="18957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Peers just like you</a:t>
            </a:r>
            <a:endParaRPr lang="en-US" sz="3200" dirty="0">
              <a:solidFill>
                <a:schemeClr val="tx2"/>
              </a:solidFill>
              <a:latin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14DD412-F699-4B50-BC29-35AC9239243B}"/>
              </a:ext>
            </a:extLst>
          </p:cNvPr>
          <p:cNvSpPr/>
          <p:nvPr/>
        </p:nvSpPr>
        <p:spPr>
          <a:xfrm>
            <a:off x="5256166" y="3169581"/>
            <a:ext cx="161814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Open Sans" panose="020B0606030504020204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20" name="Rectangle: Rounded Corners 8">
            <a:extLst>
              <a:ext uri="{FF2B5EF4-FFF2-40B4-BE49-F238E27FC236}">
                <a16:creationId xmlns:a16="http://schemas.microsoft.com/office/drawing/2014/main" id="{A20FCF53-FEC9-4DAE-AB78-4474D6DE3D6E}"/>
              </a:ext>
            </a:extLst>
          </p:cNvPr>
          <p:cNvSpPr/>
          <p:nvPr/>
        </p:nvSpPr>
        <p:spPr>
          <a:xfrm flipV="1">
            <a:off x="7634662" y="2478755"/>
            <a:ext cx="2409556" cy="3958541"/>
          </a:xfrm>
          <a:prstGeom prst="roundRect">
            <a:avLst>
              <a:gd name="adj" fmla="val 112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25" dirty="0">
              <a:latin typeface="Open Sans" panose="020B0606030504020204" pitchFamily="34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239448FD-1867-464F-B7AB-63078FF2AE5A}"/>
              </a:ext>
            </a:extLst>
          </p:cNvPr>
          <p:cNvSpPr/>
          <p:nvPr/>
        </p:nvSpPr>
        <p:spPr>
          <a:xfrm>
            <a:off x="7960864" y="3880539"/>
            <a:ext cx="18957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People you look up to</a:t>
            </a:r>
            <a:endParaRPr lang="en-US" sz="3200" dirty="0">
              <a:solidFill>
                <a:schemeClr val="tx2"/>
              </a:solidFill>
              <a:latin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B14DD412-F699-4B50-BC29-35AC9239243B}"/>
              </a:ext>
            </a:extLst>
          </p:cNvPr>
          <p:cNvSpPr/>
          <p:nvPr/>
        </p:nvSpPr>
        <p:spPr>
          <a:xfrm>
            <a:off x="8047641" y="3169581"/>
            <a:ext cx="151020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Open Sans" panose="020B0606030504020204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EE9DD98-A285-4B62-AACF-FF3458DCDFA6}"/>
              </a:ext>
            </a:extLst>
          </p:cNvPr>
          <p:cNvSpPr/>
          <p:nvPr/>
        </p:nvSpPr>
        <p:spPr>
          <a:xfrm>
            <a:off x="0" y="0"/>
            <a:ext cx="1016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EE4762-418A-4886-92D2-D9EB2BEAD6ED}"/>
              </a:ext>
            </a:extLst>
          </p:cNvPr>
          <p:cNvSpPr/>
          <p:nvPr/>
        </p:nvSpPr>
        <p:spPr>
          <a:xfrm>
            <a:off x="0" y="3429000"/>
            <a:ext cx="101600" cy="3429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29A3A23E-5E9B-404E-9EB2-7B7851A4F3EB}"/>
              </a:ext>
            </a:extLst>
          </p:cNvPr>
          <p:cNvSpPr/>
          <p:nvPr/>
        </p:nvSpPr>
        <p:spPr>
          <a:xfrm>
            <a:off x="4325233" y="679023"/>
            <a:ext cx="3734231" cy="1495980"/>
          </a:xfrm>
          <a:prstGeom prst="roundRect">
            <a:avLst>
              <a:gd name="adj" fmla="val 10612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9A66B8E-8555-4489-A305-7DAA9AA0BC96}"/>
              </a:ext>
            </a:extLst>
          </p:cNvPr>
          <p:cNvSpPr txBox="1"/>
          <p:nvPr/>
        </p:nvSpPr>
        <p:spPr>
          <a:xfrm>
            <a:off x="4495731" y="957252"/>
            <a:ext cx="3393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  <a:latin typeface="Work sans" pitchFamily="2" charset="0"/>
              </a:rPr>
              <a:t>1,2,3’S</a:t>
            </a:r>
            <a:endParaRPr lang="en-US" sz="4800" b="1" dirty="0">
              <a:solidFill>
                <a:schemeClr val="accent3"/>
              </a:solidFill>
              <a:latin typeface="Work sans" pitchFamily="2" charset="0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9DE13C3-B14B-49F5-9BBD-F5A146D6B05C}"/>
              </a:ext>
            </a:extLst>
          </p:cNvPr>
          <p:cNvSpPr/>
          <p:nvPr/>
        </p:nvSpPr>
        <p:spPr>
          <a:xfrm>
            <a:off x="7786294" y="420704"/>
            <a:ext cx="547914" cy="5479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85">
            <a:extLst>
              <a:ext uri="{FF2B5EF4-FFF2-40B4-BE49-F238E27FC236}">
                <a16:creationId xmlns:a16="http://schemas.microsoft.com/office/drawing/2014/main" id="{E1A32719-4C69-4F0E-B337-16324256FB17}"/>
              </a:ext>
            </a:extLst>
          </p:cNvPr>
          <p:cNvGrpSpPr/>
          <p:nvPr/>
        </p:nvGrpSpPr>
        <p:grpSpPr>
          <a:xfrm>
            <a:off x="7964416" y="567301"/>
            <a:ext cx="191670" cy="254720"/>
            <a:chOff x="5575100" y="3734191"/>
            <a:chExt cx="315602" cy="419419"/>
          </a:xfrm>
          <a:solidFill>
            <a:schemeClr val="accent4"/>
          </a:solidFill>
        </p:grpSpPr>
        <p:sp>
          <p:nvSpPr>
            <p:cNvPr id="95" name="Freeform 108">
              <a:extLst>
                <a:ext uri="{FF2B5EF4-FFF2-40B4-BE49-F238E27FC236}">
                  <a16:creationId xmlns:a16="http://schemas.microsoft.com/office/drawing/2014/main" id="{C812C4F4-9671-4773-BDFC-D21DB04F09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75100" y="3734191"/>
              <a:ext cx="315602" cy="419419"/>
            </a:xfrm>
            <a:custGeom>
              <a:avLst/>
              <a:gdLst/>
              <a:ahLst/>
              <a:cxnLst>
                <a:cxn ang="0">
                  <a:pos x="136" y="2"/>
                </a:cxn>
                <a:cxn ang="0">
                  <a:pos x="92" y="13"/>
                </a:cxn>
                <a:cxn ang="0">
                  <a:pos x="56" y="35"/>
                </a:cxn>
                <a:cxn ang="0">
                  <a:pos x="25" y="67"/>
                </a:cxn>
                <a:cxn ang="0">
                  <a:pos x="7" y="107"/>
                </a:cxn>
                <a:cxn ang="0">
                  <a:pos x="0" y="153"/>
                </a:cxn>
                <a:cxn ang="0">
                  <a:pos x="5" y="187"/>
                </a:cxn>
                <a:cxn ang="0">
                  <a:pos x="25" y="236"/>
                </a:cxn>
                <a:cxn ang="0">
                  <a:pos x="63" y="274"/>
                </a:cxn>
                <a:cxn ang="0">
                  <a:pos x="69" y="278"/>
                </a:cxn>
                <a:cxn ang="0">
                  <a:pos x="76" y="301"/>
                </a:cxn>
                <a:cxn ang="0">
                  <a:pos x="76" y="354"/>
                </a:cxn>
                <a:cxn ang="0">
                  <a:pos x="83" y="372"/>
                </a:cxn>
                <a:cxn ang="0">
                  <a:pos x="140" y="401"/>
                </a:cxn>
                <a:cxn ang="0">
                  <a:pos x="150" y="405"/>
                </a:cxn>
                <a:cxn ang="0">
                  <a:pos x="214" y="376"/>
                </a:cxn>
                <a:cxn ang="0">
                  <a:pos x="225" y="367"/>
                </a:cxn>
                <a:cxn ang="0">
                  <a:pos x="228" y="303"/>
                </a:cxn>
                <a:cxn ang="0">
                  <a:pos x="230" y="289"/>
                </a:cxn>
                <a:cxn ang="0">
                  <a:pos x="243" y="270"/>
                </a:cxn>
                <a:cxn ang="0">
                  <a:pos x="261" y="256"/>
                </a:cxn>
                <a:cxn ang="0">
                  <a:pos x="288" y="216"/>
                </a:cxn>
                <a:cxn ang="0">
                  <a:pos x="301" y="169"/>
                </a:cxn>
                <a:cxn ang="0">
                  <a:pos x="301" y="136"/>
                </a:cxn>
                <a:cxn ang="0">
                  <a:pos x="290" y="93"/>
                </a:cxn>
                <a:cxn ang="0">
                  <a:pos x="268" y="57"/>
                </a:cxn>
                <a:cxn ang="0">
                  <a:pos x="236" y="28"/>
                </a:cxn>
                <a:cxn ang="0">
                  <a:pos x="196" y="8"/>
                </a:cxn>
                <a:cxn ang="0">
                  <a:pos x="150" y="0"/>
                </a:cxn>
                <a:cxn ang="0">
                  <a:pos x="100" y="354"/>
                </a:cxn>
                <a:cxn ang="0">
                  <a:pos x="203" y="303"/>
                </a:cxn>
                <a:cxn ang="0">
                  <a:pos x="100" y="303"/>
                </a:cxn>
                <a:cxn ang="0">
                  <a:pos x="203" y="303"/>
                </a:cxn>
                <a:cxn ang="0">
                  <a:pos x="230" y="249"/>
                </a:cxn>
                <a:cxn ang="0">
                  <a:pos x="210" y="270"/>
                </a:cxn>
                <a:cxn ang="0">
                  <a:pos x="96" y="278"/>
                </a:cxn>
                <a:cxn ang="0">
                  <a:pos x="85" y="260"/>
                </a:cxn>
                <a:cxn ang="0">
                  <a:pos x="67" y="245"/>
                </a:cxn>
                <a:cxn ang="0">
                  <a:pos x="40" y="211"/>
                </a:cxn>
                <a:cxn ang="0">
                  <a:pos x="27" y="167"/>
                </a:cxn>
                <a:cxn ang="0">
                  <a:pos x="25" y="140"/>
                </a:cxn>
                <a:cxn ang="0">
                  <a:pos x="36" y="104"/>
                </a:cxn>
                <a:cxn ang="0">
                  <a:pos x="54" y="71"/>
                </a:cxn>
                <a:cxn ang="0">
                  <a:pos x="82" y="47"/>
                </a:cxn>
                <a:cxn ang="0">
                  <a:pos x="114" y="31"/>
                </a:cxn>
                <a:cxn ang="0">
                  <a:pos x="150" y="26"/>
                </a:cxn>
                <a:cxn ang="0">
                  <a:pos x="176" y="29"/>
                </a:cxn>
                <a:cxn ang="0">
                  <a:pos x="212" y="42"/>
                </a:cxn>
                <a:cxn ang="0">
                  <a:pos x="239" y="64"/>
                </a:cxn>
                <a:cxn ang="0">
                  <a:pos x="261" y="93"/>
                </a:cxn>
                <a:cxn ang="0">
                  <a:pos x="274" y="127"/>
                </a:cxn>
                <a:cxn ang="0">
                  <a:pos x="277" y="153"/>
                </a:cxn>
                <a:cxn ang="0">
                  <a:pos x="270" y="192"/>
                </a:cxn>
                <a:cxn ang="0">
                  <a:pos x="250" y="229"/>
                </a:cxn>
                <a:cxn ang="0">
                  <a:pos x="232" y="249"/>
                </a:cxn>
              </a:cxnLst>
              <a:rect l="0" t="0" r="r" b="b"/>
              <a:pathLst>
                <a:path w="303" h="405">
                  <a:moveTo>
                    <a:pt x="150" y="0"/>
                  </a:moveTo>
                  <a:lnTo>
                    <a:pt x="150" y="0"/>
                  </a:lnTo>
                  <a:lnTo>
                    <a:pt x="136" y="2"/>
                  </a:lnTo>
                  <a:lnTo>
                    <a:pt x="121" y="4"/>
                  </a:lnTo>
                  <a:lnTo>
                    <a:pt x="107" y="8"/>
                  </a:lnTo>
                  <a:lnTo>
                    <a:pt x="92" y="13"/>
                  </a:lnTo>
                  <a:lnTo>
                    <a:pt x="80" y="18"/>
                  </a:lnTo>
                  <a:lnTo>
                    <a:pt x="67" y="28"/>
                  </a:lnTo>
                  <a:lnTo>
                    <a:pt x="56" y="35"/>
                  </a:lnTo>
                  <a:lnTo>
                    <a:pt x="45" y="46"/>
                  </a:lnTo>
                  <a:lnTo>
                    <a:pt x="34" y="57"/>
                  </a:lnTo>
                  <a:lnTo>
                    <a:pt x="25" y="67"/>
                  </a:lnTo>
                  <a:lnTo>
                    <a:pt x="18" y="80"/>
                  </a:lnTo>
                  <a:lnTo>
                    <a:pt x="13" y="93"/>
                  </a:lnTo>
                  <a:lnTo>
                    <a:pt x="7" y="107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2" y="171"/>
                  </a:lnTo>
                  <a:lnTo>
                    <a:pt x="5" y="187"/>
                  </a:lnTo>
                  <a:lnTo>
                    <a:pt x="9" y="205"/>
                  </a:lnTo>
                  <a:lnTo>
                    <a:pt x="16" y="221"/>
                  </a:lnTo>
                  <a:lnTo>
                    <a:pt x="25" y="236"/>
                  </a:lnTo>
                  <a:lnTo>
                    <a:pt x="36" y="251"/>
                  </a:lnTo>
                  <a:lnTo>
                    <a:pt x="49" y="263"/>
                  </a:lnTo>
                  <a:lnTo>
                    <a:pt x="63" y="274"/>
                  </a:lnTo>
                  <a:lnTo>
                    <a:pt x="65" y="276"/>
                  </a:lnTo>
                  <a:lnTo>
                    <a:pt x="65" y="276"/>
                  </a:lnTo>
                  <a:lnTo>
                    <a:pt x="69" y="278"/>
                  </a:lnTo>
                  <a:lnTo>
                    <a:pt x="71" y="281"/>
                  </a:lnTo>
                  <a:lnTo>
                    <a:pt x="74" y="290"/>
                  </a:lnTo>
                  <a:lnTo>
                    <a:pt x="76" y="301"/>
                  </a:lnTo>
                  <a:lnTo>
                    <a:pt x="76" y="303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6" y="359"/>
                  </a:lnTo>
                  <a:lnTo>
                    <a:pt x="80" y="367"/>
                  </a:lnTo>
                  <a:lnTo>
                    <a:pt x="83" y="372"/>
                  </a:lnTo>
                  <a:lnTo>
                    <a:pt x="89" y="376"/>
                  </a:lnTo>
                  <a:lnTo>
                    <a:pt x="140" y="401"/>
                  </a:lnTo>
                  <a:lnTo>
                    <a:pt x="140" y="401"/>
                  </a:lnTo>
                  <a:lnTo>
                    <a:pt x="145" y="403"/>
                  </a:lnTo>
                  <a:lnTo>
                    <a:pt x="150" y="405"/>
                  </a:lnTo>
                  <a:lnTo>
                    <a:pt x="150" y="405"/>
                  </a:lnTo>
                  <a:lnTo>
                    <a:pt x="158" y="403"/>
                  </a:lnTo>
                  <a:lnTo>
                    <a:pt x="163" y="401"/>
                  </a:lnTo>
                  <a:lnTo>
                    <a:pt x="214" y="376"/>
                  </a:lnTo>
                  <a:lnTo>
                    <a:pt x="214" y="376"/>
                  </a:lnTo>
                  <a:lnTo>
                    <a:pt x="219" y="372"/>
                  </a:lnTo>
                  <a:lnTo>
                    <a:pt x="225" y="367"/>
                  </a:lnTo>
                  <a:lnTo>
                    <a:pt x="227" y="359"/>
                  </a:lnTo>
                  <a:lnTo>
                    <a:pt x="228" y="354"/>
                  </a:lnTo>
                  <a:lnTo>
                    <a:pt x="228" y="303"/>
                  </a:lnTo>
                  <a:lnTo>
                    <a:pt x="228" y="303"/>
                  </a:lnTo>
                  <a:lnTo>
                    <a:pt x="228" y="296"/>
                  </a:lnTo>
                  <a:lnTo>
                    <a:pt x="230" y="289"/>
                  </a:lnTo>
                  <a:lnTo>
                    <a:pt x="236" y="278"/>
                  </a:lnTo>
                  <a:lnTo>
                    <a:pt x="241" y="272"/>
                  </a:lnTo>
                  <a:lnTo>
                    <a:pt x="243" y="270"/>
                  </a:lnTo>
                  <a:lnTo>
                    <a:pt x="248" y="267"/>
                  </a:lnTo>
                  <a:lnTo>
                    <a:pt x="248" y="267"/>
                  </a:lnTo>
                  <a:lnTo>
                    <a:pt x="261" y="256"/>
                  </a:lnTo>
                  <a:lnTo>
                    <a:pt x="272" y="243"/>
                  </a:lnTo>
                  <a:lnTo>
                    <a:pt x="281" y="231"/>
                  </a:lnTo>
                  <a:lnTo>
                    <a:pt x="288" y="216"/>
                  </a:lnTo>
                  <a:lnTo>
                    <a:pt x="294" y="200"/>
                  </a:lnTo>
                  <a:lnTo>
                    <a:pt x="299" y="185"/>
                  </a:lnTo>
                  <a:lnTo>
                    <a:pt x="301" y="169"/>
                  </a:lnTo>
                  <a:lnTo>
                    <a:pt x="303" y="153"/>
                  </a:lnTo>
                  <a:lnTo>
                    <a:pt x="303" y="153"/>
                  </a:lnTo>
                  <a:lnTo>
                    <a:pt x="301" y="136"/>
                  </a:lnTo>
                  <a:lnTo>
                    <a:pt x="299" y="122"/>
                  </a:lnTo>
                  <a:lnTo>
                    <a:pt x="295" y="107"/>
                  </a:lnTo>
                  <a:lnTo>
                    <a:pt x="290" y="93"/>
                  </a:lnTo>
                  <a:lnTo>
                    <a:pt x="285" y="80"/>
                  </a:lnTo>
                  <a:lnTo>
                    <a:pt x="275" y="67"/>
                  </a:lnTo>
                  <a:lnTo>
                    <a:pt x="268" y="57"/>
                  </a:lnTo>
                  <a:lnTo>
                    <a:pt x="257" y="46"/>
                  </a:lnTo>
                  <a:lnTo>
                    <a:pt x="246" y="35"/>
                  </a:lnTo>
                  <a:lnTo>
                    <a:pt x="236" y="28"/>
                  </a:lnTo>
                  <a:lnTo>
                    <a:pt x="223" y="18"/>
                  </a:lnTo>
                  <a:lnTo>
                    <a:pt x="210" y="13"/>
                  </a:lnTo>
                  <a:lnTo>
                    <a:pt x="196" y="8"/>
                  </a:lnTo>
                  <a:lnTo>
                    <a:pt x="181" y="4"/>
                  </a:lnTo>
                  <a:lnTo>
                    <a:pt x="167" y="2"/>
                  </a:lnTo>
                  <a:lnTo>
                    <a:pt x="150" y="0"/>
                  </a:lnTo>
                  <a:lnTo>
                    <a:pt x="150" y="0"/>
                  </a:lnTo>
                  <a:close/>
                  <a:moveTo>
                    <a:pt x="150" y="379"/>
                  </a:moveTo>
                  <a:lnTo>
                    <a:pt x="100" y="354"/>
                  </a:lnTo>
                  <a:lnTo>
                    <a:pt x="203" y="354"/>
                  </a:lnTo>
                  <a:lnTo>
                    <a:pt x="150" y="379"/>
                  </a:lnTo>
                  <a:close/>
                  <a:moveTo>
                    <a:pt x="203" y="303"/>
                  </a:moveTo>
                  <a:lnTo>
                    <a:pt x="203" y="328"/>
                  </a:lnTo>
                  <a:lnTo>
                    <a:pt x="100" y="328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203" y="303"/>
                  </a:lnTo>
                  <a:lnTo>
                    <a:pt x="203" y="303"/>
                  </a:lnTo>
                  <a:close/>
                  <a:moveTo>
                    <a:pt x="232" y="249"/>
                  </a:moveTo>
                  <a:lnTo>
                    <a:pt x="232" y="249"/>
                  </a:lnTo>
                  <a:lnTo>
                    <a:pt x="230" y="249"/>
                  </a:lnTo>
                  <a:lnTo>
                    <a:pt x="223" y="254"/>
                  </a:lnTo>
                  <a:lnTo>
                    <a:pt x="214" y="263"/>
                  </a:lnTo>
                  <a:lnTo>
                    <a:pt x="210" y="270"/>
                  </a:lnTo>
                  <a:lnTo>
                    <a:pt x="207" y="278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4" y="270"/>
                  </a:lnTo>
                  <a:lnTo>
                    <a:pt x="91" y="265"/>
                  </a:lnTo>
                  <a:lnTo>
                    <a:pt x="85" y="260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7" y="245"/>
                  </a:lnTo>
                  <a:lnTo>
                    <a:pt x="56" y="234"/>
                  </a:lnTo>
                  <a:lnTo>
                    <a:pt x="47" y="223"/>
                  </a:lnTo>
                  <a:lnTo>
                    <a:pt x="40" y="211"/>
                  </a:lnTo>
                  <a:lnTo>
                    <a:pt x="34" y="196"/>
                  </a:lnTo>
                  <a:lnTo>
                    <a:pt x="29" y="182"/>
                  </a:lnTo>
                  <a:lnTo>
                    <a:pt x="27" y="167"/>
                  </a:lnTo>
                  <a:lnTo>
                    <a:pt x="25" y="153"/>
                  </a:lnTo>
                  <a:lnTo>
                    <a:pt x="25" y="153"/>
                  </a:lnTo>
                  <a:lnTo>
                    <a:pt x="25" y="140"/>
                  </a:lnTo>
                  <a:lnTo>
                    <a:pt x="27" y="127"/>
                  </a:lnTo>
                  <a:lnTo>
                    <a:pt x="31" y="115"/>
                  </a:lnTo>
                  <a:lnTo>
                    <a:pt x="36" y="104"/>
                  </a:lnTo>
                  <a:lnTo>
                    <a:pt x="40" y="93"/>
                  </a:lnTo>
                  <a:lnTo>
                    <a:pt x="47" y="82"/>
                  </a:lnTo>
                  <a:lnTo>
                    <a:pt x="54" y="71"/>
                  </a:lnTo>
                  <a:lnTo>
                    <a:pt x="62" y="64"/>
                  </a:lnTo>
                  <a:lnTo>
                    <a:pt x="71" y="55"/>
                  </a:lnTo>
                  <a:lnTo>
                    <a:pt x="82" y="47"/>
                  </a:lnTo>
                  <a:lnTo>
                    <a:pt x="91" y="42"/>
                  </a:lnTo>
                  <a:lnTo>
                    <a:pt x="101" y="37"/>
                  </a:lnTo>
                  <a:lnTo>
                    <a:pt x="114" y="31"/>
                  </a:lnTo>
                  <a:lnTo>
                    <a:pt x="125" y="29"/>
                  </a:lnTo>
                  <a:lnTo>
                    <a:pt x="138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65" y="28"/>
                  </a:lnTo>
                  <a:lnTo>
                    <a:pt x="176" y="29"/>
                  </a:lnTo>
                  <a:lnTo>
                    <a:pt x="188" y="31"/>
                  </a:lnTo>
                  <a:lnTo>
                    <a:pt x="199" y="37"/>
                  </a:lnTo>
                  <a:lnTo>
                    <a:pt x="212" y="42"/>
                  </a:lnTo>
                  <a:lnTo>
                    <a:pt x="221" y="47"/>
                  </a:lnTo>
                  <a:lnTo>
                    <a:pt x="232" y="55"/>
                  </a:lnTo>
                  <a:lnTo>
                    <a:pt x="239" y="64"/>
                  </a:lnTo>
                  <a:lnTo>
                    <a:pt x="248" y="71"/>
                  </a:lnTo>
                  <a:lnTo>
                    <a:pt x="256" y="82"/>
                  </a:lnTo>
                  <a:lnTo>
                    <a:pt x="261" y="93"/>
                  </a:lnTo>
                  <a:lnTo>
                    <a:pt x="266" y="104"/>
                  </a:lnTo>
                  <a:lnTo>
                    <a:pt x="272" y="115"/>
                  </a:lnTo>
                  <a:lnTo>
                    <a:pt x="274" y="127"/>
                  </a:lnTo>
                  <a:lnTo>
                    <a:pt x="275" y="140"/>
                  </a:lnTo>
                  <a:lnTo>
                    <a:pt x="277" y="153"/>
                  </a:lnTo>
                  <a:lnTo>
                    <a:pt x="277" y="153"/>
                  </a:lnTo>
                  <a:lnTo>
                    <a:pt x="275" y="165"/>
                  </a:lnTo>
                  <a:lnTo>
                    <a:pt x="274" y="180"/>
                  </a:lnTo>
                  <a:lnTo>
                    <a:pt x="270" y="192"/>
                  </a:lnTo>
                  <a:lnTo>
                    <a:pt x="265" y="205"/>
                  </a:lnTo>
                  <a:lnTo>
                    <a:pt x="259" y="218"/>
                  </a:lnTo>
                  <a:lnTo>
                    <a:pt x="250" y="229"/>
                  </a:lnTo>
                  <a:lnTo>
                    <a:pt x="243" y="240"/>
                  </a:lnTo>
                  <a:lnTo>
                    <a:pt x="232" y="249"/>
                  </a:lnTo>
                  <a:lnTo>
                    <a:pt x="232" y="2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96" name="Freeform 109">
              <a:extLst>
                <a:ext uri="{FF2B5EF4-FFF2-40B4-BE49-F238E27FC236}">
                  <a16:creationId xmlns:a16="http://schemas.microsoft.com/office/drawing/2014/main" id="{2FFA5911-2744-450B-8F3B-D5D1336187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2901" y="3788176"/>
              <a:ext cx="103817" cy="10381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2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9" y="24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24" y="27"/>
                </a:cxn>
                <a:cxn ang="0">
                  <a:pos x="35" y="31"/>
                </a:cxn>
                <a:cxn ang="0">
                  <a:pos x="46" y="36"/>
                </a:cxn>
                <a:cxn ang="0">
                  <a:pos x="57" y="44"/>
                </a:cxn>
                <a:cxn ang="0">
                  <a:pos x="64" y="53"/>
                </a:cxn>
                <a:cxn ang="0">
                  <a:pos x="71" y="64"/>
                </a:cxn>
                <a:cxn ang="0">
                  <a:pos x="75" y="76"/>
                </a:cxn>
                <a:cxn ang="0">
                  <a:pos x="77" y="89"/>
                </a:cxn>
                <a:cxn ang="0">
                  <a:pos x="77" y="89"/>
                </a:cxn>
                <a:cxn ang="0">
                  <a:pos x="78" y="94"/>
                </a:cxn>
                <a:cxn ang="0">
                  <a:pos x="80" y="98"/>
                </a:cxn>
                <a:cxn ang="0">
                  <a:pos x="84" y="102"/>
                </a:cxn>
                <a:cxn ang="0">
                  <a:pos x="89" y="102"/>
                </a:cxn>
                <a:cxn ang="0">
                  <a:pos x="89" y="102"/>
                </a:cxn>
                <a:cxn ang="0">
                  <a:pos x="95" y="102"/>
                </a:cxn>
                <a:cxn ang="0">
                  <a:pos x="98" y="98"/>
                </a:cxn>
                <a:cxn ang="0">
                  <a:pos x="100" y="94"/>
                </a:cxn>
                <a:cxn ang="0">
                  <a:pos x="102" y="89"/>
                </a:cxn>
                <a:cxn ang="0">
                  <a:pos x="102" y="89"/>
                </a:cxn>
                <a:cxn ang="0">
                  <a:pos x="100" y="69"/>
                </a:cxn>
                <a:cxn ang="0">
                  <a:pos x="95" y="51"/>
                </a:cxn>
                <a:cxn ang="0">
                  <a:pos x="86" y="36"/>
                </a:cxn>
                <a:cxn ang="0">
                  <a:pos x="75" y="24"/>
                </a:cxn>
                <a:cxn ang="0">
                  <a:pos x="60" y="13"/>
                </a:cxn>
                <a:cxn ang="0">
                  <a:pos x="46" y="6"/>
                </a:cxn>
                <a:cxn ang="0">
                  <a:pos x="29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2" h="102">
                  <a:moveTo>
                    <a:pt x="13" y="0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9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24" y="27"/>
                  </a:lnTo>
                  <a:lnTo>
                    <a:pt x="35" y="31"/>
                  </a:lnTo>
                  <a:lnTo>
                    <a:pt x="46" y="36"/>
                  </a:lnTo>
                  <a:lnTo>
                    <a:pt x="57" y="44"/>
                  </a:lnTo>
                  <a:lnTo>
                    <a:pt x="64" y="53"/>
                  </a:lnTo>
                  <a:lnTo>
                    <a:pt x="71" y="64"/>
                  </a:lnTo>
                  <a:lnTo>
                    <a:pt x="75" y="76"/>
                  </a:lnTo>
                  <a:lnTo>
                    <a:pt x="77" y="89"/>
                  </a:lnTo>
                  <a:lnTo>
                    <a:pt x="77" y="89"/>
                  </a:lnTo>
                  <a:lnTo>
                    <a:pt x="78" y="94"/>
                  </a:lnTo>
                  <a:lnTo>
                    <a:pt x="80" y="98"/>
                  </a:lnTo>
                  <a:lnTo>
                    <a:pt x="84" y="102"/>
                  </a:lnTo>
                  <a:lnTo>
                    <a:pt x="89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8" y="98"/>
                  </a:lnTo>
                  <a:lnTo>
                    <a:pt x="100" y="94"/>
                  </a:lnTo>
                  <a:lnTo>
                    <a:pt x="102" y="89"/>
                  </a:lnTo>
                  <a:lnTo>
                    <a:pt x="102" y="89"/>
                  </a:lnTo>
                  <a:lnTo>
                    <a:pt x="100" y="69"/>
                  </a:lnTo>
                  <a:lnTo>
                    <a:pt x="95" y="51"/>
                  </a:lnTo>
                  <a:lnTo>
                    <a:pt x="86" y="36"/>
                  </a:lnTo>
                  <a:lnTo>
                    <a:pt x="75" y="24"/>
                  </a:lnTo>
                  <a:lnTo>
                    <a:pt x="60" y="13"/>
                  </a:lnTo>
                  <a:lnTo>
                    <a:pt x="46" y="6"/>
                  </a:lnTo>
                  <a:lnTo>
                    <a:pt x="29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D6771E13-299F-4D1C-9B85-F90C93205621}"/>
              </a:ext>
            </a:extLst>
          </p:cNvPr>
          <p:cNvGrpSpPr/>
          <p:nvPr/>
        </p:nvGrpSpPr>
        <p:grpSpPr>
          <a:xfrm>
            <a:off x="11434495" y="6012571"/>
            <a:ext cx="637063" cy="721750"/>
            <a:chOff x="11434495" y="6012571"/>
            <a:chExt cx="637063" cy="721750"/>
          </a:xfrm>
        </p:grpSpPr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1AE506D-6942-4A87-BBE7-9ED704F6584C}"/>
                </a:ext>
              </a:extLst>
            </p:cNvPr>
            <p:cNvSpPr/>
            <p:nvPr/>
          </p:nvSpPr>
          <p:spPr>
            <a:xfrm>
              <a:off x="11632810" y="6335151"/>
              <a:ext cx="399170" cy="3991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D9A4367D-28F8-485C-9C21-5EE49CED1F24}"/>
                </a:ext>
              </a:extLst>
            </p:cNvPr>
            <p:cNvSpPr/>
            <p:nvPr/>
          </p:nvSpPr>
          <p:spPr>
            <a:xfrm>
              <a:off x="11671545" y="6012571"/>
              <a:ext cx="193430" cy="19343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ED84E8EB-B0C1-4FBE-B661-A33EA342A332}"/>
                </a:ext>
              </a:extLst>
            </p:cNvPr>
            <p:cNvSpPr/>
            <p:nvPr/>
          </p:nvSpPr>
          <p:spPr>
            <a:xfrm>
              <a:off x="11434495" y="6580847"/>
              <a:ext cx="135010" cy="13501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1737F4BC-4989-4285-9B6F-772903730E9D}"/>
                </a:ext>
              </a:extLst>
            </p:cNvPr>
            <p:cNvSpPr/>
            <p:nvPr/>
          </p:nvSpPr>
          <p:spPr>
            <a:xfrm>
              <a:off x="11531454" y="6259049"/>
              <a:ext cx="76102" cy="7610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75156FDC-F8EB-400E-913C-3FB478F2CA51}"/>
                </a:ext>
              </a:extLst>
            </p:cNvPr>
            <p:cNvSpPr txBox="1"/>
            <p:nvPr/>
          </p:nvSpPr>
          <p:spPr>
            <a:xfrm>
              <a:off x="11593232" y="6407778"/>
              <a:ext cx="47832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74489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4" grpId="0"/>
      <p:bldP spid="106" grpId="0" animBg="1"/>
      <p:bldP spid="107" grpId="0"/>
      <p:bldP spid="108" grpId="0"/>
      <p:bldP spid="120" grpId="0" animBg="1"/>
      <p:bldP spid="121" grpId="0"/>
      <p:bldP spid="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9EFCDC-ED59-4F10-92B7-5AE3ACB75E85}"/>
              </a:ext>
            </a:extLst>
          </p:cNvPr>
          <p:cNvSpPr/>
          <p:nvPr/>
        </p:nvSpPr>
        <p:spPr>
          <a:xfrm>
            <a:off x="0" y="0"/>
            <a:ext cx="1016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311E70-582D-4F1B-9EEE-464C165B0B1F}"/>
              </a:ext>
            </a:extLst>
          </p:cNvPr>
          <p:cNvSpPr/>
          <p:nvPr/>
        </p:nvSpPr>
        <p:spPr>
          <a:xfrm>
            <a:off x="-12" y="3428998"/>
            <a:ext cx="101600" cy="3429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D3C4BC2-22DD-4868-BCDC-C8C30794908E}"/>
              </a:ext>
            </a:extLst>
          </p:cNvPr>
          <p:cNvSpPr/>
          <p:nvPr/>
        </p:nvSpPr>
        <p:spPr>
          <a:xfrm>
            <a:off x="11632810" y="6335151"/>
            <a:ext cx="399170" cy="3991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0EC1742-5D9B-49BD-9E78-99DE51DA8145}"/>
              </a:ext>
            </a:extLst>
          </p:cNvPr>
          <p:cNvSpPr/>
          <p:nvPr/>
        </p:nvSpPr>
        <p:spPr>
          <a:xfrm>
            <a:off x="11671545" y="6012571"/>
            <a:ext cx="193430" cy="19343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5F67E88-4F2A-43FB-B11E-46CB2CB76AB7}"/>
              </a:ext>
            </a:extLst>
          </p:cNvPr>
          <p:cNvSpPr/>
          <p:nvPr/>
        </p:nvSpPr>
        <p:spPr>
          <a:xfrm>
            <a:off x="11434495" y="6580847"/>
            <a:ext cx="135010" cy="13501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76B425F-E606-4AE3-ADE3-29D6AF2B9296}"/>
              </a:ext>
            </a:extLst>
          </p:cNvPr>
          <p:cNvSpPr/>
          <p:nvPr/>
        </p:nvSpPr>
        <p:spPr>
          <a:xfrm>
            <a:off x="11531454" y="6259049"/>
            <a:ext cx="76102" cy="7610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13CA2D-6A2F-4787-9171-A7E9DE4BCA97}"/>
              </a:ext>
            </a:extLst>
          </p:cNvPr>
          <p:cNvSpPr txBox="1"/>
          <p:nvPr/>
        </p:nvSpPr>
        <p:spPr>
          <a:xfrm>
            <a:off x="11593232" y="6407778"/>
            <a:ext cx="4783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06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6260CE2-E648-4A01-8FC3-EE8C84FDF2C9}"/>
              </a:ext>
            </a:extLst>
          </p:cNvPr>
          <p:cNvSpPr/>
          <p:nvPr/>
        </p:nvSpPr>
        <p:spPr>
          <a:xfrm>
            <a:off x="3948744" y="966510"/>
            <a:ext cx="4008188" cy="1495980"/>
          </a:xfrm>
          <a:prstGeom prst="roundRect">
            <a:avLst>
              <a:gd name="adj" fmla="val 10612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CE969B7-0F92-4567-856D-B2618B638F88}"/>
              </a:ext>
            </a:extLst>
          </p:cNvPr>
          <p:cNvSpPr/>
          <p:nvPr/>
        </p:nvSpPr>
        <p:spPr>
          <a:xfrm>
            <a:off x="7583838" y="692553"/>
            <a:ext cx="547914" cy="5479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85">
            <a:extLst>
              <a:ext uri="{FF2B5EF4-FFF2-40B4-BE49-F238E27FC236}">
                <a16:creationId xmlns:a16="http://schemas.microsoft.com/office/drawing/2014/main" id="{644A6BF3-E536-40AC-B494-E25DB000AAC0}"/>
              </a:ext>
            </a:extLst>
          </p:cNvPr>
          <p:cNvGrpSpPr/>
          <p:nvPr/>
        </p:nvGrpSpPr>
        <p:grpSpPr>
          <a:xfrm>
            <a:off x="7761960" y="839150"/>
            <a:ext cx="191670" cy="254720"/>
            <a:chOff x="5575100" y="3734191"/>
            <a:chExt cx="315602" cy="419419"/>
          </a:xfrm>
          <a:solidFill>
            <a:schemeClr val="accent4"/>
          </a:solidFill>
        </p:grpSpPr>
        <p:sp>
          <p:nvSpPr>
            <p:cNvPr id="26" name="Freeform 108">
              <a:extLst>
                <a:ext uri="{FF2B5EF4-FFF2-40B4-BE49-F238E27FC236}">
                  <a16:creationId xmlns:a16="http://schemas.microsoft.com/office/drawing/2014/main" id="{07054672-8850-4714-9393-4ED2BEF65C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75100" y="3734191"/>
              <a:ext cx="315602" cy="419419"/>
            </a:xfrm>
            <a:custGeom>
              <a:avLst/>
              <a:gdLst/>
              <a:ahLst/>
              <a:cxnLst>
                <a:cxn ang="0">
                  <a:pos x="136" y="2"/>
                </a:cxn>
                <a:cxn ang="0">
                  <a:pos x="92" y="13"/>
                </a:cxn>
                <a:cxn ang="0">
                  <a:pos x="56" y="35"/>
                </a:cxn>
                <a:cxn ang="0">
                  <a:pos x="25" y="67"/>
                </a:cxn>
                <a:cxn ang="0">
                  <a:pos x="7" y="107"/>
                </a:cxn>
                <a:cxn ang="0">
                  <a:pos x="0" y="153"/>
                </a:cxn>
                <a:cxn ang="0">
                  <a:pos x="5" y="187"/>
                </a:cxn>
                <a:cxn ang="0">
                  <a:pos x="25" y="236"/>
                </a:cxn>
                <a:cxn ang="0">
                  <a:pos x="63" y="274"/>
                </a:cxn>
                <a:cxn ang="0">
                  <a:pos x="69" y="278"/>
                </a:cxn>
                <a:cxn ang="0">
                  <a:pos x="76" y="301"/>
                </a:cxn>
                <a:cxn ang="0">
                  <a:pos x="76" y="354"/>
                </a:cxn>
                <a:cxn ang="0">
                  <a:pos x="83" y="372"/>
                </a:cxn>
                <a:cxn ang="0">
                  <a:pos x="140" y="401"/>
                </a:cxn>
                <a:cxn ang="0">
                  <a:pos x="150" y="405"/>
                </a:cxn>
                <a:cxn ang="0">
                  <a:pos x="214" y="376"/>
                </a:cxn>
                <a:cxn ang="0">
                  <a:pos x="225" y="367"/>
                </a:cxn>
                <a:cxn ang="0">
                  <a:pos x="228" y="303"/>
                </a:cxn>
                <a:cxn ang="0">
                  <a:pos x="230" y="289"/>
                </a:cxn>
                <a:cxn ang="0">
                  <a:pos x="243" y="270"/>
                </a:cxn>
                <a:cxn ang="0">
                  <a:pos x="261" y="256"/>
                </a:cxn>
                <a:cxn ang="0">
                  <a:pos x="288" y="216"/>
                </a:cxn>
                <a:cxn ang="0">
                  <a:pos x="301" y="169"/>
                </a:cxn>
                <a:cxn ang="0">
                  <a:pos x="301" y="136"/>
                </a:cxn>
                <a:cxn ang="0">
                  <a:pos x="290" y="93"/>
                </a:cxn>
                <a:cxn ang="0">
                  <a:pos x="268" y="57"/>
                </a:cxn>
                <a:cxn ang="0">
                  <a:pos x="236" y="28"/>
                </a:cxn>
                <a:cxn ang="0">
                  <a:pos x="196" y="8"/>
                </a:cxn>
                <a:cxn ang="0">
                  <a:pos x="150" y="0"/>
                </a:cxn>
                <a:cxn ang="0">
                  <a:pos x="100" y="354"/>
                </a:cxn>
                <a:cxn ang="0">
                  <a:pos x="203" y="303"/>
                </a:cxn>
                <a:cxn ang="0">
                  <a:pos x="100" y="303"/>
                </a:cxn>
                <a:cxn ang="0">
                  <a:pos x="203" y="303"/>
                </a:cxn>
                <a:cxn ang="0">
                  <a:pos x="230" y="249"/>
                </a:cxn>
                <a:cxn ang="0">
                  <a:pos x="210" y="270"/>
                </a:cxn>
                <a:cxn ang="0">
                  <a:pos x="96" y="278"/>
                </a:cxn>
                <a:cxn ang="0">
                  <a:pos x="85" y="260"/>
                </a:cxn>
                <a:cxn ang="0">
                  <a:pos x="67" y="245"/>
                </a:cxn>
                <a:cxn ang="0">
                  <a:pos x="40" y="211"/>
                </a:cxn>
                <a:cxn ang="0">
                  <a:pos x="27" y="167"/>
                </a:cxn>
                <a:cxn ang="0">
                  <a:pos x="25" y="140"/>
                </a:cxn>
                <a:cxn ang="0">
                  <a:pos x="36" y="104"/>
                </a:cxn>
                <a:cxn ang="0">
                  <a:pos x="54" y="71"/>
                </a:cxn>
                <a:cxn ang="0">
                  <a:pos x="82" y="47"/>
                </a:cxn>
                <a:cxn ang="0">
                  <a:pos x="114" y="31"/>
                </a:cxn>
                <a:cxn ang="0">
                  <a:pos x="150" y="26"/>
                </a:cxn>
                <a:cxn ang="0">
                  <a:pos x="176" y="29"/>
                </a:cxn>
                <a:cxn ang="0">
                  <a:pos x="212" y="42"/>
                </a:cxn>
                <a:cxn ang="0">
                  <a:pos x="239" y="64"/>
                </a:cxn>
                <a:cxn ang="0">
                  <a:pos x="261" y="93"/>
                </a:cxn>
                <a:cxn ang="0">
                  <a:pos x="274" y="127"/>
                </a:cxn>
                <a:cxn ang="0">
                  <a:pos x="277" y="153"/>
                </a:cxn>
                <a:cxn ang="0">
                  <a:pos x="270" y="192"/>
                </a:cxn>
                <a:cxn ang="0">
                  <a:pos x="250" y="229"/>
                </a:cxn>
                <a:cxn ang="0">
                  <a:pos x="232" y="249"/>
                </a:cxn>
              </a:cxnLst>
              <a:rect l="0" t="0" r="r" b="b"/>
              <a:pathLst>
                <a:path w="303" h="405">
                  <a:moveTo>
                    <a:pt x="150" y="0"/>
                  </a:moveTo>
                  <a:lnTo>
                    <a:pt x="150" y="0"/>
                  </a:lnTo>
                  <a:lnTo>
                    <a:pt x="136" y="2"/>
                  </a:lnTo>
                  <a:lnTo>
                    <a:pt x="121" y="4"/>
                  </a:lnTo>
                  <a:lnTo>
                    <a:pt x="107" y="8"/>
                  </a:lnTo>
                  <a:lnTo>
                    <a:pt x="92" y="13"/>
                  </a:lnTo>
                  <a:lnTo>
                    <a:pt x="80" y="18"/>
                  </a:lnTo>
                  <a:lnTo>
                    <a:pt x="67" y="28"/>
                  </a:lnTo>
                  <a:lnTo>
                    <a:pt x="56" y="35"/>
                  </a:lnTo>
                  <a:lnTo>
                    <a:pt x="45" y="46"/>
                  </a:lnTo>
                  <a:lnTo>
                    <a:pt x="34" y="57"/>
                  </a:lnTo>
                  <a:lnTo>
                    <a:pt x="25" y="67"/>
                  </a:lnTo>
                  <a:lnTo>
                    <a:pt x="18" y="80"/>
                  </a:lnTo>
                  <a:lnTo>
                    <a:pt x="13" y="93"/>
                  </a:lnTo>
                  <a:lnTo>
                    <a:pt x="7" y="107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2" y="171"/>
                  </a:lnTo>
                  <a:lnTo>
                    <a:pt x="5" y="187"/>
                  </a:lnTo>
                  <a:lnTo>
                    <a:pt x="9" y="205"/>
                  </a:lnTo>
                  <a:lnTo>
                    <a:pt x="16" y="221"/>
                  </a:lnTo>
                  <a:lnTo>
                    <a:pt x="25" y="236"/>
                  </a:lnTo>
                  <a:lnTo>
                    <a:pt x="36" y="251"/>
                  </a:lnTo>
                  <a:lnTo>
                    <a:pt x="49" y="263"/>
                  </a:lnTo>
                  <a:lnTo>
                    <a:pt x="63" y="274"/>
                  </a:lnTo>
                  <a:lnTo>
                    <a:pt x="65" y="276"/>
                  </a:lnTo>
                  <a:lnTo>
                    <a:pt x="65" y="276"/>
                  </a:lnTo>
                  <a:lnTo>
                    <a:pt x="69" y="278"/>
                  </a:lnTo>
                  <a:lnTo>
                    <a:pt x="71" y="281"/>
                  </a:lnTo>
                  <a:lnTo>
                    <a:pt x="74" y="290"/>
                  </a:lnTo>
                  <a:lnTo>
                    <a:pt x="76" y="301"/>
                  </a:lnTo>
                  <a:lnTo>
                    <a:pt x="76" y="303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6" y="359"/>
                  </a:lnTo>
                  <a:lnTo>
                    <a:pt x="80" y="367"/>
                  </a:lnTo>
                  <a:lnTo>
                    <a:pt x="83" y="372"/>
                  </a:lnTo>
                  <a:lnTo>
                    <a:pt x="89" y="376"/>
                  </a:lnTo>
                  <a:lnTo>
                    <a:pt x="140" y="401"/>
                  </a:lnTo>
                  <a:lnTo>
                    <a:pt x="140" y="401"/>
                  </a:lnTo>
                  <a:lnTo>
                    <a:pt x="145" y="403"/>
                  </a:lnTo>
                  <a:lnTo>
                    <a:pt x="150" y="405"/>
                  </a:lnTo>
                  <a:lnTo>
                    <a:pt x="150" y="405"/>
                  </a:lnTo>
                  <a:lnTo>
                    <a:pt x="158" y="403"/>
                  </a:lnTo>
                  <a:lnTo>
                    <a:pt x="163" y="401"/>
                  </a:lnTo>
                  <a:lnTo>
                    <a:pt x="214" y="376"/>
                  </a:lnTo>
                  <a:lnTo>
                    <a:pt x="214" y="376"/>
                  </a:lnTo>
                  <a:lnTo>
                    <a:pt x="219" y="372"/>
                  </a:lnTo>
                  <a:lnTo>
                    <a:pt x="225" y="367"/>
                  </a:lnTo>
                  <a:lnTo>
                    <a:pt x="227" y="359"/>
                  </a:lnTo>
                  <a:lnTo>
                    <a:pt x="228" y="354"/>
                  </a:lnTo>
                  <a:lnTo>
                    <a:pt x="228" y="303"/>
                  </a:lnTo>
                  <a:lnTo>
                    <a:pt x="228" y="303"/>
                  </a:lnTo>
                  <a:lnTo>
                    <a:pt x="228" y="296"/>
                  </a:lnTo>
                  <a:lnTo>
                    <a:pt x="230" y="289"/>
                  </a:lnTo>
                  <a:lnTo>
                    <a:pt x="236" y="278"/>
                  </a:lnTo>
                  <a:lnTo>
                    <a:pt x="241" y="272"/>
                  </a:lnTo>
                  <a:lnTo>
                    <a:pt x="243" y="270"/>
                  </a:lnTo>
                  <a:lnTo>
                    <a:pt x="248" y="267"/>
                  </a:lnTo>
                  <a:lnTo>
                    <a:pt x="248" y="267"/>
                  </a:lnTo>
                  <a:lnTo>
                    <a:pt x="261" y="256"/>
                  </a:lnTo>
                  <a:lnTo>
                    <a:pt x="272" y="243"/>
                  </a:lnTo>
                  <a:lnTo>
                    <a:pt x="281" y="231"/>
                  </a:lnTo>
                  <a:lnTo>
                    <a:pt x="288" y="216"/>
                  </a:lnTo>
                  <a:lnTo>
                    <a:pt x="294" y="200"/>
                  </a:lnTo>
                  <a:lnTo>
                    <a:pt x="299" y="185"/>
                  </a:lnTo>
                  <a:lnTo>
                    <a:pt x="301" y="169"/>
                  </a:lnTo>
                  <a:lnTo>
                    <a:pt x="303" y="153"/>
                  </a:lnTo>
                  <a:lnTo>
                    <a:pt x="303" y="153"/>
                  </a:lnTo>
                  <a:lnTo>
                    <a:pt x="301" y="136"/>
                  </a:lnTo>
                  <a:lnTo>
                    <a:pt x="299" y="122"/>
                  </a:lnTo>
                  <a:lnTo>
                    <a:pt x="295" y="107"/>
                  </a:lnTo>
                  <a:lnTo>
                    <a:pt x="290" y="93"/>
                  </a:lnTo>
                  <a:lnTo>
                    <a:pt x="285" y="80"/>
                  </a:lnTo>
                  <a:lnTo>
                    <a:pt x="275" y="67"/>
                  </a:lnTo>
                  <a:lnTo>
                    <a:pt x="268" y="57"/>
                  </a:lnTo>
                  <a:lnTo>
                    <a:pt x="257" y="46"/>
                  </a:lnTo>
                  <a:lnTo>
                    <a:pt x="246" y="35"/>
                  </a:lnTo>
                  <a:lnTo>
                    <a:pt x="236" y="28"/>
                  </a:lnTo>
                  <a:lnTo>
                    <a:pt x="223" y="18"/>
                  </a:lnTo>
                  <a:lnTo>
                    <a:pt x="210" y="13"/>
                  </a:lnTo>
                  <a:lnTo>
                    <a:pt x="196" y="8"/>
                  </a:lnTo>
                  <a:lnTo>
                    <a:pt x="181" y="4"/>
                  </a:lnTo>
                  <a:lnTo>
                    <a:pt x="167" y="2"/>
                  </a:lnTo>
                  <a:lnTo>
                    <a:pt x="150" y="0"/>
                  </a:lnTo>
                  <a:lnTo>
                    <a:pt x="150" y="0"/>
                  </a:lnTo>
                  <a:close/>
                  <a:moveTo>
                    <a:pt x="150" y="379"/>
                  </a:moveTo>
                  <a:lnTo>
                    <a:pt x="100" y="354"/>
                  </a:lnTo>
                  <a:lnTo>
                    <a:pt x="203" y="354"/>
                  </a:lnTo>
                  <a:lnTo>
                    <a:pt x="150" y="379"/>
                  </a:lnTo>
                  <a:close/>
                  <a:moveTo>
                    <a:pt x="203" y="303"/>
                  </a:moveTo>
                  <a:lnTo>
                    <a:pt x="203" y="328"/>
                  </a:lnTo>
                  <a:lnTo>
                    <a:pt x="100" y="328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203" y="303"/>
                  </a:lnTo>
                  <a:lnTo>
                    <a:pt x="203" y="303"/>
                  </a:lnTo>
                  <a:close/>
                  <a:moveTo>
                    <a:pt x="232" y="249"/>
                  </a:moveTo>
                  <a:lnTo>
                    <a:pt x="232" y="249"/>
                  </a:lnTo>
                  <a:lnTo>
                    <a:pt x="230" y="249"/>
                  </a:lnTo>
                  <a:lnTo>
                    <a:pt x="223" y="254"/>
                  </a:lnTo>
                  <a:lnTo>
                    <a:pt x="214" y="263"/>
                  </a:lnTo>
                  <a:lnTo>
                    <a:pt x="210" y="270"/>
                  </a:lnTo>
                  <a:lnTo>
                    <a:pt x="207" y="278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4" y="270"/>
                  </a:lnTo>
                  <a:lnTo>
                    <a:pt x="91" y="265"/>
                  </a:lnTo>
                  <a:lnTo>
                    <a:pt x="85" y="260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7" y="245"/>
                  </a:lnTo>
                  <a:lnTo>
                    <a:pt x="56" y="234"/>
                  </a:lnTo>
                  <a:lnTo>
                    <a:pt x="47" y="223"/>
                  </a:lnTo>
                  <a:lnTo>
                    <a:pt x="40" y="211"/>
                  </a:lnTo>
                  <a:lnTo>
                    <a:pt x="34" y="196"/>
                  </a:lnTo>
                  <a:lnTo>
                    <a:pt x="29" y="182"/>
                  </a:lnTo>
                  <a:lnTo>
                    <a:pt x="27" y="167"/>
                  </a:lnTo>
                  <a:lnTo>
                    <a:pt x="25" y="153"/>
                  </a:lnTo>
                  <a:lnTo>
                    <a:pt x="25" y="153"/>
                  </a:lnTo>
                  <a:lnTo>
                    <a:pt x="25" y="140"/>
                  </a:lnTo>
                  <a:lnTo>
                    <a:pt x="27" y="127"/>
                  </a:lnTo>
                  <a:lnTo>
                    <a:pt x="31" y="115"/>
                  </a:lnTo>
                  <a:lnTo>
                    <a:pt x="36" y="104"/>
                  </a:lnTo>
                  <a:lnTo>
                    <a:pt x="40" y="93"/>
                  </a:lnTo>
                  <a:lnTo>
                    <a:pt x="47" y="82"/>
                  </a:lnTo>
                  <a:lnTo>
                    <a:pt x="54" y="71"/>
                  </a:lnTo>
                  <a:lnTo>
                    <a:pt x="62" y="64"/>
                  </a:lnTo>
                  <a:lnTo>
                    <a:pt x="71" y="55"/>
                  </a:lnTo>
                  <a:lnTo>
                    <a:pt x="82" y="47"/>
                  </a:lnTo>
                  <a:lnTo>
                    <a:pt x="91" y="42"/>
                  </a:lnTo>
                  <a:lnTo>
                    <a:pt x="101" y="37"/>
                  </a:lnTo>
                  <a:lnTo>
                    <a:pt x="114" y="31"/>
                  </a:lnTo>
                  <a:lnTo>
                    <a:pt x="125" y="29"/>
                  </a:lnTo>
                  <a:lnTo>
                    <a:pt x="138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65" y="28"/>
                  </a:lnTo>
                  <a:lnTo>
                    <a:pt x="176" y="29"/>
                  </a:lnTo>
                  <a:lnTo>
                    <a:pt x="188" y="31"/>
                  </a:lnTo>
                  <a:lnTo>
                    <a:pt x="199" y="37"/>
                  </a:lnTo>
                  <a:lnTo>
                    <a:pt x="212" y="42"/>
                  </a:lnTo>
                  <a:lnTo>
                    <a:pt x="221" y="47"/>
                  </a:lnTo>
                  <a:lnTo>
                    <a:pt x="232" y="55"/>
                  </a:lnTo>
                  <a:lnTo>
                    <a:pt x="239" y="64"/>
                  </a:lnTo>
                  <a:lnTo>
                    <a:pt x="248" y="71"/>
                  </a:lnTo>
                  <a:lnTo>
                    <a:pt x="256" y="82"/>
                  </a:lnTo>
                  <a:lnTo>
                    <a:pt x="261" y="93"/>
                  </a:lnTo>
                  <a:lnTo>
                    <a:pt x="266" y="104"/>
                  </a:lnTo>
                  <a:lnTo>
                    <a:pt x="272" y="115"/>
                  </a:lnTo>
                  <a:lnTo>
                    <a:pt x="274" y="127"/>
                  </a:lnTo>
                  <a:lnTo>
                    <a:pt x="275" y="140"/>
                  </a:lnTo>
                  <a:lnTo>
                    <a:pt x="277" y="153"/>
                  </a:lnTo>
                  <a:lnTo>
                    <a:pt x="277" y="153"/>
                  </a:lnTo>
                  <a:lnTo>
                    <a:pt x="275" y="165"/>
                  </a:lnTo>
                  <a:lnTo>
                    <a:pt x="274" y="180"/>
                  </a:lnTo>
                  <a:lnTo>
                    <a:pt x="270" y="192"/>
                  </a:lnTo>
                  <a:lnTo>
                    <a:pt x="265" y="205"/>
                  </a:lnTo>
                  <a:lnTo>
                    <a:pt x="259" y="218"/>
                  </a:lnTo>
                  <a:lnTo>
                    <a:pt x="250" y="229"/>
                  </a:lnTo>
                  <a:lnTo>
                    <a:pt x="243" y="240"/>
                  </a:lnTo>
                  <a:lnTo>
                    <a:pt x="232" y="249"/>
                  </a:lnTo>
                  <a:lnTo>
                    <a:pt x="232" y="2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27" name="Freeform 109">
              <a:extLst>
                <a:ext uri="{FF2B5EF4-FFF2-40B4-BE49-F238E27FC236}">
                  <a16:creationId xmlns:a16="http://schemas.microsoft.com/office/drawing/2014/main" id="{03CCFE11-8EA4-424C-A6B1-D00285456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2901" y="3788176"/>
              <a:ext cx="103817" cy="10381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2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9" y="24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24" y="27"/>
                </a:cxn>
                <a:cxn ang="0">
                  <a:pos x="35" y="31"/>
                </a:cxn>
                <a:cxn ang="0">
                  <a:pos x="46" y="36"/>
                </a:cxn>
                <a:cxn ang="0">
                  <a:pos x="57" y="44"/>
                </a:cxn>
                <a:cxn ang="0">
                  <a:pos x="64" y="53"/>
                </a:cxn>
                <a:cxn ang="0">
                  <a:pos x="71" y="64"/>
                </a:cxn>
                <a:cxn ang="0">
                  <a:pos x="75" y="76"/>
                </a:cxn>
                <a:cxn ang="0">
                  <a:pos x="77" y="89"/>
                </a:cxn>
                <a:cxn ang="0">
                  <a:pos x="77" y="89"/>
                </a:cxn>
                <a:cxn ang="0">
                  <a:pos x="78" y="94"/>
                </a:cxn>
                <a:cxn ang="0">
                  <a:pos x="80" y="98"/>
                </a:cxn>
                <a:cxn ang="0">
                  <a:pos x="84" y="102"/>
                </a:cxn>
                <a:cxn ang="0">
                  <a:pos x="89" y="102"/>
                </a:cxn>
                <a:cxn ang="0">
                  <a:pos x="89" y="102"/>
                </a:cxn>
                <a:cxn ang="0">
                  <a:pos x="95" y="102"/>
                </a:cxn>
                <a:cxn ang="0">
                  <a:pos x="98" y="98"/>
                </a:cxn>
                <a:cxn ang="0">
                  <a:pos x="100" y="94"/>
                </a:cxn>
                <a:cxn ang="0">
                  <a:pos x="102" y="89"/>
                </a:cxn>
                <a:cxn ang="0">
                  <a:pos x="102" y="89"/>
                </a:cxn>
                <a:cxn ang="0">
                  <a:pos x="100" y="69"/>
                </a:cxn>
                <a:cxn ang="0">
                  <a:pos x="95" y="51"/>
                </a:cxn>
                <a:cxn ang="0">
                  <a:pos x="86" y="36"/>
                </a:cxn>
                <a:cxn ang="0">
                  <a:pos x="75" y="24"/>
                </a:cxn>
                <a:cxn ang="0">
                  <a:pos x="60" y="13"/>
                </a:cxn>
                <a:cxn ang="0">
                  <a:pos x="46" y="6"/>
                </a:cxn>
                <a:cxn ang="0">
                  <a:pos x="29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2" h="102">
                  <a:moveTo>
                    <a:pt x="13" y="0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9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24" y="27"/>
                  </a:lnTo>
                  <a:lnTo>
                    <a:pt x="35" y="31"/>
                  </a:lnTo>
                  <a:lnTo>
                    <a:pt x="46" y="36"/>
                  </a:lnTo>
                  <a:lnTo>
                    <a:pt x="57" y="44"/>
                  </a:lnTo>
                  <a:lnTo>
                    <a:pt x="64" y="53"/>
                  </a:lnTo>
                  <a:lnTo>
                    <a:pt x="71" y="64"/>
                  </a:lnTo>
                  <a:lnTo>
                    <a:pt x="75" y="76"/>
                  </a:lnTo>
                  <a:lnTo>
                    <a:pt x="77" y="89"/>
                  </a:lnTo>
                  <a:lnTo>
                    <a:pt x="77" y="89"/>
                  </a:lnTo>
                  <a:lnTo>
                    <a:pt x="78" y="94"/>
                  </a:lnTo>
                  <a:lnTo>
                    <a:pt x="80" y="98"/>
                  </a:lnTo>
                  <a:lnTo>
                    <a:pt x="84" y="102"/>
                  </a:lnTo>
                  <a:lnTo>
                    <a:pt x="89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8" y="98"/>
                  </a:lnTo>
                  <a:lnTo>
                    <a:pt x="100" y="94"/>
                  </a:lnTo>
                  <a:lnTo>
                    <a:pt x="102" y="89"/>
                  </a:lnTo>
                  <a:lnTo>
                    <a:pt x="102" y="89"/>
                  </a:lnTo>
                  <a:lnTo>
                    <a:pt x="100" y="69"/>
                  </a:lnTo>
                  <a:lnTo>
                    <a:pt x="95" y="51"/>
                  </a:lnTo>
                  <a:lnTo>
                    <a:pt x="86" y="36"/>
                  </a:lnTo>
                  <a:lnTo>
                    <a:pt x="75" y="24"/>
                  </a:lnTo>
                  <a:lnTo>
                    <a:pt x="60" y="13"/>
                  </a:lnTo>
                  <a:lnTo>
                    <a:pt x="46" y="6"/>
                  </a:lnTo>
                  <a:lnTo>
                    <a:pt x="29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2F53B36-10B4-49BD-9AB0-5AAAE14AEEBC}"/>
              </a:ext>
            </a:extLst>
          </p:cNvPr>
          <p:cNvSpPr txBox="1"/>
          <p:nvPr/>
        </p:nvSpPr>
        <p:spPr>
          <a:xfrm>
            <a:off x="3948744" y="1286067"/>
            <a:ext cx="39721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3"/>
                </a:solidFill>
                <a:latin typeface="Work sans" pitchFamily="2" charset="0"/>
              </a:rPr>
              <a:t>COLORS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97593B-B4F6-449D-A616-F0F02409FFE7}"/>
              </a:ext>
            </a:extLst>
          </p:cNvPr>
          <p:cNvGrpSpPr/>
          <p:nvPr/>
        </p:nvGrpSpPr>
        <p:grpSpPr>
          <a:xfrm>
            <a:off x="587335" y="3233811"/>
            <a:ext cx="2270525" cy="1327216"/>
            <a:chOff x="587335" y="3233811"/>
            <a:chExt cx="2270525" cy="1327216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8332D20F-F9BE-4399-A8D3-F32DD0550178}"/>
                </a:ext>
              </a:extLst>
            </p:cNvPr>
            <p:cNvSpPr/>
            <p:nvPr/>
          </p:nvSpPr>
          <p:spPr>
            <a:xfrm>
              <a:off x="1058954" y="3233811"/>
              <a:ext cx="1373696" cy="439827"/>
            </a:xfrm>
            <a:prstGeom prst="roundRect">
              <a:avLst>
                <a:gd name="adj" fmla="val 11772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2"/>
                  </a:solidFill>
                  <a:latin typeface="Open Sans" panose="020B0606030504020204" pitchFamily="34" charset="0"/>
                </a:rPr>
                <a:t>REDS</a:t>
              </a:r>
            </a:p>
          </p:txBody>
        </p:sp>
        <p:sp>
          <p:nvSpPr>
            <p:cNvPr id="6" name="Content Placeholder 4">
              <a:extLst>
                <a:ext uri="{FF2B5EF4-FFF2-40B4-BE49-F238E27FC236}">
                  <a16:creationId xmlns:a16="http://schemas.microsoft.com/office/drawing/2014/main" id="{A8041824-A6E1-48DB-BF75-08B85BBBECE9}"/>
                </a:ext>
              </a:extLst>
            </p:cNvPr>
            <p:cNvSpPr txBox="1">
              <a:spLocks/>
            </p:cNvSpPr>
            <p:nvPr/>
          </p:nvSpPr>
          <p:spPr>
            <a:xfrm>
              <a:off x="587335" y="3843745"/>
              <a:ext cx="2270525" cy="71728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Driven</a:t>
              </a:r>
            </a:p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Money Motivated</a:t>
              </a:r>
            </a:p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Influential And Will Drive Your Numbers. 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E58DB39-0B98-4CF4-9FAE-53D4441DC322}"/>
                </a:ext>
              </a:extLst>
            </p:cNvPr>
            <p:cNvCxnSpPr/>
            <p:nvPr/>
          </p:nvCxnSpPr>
          <p:spPr>
            <a:xfrm>
              <a:off x="1058954" y="4147795"/>
              <a:ext cx="1373696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7FF6EEE-6532-440D-B48B-036093F87969}"/>
                </a:ext>
              </a:extLst>
            </p:cNvPr>
            <p:cNvCxnSpPr/>
            <p:nvPr/>
          </p:nvCxnSpPr>
          <p:spPr>
            <a:xfrm>
              <a:off x="1058954" y="4515484"/>
              <a:ext cx="1373696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F727CE1-5A01-4D60-85E5-BB44005002BD}"/>
              </a:ext>
            </a:extLst>
          </p:cNvPr>
          <p:cNvGrpSpPr/>
          <p:nvPr/>
        </p:nvGrpSpPr>
        <p:grpSpPr>
          <a:xfrm>
            <a:off x="8915675" y="3233811"/>
            <a:ext cx="2270525" cy="1742012"/>
            <a:chOff x="8915675" y="3233811"/>
            <a:chExt cx="2270525" cy="1742012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1A0817C9-EE7D-4F74-A317-79D4EDF8F5BD}"/>
                </a:ext>
              </a:extLst>
            </p:cNvPr>
            <p:cNvSpPr/>
            <p:nvPr/>
          </p:nvSpPr>
          <p:spPr>
            <a:xfrm>
              <a:off x="9364090" y="3233811"/>
              <a:ext cx="1373696" cy="439827"/>
            </a:xfrm>
            <a:prstGeom prst="roundRect">
              <a:avLst>
                <a:gd name="adj" fmla="val 11772"/>
              </a:avLst>
            </a:prstGeom>
            <a:solidFill>
              <a:srgbClr val="00B050"/>
            </a:solidFill>
            <a:ln>
              <a:noFill/>
            </a:ln>
            <a:effectLst>
              <a:outerShdw blurRad="762000" sx="102000" sy="102000" algn="ctr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2"/>
                  </a:solidFill>
                  <a:latin typeface="Open Sans" panose="020B0606030504020204" pitchFamily="34" charset="0"/>
                </a:rPr>
                <a:t>GREENS</a:t>
              </a:r>
            </a:p>
          </p:txBody>
        </p:sp>
        <p:sp>
          <p:nvSpPr>
            <p:cNvPr id="32" name="Content Placeholder 4">
              <a:extLst>
                <a:ext uri="{FF2B5EF4-FFF2-40B4-BE49-F238E27FC236}">
                  <a16:creationId xmlns:a16="http://schemas.microsoft.com/office/drawing/2014/main" id="{157C3EF7-0D63-416B-9013-AF0BB3C4EB89}"/>
                </a:ext>
              </a:extLst>
            </p:cNvPr>
            <p:cNvSpPr txBox="1">
              <a:spLocks/>
            </p:cNvSpPr>
            <p:nvPr/>
          </p:nvSpPr>
          <p:spPr>
            <a:xfrm>
              <a:off x="8915675" y="3941175"/>
              <a:ext cx="2270525" cy="71728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Educated and informed.</a:t>
              </a:r>
            </a:p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Smart/ Sharp/ Intellectual</a:t>
              </a:r>
            </a:p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Organized and timely. </a:t>
              </a:r>
            </a:p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Very loyal and long suffering. 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8D8D2AC-E83F-4A58-A5F5-20B0D7956E5D}"/>
                </a:ext>
              </a:extLst>
            </p:cNvPr>
            <p:cNvCxnSpPr/>
            <p:nvPr/>
          </p:nvCxnSpPr>
          <p:spPr>
            <a:xfrm>
              <a:off x="9364090" y="4608134"/>
              <a:ext cx="137369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430F7F7-8658-4BC6-8D9A-10D172D19FAD}"/>
                </a:ext>
              </a:extLst>
            </p:cNvPr>
            <p:cNvCxnSpPr/>
            <p:nvPr/>
          </p:nvCxnSpPr>
          <p:spPr>
            <a:xfrm>
              <a:off x="9364090" y="4975823"/>
              <a:ext cx="137369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0AF438D-81B9-42D0-B7BA-F785EC8B364D}"/>
                </a:ext>
              </a:extLst>
            </p:cNvPr>
            <p:cNvCxnSpPr/>
            <p:nvPr/>
          </p:nvCxnSpPr>
          <p:spPr>
            <a:xfrm>
              <a:off x="9364090" y="4251487"/>
              <a:ext cx="137369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874480D-3512-434B-8EE5-BC04041CA2F6}"/>
              </a:ext>
            </a:extLst>
          </p:cNvPr>
          <p:cNvGrpSpPr/>
          <p:nvPr/>
        </p:nvGrpSpPr>
        <p:grpSpPr>
          <a:xfrm>
            <a:off x="6188252" y="3233811"/>
            <a:ext cx="2270525" cy="2170933"/>
            <a:chOff x="6188252" y="3233811"/>
            <a:chExt cx="2270525" cy="2170933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12A825F-8953-4496-8CBD-705280FB9FE3}"/>
                </a:ext>
              </a:extLst>
            </p:cNvPr>
            <p:cNvSpPr/>
            <p:nvPr/>
          </p:nvSpPr>
          <p:spPr>
            <a:xfrm>
              <a:off x="6418649" y="3233811"/>
              <a:ext cx="1694144" cy="439827"/>
            </a:xfrm>
            <a:prstGeom prst="roundRect">
              <a:avLst>
                <a:gd name="adj" fmla="val 11772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2"/>
                  </a:solidFill>
                  <a:latin typeface="Open Sans" panose="020B0606030504020204" pitchFamily="34" charset="0"/>
                </a:rPr>
                <a:t>BLUES</a:t>
              </a:r>
            </a:p>
          </p:txBody>
        </p:sp>
        <p:sp>
          <p:nvSpPr>
            <p:cNvPr id="31" name="Content Placeholder 4">
              <a:extLst>
                <a:ext uri="{FF2B5EF4-FFF2-40B4-BE49-F238E27FC236}">
                  <a16:creationId xmlns:a16="http://schemas.microsoft.com/office/drawing/2014/main" id="{CA29A957-9457-4D70-92A1-25E1C14260CA}"/>
                </a:ext>
              </a:extLst>
            </p:cNvPr>
            <p:cNvSpPr txBox="1">
              <a:spLocks/>
            </p:cNvSpPr>
            <p:nvPr/>
          </p:nvSpPr>
          <p:spPr>
            <a:xfrm>
              <a:off x="6188252" y="3941175"/>
              <a:ext cx="2270525" cy="71728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People love them and they love people.</a:t>
              </a:r>
            </a:p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The fun people/ the life of the party.</a:t>
              </a:r>
            </a:p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Great presenters. </a:t>
              </a:r>
            </a:p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High energy/ charismatic/ flashy/ sharp dressers. </a:t>
              </a:r>
            </a:p>
            <a:p>
              <a:pPr marL="0" lvl="0" indent="0" algn="ctr">
                <a:lnSpc>
                  <a:spcPct val="160000"/>
                </a:lnSpc>
                <a:buNone/>
                <a:defRPr sz="1800"/>
              </a:pPr>
              <a:endParaRPr lang="en-US" sz="1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Roboto Bold"/>
                <a:cs typeface="Calibri" panose="020F0502020204030204" pitchFamily="34" charset="0"/>
                <a:sym typeface="Roboto Bold"/>
              </a:endParaRP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7B12FD7-5592-4B5C-BBA5-957F0E2C0ACC}"/>
                </a:ext>
              </a:extLst>
            </p:cNvPr>
            <p:cNvCxnSpPr/>
            <p:nvPr/>
          </p:nvCxnSpPr>
          <p:spPr>
            <a:xfrm>
              <a:off x="6661619" y="5037055"/>
              <a:ext cx="1373696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D0D60D9-88A5-411D-B1C1-67DB8B40617C}"/>
                </a:ext>
              </a:extLst>
            </p:cNvPr>
            <p:cNvCxnSpPr/>
            <p:nvPr/>
          </p:nvCxnSpPr>
          <p:spPr>
            <a:xfrm>
              <a:off x="6661619" y="5404744"/>
              <a:ext cx="1373696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846F92B-FE3C-42BA-B733-D184DB7C43A0}"/>
                </a:ext>
              </a:extLst>
            </p:cNvPr>
            <p:cNvCxnSpPr/>
            <p:nvPr/>
          </p:nvCxnSpPr>
          <p:spPr>
            <a:xfrm>
              <a:off x="6661619" y="4477776"/>
              <a:ext cx="1373696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2E99A11-BA32-48CF-8E9E-DFD8EA3E9A45}"/>
              </a:ext>
            </a:extLst>
          </p:cNvPr>
          <p:cNvGrpSpPr/>
          <p:nvPr/>
        </p:nvGrpSpPr>
        <p:grpSpPr>
          <a:xfrm>
            <a:off x="3259857" y="3233811"/>
            <a:ext cx="2270525" cy="1909687"/>
            <a:chOff x="3211149" y="3233811"/>
            <a:chExt cx="2270525" cy="1909687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CA8B5C74-451B-4DFB-A119-0054A2AD82AF}"/>
                </a:ext>
              </a:extLst>
            </p:cNvPr>
            <p:cNvSpPr/>
            <p:nvPr/>
          </p:nvSpPr>
          <p:spPr>
            <a:xfrm>
              <a:off x="3659564" y="3233811"/>
              <a:ext cx="1373696" cy="439827"/>
            </a:xfrm>
            <a:prstGeom prst="roundRect">
              <a:avLst>
                <a:gd name="adj" fmla="val 11772"/>
              </a:avLst>
            </a:prstGeom>
            <a:solidFill>
              <a:srgbClr val="D4CF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Open Sans" panose="020B0606030504020204" pitchFamily="34" charset="0"/>
                </a:rPr>
                <a:t>YELLOWS</a:t>
              </a:r>
            </a:p>
          </p:txBody>
        </p:sp>
        <p:sp>
          <p:nvSpPr>
            <p:cNvPr id="29" name="Content Placeholder 4">
              <a:extLst>
                <a:ext uri="{FF2B5EF4-FFF2-40B4-BE49-F238E27FC236}">
                  <a16:creationId xmlns:a16="http://schemas.microsoft.com/office/drawing/2014/main" id="{2708BD6D-C377-4230-9781-47047BA23908}"/>
                </a:ext>
              </a:extLst>
            </p:cNvPr>
            <p:cNvSpPr txBox="1">
              <a:spLocks/>
            </p:cNvSpPr>
            <p:nvPr/>
          </p:nvSpPr>
          <p:spPr>
            <a:xfrm>
              <a:off x="3211149" y="3778547"/>
              <a:ext cx="2270525" cy="71728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ct val="16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They love people</a:t>
              </a:r>
            </a:p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Very kind. They care deeply for people and their feelings</a:t>
              </a:r>
            </a:p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Very loyal</a:t>
              </a:r>
            </a:p>
            <a:p>
              <a:pPr marL="0" lvl="0" indent="0" algn="ctr">
                <a:lnSpc>
                  <a:spcPct val="100000"/>
                </a:lnSpc>
                <a:buNone/>
                <a:defRPr sz="1800"/>
              </a:pPr>
              <a:r>
                <a:rPr lang="en-US" sz="1400" dirty="0">
                  <a:solidFill>
                    <a:schemeClr val="accent6">
                      <a:lumMod val="50000"/>
                    </a:schemeClr>
                  </a:solidFill>
                  <a:latin typeface="Calibri" panose="020F0502020204030204" pitchFamily="34" charset="0"/>
                  <a:ea typeface="Roboto Bold"/>
                  <a:cs typeface="Calibri" panose="020F0502020204030204" pitchFamily="34" charset="0"/>
                  <a:sym typeface="Roboto Bold"/>
                </a:rPr>
                <a:t>Servant leaders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2AB6113-6D62-459C-906D-4632038BA604}"/>
                </a:ext>
              </a:extLst>
            </p:cNvPr>
            <p:cNvCxnSpPr/>
            <p:nvPr/>
          </p:nvCxnSpPr>
          <p:spPr>
            <a:xfrm>
              <a:off x="3615191" y="4790387"/>
              <a:ext cx="1373696" cy="0"/>
            </a:xfrm>
            <a:prstGeom prst="line">
              <a:avLst/>
            </a:prstGeom>
            <a:ln>
              <a:solidFill>
                <a:srgbClr val="D4CF0A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970769C-FB4F-4FED-90DE-0E7CE883252A}"/>
                </a:ext>
              </a:extLst>
            </p:cNvPr>
            <p:cNvCxnSpPr/>
            <p:nvPr/>
          </p:nvCxnSpPr>
          <p:spPr>
            <a:xfrm>
              <a:off x="3615191" y="5143498"/>
              <a:ext cx="1373696" cy="0"/>
            </a:xfrm>
            <a:prstGeom prst="line">
              <a:avLst/>
            </a:prstGeom>
            <a:ln>
              <a:solidFill>
                <a:srgbClr val="D4CF0A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0AC208DA-1A94-4993-B892-0238A8D1BCEE}"/>
                </a:ext>
              </a:extLst>
            </p:cNvPr>
            <p:cNvCxnSpPr/>
            <p:nvPr/>
          </p:nvCxnSpPr>
          <p:spPr>
            <a:xfrm>
              <a:off x="3664550" y="4202386"/>
              <a:ext cx="1373696" cy="0"/>
            </a:xfrm>
            <a:prstGeom prst="line">
              <a:avLst/>
            </a:prstGeom>
            <a:ln>
              <a:solidFill>
                <a:srgbClr val="D4CF0A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108741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616B40E-CF86-4279-A00F-5A6D66E569E9}"/>
              </a:ext>
            </a:extLst>
          </p:cNvPr>
          <p:cNvGrpSpPr/>
          <p:nvPr/>
        </p:nvGrpSpPr>
        <p:grpSpPr>
          <a:xfrm>
            <a:off x="240719" y="194135"/>
            <a:ext cx="3511762" cy="6011865"/>
            <a:chOff x="4670509" y="1721617"/>
            <a:chExt cx="2796521" cy="4558086"/>
          </a:xfrm>
        </p:grpSpPr>
        <p:sp>
          <p:nvSpPr>
            <p:cNvPr id="41" name="Freeform 4">
              <a:extLst>
                <a:ext uri="{FF2B5EF4-FFF2-40B4-BE49-F238E27FC236}">
                  <a16:creationId xmlns:a16="http://schemas.microsoft.com/office/drawing/2014/main" id="{B4A955BB-969B-49F2-8BED-15A3DF7F6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8915" y="1721617"/>
              <a:ext cx="1524638" cy="899071"/>
            </a:xfrm>
            <a:custGeom>
              <a:avLst/>
              <a:gdLst>
                <a:gd name="T0" fmla="*/ 26 w 555"/>
                <a:gd name="T1" fmla="*/ 280 h 332"/>
                <a:gd name="T2" fmla="*/ 0 w 555"/>
                <a:gd name="T3" fmla="*/ 332 h 332"/>
                <a:gd name="T4" fmla="*/ 234 w 555"/>
                <a:gd name="T5" fmla="*/ 332 h 332"/>
                <a:gd name="T6" fmla="*/ 234 w 555"/>
                <a:gd name="T7" fmla="*/ 318 h 332"/>
                <a:gd name="T8" fmla="*/ 226 w 555"/>
                <a:gd name="T9" fmla="*/ 306 h 332"/>
                <a:gd name="T10" fmla="*/ 213 w 555"/>
                <a:gd name="T11" fmla="*/ 275 h 332"/>
                <a:gd name="T12" fmla="*/ 224 w 555"/>
                <a:gd name="T13" fmla="*/ 241 h 332"/>
                <a:gd name="T14" fmla="*/ 264 w 555"/>
                <a:gd name="T15" fmla="*/ 224 h 332"/>
                <a:gd name="T16" fmla="*/ 304 w 555"/>
                <a:gd name="T17" fmla="*/ 240 h 332"/>
                <a:gd name="T18" fmla="*/ 314 w 555"/>
                <a:gd name="T19" fmla="*/ 275 h 332"/>
                <a:gd name="T20" fmla="*/ 303 w 555"/>
                <a:gd name="T21" fmla="*/ 305 h 332"/>
                <a:gd name="T22" fmla="*/ 297 w 555"/>
                <a:gd name="T23" fmla="*/ 315 h 332"/>
                <a:gd name="T24" fmla="*/ 297 w 555"/>
                <a:gd name="T25" fmla="*/ 332 h 332"/>
                <a:gd name="T26" fmla="*/ 554 w 555"/>
                <a:gd name="T27" fmla="*/ 332 h 332"/>
                <a:gd name="T28" fmla="*/ 554 w 555"/>
                <a:gd name="T29" fmla="*/ 244 h 332"/>
                <a:gd name="T30" fmla="*/ 545 w 555"/>
                <a:gd name="T31" fmla="*/ 244 h 332"/>
                <a:gd name="T32" fmla="*/ 534 w 555"/>
                <a:gd name="T33" fmla="*/ 252 h 332"/>
                <a:gd name="T34" fmla="*/ 503 w 555"/>
                <a:gd name="T35" fmla="*/ 264 h 332"/>
                <a:gd name="T36" fmla="*/ 468 w 555"/>
                <a:gd name="T37" fmla="*/ 253 h 332"/>
                <a:gd name="T38" fmla="*/ 451 w 555"/>
                <a:gd name="T39" fmla="*/ 214 h 332"/>
                <a:gd name="T40" fmla="*/ 468 w 555"/>
                <a:gd name="T41" fmla="*/ 174 h 332"/>
                <a:gd name="T42" fmla="*/ 503 w 555"/>
                <a:gd name="T43" fmla="*/ 163 h 332"/>
                <a:gd name="T44" fmla="*/ 533 w 555"/>
                <a:gd name="T45" fmla="*/ 174 h 332"/>
                <a:gd name="T46" fmla="*/ 543 w 555"/>
                <a:gd name="T47" fmla="*/ 181 h 332"/>
                <a:gd name="T48" fmla="*/ 554 w 555"/>
                <a:gd name="T49" fmla="*/ 181 h 332"/>
                <a:gd name="T50" fmla="*/ 554 w 555"/>
                <a:gd name="T51" fmla="*/ 64 h 332"/>
                <a:gd name="T52" fmla="*/ 555 w 555"/>
                <a:gd name="T53" fmla="*/ 59 h 332"/>
                <a:gd name="T54" fmla="*/ 26 w 555"/>
                <a:gd name="T55" fmla="*/ 28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5" h="332">
                  <a:moveTo>
                    <a:pt x="26" y="280"/>
                  </a:moveTo>
                  <a:cubicBezTo>
                    <a:pt x="17" y="297"/>
                    <a:pt x="8" y="314"/>
                    <a:pt x="0" y="332"/>
                  </a:cubicBezTo>
                  <a:cubicBezTo>
                    <a:pt x="234" y="332"/>
                    <a:pt x="234" y="332"/>
                    <a:pt x="234" y="332"/>
                  </a:cubicBezTo>
                  <a:cubicBezTo>
                    <a:pt x="234" y="318"/>
                    <a:pt x="234" y="318"/>
                    <a:pt x="234" y="318"/>
                  </a:cubicBezTo>
                  <a:cubicBezTo>
                    <a:pt x="233" y="315"/>
                    <a:pt x="232" y="314"/>
                    <a:pt x="226" y="306"/>
                  </a:cubicBezTo>
                  <a:cubicBezTo>
                    <a:pt x="220" y="299"/>
                    <a:pt x="213" y="289"/>
                    <a:pt x="213" y="275"/>
                  </a:cubicBezTo>
                  <a:cubicBezTo>
                    <a:pt x="213" y="263"/>
                    <a:pt x="216" y="251"/>
                    <a:pt x="224" y="241"/>
                  </a:cubicBezTo>
                  <a:cubicBezTo>
                    <a:pt x="232" y="231"/>
                    <a:pt x="247" y="224"/>
                    <a:pt x="264" y="224"/>
                  </a:cubicBezTo>
                  <a:cubicBezTo>
                    <a:pt x="280" y="224"/>
                    <a:pt x="296" y="231"/>
                    <a:pt x="304" y="240"/>
                  </a:cubicBezTo>
                  <a:cubicBezTo>
                    <a:pt x="312" y="251"/>
                    <a:pt x="314" y="264"/>
                    <a:pt x="314" y="275"/>
                  </a:cubicBezTo>
                  <a:cubicBezTo>
                    <a:pt x="314" y="288"/>
                    <a:pt x="308" y="298"/>
                    <a:pt x="303" y="305"/>
                  </a:cubicBezTo>
                  <a:cubicBezTo>
                    <a:pt x="297" y="313"/>
                    <a:pt x="297" y="314"/>
                    <a:pt x="297" y="315"/>
                  </a:cubicBezTo>
                  <a:cubicBezTo>
                    <a:pt x="297" y="332"/>
                    <a:pt x="297" y="332"/>
                    <a:pt x="297" y="332"/>
                  </a:cubicBezTo>
                  <a:cubicBezTo>
                    <a:pt x="554" y="332"/>
                    <a:pt x="554" y="332"/>
                    <a:pt x="554" y="332"/>
                  </a:cubicBezTo>
                  <a:cubicBezTo>
                    <a:pt x="554" y="244"/>
                    <a:pt x="554" y="244"/>
                    <a:pt x="554" y="244"/>
                  </a:cubicBezTo>
                  <a:cubicBezTo>
                    <a:pt x="545" y="244"/>
                    <a:pt x="545" y="244"/>
                    <a:pt x="545" y="244"/>
                  </a:cubicBezTo>
                  <a:cubicBezTo>
                    <a:pt x="543" y="244"/>
                    <a:pt x="541" y="246"/>
                    <a:pt x="534" y="252"/>
                  </a:cubicBezTo>
                  <a:cubicBezTo>
                    <a:pt x="527" y="257"/>
                    <a:pt x="516" y="264"/>
                    <a:pt x="503" y="264"/>
                  </a:cubicBezTo>
                  <a:cubicBezTo>
                    <a:pt x="491" y="264"/>
                    <a:pt x="479" y="262"/>
                    <a:pt x="468" y="253"/>
                  </a:cubicBezTo>
                  <a:cubicBezTo>
                    <a:pt x="459" y="245"/>
                    <a:pt x="452" y="231"/>
                    <a:pt x="451" y="214"/>
                  </a:cubicBezTo>
                  <a:cubicBezTo>
                    <a:pt x="451" y="197"/>
                    <a:pt x="458" y="182"/>
                    <a:pt x="468" y="174"/>
                  </a:cubicBezTo>
                  <a:cubicBezTo>
                    <a:pt x="479" y="165"/>
                    <a:pt x="491" y="163"/>
                    <a:pt x="503" y="163"/>
                  </a:cubicBezTo>
                  <a:cubicBezTo>
                    <a:pt x="516" y="163"/>
                    <a:pt x="526" y="169"/>
                    <a:pt x="533" y="174"/>
                  </a:cubicBezTo>
                  <a:cubicBezTo>
                    <a:pt x="541" y="180"/>
                    <a:pt x="541" y="181"/>
                    <a:pt x="543" y="181"/>
                  </a:cubicBezTo>
                  <a:cubicBezTo>
                    <a:pt x="554" y="181"/>
                    <a:pt x="554" y="181"/>
                    <a:pt x="554" y="181"/>
                  </a:cubicBezTo>
                  <a:cubicBezTo>
                    <a:pt x="554" y="64"/>
                    <a:pt x="554" y="64"/>
                    <a:pt x="554" y="64"/>
                  </a:cubicBezTo>
                  <a:cubicBezTo>
                    <a:pt x="554" y="62"/>
                    <a:pt x="554" y="60"/>
                    <a:pt x="555" y="59"/>
                  </a:cubicBezTo>
                  <a:cubicBezTo>
                    <a:pt x="301" y="0"/>
                    <a:pt x="101" y="128"/>
                    <a:pt x="26" y="28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en-US" sz="1798" dirty="0">
                <a:latin typeface="Open Sans" panose="020B0606030504020204" pitchFamily="34" charset="0"/>
              </a:endParaRPr>
            </a:p>
          </p:txBody>
        </p:sp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BF8335AA-943B-4462-AF1B-9CAC3F0135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2827" y="1889765"/>
              <a:ext cx="1172174" cy="1028326"/>
            </a:xfrm>
            <a:custGeom>
              <a:avLst/>
              <a:gdLst>
                <a:gd name="T0" fmla="*/ 260 w 427"/>
                <a:gd name="T1" fmla="*/ 270 h 380"/>
                <a:gd name="T2" fmla="*/ 427 w 427"/>
                <a:gd name="T3" fmla="*/ 270 h 380"/>
                <a:gd name="T4" fmla="*/ 106 w 427"/>
                <a:gd name="T5" fmla="*/ 0 h 380"/>
                <a:gd name="T6" fmla="*/ 107 w 427"/>
                <a:gd name="T7" fmla="*/ 2 h 380"/>
                <a:gd name="T8" fmla="*/ 107 w 427"/>
                <a:gd name="T9" fmla="*/ 139 h 380"/>
                <a:gd name="T10" fmla="*/ 72 w 427"/>
                <a:gd name="T11" fmla="*/ 139 h 380"/>
                <a:gd name="T12" fmla="*/ 50 w 427"/>
                <a:gd name="T13" fmla="*/ 128 h 380"/>
                <a:gd name="T14" fmla="*/ 32 w 427"/>
                <a:gd name="T15" fmla="*/ 121 h 380"/>
                <a:gd name="T16" fmla="*/ 10 w 427"/>
                <a:gd name="T17" fmla="*/ 128 h 380"/>
                <a:gd name="T18" fmla="*/ 0 w 427"/>
                <a:gd name="T19" fmla="*/ 151 h 380"/>
                <a:gd name="T20" fmla="*/ 10 w 427"/>
                <a:gd name="T21" fmla="*/ 176 h 380"/>
                <a:gd name="T22" fmla="*/ 32 w 427"/>
                <a:gd name="T23" fmla="*/ 182 h 380"/>
                <a:gd name="T24" fmla="*/ 50 w 427"/>
                <a:gd name="T25" fmla="*/ 174 h 380"/>
                <a:gd name="T26" fmla="*/ 72 w 427"/>
                <a:gd name="T27" fmla="*/ 162 h 380"/>
                <a:gd name="T28" fmla="*/ 73 w 427"/>
                <a:gd name="T29" fmla="*/ 162 h 380"/>
                <a:gd name="T30" fmla="*/ 107 w 427"/>
                <a:gd name="T31" fmla="*/ 162 h 380"/>
                <a:gd name="T32" fmla="*/ 107 w 427"/>
                <a:gd name="T33" fmla="*/ 270 h 380"/>
                <a:gd name="T34" fmla="*/ 237 w 427"/>
                <a:gd name="T35" fmla="*/ 270 h 380"/>
                <a:gd name="T36" fmla="*/ 237 w 427"/>
                <a:gd name="T37" fmla="*/ 308 h 380"/>
                <a:gd name="T38" fmla="*/ 226 w 427"/>
                <a:gd name="T39" fmla="*/ 330 h 380"/>
                <a:gd name="T40" fmla="*/ 219 w 427"/>
                <a:gd name="T41" fmla="*/ 348 h 380"/>
                <a:gd name="T42" fmla="*/ 225 w 427"/>
                <a:gd name="T43" fmla="*/ 370 h 380"/>
                <a:gd name="T44" fmla="*/ 249 w 427"/>
                <a:gd name="T45" fmla="*/ 379 h 380"/>
                <a:gd name="T46" fmla="*/ 274 w 427"/>
                <a:gd name="T47" fmla="*/ 370 h 380"/>
                <a:gd name="T48" fmla="*/ 280 w 427"/>
                <a:gd name="T49" fmla="*/ 348 h 380"/>
                <a:gd name="T50" fmla="*/ 272 w 427"/>
                <a:gd name="T51" fmla="*/ 330 h 380"/>
                <a:gd name="T52" fmla="*/ 260 w 427"/>
                <a:gd name="T53" fmla="*/ 307 h 380"/>
                <a:gd name="T54" fmla="*/ 260 w 427"/>
                <a:gd name="T55" fmla="*/ 307 h 380"/>
                <a:gd name="T56" fmla="*/ 260 w 427"/>
                <a:gd name="T57" fmla="*/ 27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27" h="380">
                  <a:moveTo>
                    <a:pt x="260" y="270"/>
                  </a:moveTo>
                  <a:cubicBezTo>
                    <a:pt x="427" y="270"/>
                    <a:pt x="427" y="270"/>
                    <a:pt x="427" y="270"/>
                  </a:cubicBezTo>
                  <a:cubicBezTo>
                    <a:pt x="380" y="145"/>
                    <a:pt x="241" y="25"/>
                    <a:pt x="106" y="0"/>
                  </a:cubicBezTo>
                  <a:cubicBezTo>
                    <a:pt x="107" y="1"/>
                    <a:pt x="107" y="1"/>
                    <a:pt x="107" y="2"/>
                  </a:cubicBezTo>
                  <a:cubicBezTo>
                    <a:pt x="107" y="139"/>
                    <a:pt x="107" y="139"/>
                    <a:pt x="107" y="139"/>
                  </a:cubicBezTo>
                  <a:cubicBezTo>
                    <a:pt x="72" y="139"/>
                    <a:pt x="72" y="139"/>
                    <a:pt x="72" y="139"/>
                  </a:cubicBezTo>
                  <a:cubicBezTo>
                    <a:pt x="62" y="139"/>
                    <a:pt x="56" y="133"/>
                    <a:pt x="50" y="128"/>
                  </a:cubicBezTo>
                  <a:cubicBezTo>
                    <a:pt x="44" y="124"/>
                    <a:pt x="39" y="121"/>
                    <a:pt x="32" y="121"/>
                  </a:cubicBezTo>
                  <a:cubicBezTo>
                    <a:pt x="23" y="121"/>
                    <a:pt x="15" y="123"/>
                    <a:pt x="10" y="128"/>
                  </a:cubicBezTo>
                  <a:cubicBezTo>
                    <a:pt x="4" y="132"/>
                    <a:pt x="0" y="139"/>
                    <a:pt x="0" y="151"/>
                  </a:cubicBezTo>
                  <a:cubicBezTo>
                    <a:pt x="1" y="164"/>
                    <a:pt x="4" y="171"/>
                    <a:pt x="10" y="176"/>
                  </a:cubicBezTo>
                  <a:cubicBezTo>
                    <a:pt x="15" y="180"/>
                    <a:pt x="23" y="182"/>
                    <a:pt x="32" y="182"/>
                  </a:cubicBezTo>
                  <a:cubicBezTo>
                    <a:pt x="39" y="182"/>
                    <a:pt x="44" y="179"/>
                    <a:pt x="50" y="174"/>
                  </a:cubicBezTo>
                  <a:cubicBezTo>
                    <a:pt x="56" y="169"/>
                    <a:pt x="62" y="163"/>
                    <a:pt x="72" y="162"/>
                  </a:cubicBezTo>
                  <a:cubicBezTo>
                    <a:pt x="72" y="162"/>
                    <a:pt x="73" y="162"/>
                    <a:pt x="73" y="162"/>
                  </a:cubicBezTo>
                  <a:cubicBezTo>
                    <a:pt x="107" y="162"/>
                    <a:pt x="107" y="162"/>
                    <a:pt x="107" y="162"/>
                  </a:cubicBezTo>
                  <a:cubicBezTo>
                    <a:pt x="107" y="270"/>
                    <a:pt x="107" y="270"/>
                    <a:pt x="107" y="270"/>
                  </a:cubicBezTo>
                  <a:cubicBezTo>
                    <a:pt x="237" y="270"/>
                    <a:pt x="237" y="270"/>
                    <a:pt x="237" y="270"/>
                  </a:cubicBezTo>
                  <a:cubicBezTo>
                    <a:pt x="237" y="308"/>
                    <a:pt x="237" y="308"/>
                    <a:pt x="237" y="308"/>
                  </a:cubicBezTo>
                  <a:cubicBezTo>
                    <a:pt x="237" y="318"/>
                    <a:pt x="231" y="324"/>
                    <a:pt x="226" y="330"/>
                  </a:cubicBezTo>
                  <a:cubicBezTo>
                    <a:pt x="222" y="336"/>
                    <a:pt x="219" y="341"/>
                    <a:pt x="219" y="348"/>
                  </a:cubicBezTo>
                  <a:cubicBezTo>
                    <a:pt x="219" y="357"/>
                    <a:pt x="221" y="365"/>
                    <a:pt x="225" y="370"/>
                  </a:cubicBezTo>
                  <a:cubicBezTo>
                    <a:pt x="230" y="376"/>
                    <a:pt x="237" y="380"/>
                    <a:pt x="249" y="379"/>
                  </a:cubicBezTo>
                  <a:cubicBezTo>
                    <a:pt x="262" y="379"/>
                    <a:pt x="269" y="375"/>
                    <a:pt x="274" y="370"/>
                  </a:cubicBezTo>
                  <a:cubicBezTo>
                    <a:pt x="278" y="365"/>
                    <a:pt x="280" y="357"/>
                    <a:pt x="280" y="348"/>
                  </a:cubicBezTo>
                  <a:cubicBezTo>
                    <a:pt x="280" y="341"/>
                    <a:pt x="277" y="336"/>
                    <a:pt x="272" y="330"/>
                  </a:cubicBezTo>
                  <a:cubicBezTo>
                    <a:pt x="267" y="324"/>
                    <a:pt x="261" y="318"/>
                    <a:pt x="260" y="307"/>
                  </a:cubicBezTo>
                  <a:cubicBezTo>
                    <a:pt x="260" y="307"/>
                    <a:pt x="260" y="307"/>
                    <a:pt x="260" y="307"/>
                  </a:cubicBezTo>
                  <a:lnTo>
                    <a:pt x="260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en-US" sz="1798" dirty="0">
                <a:latin typeface="Open Sans" panose="020B0606030504020204" pitchFamily="34" charset="0"/>
              </a:endParaRPr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B04E08D3-8A87-445A-9DA7-66F984D350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0509" y="2381621"/>
              <a:ext cx="1408696" cy="1029471"/>
            </a:xfrm>
            <a:custGeom>
              <a:avLst/>
              <a:gdLst>
                <a:gd name="T0" fmla="*/ 504 w 513"/>
                <a:gd name="T1" fmla="*/ 222 h 380"/>
                <a:gd name="T2" fmla="*/ 482 w 513"/>
                <a:gd name="T3" fmla="*/ 215 h 380"/>
                <a:gd name="T4" fmla="*/ 463 w 513"/>
                <a:gd name="T5" fmla="*/ 223 h 380"/>
                <a:gd name="T6" fmla="*/ 442 w 513"/>
                <a:gd name="T7" fmla="*/ 233 h 380"/>
                <a:gd name="T8" fmla="*/ 401 w 513"/>
                <a:gd name="T9" fmla="*/ 233 h 380"/>
                <a:gd name="T10" fmla="*/ 401 w 513"/>
                <a:gd name="T11" fmla="*/ 112 h 380"/>
                <a:gd name="T12" fmla="*/ 331 w 513"/>
                <a:gd name="T13" fmla="*/ 112 h 380"/>
                <a:gd name="T14" fmla="*/ 331 w 513"/>
                <a:gd name="T15" fmla="*/ 71 h 380"/>
                <a:gd name="T16" fmla="*/ 341 w 513"/>
                <a:gd name="T17" fmla="*/ 49 h 380"/>
                <a:gd name="T18" fmla="*/ 348 w 513"/>
                <a:gd name="T19" fmla="*/ 31 h 380"/>
                <a:gd name="T20" fmla="*/ 342 w 513"/>
                <a:gd name="T21" fmla="*/ 9 h 380"/>
                <a:gd name="T22" fmla="*/ 318 w 513"/>
                <a:gd name="T23" fmla="*/ 0 h 380"/>
                <a:gd name="T24" fmla="*/ 294 w 513"/>
                <a:gd name="T25" fmla="*/ 9 h 380"/>
                <a:gd name="T26" fmla="*/ 287 w 513"/>
                <a:gd name="T27" fmla="*/ 31 h 380"/>
                <a:gd name="T28" fmla="*/ 295 w 513"/>
                <a:gd name="T29" fmla="*/ 50 h 380"/>
                <a:gd name="T30" fmla="*/ 308 w 513"/>
                <a:gd name="T31" fmla="*/ 72 h 380"/>
                <a:gd name="T32" fmla="*/ 308 w 513"/>
                <a:gd name="T33" fmla="*/ 72 h 380"/>
                <a:gd name="T34" fmla="*/ 308 w 513"/>
                <a:gd name="T35" fmla="*/ 112 h 380"/>
                <a:gd name="T36" fmla="*/ 45 w 513"/>
                <a:gd name="T37" fmla="*/ 112 h 380"/>
                <a:gd name="T38" fmla="*/ 8 w 513"/>
                <a:gd name="T39" fmla="*/ 380 h 380"/>
                <a:gd name="T40" fmla="*/ 174 w 513"/>
                <a:gd name="T41" fmla="*/ 380 h 380"/>
                <a:gd name="T42" fmla="*/ 174 w 513"/>
                <a:gd name="T43" fmla="*/ 366 h 380"/>
                <a:gd name="T44" fmla="*/ 167 w 513"/>
                <a:gd name="T45" fmla="*/ 356 h 380"/>
                <a:gd name="T46" fmla="*/ 156 w 513"/>
                <a:gd name="T47" fmla="*/ 326 h 380"/>
                <a:gd name="T48" fmla="*/ 167 w 513"/>
                <a:gd name="T49" fmla="*/ 291 h 380"/>
                <a:gd name="T50" fmla="*/ 207 w 513"/>
                <a:gd name="T51" fmla="*/ 274 h 380"/>
                <a:gd name="T52" fmla="*/ 246 w 513"/>
                <a:gd name="T53" fmla="*/ 291 h 380"/>
                <a:gd name="T54" fmla="*/ 257 w 513"/>
                <a:gd name="T55" fmla="*/ 326 h 380"/>
                <a:gd name="T56" fmla="*/ 245 w 513"/>
                <a:gd name="T57" fmla="*/ 357 h 380"/>
                <a:gd name="T58" fmla="*/ 237 w 513"/>
                <a:gd name="T59" fmla="*/ 368 h 380"/>
                <a:gd name="T60" fmla="*/ 237 w 513"/>
                <a:gd name="T61" fmla="*/ 380 h 380"/>
                <a:gd name="T62" fmla="*/ 401 w 513"/>
                <a:gd name="T63" fmla="*/ 380 h 380"/>
                <a:gd name="T64" fmla="*/ 401 w 513"/>
                <a:gd name="T65" fmla="*/ 256 h 380"/>
                <a:gd name="T66" fmla="*/ 440 w 513"/>
                <a:gd name="T67" fmla="*/ 256 h 380"/>
                <a:gd name="T68" fmla="*/ 441 w 513"/>
                <a:gd name="T69" fmla="*/ 256 h 380"/>
                <a:gd name="T70" fmla="*/ 463 w 513"/>
                <a:gd name="T71" fmla="*/ 268 h 380"/>
                <a:gd name="T72" fmla="*/ 482 w 513"/>
                <a:gd name="T73" fmla="*/ 276 h 380"/>
                <a:gd name="T74" fmla="*/ 503 w 513"/>
                <a:gd name="T75" fmla="*/ 270 h 380"/>
                <a:gd name="T76" fmla="*/ 513 w 513"/>
                <a:gd name="T77" fmla="*/ 246 h 380"/>
                <a:gd name="T78" fmla="*/ 504 w 513"/>
                <a:gd name="T79" fmla="*/ 22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3" h="380">
                  <a:moveTo>
                    <a:pt x="504" y="222"/>
                  </a:moveTo>
                  <a:cubicBezTo>
                    <a:pt x="498" y="217"/>
                    <a:pt x="490" y="215"/>
                    <a:pt x="482" y="215"/>
                  </a:cubicBezTo>
                  <a:cubicBezTo>
                    <a:pt x="474" y="215"/>
                    <a:pt x="469" y="218"/>
                    <a:pt x="463" y="223"/>
                  </a:cubicBezTo>
                  <a:cubicBezTo>
                    <a:pt x="457" y="227"/>
                    <a:pt x="451" y="233"/>
                    <a:pt x="442" y="233"/>
                  </a:cubicBezTo>
                  <a:cubicBezTo>
                    <a:pt x="401" y="233"/>
                    <a:pt x="401" y="233"/>
                    <a:pt x="401" y="233"/>
                  </a:cubicBezTo>
                  <a:cubicBezTo>
                    <a:pt x="401" y="112"/>
                    <a:pt x="401" y="112"/>
                    <a:pt x="401" y="112"/>
                  </a:cubicBezTo>
                  <a:cubicBezTo>
                    <a:pt x="331" y="112"/>
                    <a:pt x="331" y="112"/>
                    <a:pt x="331" y="112"/>
                  </a:cubicBezTo>
                  <a:cubicBezTo>
                    <a:pt x="331" y="71"/>
                    <a:pt x="331" y="71"/>
                    <a:pt x="331" y="71"/>
                  </a:cubicBezTo>
                  <a:cubicBezTo>
                    <a:pt x="331" y="61"/>
                    <a:pt x="337" y="55"/>
                    <a:pt x="341" y="49"/>
                  </a:cubicBezTo>
                  <a:cubicBezTo>
                    <a:pt x="345" y="44"/>
                    <a:pt x="348" y="38"/>
                    <a:pt x="348" y="31"/>
                  </a:cubicBezTo>
                  <a:cubicBezTo>
                    <a:pt x="348" y="23"/>
                    <a:pt x="346" y="15"/>
                    <a:pt x="342" y="9"/>
                  </a:cubicBezTo>
                  <a:cubicBezTo>
                    <a:pt x="337" y="3"/>
                    <a:pt x="331" y="0"/>
                    <a:pt x="318" y="0"/>
                  </a:cubicBezTo>
                  <a:cubicBezTo>
                    <a:pt x="305" y="0"/>
                    <a:pt x="298" y="4"/>
                    <a:pt x="294" y="9"/>
                  </a:cubicBezTo>
                  <a:cubicBezTo>
                    <a:pt x="289" y="15"/>
                    <a:pt x="287" y="22"/>
                    <a:pt x="287" y="31"/>
                  </a:cubicBezTo>
                  <a:cubicBezTo>
                    <a:pt x="287" y="38"/>
                    <a:pt x="291" y="44"/>
                    <a:pt x="295" y="50"/>
                  </a:cubicBezTo>
                  <a:cubicBezTo>
                    <a:pt x="300" y="56"/>
                    <a:pt x="307" y="62"/>
                    <a:pt x="308" y="72"/>
                  </a:cubicBezTo>
                  <a:cubicBezTo>
                    <a:pt x="308" y="72"/>
                    <a:pt x="308" y="72"/>
                    <a:pt x="308" y="72"/>
                  </a:cubicBezTo>
                  <a:cubicBezTo>
                    <a:pt x="308" y="112"/>
                    <a:pt x="308" y="112"/>
                    <a:pt x="308" y="112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12" y="197"/>
                    <a:pt x="0" y="289"/>
                    <a:pt x="8" y="380"/>
                  </a:cubicBezTo>
                  <a:cubicBezTo>
                    <a:pt x="174" y="380"/>
                    <a:pt x="174" y="380"/>
                    <a:pt x="174" y="380"/>
                  </a:cubicBezTo>
                  <a:cubicBezTo>
                    <a:pt x="174" y="366"/>
                    <a:pt x="174" y="366"/>
                    <a:pt x="174" y="366"/>
                  </a:cubicBezTo>
                  <a:cubicBezTo>
                    <a:pt x="174" y="364"/>
                    <a:pt x="173" y="364"/>
                    <a:pt x="167" y="356"/>
                  </a:cubicBezTo>
                  <a:cubicBezTo>
                    <a:pt x="162" y="349"/>
                    <a:pt x="156" y="339"/>
                    <a:pt x="156" y="326"/>
                  </a:cubicBezTo>
                  <a:cubicBezTo>
                    <a:pt x="156" y="314"/>
                    <a:pt x="158" y="302"/>
                    <a:pt x="167" y="291"/>
                  </a:cubicBezTo>
                  <a:cubicBezTo>
                    <a:pt x="174" y="281"/>
                    <a:pt x="190" y="274"/>
                    <a:pt x="207" y="274"/>
                  </a:cubicBezTo>
                  <a:cubicBezTo>
                    <a:pt x="224" y="275"/>
                    <a:pt x="238" y="282"/>
                    <a:pt x="246" y="291"/>
                  </a:cubicBezTo>
                  <a:cubicBezTo>
                    <a:pt x="255" y="302"/>
                    <a:pt x="257" y="314"/>
                    <a:pt x="257" y="326"/>
                  </a:cubicBezTo>
                  <a:cubicBezTo>
                    <a:pt x="257" y="339"/>
                    <a:pt x="250" y="350"/>
                    <a:pt x="245" y="357"/>
                  </a:cubicBezTo>
                  <a:cubicBezTo>
                    <a:pt x="238" y="364"/>
                    <a:pt x="237" y="366"/>
                    <a:pt x="237" y="368"/>
                  </a:cubicBezTo>
                  <a:cubicBezTo>
                    <a:pt x="237" y="380"/>
                    <a:pt x="237" y="380"/>
                    <a:pt x="237" y="380"/>
                  </a:cubicBezTo>
                  <a:cubicBezTo>
                    <a:pt x="401" y="380"/>
                    <a:pt x="401" y="380"/>
                    <a:pt x="401" y="380"/>
                  </a:cubicBezTo>
                  <a:cubicBezTo>
                    <a:pt x="401" y="256"/>
                    <a:pt x="401" y="256"/>
                    <a:pt x="401" y="256"/>
                  </a:cubicBezTo>
                  <a:cubicBezTo>
                    <a:pt x="440" y="256"/>
                    <a:pt x="440" y="256"/>
                    <a:pt x="440" y="256"/>
                  </a:cubicBezTo>
                  <a:cubicBezTo>
                    <a:pt x="441" y="256"/>
                    <a:pt x="441" y="256"/>
                    <a:pt x="441" y="256"/>
                  </a:cubicBezTo>
                  <a:cubicBezTo>
                    <a:pt x="451" y="257"/>
                    <a:pt x="457" y="264"/>
                    <a:pt x="463" y="268"/>
                  </a:cubicBezTo>
                  <a:cubicBezTo>
                    <a:pt x="469" y="273"/>
                    <a:pt x="474" y="276"/>
                    <a:pt x="482" y="276"/>
                  </a:cubicBezTo>
                  <a:cubicBezTo>
                    <a:pt x="490" y="276"/>
                    <a:pt x="498" y="274"/>
                    <a:pt x="503" y="270"/>
                  </a:cubicBezTo>
                  <a:cubicBezTo>
                    <a:pt x="509" y="266"/>
                    <a:pt x="513" y="259"/>
                    <a:pt x="513" y="246"/>
                  </a:cubicBezTo>
                  <a:cubicBezTo>
                    <a:pt x="513" y="233"/>
                    <a:pt x="509" y="226"/>
                    <a:pt x="504" y="2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en-US" sz="1798" dirty="0">
                <a:latin typeface="Open Sans" panose="020B0606030504020204" pitchFamily="34" charset="0"/>
              </a:endParaRPr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B04D4179-48EE-48E4-8E87-0E969AD13D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8044" y="2685888"/>
              <a:ext cx="1628986" cy="725205"/>
            </a:xfrm>
            <a:custGeom>
              <a:avLst/>
              <a:gdLst>
                <a:gd name="T0" fmla="*/ 380 w 593"/>
                <a:gd name="T1" fmla="*/ 0 h 268"/>
                <a:gd name="T2" fmla="*/ 380 w 593"/>
                <a:gd name="T3" fmla="*/ 12 h 268"/>
                <a:gd name="T4" fmla="*/ 388 w 593"/>
                <a:gd name="T5" fmla="*/ 23 h 268"/>
                <a:gd name="T6" fmla="*/ 400 w 593"/>
                <a:gd name="T7" fmla="*/ 54 h 268"/>
                <a:gd name="T8" fmla="*/ 389 w 593"/>
                <a:gd name="T9" fmla="*/ 89 h 268"/>
                <a:gd name="T10" fmla="*/ 350 w 593"/>
                <a:gd name="T11" fmla="*/ 105 h 268"/>
                <a:gd name="T12" fmla="*/ 310 w 593"/>
                <a:gd name="T13" fmla="*/ 89 h 268"/>
                <a:gd name="T14" fmla="*/ 299 w 593"/>
                <a:gd name="T15" fmla="*/ 54 h 268"/>
                <a:gd name="T16" fmla="*/ 310 w 593"/>
                <a:gd name="T17" fmla="*/ 24 h 268"/>
                <a:gd name="T18" fmla="*/ 317 w 593"/>
                <a:gd name="T19" fmla="*/ 14 h 268"/>
                <a:gd name="T20" fmla="*/ 317 w 593"/>
                <a:gd name="T21" fmla="*/ 0 h 268"/>
                <a:gd name="T22" fmla="*/ 197 w 593"/>
                <a:gd name="T23" fmla="*/ 0 h 268"/>
                <a:gd name="T24" fmla="*/ 192 w 593"/>
                <a:gd name="T25" fmla="*/ 0 h 268"/>
                <a:gd name="T26" fmla="*/ 0 w 593"/>
                <a:gd name="T27" fmla="*/ 0 h 268"/>
                <a:gd name="T28" fmla="*/ 0 w 593"/>
                <a:gd name="T29" fmla="*/ 101 h 268"/>
                <a:gd name="T30" fmla="*/ 17 w 593"/>
                <a:gd name="T31" fmla="*/ 101 h 268"/>
                <a:gd name="T32" fmla="*/ 27 w 593"/>
                <a:gd name="T33" fmla="*/ 94 h 268"/>
                <a:gd name="T34" fmla="*/ 57 w 593"/>
                <a:gd name="T35" fmla="*/ 83 h 268"/>
                <a:gd name="T36" fmla="*/ 91 w 593"/>
                <a:gd name="T37" fmla="*/ 94 h 268"/>
                <a:gd name="T38" fmla="*/ 108 w 593"/>
                <a:gd name="T39" fmla="*/ 134 h 268"/>
                <a:gd name="T40" fmla="*/ 91 w 593"/>
                <a:gd name="T41" fmla="*/ 173 h 268"/>
                <a:gd name="T42" fmla="*/ 57 w 593"/>
                <a:gd name="T43" fmla="*/ 184 h 268"/>
                <a:gd name="T44" fmla="*/ 26 w 593"/>
                <a:gd name="T45" fmla="*/ 172 h 268"/>
                <a:gd name="T46" fmla="*/ 14 w 593"/>
                <a:gd name="T47" fmla="*/ 164 h 268"/>
                <a:gd name="T48" fmla="*/ 0 w 593"/>
                <a:gd name="T49" fmla="*/ 164 h 268"/>
                <a:gd name="T50" fmla="*/ 0 w 593"/>
                <a:gd name="T51" fmla="*/ 268 h 268"/>
                <a:gd name="T52" fmla="*/ 261 w 593"/>
                <a:gd name="T53" fmla="*/ 268 h 268"/>
                <a:gd name="T54" fmla="*/ 261 w 593"/>
                <a:gd name="T55" fmla="*/ 254 h 268"/>
                <a:gd name="T56" fmla="*/ 254 w 593"/>
                <a:gd name="T57" fmla="*/ 244 h 268"/>
                <a:gd name="T58" fmla="*/ 243 w 593"/>
                <a:gd name="T59" fmla="*/ 214 h 268"/>
                <a:gd name="T60" fmla="*/ 254 w 593"/>
                <a:gd name="T61" fmla="*/ 179 h 268"/>
                <a:gd name="T62" fmla="*/ 294 w 593"/>
                <a:gd name="T63" fmla="*/ 162 h 268"/>
                <a:gd name="T64" fmla="*/ 333 w 593"/>
                <a:gd name="T65" fmla="*/ 179 h 268"/>
                <a:gd name="T66" fmla="*/ 344 w 593"/>
                <a:gd name="T67" fmla="*/ 214 h 268"/>
                <a:gd name="T68" fmla="*/ 332 w 593"/>
                <a:gd name="T69" fmla="*/ 245 h 268"/>
                <a:gd name="T70" fmla="*/ 324 w 593"/>
                <a:gd name="T71" fmla="*/ 256 h 268"/>
                <a:gd name="T72" fmla="*/ 324 w 593"/>
                <a:gd name="T73" fmla="*/ 268 h 268"/>
                <a:gd name="T74" fmla="*/ 578 w 593"/>
                <a:gd name="T75" fmla="*/ 268 h 268"/>
                <a:gd name="T76" fmla="*/ 539 w 593"/>
                <a:gd name="T77" fmla="*/ 0 h 268"/>
                <a:gd name="T78" fmla="*/ 380 w 593"/>
                <a:gd name="T79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93" h="268">
                  <a:moveTo>
                    <a:pt x="380" y="0"/>
                  </a:moveTo>
                  <a:cubicBezTo>
                    <a:pt x="380" y="12"/>
                    <a:pt x="380" y="12"/>
                    <a:pt x="380" y="12"/>
                  </a:cubicBezTo>
                  <a:cubicBezTo>
                    <a:pt x="380" y="14"/>
                    <a:pt x="381" y="15"/>
                    <a:pt x="388" y="23"/>
                  </a:cubicBezTo>
                  <a:cubicBezTo>
                    <a:pt x="393" y="30"/>
                    <a:pt x="400" y="41"/>
                    <a:pt x="400" y="54"/>
                  </a:cubicBezTo>
                  <a:cubicBezTo>
                    <a:pt x="400" y="66"/>
                    <a:pt x="398" y="78"/>
                    <a:pt x="389" y="89"/>
                  </a:cubicBezTo>
                  <a:cubicBezTo>
                    <a:pt x="381" y="98"/>
                    <a:pt x="367" y="105"/>
                    <a:pt x="350" y="105"/>
                  </a:cubicBezTo>
                  <a:cubicBezTo>
                    <a:pt x="333" y="106"/>
                    <a:pt x="317" y="98"/>
                    <a:pt x="310" y="89"/>
                  </a:cubicBezTo>
                  <a:cubicBezTo>
                    <a:pt x="301" y="78"/>
                    <a:pt x="299" y="66"/>
                    <a:pt x="299" y="54"/>
                  </a:cubicBezTo>
                  <a:cubicBezTo>
                    <a:pt x="299" y="41"/>
                    <a:pt x="305" y="31"/>
                    <a:pt x="310" y="24"/>
                  </a:cubicBezTo>
                  <a:cubicBezTo>
                    <a:pt x="316" y="16"/>
                    <a:pt x="317" y="16"/>
                    <a:pt x="317" y="14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5" y="0"/>
                    <a:pt x="194" y="0"/>
                    <a:pt x="19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7" y="101"/>
                    <a:pt x="17" y="101"/>
                    <a:pt x="17" y="101"/>
                  </a:cubicBezTo>
                  <a:cubicBezTo>
                    <a:pt x="18" y="101"/>
                    <a:pt x="19" y="100"/>
                    <a:pt x="27" y="94"/>
                  </a:cubicBezTo>
                  <a:cubicBezTo>
                    <a:pt x="33" y="90"/>
                    <a:pt x="44" y="83"/>
                    <a:pt x="57" y="83"/>
                  </a:cubicBezTo>
                  <a:cubicBezTo>
                    <a:pt x="68" y="83"/>
                    <a:pt x="81" y="85"/>
                    <a:pt x="91" y="94"/>
                  </a:cubicBezTo>
                  <a:cubicBezTo>
                    <a:pt x="101" y="102"/>
                    <a:pt x="108" y="117"/>
                    <a:pt x="108" y="134"/>
                  </a:cubicBezTo>
                  <a:cubicBezTo>
                    <a:pt x="108" y="151"/>
                    <a:pt x="101" y="165"/>
                    <a:pt x="91" y="173"/>
                  </a:cubicBezTo>
                  <a:cubicBezTo>
                    <a:pt x="81" y="182"/>
                    <a:pt x="68" y="184"/>
                    <a:pt x="57" y="184"/>
                  </a:cubicBezTo>
                  <a:cubicBezTo>
                    <a:pt x="43" y="184"/>
                    <a:pt x="33" y="177"/>
                    <a:pt x="26" y="172"/>
                  </a:cubicBezTo>
                  <a:cubicBezTo>
                    <a:pt x="18" y="166"/>
                    <a:pt x="16" y="164"/>
                    <a:pt x="14" y="164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261" y="268"/>
                    <a:pt x="261" y="268"/>
                    <a:pt x="261" y="268"/>
                  </a:cubicBezTo>
                  <a:cubicBezTo>
                    <a:pt x="261" y="254"/>
                    <a:pt x="261" y="254"/>
                    <a:pt x="261" y="254"/>
                  </a:cubicBezTo>
                  <a:cubicBezTo>
                    <a:pt x="261" y="252"/>
                    <a:pt x="260" y="252"/>
                    <a:pt x="254" y="244"/>
                  </a:cubicBezTo>
                  <a:cubicBezTo>
                    <a:pt x="249" y="237"/>
                    <a:pt x="243" y="227"/>
                    <a:pt x="243" y="214"/>
                  </a:cubicBezTo>
                  <a:cubicBezTo>
                    <a:pt x="243" y="202"/>
                    <a:pt x="245" y="190"/>
                    <a:pt x="254" y="179"/>
                  </a:cubicBezTo>
                  <a:cubicBezTo>
                    <a:pt x="261" y="169"/>
                    <a:pt x="277" y="162"/>
                    <a:pt x="294" y="162"/>
                  </a:cubicBezTo>
                  <a:cubicBezTo>
                    <a:pt x="311" y="163"/>
                    <a:pt x="325" y="170"/>
                    <a:pt x="333" y="179"/>
                  </a:cubicBezTo>
                  <a:cubicBezTo>
                    <a:pt x="342" y="190"/>
                    <a:pt x="344" y="202"/>
                    <a:pt x="344" y="214"/>
                  </a:cubicBezTo>
                  <a:cubicBezTo>
                    <a:pt x="344" y="227"/>
                    <a:pt x="337" y="238"/>
                    <a:pt x="332" y="245"/>
                  </a:cubicBezTo>
                  <a:cubicBezTo>
                    <a:pt x="325" y="252"/>
                    <a:pt x="324" y="254"/>
                    <a:pt x="324" y="256"/>
                  </a:cubicBezTo>
                  <a:cubicBezTo>
                    <a:pt x="324" y="268"/>
                    <a:pt x="324" y="268"/>
                    <a:pt x="324" y="268"/>
                  </a:cubicBezTo>
                  <a:cubicBezTo>
                    <a:pt x="578" y="268"/>
                    <a:pt x="578" y="268"/>
                    <a:pt x="578" y="268"/>
                  </a:cubicBezTo>
                  <a:cubicBezTo>
                    <a:pt x="593" y="178"/>
                    <a:pt x="578" y="83"/>
                    <a:pt x="539" y="0"/>
                  </a:cubicBezTo>
                  <a:lnTo>
                    <a:pt x="38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en-US" sz="1798" dirty="0">
                <a:latin typeface="Open Sans" panose="020B0606030504020204" pitchFamily="34" charset="0"/>
              </a:endParaRPr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1B2474B0-40C9-4A64-A2A2-07F6AF2F8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0655" y="3177745"/>
              <a:ext cx="1488696" cy="1099247"/>
            </a:xfrm>
            <a:custGeom>
              <a:avLst/>
              <a:gdLst>
                <a:gd name="T0" fmla="*/ 400 w 542"/>
                <a:gd name="T1" fmla="*/ 110 h 406"/>
                <a:gd name="T2" fmla="*/ 206 w 542"/>
                <a:gd name="T3" fmla="*/ 110 h 406"/>
                <a:gd name="T4" fmla="*/ 206 w 542"/>
                <a:gd name="T5" fmla="*/ 73 h 406"/>
                <a:gd name="T6" fmla="*/ 206 w 542"/>
                <a:gd name="T7" fmla="*/ 72 h 406"/>
                <a:gd name="T8" fmla="*/ 218 w 542"/>
                <a:gd name="T9" fmla="*/ 50 h 406"/>
                <a:gd name="T10" fmla="*/ 226 w 542"/>
                <a:gd name="T11" fmla="*/ 32 h 406"/>
                <a:gd name="T12" fmla="*/ 220 w 542"/>
                <a:gd name="T13" fmla="*/ 10 h 406"/>
                <a:gd name="T14" fmla="*/ 195 w 542"/>
                <a:gd name="T15" fmla="*/ 0 h 406"/>
                <a:gd name="T16" fmla="*/ 171 w 542"/>
                <a:gd name="T17" fmla="*/ 10 h 406"/>
                <a:gd name="T18" fmla="*/ 165 w 542"/>
                <a:gd name="T19" fmla="*/ 32 h 406"/>
                <a:gd name="T20" fmla="*/ 172 w 542"/>
                <a:gd name="T21" fmla="*/ 50 h 406"/>
                <a:gd name="T22" fmla="*/ 183 w 542"/>
                <a:gd name="T23" fmla="*/ 72 h 406"/>
                <a:gd name="T24" fmla="*/ 183 w 542"/>
                <a:gd name="T25" fmla="*/ 110 h 406"/>
                <a:gd name="T26" fmla="*/ 0 w 542"/>
                <a:gd name="T27" fmla="*/ 110 h 406"/>
                <a:gd name="T28" fmla="*/ 5 w 542"/>
                <a:gd name="T29" fmla="*/ 140 h 406"/>
                <a:gd name="T30" fmla="*/ 152 w 542"/>
                <a:gd name="T31" fmla="*/ 406 h 406"/>
                <a:gd name="T32" fmla="*/ 259 w 542"/>
                <a:gd name="T33" fmla="*/ 406 h 406"/>
                <a:gd name="T34" fmla="*/ 259 w 542"/>
                <a:gd name="T35" fmla="*/ 392 h 406"/>
                <a:gd name="T36" fmla="*/ 252 w 542"/>
                <a:gd name="T37" fmla="*/ 382 h 406"/>
                <a:gd name="T38" fmla="*/ 241 w 542"/>
                <a:gd name="T39" fmla="*/ 352 h 406"/>
                <a:gd name="T40" fmla="*/ 252 w 542"/>
                <a:gd name="T41" fmla="*/ 317 h 406"/>
                <a:gd name="T42" fmla="*/ 292 w 542"/>
                <a:gd name="T43" fmla="*/ 300 h 406"/>
                <a:gd name="T44" fmla="*/ 331 w 542"/>
                <a:gd name="T45" fmla="*/ 317 h 406"/>
                <a:gd name="T46" fmla="*/ 342 w 542"/>
                <a:gd name="T47" fmla="*/ 352 h 406"/>
                <a:gd name="T48" fmla="*/ 330 w 542"/>
                <a:gd name="T49" fmla="*/ 383 h 406"/>
                <a:gd name="T50" fmla="*/ 322 w 542"/>
                <a:gd name="T51" fmla="*/ 394 h 406"/>
                <a:gd name="T52" fmla="*/ 322 w 542"/>
                <a:gd name="T53" fmla="*/ 406 h 406"/>
                <a:gd name="T54" fmla="*/ 542 w 542"/>
                <a:gd name="T55" fmla="*/ 406 h 406"/>
                <a:gd name="T56" fmla="*/ 542 w 542"/>
                <a:gd name="T57" fmla="*/ 310 h 406"/>
                <a:gd name="T58" fmla="*/ 523 w 542"/>
                <a:gd name="T59" fmla="*/ 310 h 406"/>
                <a:gd name="T60" fmla="*/ 512 w 542"/>
                <a:gd name="T61" fmla="*/ 318 h 406"/>
                <a:gd name="T62" fmla="*/ 481 w 542"/>
                <a:gd name="T63" fmla="*/ 330 h 406"/>
                <a:gd name="T64" fmla="*/ 446 w 542"/>
                <a:gd name="T65" fmla="*/ 319 h 406"/>
                <a:gd name="T66" fmla="*/ 430 w 542"/>
                <a:gd name="T67" fmla="*/ 280 h 406"/>
                <a:gd name="T68" fmla="*/ 446 w 542"/>
                <a:gd name="T69" fmla="*/ 240 h 406"/>
                <a:gd name="T70" fmla="*/ 481 w 542"/>
                <a:gd name="T71" fmla="*/ 229 h 406"/>
                <a:gd name="T72" fmla="*/ 511 w 542"/>
                <a:gd name="T73" fmla="*/ 240 h 406"/>
                <a:gd name="T74" fmla="*/ 521 w 542"/>
                <a:gd name="T75" fmla="*/ 247 h 406"/>
                <a:gd name="T76" fmla="*/ 542 w 542"/>
                <a:gd name="T77" fmla="*/ 247 h 406"/>
                <a:gd name="T78" fmla="*/ 542 w 542"/>
                <a:gd name="T79" fmla="*/ 110 h 406"/>
                <a:gd name="T80" fmla="*/ 405 w 542"/>
                <a:gd name="T81" fmla="*/ 110 h 406"/>
                <a:gd name="T82" fmla="*/ 400 w 542"/>
                <a:gd name="T83" fmla="*/ 110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42" h="406">
                  <a:moveTo>
                    <a:pt x="400" y="110"/>
                  </a:moveTo>
                  <a:cubicBezTo>
                    <a:pt x="206" y="110"/>
                    <a:pt x="206" y="110"/>
                    <a:pt x="206" y="110"/>
                  </a:cubicBezTo>
                  <a:cubicBezTo>
                    <a:pt x="206" y="73"/>
                    <a:pt x="206" y="73"/>
                    <a:pt x="206" y="73"/>
                  </a:cubicBezTo>
                  <a:cubicBezTo>
                    <a:pt x="206" y="73"/>
                    <a:pt x="206" y="73"/>
                    <a:pt x="206" y="72"/>
                  </a:cubicBezTo>
                  <a:cubicBezTo>
                    <a:pt x="207" y="62"/>
                    <a:pt x="213" y="56"/>
                    <a:pt x="218" y="50"/>
                  </a:cubicBezTo>
                  <a:cubicBezTo>
                    <a:pt x="223" y="44"/>
                    <a:pt x="226" y="39"/>
                    <a:pt x="226" y="32"/>
                  </a:cubicBezTo>
                  <a:cubicBezTo>
                    <a:pt x="226" y="23"/>
                    <a:pt x="224" y="15"/>
                    <a:pt x="220" y="10"/>
                  </a:cubicBezTo>
                  <a:cubicBezTo>
                    <a:pt x="215" y="5"/>
                    <a:pt x="208" y="1"/>
                    <a:pt x="195" y="0"/>
                  </a:cubicBezTo>
                  <a:cubicBezTo>
                    <a:pt x="183" y="0"/>
                    <a:pt x="176" y="4"/>
                    <a:pt x="171" y="10"/>
                  </a:cubicBezTo>
                  <a:cubicBezTo>
                    <a:pt x="167" y="15"/>
                    <a:pt x="165" y="23"/>
                    <a:pt x="165" y="32"/>
                  </a:cubicBezTo>
                  <a:cubicBezTo>
                    <a:pt x="165" y="39"/>
                    <a:pt x="168" y="44"/>
                    <a:pt x="172" y="50"/>
                  </a:cubicBezTo>
                  <a:cubicBezTo>
                    <a:pt x="177" y="56"/>
                    <a:pt x="183" y="62"/>
                    <a:pt x="183" y="72"/>
                  </a:cubicBezTo>
                  <a:cubicBezTo>
                    <a:pt x="183" y="110"/>
                    <a:pt x="183" y="110"/>
                    <a:pt x="183" y="110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1" y="120"/>
                    <a:pt x="3" y="130"/>
                    <a:pt x="5" y="140"/>
                  </a:cubicBezTo>
                  <a:cubicBezTo>
                    <a:pt x="33" y="239"/>
                    <a:pt x="100" y="319"/>
                    <a:pt x="152" y="406"/>
                  </a:cubicBezTo>
                  <a:cubicBezTo>
                    <a:pt x="259" y="406"/>
                    <a:pt x="259" y="406"/>
                    <a:pt x="259" y="406"/>
                  </a:cubicBezTo>
                  <a:cubicBezTo>
                    <a:pt x="259" y="392"/>
                    <a:pt x="259" y="392"/>
                    <a:pt x="259" y="392"/>
                  </a:cubicBezTo>
                  <a:cubicBezTo>
                    <a:pt x="259" y="390"/>
                    <a:pt x="258" y="390"/>
                    <a:pt x="252" y="382"/>
                  </a:cubicBezTo>
                  <a:cubicBezTo>
                    <a:pt x="247" y="375"/>
                    <a:pt x="241" y="365"/>
                    <a:pt x="241" y="352"/>
                  </a:cubicBezTo>
                  <a:cubicBezTo>
                    <a:pt x="241" y="340"/>
                    <a:pt x="243" y="328"/>
                    <a:pt x="252" y="317"/>
                  </a:cubicBezTo>
                  <a:cubicBezTo>
                    <a:pt x="259" y="307"/>
                    <a:pt x="275" y="300"/>
                    <a:pt x="292" y="300"/>
                  </a:cubicBezTo>
                  <a:cubicBezTo>
                    <a:pt x="309" y="301"/>
                    <a:pt x="323" y="308"/>
                    <a:pt x="331" y="317"/>
                  </a:cubicBezTo>
                  <a:cubicBezTo>
                    <a:pt x="340" y="328"/>
                    <a:pt x="342" y="340"/>
                    <a:pt x="342" y="352"/>
                  </a:cubicBezTo>
                  <a:cubicBezTo>
                    <a:pt x="342" y="365"/>
                    <a:pt x="335" y="376"/>
                    <a:pt x="330" y="383"/>
                  </a:cubicBezTo>
                  <a:cubicBezTo>
                    <a:pt x="323" y="390"/>
                    <a:pt x="322" y="392"/>
                    <a:pt x="322" y="394"/>
                  </a:cubicBezTo>
                  <a:cubicBezTo>
                    <a:pt x="322" y="406"/>
                    <a:pt x="322" y="406"/>
                    <a:pt x="322" y="406"/>
                  </a:cubicBezTo>
                  <a:cubicBezTo>
                    <a:pt x="542" y="406"/>
                    <a:pt x="542" y="406"/>
                    <a:pt x="542" y="406"/>
                  </a:cubicBezTo>
                  <a:cubicBezTo>
                    <a:pt x="542" y="310"/>
                    <a:pt x="542" y="310"/>
                    <a:pt x="542" y="310"/>
                  </a:cubicBezTo>
                  <a:cubicBezTo>
                    <a:pt x="523" y="310"/>
                    <a:pt x="523" y="310"/>
                    <a:pt x="523" y="310"/>
                  </a:cubicBezTo>
                  <a:cubicBezTo>
                    <a:pt x="521" y="310"/>
                    <a:pt x="520" y="311"/>
                    <a:pt x="512" y="318"/>
                  </a:cubicBezTo>
                  <a:cubicBezTo>
                    <a:pt x="505" y="323"/>
                    <a:pt x="494" y="330"/>
                    <a:pt x="481" y="330"/>
                  </a:cubicBezTo>
                  <a:cubicBezTo>
                    <a:pt x="469" y="330"/>
                    <a:pt x="457" y="328"/>
                    <a:pt x="446" y="319"/>
                  </a:cubicBezTo>
                  <a:cubicBezTo>
                    <a:pt x="437" y="311"/>
                    <a:pt x="430" y="297"/>
                    <a:pt x="430" y="280"/>
                  </a:cubicBezTo>
                  <a:cubicBezTo>
                    <a:pt x="429" y="263"/>
                    <a:pt x="437" y="248"/>
                    <a:pt x="446" y="240"/>
                  </a:cubicBezTo>
                  <a:cubicBezTo>
                    <a:pt x="457" y="231"/>
                    <a:pt x="469" y="229"/>
                    <a:pt x="481" y="229"/>
                  </a:cubicBezTo>
                  <a:cubicBezTo>
                    <a:pt x="494" y="229"/>
                    <a:pt x="504" y="235"/>
                    <a:pt x="511" y="240"/>
                  </a:cubicBezTo>
                  <a:cubicBezTo>
                    <a:pt x="519" y="246"/>
                    <a:pt x="520" y="247"/>
                    <a:pt x="521" y="247"/>
                  </a:cubicBezTo>
                  <a:cubicBezTo>
                    <a:pt x="542" y="247"/>
                    <a:pt x="542" y="247"/>
                    <a:pt x="542" y="247"/>
                  </a:cubicBezTo>
                  <a:cubicBezTo>
                    <a:pt x="542" y="110"/>
                    <a:pt x="542" y="110"/>
                    <a:pt x="542" y="110"/>
                  </a:cubicBezTo>
                  <a:cubicBezTo>
                    <a:pt x="405" y="110"/>
                    <a:pt x="405" y="110"/>
                    <a:pt x="405" y="110"/>
                  </a:cubicBezTo>
                  <a:cubicBezTo>
                    <a:pt x="403" y="110"/>
                    <a:pt x="402" y="110"/>
                    <a:pt x="400" y="11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en-US" sz="1798" dirty="0">
                <a:latin typeface="Open Sans" panose="020B0606030504020204" pitchFamily="34" charset="0"/>
              </a:endParaRPr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1F6DCBDD-96B5-4DBC-8D18-03ACBC96DC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4277" y="3177745"/>
              <a:ext cx="1477101" cy="1099247"/>
            </a:xfrm>
            <a:custGeom>
              <a:avLst/>
              <a:gdLst>
                <a:gd name="T0" fmla="*/ 269 w 538"/>
                <a:gd name="T1" fmla="*/ 73 h 406"/>
                <a:gd name="T2" fmla="*/ 269 w 538"/>
                <a:gd name="T3" fmla="*/ 72 h 406"/>
                <a:gd name="T4" fmla="*/ 281 w 538"/>
                <a:gd name="T5" fmla="*/ 50 h 406"/>
                <a:gd name="T6" fmla="*/ 289 w 538"/>
                <a:gd name="T7" fmla="*/ 32 h 406"/>
                <a:gd name="T8" fmla="*/ 283 w 538"/>
                <a:gd name="T9" fmla="*/ 10 h 406"/>
                <a:gd name="T10" fmla="*/ 258 w 538"/>
                <a:gd name="T11" fmla="*/ 0 h 406"/>
                <a:gd name="T12" fmla="*/ 234 w 538"/>
                <a:gd name="T13" fmla="*/ 10 h 406"/>
                <a:gd name="T14" fmla="*/ 228 w 538"/>
                <a:gd name="T15" fmla="*/ 32 h 406"/>
                <a:gd name="T16" fmla="*/ 235 w 538"/>
                <a:gd name="T17" fmla="*/ 50 h 406"/>
                <a:gd name="T18" fmla="*/ 246 w 538"/>
                <a:gd name="T19" fmla="*/ 72 h 406"/>
                <a:gd name="T20" fmla="*/ 246 w 538"/>
                <a:gd name="T21" fmla="*/ 110 h 406"/>
                <a:gd name="T22" fmla="*/ 117 w 538"/>
                <a:gd name="T23" fmla="*/ 110 h 406"/>
                <a:gd name="T24" fmla="*/ 117 w 538"/>
                <a:gd name="T25" fmla="*/ 267 h 406"/>
                <a:gd name="T26" fmla="*/ 72 w 538"/>
                <a:gd name="T27" fmla="*/ 267 h 406"/>
                <a:gd name="T28" fmla="*/ 50 w 538"/>
                <a:gd name="T29" fmla="*/ 256 h 406"/>
                <a:gd name="T30" fmla="*/ 32 w 538"/>
                <a:gd name="T31" fmla="*/ 249 h 406"/>
                <a:gd name="T32" fmla="*/ 10 w 538"/>
                <a:gd name="T33" fmla="*/ 255 h 406"/>
                <a:gd name="T34" fmla="*/ 1 w 538"/>
                <a:gd name="T35" fmla="*/ 279 h 406"/>
                <a:gd name="T36" fmla="*/ 10 w 538"/>
                <a:gd name="T37" fmla="*/ 304 h 406"/>
                <a:gd name="T38" fmla="*/ 32 w 538"/>
                <a:gd name="T39" fmla="*/ 310 h 406"/>
                <a:gd name="T40" fmla="*/ 50 w 538"/>
                <a:gd name="T41" fmla="*/ 302 h 406"/>
                <a:gd name="T42" fmla="*/ 73 w 538"/>
                <a:gd name="T43" fmla="*/ 290 h 406"/>
                <a:gd name="T44" fmla="*/ 73 w 538"/>
                <a:gd name="T45" fmla="*/ 290 h 406"/>
                <a:gd name="T46" fmla="*/ 117 w 538"/>
                <a:gd name="T47" fmla="*/ 290 h 406"/>
                <a:gd name="T48" fmla="*/ 117 w 538"/>
                <a:gd name="T49" fmla="*/ 406 h 406"/>
                <a:gd name="T50" fmla="*/ 226 w 538"/>
                <a:gd name="T51" fmla="*/ 406 h 406"/>
                <a:gd name="T52" fmla="*/ 226 w 538"/>
                <a:gd name="T53" fmla="*/ 392 h 406"/>
                <a:gd name="T54" fmla="*/ 219 w 538"/>
                <a:gd name="T55" fmla="*/ 382 h 406"/>
                <a:gd name="T56" fmla="*/ 208 w 538"/>
                <a:gd name="T57" fmla="*/ 352 h 406"/>
                <a:gd name="T58" fmla="*/ 219 w 538"/>
                <a:gd name="T59" fmla="*/ 317 h 406"/>
                <a:gd name="T60" fmla="*/ 259 w 538"/>
                <a:gd name="T61" fmla="*/ 300 h 406"/>
                <a:gd name="T62" fmla="*/ 298 w 538"/>
                <a:gd name="T63" fmla="*/ 317 h 406"/>
                <a:gd name="T64" fmla="*/ 309 w 538"/>
                <a:gd name="T65" fmla="*/ 352 h 406"/>
                <a:gd name="T66" fmla="*/ 297 w 538"/>
                <a:gd name="T67" fmla="*/ 383 h 406"/>
                <a:gd name="T68" fmla="*/ 289 w 538"/>
                <a:gd name="T69" fmla="*/ 394 h 406"/>
                <a:gd name="T70" fmla="*/ 289 w 538"/>
                <a:gd name="T71" fmla="*/ 406 h 406"/>
                <a:gd name="T72" fmla="*/ 397 w 538"/>
                <a:gd name="T73" fmla="*/ 406 h 406"/>
                <a:gd name="T74" fmla="*/ 506 w 538"/>
                <a:gd name="T75" fmla="*/ 198 h 406"/>
                <a:gd name="T76" fmla="*/ 538 w 538"/>
                <a:gd name="T77" fmla="*/ 110 h 406"/>
                <a:gd name="T78" fmla="*/ 269 w 538"/>
                <a:gd name="T79" fmla="*/ 110 h 406"/>
                <a:gd name="T80" fmla="*/ 269 w 538"/>
                <a:gd name="T81" fmla="*/ 73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8" h="406">
                  <a:moveTo>
                    <a:pt x="269" y="73"/>
                  </a:moveTo>
                  <a:cubicBezTo>
                    <a:pt x="269" y="73"/>
                    <a:pt x="269" y="73"/>
                    <a:pt x="269" y="72"/>
                  </a:cubicBezTo>
                  <a:cubicBezTo>
                    <a:pt x="270" y="62"/>
                    <a:pt x="276" y="56"/>
                    <a:pt x="281" y="50"/>
                  </a:cubicBezTo>
                  <a:cubicBezTo>
                    <a:pt x="286" y="44"/>
                    <a:pt x="289" y="39"/>
                    <a:pt x="289" y="32"/>
                  </a:cubicBezTo>
                  <a:cubicBezTo>
                    <a:pt x="289" y="23"/>
                    <a:pt x="287" y="15"/>
                    <a:pt x="283" y="10"/>
                  </a:cubicBezTo>
                  <a:cubicBezTo>
                    <a:pt x="278" y="5"/>
                    <a:pt x="271" y="1"/>
                    <a:pt x="258" y="0"/>
                  </a:cubicBezTo>
                  <a:cubicBezTo>
                    <a:pt x="246" y="0"/>
                    <a:pt x="239" y="4"/>
                    <a:pt x="234" y="10"/>
                  </a:cubicBezTo>
                  <a:cubicBezTo>
                    <a:pt x="230" y="15"/>
                    <a:pt x="228" y="23"/>
                    <a:pt x="228" y="32"/>
                  </a:cubicBezTo>
                  <a:cubicBezTo>
                    <a:pt x="228" y="39"/>
                    <a:pt x="231" y="44"/>
                    <a:pt x="235" y="50"/>
                  </a:cubicBezTo>
                  <a:cubicBezTo>
                    <a:pt x="240" y="56"/>
                    <a:pt x="246" y="62"/>
                    <a:pt x="246" y="72"/>
                  </a:cubicBezTo>
                  <a:cubicBezTo>
                    <a:pt x="246" y="110"/>
                    <a:pt x="246" y="110"/>
                    <a:pt x="246" y="110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117" y="267"/>
                    <a:pt x="117" y="267"/>
                    <a:pt x="117" y="267"/>
                  </a:cubicBezTo>
                  <a:cubicBezTo>
                    <a:pt x="72" y="267"/>
                    <a:pt x="72" y="267"/>
                    <a:pt x="72" y="267"/>
                  </a:cubicBezTo>
                  <a:cubicBezTo>
                    <a:pt x="62" y="267"/>
                    <a:pt x="56" y="261"/>
                    <a:pt x="50" y="256"/>
                  </a:cubicBezTo>
                  <a:cubicBezTo>
                    <a:pt x="44" y="252"/>
                    <a:pt x="39" y="249"/>
                    <a:pt x="32" y="249"/>
                  </a:cubicBezTo>
                  <a:cubicBezTo>
                    <a:pt x="23" y="249"/>
                    <a:pt x="15" y="251"/>
                    <a:pt x="10" y="255"/>
                  </a:cubicBezTo>
                  <a:cubicBezTo>
                    <a:pt x="4" y="260"/>
                    <a:pt x="0" y="267"/>
                    <a:pt x="1" y="279"/>
                  </a:cubicBezTo>
                  <a:cubicBezTo>
                    <a:pt x="1" y="292"/>
                    <a:pt x="5" y="299"/>
                    <a:pt x="10" y="304"/>
                  </a:cubicBezTo>
                  <a:cubicBezTo>
                    <a:pt x="16" y="308"/>
                    <a:pt x="23" y="310"/>
                    <a:pt x="32" y="310"/>
                  </a:cubicBezTo>
                  <a:cubicBezTo>
                    <a:pt x="39" y="310"/>
                    <a:pt x="44" y="307"/>
                    <a:pt x="50" y="302"/>
                  </a:cubicBezTo>
                  <a:cubicBezTo>
                    <a:pt x="56" y="297"/>
                    <a:pt x="62" y="291"/>
                    <a:pt x="73" y="290"/>
                  </a:cubicBezTo>
                  <a:cubicBezTo>
                    <a:pt x="73" y="290"/>
                    <a:pt x="73" y="290"/>
                    <a:pt x="73" y="290"/>
                  </a:cubicBezTo>
                  <a:cubicBezTo>
                    <a:pt x="117" y="290"/>
                    <a:pt x="117" y="290"/>
                    <a:pt x="117" y="290"/>
                  </a:cubicBezTo>
                  <a:cubicBezTo>
                    <a:pt x="117" y="406"/>
                    <a:pt x="117" y="406"/>
                    <a:pt x="117" y="406"/>
                  </a:cubicBezTo>
                  <a:cubicBezTo>
                    <a:pt x="226" y="406"/>
                    <a:pt x="226" y="406"/>
                    <a:pt x="226" y="406"/>
                  </a:cubicBezTo>
                  <a:cubicBezTo>
                    <a:pt x="226" y="392"/>
                    <a:pt x="226" y="392"/>
                    <a:pt x="226" y="392"/>
                  </a:cubicBezTo>
                  <a:cubicBezTo>
                    <a:pt x="226" y="390"/>
                    <a:pt x="225" y="390"/>
                    <a:pt x="219" y="382"/>
                  </a:cubicBezTo>
                  <a:cubicBezTo>
                    <a:pt x="214" y="375"/>
                    <a:pt x="208" y="365"/>
                    <a:pt x="208" y="352"/>
                  </a:cubicBezTo>
                  <a:cubicBezTo>
                    <a:pt x="208" y="340"/>
                    <a:pt x="210" y="328"/>
                    <a:pt x="219" y="317"/>
                  </a:cubicBezTo>
                  <a:cubicBezTo>
                    <a:pt x="226" y="307"/>
                    <a:pt x="242" y="300"/>
                    <a:pt x="259" y="300"/>
                  </a:cubicBezTo>
                  <a:cubicBezTo>
                    <a:pt x="276" y="301"/>
                    <a:pt x="290" y="308"/>
                    <a:pt x="298" y="317"/>
                  </a:cubicBezTo>
                  <a:cubicBezTo>
                    <a:pt x="307" y="328"/>
                    <a:pt x="309" y="340"/>
                    <a:pt x="309" y="352"/>
                  </a:cubicBezTo>
                  <a:cubicBezTo>
                    <a:pt x="309" y="365"/>
                    <a:pt x="302" y="376"/>
                    <a:pt x="297" y="383"/>
                  </a:cubicBezTo>
                  <a:cubicBezTo>
                    <a:pt x="290" y="390"/>
                    <a:pt x="289" y="392"/>
                    <a:pt x="289" y="394"/>
                  </a:cubicBezTo>
                  <a:cubicBezTo>
                    <a:pt x="289" y="406"/>
                    <a:pt x="289" y="406"/>
                    <a:pt x="289" y="406"/>
                  </a:cubicBezTo>
                  <a:cubicBezTo>
                    <a:pt x="397" y="406"/>
                    <a:pt x="397" y="406"/>
                    <a:pt x="397" y="406"/>
                  </a:cubicBezTo>
                  <a:cubicBezTo>
                    <a:pt x="443" y="341"/>
                    <a:pt x="485" y="275"/>
                    <a:pt x="506" y="198"/>
                  </a:cubicBezTo>
                  <a:cubicBezTo>
                    <a:pt x="520" y="170"/>
                    <a:pt x="531" y="140"/>
                    <a:pt x="538" y="110"/>
                  </a:cubicBezTo>
                  <a:cubicBezTo>
                    <a:pt x="269" y="110"/>
                    <a:pt x="269" y="110"/>
                    <a:pt x="269" y="110"/>
                  </a:cubicBezTo>
                  <a:lnTo>
                    <a:pt x="269" y="7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en-US" sz="1798" dirty="0">
                <a:latin typeface="Open Sans" panose="020B0606030504020204" pitchFamily="34" charset="0"/>
              </a:endParaRPr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01B3DABE-EBC1-4C47-B0A4-C979908D8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4462" y="4044789"/>
              <a:ext cx="914743" cy="1195363"/>
            </a:xfrm>
            <a:custGeom>
              <a:avLst/>
              <a:gdLst>
                <a:gd name="T0" fmla="*/ 324 w 333"/>
                <a:gd name="T1" fmla="*/ 248 h 434"/>
                <a:gd name="T2" fmla="*/ 302 w 333"/>
                <a:gd name="T3" fmla="*/ 241 h 434"/>
                <a:gd name="T4" fmla="*/ 283 w 333"/>
                <a:gd name="T5" fmla="*/ 249 h 434"/>
                <a:gd name="T6" fmla="*/ 262 w 333"/>
                <a:gd name="T7" fmla="*/ 259 h 434"/>
                <a:gd name="T8" fmla="*/ 221 w 333"/>
                <a:gd name="T9" fmla="*/ 259 h 434"/>
                <a:gd name="T10" fmla="*/ 221 w 333"/>
                <a:gd name="T11" fmla="*/ 110 h 434"/>
                <a:gd name="T12" fmla="*/ 221 w 333"/>
                <a:gd name="T13" fmla="*/ 110 h 434"/>
                <a:gd name="T14" fmla="*/ 133 w 333"/>
                <a:gd name="T15" fmla="*/ 110 h 434"/>
                <a:gd name="T16" fmla="*/ 133 w 333"/>
                <a:gd name="T17" fmla="*/ 73 h 434"/>
                <a:gd name="T18" fmla="*/ 133 w 333"/>
                <a:gd name="T19" fmla="*/ 72 h 434"/>
                <a:gd name="T20" fmla="*/ 145 w 333"/>
                <a:gd name="T21" fmla="*/ 50 h 434"/>
                <a:gd name="T22" fmla="*/ 153 w 333"/>
                <a:gd name="T23" fmla="*/ 32 h 434"/>
                <a:gd name="T24" fmla="*/ 147 w 333"/>
                <a:gd name="T25" fmla="*/ 10 h 434"/>
                <a:gd name="T26" fmla="*/ 122 w 333"/>
                <a:gd name="T27" fmla="*/ 0 h 434"/>
                <a:gd name="T28" fmla="*/ 98 w 333"/>
                <a:gd name="T29" fmla="*/ 10 h 434"/>
                <a:gd name="T30" fmla="*/ 92 w 333"/>
                <a:gd name="T31" fmla="*/ 32 h 434"/>
                <a:gd name="T32" fmla="*/ 99 w 333"/>
                <a:gd name="T33" fmla="*/ 50 h 434"/>
                <a:gd name="T34" fmla="*/ 110 w 333"/>
                <a:gd name="T35" fmla="*/ 72 h 434"/>
                <a:gd name="T36" fmla="*/ 110 w 333"/>
                <a:gd name="T37" fmla="*/ 110 h 434"/>
                <a:gd name="T38" fmla="*/ 0 w 333"/>
                <a:gd name="T39" fmla="*/ 110 h 434"/>
                <a:gd name="T40" fmla="*/ 98 w 333"/>
                <a:gd name="T41" fmla="*/ 378 h 434"/>
                <a:gd name="T42" fmla="*/ 185 w 333"/>
                <a:gd name="T43" fmla="*/ 414 h 434"/>
                <a:gd name="T44" fmla="*/ 221 w 333"/>
                <a:gd name="T45" fmla="*/ 434 h 434"/>
                <a:gd name="T46" fmla="*/ 221 w 333"/>
                <a:gd name="T47" fmla="*/ 282 h 434"/>
                <a:gd name="T48" fmla="*/ 260 w 333"/>
                <a:gd name="T49" fmla="*/ 282 h 434"/>
                <a:gd name="T50" fmla="*/ 261 w 333"/>
                <a:gd name="T51" fmla="*/ 282 h 434"/>
                <a:gd name="T52" fmla="*/ 283 w 333"/>
                <a:gd name="T53" fmla="*/ 294 h 434"/>
                <a:gd name="T54" fmla="*/ 302 w 333"/>
                <a:gd name="T55" fmla="*/ 302 h 434"/>
                <a:gd name="T56" fmla="*/ 323 w 333"/>
                <a:gd name="T57" fmla="*/ 296 h 434"/>
                <a:gd name="T58" fmla="*/ 333 w 333"/>
                <a:gd name="T59" fmla="*/ 272 h 434"/>
                <a:gd name="T60" fmla="*/ 324 w 333"/>
                <a:gd name="T61" fmla="*/ 248 h 434"/>
                <a:gd name="connsiteX0" fmla="*/ 9730 w 10000"/>
                <a:gd name="connsiteY0" fmla="*/ 5714 h 10015"/>
                <a:gd name="connsiteX1" fmla="*/ 9069 w 10000"/>
                <a:gd name="connsiteY1" fmla="*/ 5553 h 10015"/>
                <a:gd name="connsiteX2" fmla="*/ 8498 w 10000"/>
                <a:gd name="connsiteY2" fmla="*/ 5737 h 10015"/>
                <a:gd name="connsiteX3" fmla="*/ 7868 w 10000"/>
                <a:gd name="connsiteY3" fmla="*/ 5968 h 10015"/>
                <a:gd name="connsiteX4" fmla="*/ 6637 w 10000"/>
                <a:gd name="connsiteY4" fmla="*/ 5968 h 10015"/>
                <a:gd name="connsiteX5" fmla="*/ 6637 w 10000"/>
                <a:gd name="connsiteY5" fmla="*/ 2535 h 10015"/>
                <a:gd name="connsiteX6" fmla="*/ 6637 w 10000"/>
                <a:gd name="connsiteY6" fmla="*/ 2535 h 10015"/>
                <a:gd name="connsiteX7" fmla="*/ 3994 w 10000"/>
                <a:gd name="connsiteY7" fmla="*/ 2535 h 10015"/>
                <a:gd name="connsiteX8" fmla="*/ 3994 w 10000"/>
                <a:gd name="connsiteY8" fmla="*/ 1682 h 10015"/>
                <a:gd name="connsiteX9" fmla="*/ 3994 w 10000"/>
                <a:gd name="connsiteY9" fmla="*/ 1659 h 10015"/>
                <a:gd name="connsiteX10" fmla="*/ 4354 w 10000"/>
                <a:gd name="connsiteY10" fmla="*/ 1152 h 10015"/>
                <a:gd name="connsiteX11" fmla="*/ 4595 w 10000"/>
                <a:gd name="connsiteY11" fmla="*/ 737 h 10015"/>
                <a:gd name="connsiteX12" fmla="*/ 4414 w 10000"/>
                <a:gd name="connsiteY12" fmla="*/ 230 h 10015"/>
                <a:gd name="connsiteX13" fmla="*/ 3664 w 10000"/>
                <a:gd name="connsiteY13" fmla="*/ 0 h 10015"/>
                <a:gd name="connsiteX14" fmla="*/ 2943 w 10000"/>
                <a:gd name="connsiteY14" fmla="*/ 230 h 10015"/>
                <a:gd name="connsiteX15" fmla="*/ 2763 w 10000"/>
                <a:gd name="connsiteY15" fmla="*/ 737 h 10015"/>
                <a:gd name="connsiteX16" fmla="*/ 2973 w 10000"/>
                <a:gd name="connsiteY16" fmla="*/ 1152 h 10015"/>
                <a:gd name="connsiteX17" fmla="*/ 3303 w 10000"/>
                <a:gd name="connsiteY17" fmla="*/ 1659 h 10015"/>
                <a:gd name="connsiteX18" fmla="*/ 3303 w 10000"/>
                <a:gd name="connsiteY18" fmla="*/ 2535 h 10015"/>
                <a:gd name="connsiteX19" fmla="*/ 0 w 10000"/>
                <a:gd name="connsiteY19" fmla="*/ 2535 h 10015"/>
                <a:gd name="connsiteX20" fmla="*/ 2943 w 10000"/>
                <a:gd name="connsiteY20" fmla="*/ 8710 h 10015"/>
                <a:gd name="connsiteX21" fmla="*/ 4759 w 10000"/>
                <a:gd name="connsiteY21" fmla="*/ 9944 h 10015"/>
                <a:gd name="connsiteX22" fmla="*/ 6637 w 10000"/>
                <a:gd name="connsiteY22" fmla="*/ 10000 h 10015"/>
                <a:gd name="connsiteX23" fmla="*/ 6637 w 10000"/>
                <a:gd name="connsiteY23" fmla="*/ 6498 h 10015"/>
                <a:gd name="connsiteX24" fmla="*/ 7808 w 10000"/>
                <a:gd name="connsiteY24" fmla="*/ 6498 h 10015"/>
                <a:gd name="connsiteX25" fmla="*/ 7838 w 10000"/>
                <a:gd name="connsiteY25" fmla="*/ 6498 h 10015"/>
                <a:gd name="connsiteX26" fmla="*/ 8498 w 10000"/>
                <a:gd name="connsiteY26" fmla="*/ 6774 h 10015"/>
                <a:gd name="connsiteX27" fmla="*/ 9069 w 10000"/>
                <a:gd name="connsiteY27" fmla="*/ 6959 h 10015"/>
                <a:gd name="connsiteX28" fmla="*/ 9700 w 10000"/>
                <a:gd name="connsiteY28" fmla="*/ 6820 h 10015"/>
                <a:gd name="connsiteX29" fmla="*/ 10000 w 10000"/>
                <a:gd name="connsiteY29" fmla="*/ 6267 h 10015"/>
                <a:gd name="connsiteX30" fmla="*/ 9730 w 10000"/>
                <a:gd name="connsiteY30" fmla="*/ 5714 h 10015"/>
                <a:gd name="connsiteX0" fmla="*/ 9730 w 10000"/>
                <a:gd name="connsiteY0" fmla="*/ 5714 h 10135"/>
                <a:gd name="connsiteX1" fmla="*/ 9069 w 10000"/>
                <a:gd name="connsiteY1" fmla="*/ 5553 h 10135"/>
                <a:gd name="connsiteX2" fmla="*/ 8498 w 10000"/>
                <a:gd name="connsiteY2" fmla="*/ 5737 h 10135"/>
                <a:gd name="connsiteX3" fmla="*/ 7868 w 10000"/>
                <a:gd name="connsiteY3" fmla="*/ 5968 h 10135"/>
                <a:gd name="connsiteX4" fmla="*/ 6637 w 10000"/>
                <a:gd name="connsiteY4" fmla="*/ 5968 h 10135"/>
                <a:gd name="connsiteX5" fmla="*/ 6637 w 10000"/>
                <a:gd name="connsiteY5" fmla="*/ 2535 h 10135"/>
                <a:gd name="connsiteX6" fmla="*/ 6637 w 10000"/>
                <a:gd name="connsiteY6" fmla="*/ 2535 h 10135"/>
                <a:gd name="connsiteX7" fmla="*/ 3994 w 10000"/>
                <a:gd name="connsiteY7" fmla="*/ 2535 h 10135"/>
                <a:gd name="connsiteX8" fmla="*/ 3994 w 10000"/>
                <a:gd name="connsiteY8" fmla="*/ 1682 h 10135"/>
                <a:gd name="connsiteX9" fmla="*/ 3994 w 10000"/>
                <a:gd name="connsiteY9" fmla="*/ 1659 h 10135"/>
                <a:gd name="connsiteX10" fmla="*/ 4354 w 10000"/>
                <a:gd name="connsiteY10" fmla="*/ 1152 h 10135"/>
                <a:gd name="connsiteX11" fmla="*/ 4595 w 10000"/>
                <a:gd name="connsiteY11" fmla="*/ 737 h 10135"/>
                <a:gd name="connsiteX12" fmla="*/ 4414 w 10000"/>
                <a:gd name="connsiteY12" fmla="*/ 230 h 10135"/>
                <a:gd name="connsiteX13" fmla="*/ 3664 w 10000"/>
                <a:gd name="connsiteY13" fmla="*/ 0 h 10135"/>
                <a:gd name="connsiteX14" fmla="*/ 2943 w 10000"/>
                <a:gd name="connsiteY14" fmla="*/ 230 h 10135"/>
                <a:gd name="connsiteX15" fmla="*/ 2763 w 10000"/>
                <a:gd name="connsiteY15" fmla="*/ 737 h 10135"/>
                <a:gd name="connsiteX16" fmla="*/ 2973 w 10000"/>
                <a:gd name="connsiteY16" fmla="*/ 1152 h 10135"/>
                <a:gd name="connsiteX17" fmla="*/ 3303 w 10000"/>
                <a:gd name="connsiteY17" fmla="*/ 1659 h 10135"/>
                <a:gd name="connsiteX18" fmla="*/ 3303 w 10000"/>
                <a:gd name="connsiteY18" fmla="*/ 2535 h 10135"/>
                <a:gd name="connsiteX19" fmla="*/ 0 w 10000"/>
                <a:gd name="connsiteY19" fmla="*/ 2535 h 10135"/>
                <a:gd name="connsiteX20" fmla="*/ 2943 w 10000"/>
                <a:gd name="connsiteY20" fmla="*/ 8710 h 10135"/>
                <a:gd name="connsiteX21" fmla="*/ 4759 w 10000"/>
                <a:gd name="connsiteY21" fmla="*/ 9944 h 10135"/>
                <a:gd name="connsiteX22" fmla="*/ 6672 w 10000"/>
                <a:gd name="connsiteY22" fmla="*/ 10135 h 10135"/>
                <a:gd name="connsiteX23" fmla="*/ 6637 w 10000"/>
                <a:gd name="connsiteY23" fmla="*/ 6498 h 10135"/>
                <a:gd name="connsiteX24" fmla="*/ 7808 w 10000"/>
                <a:gd name="connsiteY24" fmla="*/ 6498 h 10135"/>
                <a:gd name="connsiteX25" fmla="*/ 7838 w 10000"/>
                <a:gd name="connsiteY25" fmla="*/ 6498 h 10135"/>
                <a:gd name="connsiteX26" fmla="*/ 8498 w 10000"/>
                <a:gd name="connsiteY26" fmla="*/ 6774 h 10135"/>
                <a:gd name="connsiteX27" fmla="*/ 9069 w 10000"/>
                <a:gd name="connsiteY27" fmla="*/ 6959 h 10135"/>
                <a:gd name="connsiteX28" fmla="*/ 9700 w 10000"/>
                <a:gd name="connsiteY28" fmla="*/ 6820 h 10135"/>
                <a:gd name="connsiteX29" fmla="*/ 10000 w 10000"/>
                <a:gd name="connsiteY29" fmla="*/ 6267 h 10135"/>
                <a:gd name="connsiteX30" fmla="*/ 9730 w 10000"/>
                <a:gd name="connsiteY30" fmla="*/ 5714 h 10135"/>
                <a:gd name="connsiteX0" fmla="*/ 9730 w 10000"/>
                <a:gd name="connsiteY0" fmla="*/ 5714 h 10135"/>
                <a:gd name="connsiteX1" fmla="*/ 9069 w 10000"/>
                <a:gd name="connsiteY1" fmla="*/ 5553 h 10135"/>
                <a:gd name="connsiteX2" fmla="*/ 8498 w 10000"/>
                <a:gd name="connsiteY2" fmla="*/ 5737 h 10135"/>
                <a:gd name="connsiteX3" fmla="*/ 7868 w 10000"/>
                <a:gd name="connsiteY3" fmla="*/ 5968 h 10135"/>
                <a:gd name="connsiteX4" fmla="*/ 6637 w 10000"/>
                <a:gd name="connsiteY4" fmla="*/ 5968 h 10135"/>
                <a:gd name="connsiteX5" fmla="*/ 6637 w 10000"/>
                <a:gd name="connsiteY5" fmla="*/ 2535 h 10135"/>
                <a:gd name="connsiteX6" fmla="*/ 6637 w 10000"/>
                <a:gd name="connsiteY6" fmla="*/ 2535 h 10135"/>
                <a:gd name="connsiteX7" fmla="*/ 3994 w 10000"/>
                <a:gd name="connsiteY7" fmla="*/ 2535 h 10135"/>
                <a:gd name="connsiteX8" fmla="*/ 3994 w 10000"/>
                <a:gd name="connsiteY8" fmla="*/ 1682 h 10135"/>
                <a:gd name="connsiteX9" fmla="*/ 3994 w 10000"/>
                <a:gd name="connsiteY9" fmla="*/ 1659 h 10135"/>
                <a:gd name="connsiteX10" fmla="*/ 4354 w 10000"/>
                <a:gd name="connsiteY10" fmla="*/ 1152 h 10135"/>
                <a:gd name="connsiteX11" fmla="*/ 4595 w 10000"/>
                <a:gd name="connsiteY11" fmla="*/ 737 h 10135"/>
                <a:gd name="connsiteX12" fmla="*/ 4414 w 10000"/>
                <a:gd name="connsiteY12" fmla="*/ 230 h 10135"/>
                <a:gd name="connsiteX13" fmla="*/ 3664 w 10000"/>
                <a:gd name="connsiteY13" fmla="*/ 0 h 10135"/>
                <a:gd name="connsiteX14" fmla="*/ 2943 w 10000"/>
                <a:gd name="connsiteY14" fmla="*/ 230 h 10135"/>
                <a:gd name="connsiteX15" fmla="*/ 2763 w 10000"/>
                <a:gd name="connsiteY15" fmla="*/ 737 h 10135"/>
                <a:gd name="connsiteX16" fmla="*/ 2973 w 10000"/>
                <a:gd name="connsiteY16" fmla="*/ 1152 h 10135"/>
                <a:gd name="connsiteX17" fmla="*/ 3303 w 10000"/>
                <a:gd name="connsiteY17" fmla="*/ 1659 h 10135"/>
                <a:gd name="connsiteX18" fmla="*/ 3303 w 10000"/>
                <a:gd name="connsiteY18" fmla="*/ 2535 h 10135"/>
                <a:gd name="connsiteX19" fmla="*/ 0 w 10000"/>
                <a:gd name="connsiteY19" fmla="*/ 2535 h 10135"/>
                <a:gd name="connsiteX20" fmla="*/ 2908 w 10000"/>
                <a:gd name="connsiteY20" fmla="*/ 9439 h 10135"/>
                <a:gd name="connsiteX21" fmla="*/ 4759 w 10000"/>
                <a:gd name="connsiteY21" fmla="*/ 9944 h 10135"/>
                <a:gd name="connsiteX22" fmla="*/ 6672 w 10000"/>
                <a:gd name="connsiteY22" fmla="*/ 10135 h 10135"/>
                <a:gd name="connsiteX23" fmla="*/ 6637 w 10000"/>
                <a:gd name="connsiteY23" fmla="*/ 6498 h 10135"/>
                <a:gd name="connsiteX24" fmla="*/ 7808 w 10000"/>
                <a:gd name="connsiteY24" fmla="*/ 6498 h 10135"/>
                <a:gd name="connsiteX25" fmla="*/ 7838 w 10000"/>
                <a:gd name="connsiteY25" fmla="*/ 6498 h 10135"/>
                <a:gd name="connsiteX26" fmla="*/ 8498 w 10000"/>
                <a:gd name="connsiteY26" fmla="*/ 6774 h 10135"/>
                <a:gd name="connsiteX27" fmla="*/ 9069 w 10000"/>
                <a:gd name="connsiteY27" fmla="*/ 6959 h 10135"/>
                <a:gd name="connsiteX28" fmla="*/ 9700 w 10000"/>
                <a:gd name="connsiteY28" fmla="*/ 6820 h 10135"/>
                <a:gd name="connsiteX29" fmla="*/ 10000 w 10000"/>
                <a:gd name="connsiteY29" fmla="*/ 6267 h 10135"/>
                <a:gd name="connsiteX30" fmla="*/ 9730 w 10000"/>
                <a:gd name="connsiteY30" fmla="*/ 5714 h 10135"/>
                <a:gd name="connsiteX0" fmla="*/ 9730 w 10000"/>
                <a:gd name="connsiteY0" fmla="*/ 5714 h 10135"/>
                <a:gd name="connsiteX1" fmla="*/ 9069 w 10000"/>
                <a:gd name="connsiteY1" fmla="*/ 5553 h 10135"/>
                <a:gd name="connsiteX2" fmla="*/ 8498 w 10000"/>
                <a:gd name="connsiteY2" fmla="*/ 5737 h 10135"/>
                <a:gd name="connsiteX3" fmla="*/ 7868 w 10000"/>
                <a:gd name="connsiteY3" fmla="*/ 5968 h 10135"/>
                <a:gd name="connsiteX4" fmla="*/ 6637 w 10000"/>
                <a:gd name="connsiteY4" fmla="*/ 5968 h 10135"/>
                <a:gd name="connsiteX5" fmla="*/ 6637 w 10000"/>
                <a:gd name="connsiteY5" fmla="*/ 2535 h 10135"/>
                <a:gd name="connsiteX6" fmla="*/ 6637 w 10000"/>
                <a:gd name="connsiteY6" fmla="*/ 2535 h 10135"/>
                <a:gd name="connsiteX7" fmla="*/ 3994 w 10000"/>
                <a:gd name="connsiteY7" fmla="*/ 2535 h 10135"/>
                <a:gd name="connsiteX8" fmla="*/ 3994 w 10000"/>
                <a:gd name="connsiteY8" fmla="*/ 1682 h 10135"/>
                <a:gd name="connsiteX9" fmla="*/ 3994 w 10000"/>
                <a:gd name="connsiteY9" fmla="*/ 1659 h 10135"/>
                <a:gd name="connsiteX10" fmla="*/ 4354 w 10000"/>
                <a:gd name="connsiteY10" fmla="*/ 1152 h 10135"/>
                <a:gd name="connsiteX11" fmla="*/ 4595 w 10000"/>
                <a:gd name="connsiteY11" fmla="*/ 737 h 10135"/>
                <a:gd name="connsiteX12" fmla="*/ 4414 w 10000"/>
                <a:gd name="connsiteY12" fmla="*/ 230 h 10135"/>
                <a:gd name="connsiteX13" fmla="*/ 3664 w 10000"/>
                <a:gd name="connsiteY13" fmla="*/ 0 h 10135"/>
                <a:gd name="connsiteX14" fmla="*/ 2943 w 10000"/>
                <a:gd name="connsiteY14" fmla="*/ 230 h 10135"/>
                <a:gd name="connsiteX15" fmla="*/ 2763 w 10000"/>
                <a:gd name="connsiteY15" fmla="*/ 737 h 10135"/>
                <a:gd name="connsiteX16" fmla="*/ 2973 w 10000"/>
                <a:gd name="connsiteY16" fmla="*/ 1152 h 10135"/>
                <a:gd name="connsiteX17" fmla="*/ 3303 w 10000"/>
                <a:gd name="connsiteY17" fmla="*/ 1659 h 10135"/>
                <a:gd name="connsiteX18" fmla="*/ 3303 w 10000"/>
                <a:gd name="connsiteY18" fmla="*/ 2535 h 10135"/>
                <a:gd name="connsiteX19" fmla="*/ 0 w 10000"/>
                <a:gd name="connsiteY19" fmla="*/ 2535 h 10135"/>
                <a:gd name="connsiteX20" fmla="*/ 2908 w 10000"/>
                <a:gd name="connsiteY20" fmla="*/ 9439 h 10135"/>
                <a:gd name="connsiteX21" fmla="*/ 4759 w 10000"/>
                <a:gd name="connsiteY21" fmla="*/ 9944 h 10135"/>
                <a:gd name="connsiteX22" fmla="*/ 6672 w 10000"/>
                <a:gd name="connsiteY22" fmla="*/ 10135 h 10135"/>
                <a:gd name="connsiteX23" fmla="*/ 6637 w 10000"/>
                <a:gd name="connsiteY23" fmla="*/ 6498 h 10135"/>
                <a:gd name="connsiteX24" fmla="*/ 7808 w 10000"/>
                <a:gd name="connsiteY24" fmla="*/ 6498 h 10135"/>
                <a:gd name="connsiteX25" fmla="*/ 7838 w 10000"/>
                <a:gd name="connsiteY25" fmla="*/ 6498 h 10135"/>
                <a:gd name="connsiteX26" fmla="*/ 8498 w 10000"/>
                <a:gd name="connsiteY26" fmla="*/ 6774 h 10135"/>
                <a:gd name="connsiteX27" fmla="*/ 9069 w 10000"/>
                <a:gd name="connsiteY27" fmla="*/ 6959 h 10135"/>
                <a:gd name="connsiteX28" fmla="*/ 9700 w 10000"/>
                <a:gd name="connsiteY28" fmla="*/ 6820 h 10135"/>
                <a:gd name="connsiteX29" fmla="*/ 10000 w 10000"/>
                <a:gd name="connsiteY29" fmla="*/ 6267 h 10135"/>
                <a:gd name="connsiteX30" fmla="*/ 9730 w 10000"/>
                <a:gd name="connsiteY30" fmla="*/ 5714 h 10135"/>
                <a:gd name="connsiteX0" fmla="*/ 9575 w 9845"/>
                <a:gd name="connsiteY0" fmla="*/ 5714 h 10135"/>
                <a:gd name="connsiteX1" fmla="*/ 8914 w 9845"/>
                <a:gd name="connsiteY1" fmla="*/ 5553 h 10135"/>
                <a:gd name="connsiteX2" fmla="*/ 8343 w 9845"/>
                <a:gd name="connsiteY2" fmla="*/ 5737 h 10135"/>
                <a:gd name="connsiteX3" fmla="*/ 7713 w 9845"/>
                <a:gd name="connsiteY3" fmla="*/ 5968 h 10135"/>
                <a:gd name="connsiteX4" fmla="*/ 6482 w 9845"/>
                <a:gd name="connsiteY4" fmla="*/ 5968 h 10135"/>
                <a:gd name="connsiteX5" fmla="*/ 6482 w 9845"/>
                <a:gd name="connsiteY5" fmla="*/ 2535 h 10135"/>
                <a:gd name="connsiteX6" fmla="*/ 6482 w 9845"/>
                <a:gd name="connsiteY6" fmla="*/ 2535 h 10135"/>
                <a:gd name="connsiteX7" fmla="*/ 3839 w 9845"/>
                <a:gd name="connsiteY7" fmla="*/ 2535 h 10135"/>
                <a:gd name="connsiteX8" fmla="*/ 3839 w 9845"/>
                <a:gd name="connsiteY8" fmla="*/ 1682 h 10135"/>
                <a:gd name="connsiteX9" fmla="*/ 3839 w 9845"/>
                <a:gd name="connsiteY9" fmla="*/ 1659 h 10135"/>
                <a:gd name="connsiteX10" fmla="*/ 4199 w 9845"/>
                <a:gd name="connsiteY10" fmla="*/ 1152 h 10135"/>
                <a:gd name="connsiteX11" fmla="*/ 4440 w 9845"/>
                <a:gd name="connsiteY11" fmla="*/ 737 h 10135"/>
                <a:gd name="connsiteX12" fmla="*/ 4259 w 9845"/>
                <a:gd name="connsiteY12" fmla="*/ 230 h 10135"/>
                <a:gd name="connsiteX13" fmla="*/ 3509 w 9845"/>
                <a:gd name="connsiteY13" fmla="*/ 0 h 10135"/>
                <a:gd name="connsiteX14" fmla="*/ 2788 w 9845"/>
                <a:gd name="connsiteY14" fmla="*/ 230 h 10135"/>
                <a:gd name="connsiteX15" fmla="*/ 2608 w 9845"/>
                <a:gd name="connsiteY15" fmla="*/ 737 h 10135"/>
                <a:gd name="connsiteX16" fmla="*/ 2818 w 9845"/>
                <a:gd name="connsiteY16" fmla="*/ 1152 h 10135"/>
                <a:gd name="connsiteX17" fmla="*/ 3148 w 9845"/>
                <a:gd name="connsiteY17" fmla="*/ 1659 h 10135"/>
                <a:gd name="connsiteX18" fmla="*/ 3148 w 9845"/>
                <a:gd name="connsiteY18" fmla="*/ 2535 h 10135"/>
                <a:gd name="connsiteX19" fmla="*/ 1 w 9845"/>
                <a:gd name="connsiteY19" fmla="*/ 3021 h 10135"/>
                <a:gd name="connsiteX20" fmla="*/ 2753 w 9845"/>
                <a:gd name="connsiteY20" fmla="*/ 9439 h 10135"/>
                <a:gd name="connsiteX21" fmla="*/ 4604 w 9845"/>
                <a:gd name="connsiteY21" fmla="*/ 9944 h 10135"/>
                <a:gd name="connsiteX22" fmla="*/ 6517 w 9845"/>
                <a:gd name="connsiteY22" fmla="*/ 10135 h 10135"/>
                <a:gd name="connsiteX23" fmla="*/ 6482 w 9845"/>
                <a:gd name="connsiteY23" fmla="*/ 6498 h 10135"/>
                <a:gd name="connsiteX24" fmla="*/ 7653 w 9845"/>
                <a:gd name="connsiteY24" fmla="*/ 6498 h 10135"/>
                <a:gd name="connsiteX25" fmla="*/ 7683 w 9845"/>
                <a:gd name="connsiteY25" fmla="*/ 6498 h 10135"/>
                <a:gd name="connsiteX26" fmla="*/ 8343 w 9845"/>
                <a:gd name="connsiteY26" fmla="*/ 6774 h 10135"/>
                <a:gd name="connsiteX27" fmla="*/ 8914 w 9845"/>
                <a:gd name="connsiteY27" fmla="*/ 6959 h 10135"/>
                <a:gd name="connsiteX28" fmla="*/ 9545 w 9845"/>
                <a:gd name="connsiteY28" fmla="*/ 6820 h 10135"/>
                <a:gd name="connsiteX29" fmla="*/ 9845 w 9845"/>
                <a:gd name="connsiteY29" fmla="*/ 6267 h 10135"/>
                <a:gd name="connsiteX30" fmla="*/ 9575 w 9845"/>
                <a:gd name="connsiteY30" fmla="*/ 5714 h 10135"/>
                <a:gd name="connsiteX0" fmla="*/ 9883 w 10157"/>
                <a:gd name="connsiteY0" fmla="*/ 5638 h 10000"/>
                <a:gd name="connsiteX1" fmla="*/ 9211 w 10157"/>
                <a:gd name="connsiteY1" fmla="*/ 5479 h 10000"/>
                <a:gd name="connsiteX2" fmla="*/ 8631 w 10157"/>
                <a:gd name="connsiteY2" fmla="*/ 5661 h 10000"/>
                <a:gd name="connsiteX3" fmla="*/ 7991 w 10157"/>
                <a:gd name="connsiteY3" fmla="*/ 5889 h 10000"/>
                <a:gd name="connsiteX4" fmla="*/ 6741 w 10157"/>
                <a:gd name="connsiteY4" fmla="*/ 5889 h 10000"/>
                <a:gd name="connsiteX5" fmla="*/ 6741 w 10157"/>
                <a:gd name="connsiteY5" fmla="*/ 2501 h 10000"/>
                <a:gd name="connsiteX6" fmla="*/ 6741 w 10157"/>
                <a:gd name="connsiteY6" fmla="*/ 2501 h 10000"/>
                <a:gd name="connsiteX7" fmla="*/ 4056 w 10157"/>
                <a:gd name="connsiteY7" fmla="*/ 2501 h 10000"/>
                <a:gd name="connsiteX8" fmla="*/ 4056 w 10157"/>
                <a:gd name="connsiteY8" fmla="*/ 1660 h 10000"/>
                <a:gd name="connsiteX9" fmla="*/ 4056 w 10157"/>
                <a:gd name="connsiteY9" fmla="*/ 1637 h 10000"/>
                <a:gd name="connsiteX10" fmla="*/ 4422 w 10157"/>
                <a:gd name="connsiteY10" fmla="*/ 1137 h 10000"/>
                <a:gd name="connsiteX11" fmla="*/ 4667 w 10157"/>
                <a:gd name="connsiteY11" fmla="*/ 727 h 10000"/>
                <a:gd name="connsiteX12" fmla="*/ 4483 w 10157"/>
                <a:gd name="connsiteY12" fmla="*/ 227 h 10000"/>
                <a:gd name="connsiteX13" fmla="*/ 3721 w 10157"/>
                <a:gd name="connsiteY13" fmla="*/ 0 h 10000"/>
                <a:gd name="connsiteX14" fmla="*/ 2989 w 10157"/>
                <a:gd name="connsiteY14" fmla="*/ 227 h 10000"/>
                <a:gd name="connsiteX15" fmla="*/ 2806 w 10157"/>
                <a:gd name="connsiteY15" fmla="*/ 727 h 10000"/>
                <a:gd name="connsiteX16" fmla="*/ 3019 w 10157"/>
                <a:gd name="connsiteY16" fmla="*/ 1137 h 10000"/>
                <a:gd name="connsiteX17" fmla="*/ 3355 w 10157"/>
                <a:gd name="connsiteY17" fmla="*/ 1637 h 10000"/>
                <a:gd name="connsiteX18" fmla="*/ 3355 w 10157"/>
                <a:gd name="connsiteY18" fmla="*/ 2501 h 10000"/>
                <a:gd name="connsiteX19" fmla="*/ 0 w 10157"/>
                <a:gd name="connsiteY19" fmla="*/ 2901 h 10000"/>
                <a:gd name="connsiteX20" fmla="*/ 2953 w 10157"/>
                <a:gd name="connsiteY20" fmla="*/ 9313 h 10000"/>
                <a:gd name="connsiteX21" fmla="*/ 4833 w 10157"/>
                <a:gd name="connsiteY21" fmla="*/ 9812 h 10000"/>
                <a:gd name="connsiteX22" fmla="*/ 6777 w 10157"/>
                <a:gd name="connsiteY22" fmla="*/ 10000 h 10000"/>
                <a:gd name="connsiteX23" fmla="*/ 6741 w 10157"/>
                <a:gd name="connsiteY23" fmla="*/ 6411 h 10000"/>
                <a:gd name="connsiteX24" fmla="*/ 7930 w 10157"/>
                <a:gd name="connsiteY24" fmla="*/ 6411 h 10000"/>
                <a:gd name="connsiteX25" fmla="*/ 7961 w 10157"/>
                <a:gd name="connsiteY25" fmla="*/ 6411 h 10000"/>
                <a:gd name="connsiteX26" fmla="*/ 8631 w 10157"/>
                <a:gd name="connsiteY26" fmla="*/ 6684 h 10000"/>
                <a:gd name="connsiteX27" fmla="*/ 9211 w 10157"/>
                <a:gd name="connsiteY27" fmla="*/ 6866 h 10000"/>
                <a:gd name="connsiteX28" fmla="*/ 9852 w 10157"/>
                <a:gd name="connsiteY28" fmla="*/ 6729 h 10000"/>
                <a:gd name="connsiteX29" fmla="*/ 10157 w 10157"/>
                <a:gd name="connsiteY29" fmla="*/ 6184 h 10000"/>
                <a:gd name="connsiteX30" fmla="*/ 9883 w 10157"/>
                <a:gd name="connsiteY30" fmla="*/ 5638 h 10000"/>
                <a:gd name="connsiteX0" fmla="*/ 9883 w 10157"/>
                <a:gd name="connsiteY0" fmla="*/ 5638 h 10000"/>
                <a:gd name="connsiteX1" fmla="*/ 9211 w 10157"/>
                <a:gd name="connsiteY1" fmla="*/ 5479 h 10000"/>
                <a:gd name="connsiteX2" fmla="*/ 8631 w 10157"/>
                <a:gd name="connsiteY2" fmla="*/ 5661 h 10000"/>
                <a:gd name="connsiteX3" fmla="*/ 7991 w 10157"/>
                <a:gd name="connsiteY3" fmla="*/ 5889 h 10000"/>
                <a:gd name="connsiteX4" fmla="*/ 6741 w 10157"/>
                <a:gd name="connsiteY4" fmla="*/ 5889 h 10000"/>
                <a:gd name="connsiteX5" fmla="*/ 6741 w 10157"/>
                <a:gd name="connsiteY5" fmla="*/ 2501 h 10000"/>
                <a:gd name="connsiteX6" fmla="*/ 6741 w 10157"/>
                <a:gd name="connsiteY6" fmla="*/ 2501 h 10000"/>
                <a:gd name="connsiteX7" fmla="*/ 4056 w 10157"/>
                <a:gd name="connsiteY7" fmla="*/ 2501 h 10000"/>
                <a:gd name="connsiteX8" fmla="*/ 4056 w 10157"/>
                <a:gd name="connsiteY8" fmla="*/ 1660 h 10000"/>
                <a:gd name="connsiteX9" fmla="*/ 4056 w 10157"/>
                <a:gd name="connsiteY9" fmla="*/ 1637 h 10000"/>
                <a:gd name="connsiteX10" fmla="*/ 4422 w 10157"/>
                <a:gd name="connsiteY10" fmla="*/ 1137 h 10000"/>
                <a:gd name="connsiteX11" fmla="*/ 4667 w 10157"/>
                <a:gd name="connsiteY11" fmla="*/ 727 h 10000"/>
                <a:gd name="connsiteX12" fmla="*/ 4483 w 10157"/>
                <a:gd name="connsiteY12" fmla="*/ 227 h 10000"/>
                <a:gd name="connsiteX13" fmla="*/ 3721 w 10157"/>
                <a:gd name="connsiteY13" fmla="*/ 0 h 10000"/>
                <a:gd name="connsiteX14" fmla="*/ 2989 w 10157"/>
                <a:gd name="connsiteY14" fmla="*/ 227 h 10000"/>
                <a:gd name="connsiteX15" fmla="*/ 2806 w 10157"/>
                <a:gd name="connsiteY15" fmla="*/ 727 h 10000"/>
                <a:gd name="connsiteX16" fmla="*/ 3019 w 10157"/>
                <a:gd name="connsiteY16" fmla="*/ 1137 h 10000"/>
                <a:gd name="connsiteX17" fmla="*/ 3355 w 10157"/>
                <a:gd name="connsiteY17" fmla="*/ 1637 h 10000"/>
                <a:gd name="connsiteX18" fmla="*/ 3355 w 10157"/>
                <a:gd name="connsiteY18" fmla="*/ 2501 h 10000"/>
                <a:gd name="connsiteX19" fmla="*/ 0 w 10157"/>
                <a:gd name="connsiteY19" fmla="*/ 2901 h 10000"/>
                <a:gd name="connsiteX20" fmla="*/ 2953 w 10157"/>
                <a:gd name="connsiteY20" fmla="*/ 9313 h 10000"/>
                <a:gd name="connsiteX21" fmla="*/ 4833 w 10157"/>
                <a:gd name="connsiteY21" fmla="*/ 9812 h 10000"/>
                <a:gd name="connsiteX22" fmla="*/ 6777 w 10157"/>
                <a:gd name="connsiteY22" fmla="*/ 10000 h 10000"/>
                <a:gd name="connsiteX23" fmla="*/ 6741 w 10157"/>
                <a:gd name="connsiteY23" fmla="*/ 6411 h 10000"/>
                <a:gd name="connsiteX24" fmla="*/ 7930 w 10157"/>
                <a:gd name="connsiteY24" fmla="*/ 6411 h 10000"/>
                <a:gd name="connsiteX25" fmla="*/ 7961 w 10157"/>
                <a:gd name="connsiteY25" fmla="*/ 6411 h 10000"/>
                <a:gd name="connsiteX26" fmla="*/ 8631 w 10157"/>
                <a:gd name="connsiteY26" fmla="*/ 6684 h 10000"/>
                <a:gd name="connsiteX27" fmla="*/ 9211 w 10157"/>
                <a:gd name="connsiteY27" fmla="*/ 6866 h 10000"/>
                <a:gd name="connsiteX28" fmla="*/ 9852 w 10157"/>
                <a:gd name="connsiteY28" fmla="*/ 6729 h 10000"/>
                <a:gd name="connsiteX29" fmla="*/ 10157 w 10157"/>
                <a:gd name="connsiteY29" fmla="*/ 6184 h 10000"/>
                <a:gd name="connsiteX30" fmla="*/ 9883 w 10157"/>
                <a:gd name="connsiteY30" fmla="*/ 5638 h 10000"/>
                <a:gd name="connsiteX0" fmla="*/ 9883 w 10157"/>
                <a:gd name="connsiteY0" fmla="*/ 5638 h 10043"/>
                <a:gd name="connsiteX1" fmla="*/ 9211 w 10157"/>
                <a:gd name="connsiteY1" fmla="*/ 5479 h 10043"/>
                <a:gd name="connsiteX2" fmla="*/ 8631 w 10157"/>
                <a:gd name="connsiteY2" fmla="*/ 5661 h 10043"/>
                <a:gd name="connsiteX3" fmla="*/ 7991 w 10157"/>
                <a:gd name="connsiteY3" fmla="*/ 5889 h 10043"/>
                <a:gd name="connsiteX4" fmla="*/ 6741 w 10157"/>
                <a:gd name="connsiteY4" fmla="*/ 5889 h 10043"/>
                <a:gd name="connsiteX5" fmla="*/ 6741 w 10157"/>
                <a:gd name="connsiteY5" fmla="*/ 2501 h 10043"/>
                <a:gd name="connsiteX6" fmla="*/ 6741 w 10157"/>
                <a:gd name="connsiteY6" fmla="*/ 2501 h 10043"/>
                <a:gd name="connsiteX7" fmla="*/ 4056 w 10157"/>
                <a:gd name="connsiteY7" fmla="*/ 2501 h 10043"/>
                <a:gd name="connsiteX8" fmla="*/ 4056 w 10157"/>
                <a:gd name="connsiteY8" fmla="*/ 1660 h 10043"/>
                <a:gd name="connsiteX9" fmla="*/ 4056 w 10157"/>
                <a:gd name="connsiteY9" fmla="*/ 1637 h 10043"/>
                <a:gd name="connsiteX10" fmla="*/ 4422 w 10157"/>
                <a:gd name="connsiteY10" fmla="*/ 1137 h 10043"/>
                <a:gd name="connsiteX11" fmla="*/ 4667 w 10157"/>
                <a:gd name="connsiteY11" fmla="*/ 727 h 10043"/>
                <a:gd name="connsiteX12" fmla="*/ 4483 w 10157"/>
                <a:gd name="connsiteY12" fmla="*/ 227 h 10043"/>
                <a:gd name="connsiteX13" fmla="*/ 3721 w 10157"/>
                <a:gd name="connsiteY13" fmla="*/ 0 h 10043"/>
                <a:gd name="connsiteX14" fmla="*/ 2989 w 10157"/>
                <a:gd name="connsiteY14" fmla="*/ 227 h 10043"/>
                <a:gd name="connsiteX15" fmla="*/ 2806 w 10157"/>
                <a:gd name="connsiteY15" fmla="*/ 727 h 10043"/>
                <a:gd name="connsiteX16" fmla="*/ 3019 w 10157"/>
                <a:gd name="connsiteY16" fmla="*/ 1137 h 10043"/>
                <a:gd name="connsiteX17" fmla="*/ 3355 w 10157"/>
                <a:gd name="connsiteY17" fmla="*/ 1637 h 10043"/>
                <a:gd name="connsiteX18" fmla="*/ 3355 w 10157"/>
                <a:gd name="connsiteY18" fmla="*/ 2501 h 10043"/>
                <a:gd name="connsiteX19" fmla="*/ 0 w 10157"/>
                <a:gd name="connsiteY19" fmla="*/ 2901 h 10043"/>
                <a:gd name="connsiteX20" fmla="*/ 2953 w 10157"/>
                <a:gd name="connsiteY20" fmla="*/ 9313 h 10043"/>
                <a:gd name="connsiteX21" fmla="*/ 4833 w 10157"/>
                <a:gd name="connsiteY21" fmla="*/ 9912 h 10043"/>
                <a:gd name="connsiteX22" fmla="*/ 6777 w 10157"/>
                <a:gd name="connsiteY22" fmla="*/ 10000 h 10043"/>
                <a:gd name="connsiteX23" fmla="*/ 6741 w 10157"/>
                <a:gd name="connsiteY23" fmla="*/ 6411 h 10043"/>
                <a:gd name="connsiteX24" fmla="*/ 7930 w 10157"/>
                <a:gd name="connsiteY24" fmla="*/ 6411 h 10043"/>
                <a:gd name="connsiteX25" fmla="*/ 7961 w 10157"/>
                <a:gd name="connsiteY25" fmla="*/ 6411 h 10043"/>
                <a:gd name="connsiteX26" fmla="*/ 8631 w 10157"/>
                <a:gd name="connsiteY26" fmla="*/ 6684 h 10043"/>
                <a:gd name="connsiteX27" fmla="*/ 9211 w 10157"/>
                <a:gd name="connsiteY27" fmla="*/ 6866 h 10043"/>
                <a:gd name="connsiteX28" fmla="*/ 9852 w 10157"/>
                <a:gd name="connsiteY28" fmla="*/ 6729 h 10043"/>
                <a:gd name="connsiteX29" fmla="*/ 10157 w 10157"/>
                <a:gd name="connsiteY29" fmla="*/ 6184 h 10043"/>
                <a:gd name="connsiteX30" fmla="*/ 9883 w 10157"/>
                <a:gd name="connsiteY30" fmla="*/ 5638 h 10043"/>
                <a:gd name="connsiteX0" fmla="*/ 9883 w 10157"/>
                <a:gd name="connsiteY0" fmla="*/ 5638 h 10043"/>
                <a:gd name="connsiteX1" fmla="*/ 9211 w 10157"/>
                <a:gd name="connsiteY1" fmla="*/ 5479 h 10043"/>
                <a:gd name="connsiteX2" fmla="*/ 8631 w 10157"/>
                <a:gd name="connsiteY2" fmla="*/ 5661 h 10043"/>
                <a:gd name="connsiteX3" fmla="*/ 7991 w 10157"/>
                <a:gd name="connsiteY3" fmla="*/ 5889 h 10043"/>
                <a:gd name="connsiteX4" fmla="*/ 6741 w 10157"/>
                <a:gd name="connsiteY4" fmla="*/ 5889 h 10043"/>
                <a:gd name="connsiteX5" fmla="*/ 6741 w 10157"/>
                <a:gd name="connsiteY5" fmla="*/ 2501 h 10043"/>
                <a:gd name="connsiteX6" fmla="*/ 6741 w 10157"/>
                <a:gd name="connsiteY6" fmla="*/ 2501 h 10043"/>
                <a:gd name="connsiteX7" fmla="*/ 4056 w 10157"/>
                <a:gd name="connsiteY7" fmla="*/ 2501 h 10043"/>
                <a:gd name="connsiteX8" fmla="*/ 4056 w 10157"/>
                <a:gd name="connsiteY8" fmla="*/ 1660 h 10043"/>
                <a:gd name="connsiteX9" fmla="*/ 4056 w 10157"/>
                <a:gd name="connsiteY9" fmla="*/ 1637 h 10043"/>
                <a:gd name="connsiteX10" fmla="*/ 4422 w 10157"/>
                <a:gd name="connsiteY10" fmla="*/ 1137 h 10043"/>
                <a:gd name="connsiteX11" fmla="*/ 4667 w 10157"/>
                <a:gd name="connsiteY11" fmla="*/ 727 h 10043"/>
                <a:gd name="connsiteX12" fmla="*/ 4483 w 10157"/>
                <a:gd name="connsiteY12" fmla="*/ 227 h 10043"/>
                <a:gd name="connsiteX13" fmla="*/ 3721 w 10157"/>
                <a:gd name="connsiteY13" fmla="*/ 0 h 10043"/>
                <a:gd name="connsiteX14" fmla="*/ 2989 w 10157"/>
                <a:gd name="connsiteY14" fmla="*/ 227 h 10043"/>
                <a:gd name="connsiteX15" fmla="*/ 2806 w 10157"/>
                <a:gd name="connsiteY15" fmla="*/ 727 h 10043"/>
                <a:gd name="connsiteX16" fmla="*/ 3019 w 10157"/>
                <a:gd name="connsiteY16" fmla="*/ 1137 h 10043"/>
                <a:gd name="connsiteX17" fmla="*/ 3355 w 10157"/>
                <a:gd name="connsiteY17" fmla="*/ 1637 h 10043"/>
                <a:gd name="connsiteX18" fmla="*/ 3355 w 10157"/>
                <a:gd name="connsiteY18" fmla="*/ 2501 h 10043"/>
                <a:gd name="connsiteX19" fmla="*/ 0 w 10157"/>
                <a:gd name="connsiteY19" fmla="*/ 2901 h 10043"/>
                <a:gd name="connsiteX20" fmla="*/ 2953 w 10157"/>
                <a:gd name="connsiteY20" fmla="*/ 9313 h 10043"/>
                <a:gd name="connsiteX21" fmla="*/ 4833 w 10157"/>
                <a:gd name="connsiteY21" fmla="*/ 9912 h 10043"/>
                <a:gd name="connsiteX22" fmla="*/ 6777 w 10157"/>
                <a:gd name="connsiteY22" fmla="*/ 10000 h 10043"/>
                <a:gd name="connsiteX23" fmla="*/ 6741 w 10157"/>
                <a:gd name="connsiteY23" fmla="*/ 6411 h 10043"/>
                <a:gd name="connsiteX24" fmla="*/ 7930 w 10157"/>
                <a:gd name="connsiteY24" fmla="*/ 6411 h 10043"/>
                <a:gd name="connsiteX25" fmla="*/ 7961 w 10157"/>
                <a:gd name="connsiteY25" fmla="*/ 6411 h 10043"/>
                <a:gd name="connsiteX26" fmla="*/ 8631 w 10157"/>
                <a:gd name="connsiteY26" fmla="*/ 6684 h 10043"/>
                <a:gd name="connsiteX27" fmla="*/ 9211 w 10157"/>
                <a:gd name="connsiteY27" fmla="*/ 6866 h 10043"/>
                <a:gd name="connsiteX28" fmla="*/ 9852 w 10157"/>
                <a:gd name="connsiteY28" fmla="*/ 6729 h 10043"/>
                <a:gd name="connsiteX29" fmla="*/ 10157 w 10157"/>
                <a:gd name="connsiteY29" fmla="*/ 6184 h 10043"/>
                <a:gd name="connsiteX30" fmla="*/ 9883 w 10157"/>
                <a:gd name="connsiteY30" fmla="*/ 5638 h 10043"/>
                <a:gd name="connsiteX0" fmla="*/ 9883 w 10157"/>
                <a:gd name="connsiteY0" fmla="*/ 5638 h 10000"/>
                <a:gd name="connsiteX1" fmla="*/ 9211 w 10157"/>
                <a:gd name="connsiteY1" fmla="*/ 5479 h 10000"/>
                <a:gd name="connsiteX2" fmla="*/ 8631 w 10157"/>
                <a:gd name="connsiteY2" fmla="*/ 5661 h 10000"/>
                <a:gd name="connsiteX3" fmla="*/ 7991 w 10157"/>
                <a:gd name="connsiteY3" fmla="*/ 5889 h 10000"/>
                <a:gd name="connsiteX4" fmla="*/ 6741 w 10157"/>
                <a:gd name="connsiteY4" fmla="*/ 5889 h 10000"/>
                <a:gd name="connsiteX5" fmla="*/ 6741 w 10157"/>
                <a:gd name="connsiteY5" fmla="*/ 2501 h 10000"/>
                <a:gd name="connsiteX6" fmla="*/ 6741 w 10157"/>
                <a:gd name="connsiteY6" fmla="*/ 2501 h 10000"/>
                <a:gd name="connsiteX7" fmla="*/ 4056 w 10157"/>
                <a:gd name="connsiteY7" fmla="*/ 2501 h 10000"/>
                <a:gd name="connsiteX8" fmla="*/ 4056 w 10157"/>
                <a:gd name="connsiteY8" fmla="*/ 1660 h 10000"/>
                <a:gd name="connsiteX9" fmla="*/ 4056 w 10157"/>
                <a:gd name="connsiteY9" fmla="*/ 1637 h 10000"/>
                <a:gd name="connsiteX10" fmla="*/ 4422 w 10157"/>
                <a:gd name="connsiteY10" fmla="*/ 1137 h 10000"/>
                <a:gd name="connsiteX11" fmla="*/ 4667 w 10157"/>
                <a:gd name="connsiteY11" fmla="*/ 727 h 10000"/>
                <a:gd name="connsiteX12" fmla="*/ 4483 w 10157"/>
                <a:gd name="connsiteY12" fmla="*/ 227 h 10000"/>
                <a:gd name="connsiteX13" fmla="*/ 3721 w 10157"/>
                <a:gd name="connsiteY13" fmla="*/ 0 h 10000"/>
                <a:gd name="connsiteX14" fmla="*/ 2989 w 10157"/>
                <a:gd name="connsiteY14" fmla="*/ 227 h 10000"/>
                <a:gd name="connsiteX15" fmla="*/ 2806 w 10157"/>
                <a:gd name="connsiteY15" fmla="*/ 727 h 10000"/>
                <a:gd name="connsiteX16" fmla="*/ 3019 w 10157"/>
                <a:gd name="connsiteY16" fmla="*/ 1137 h 10000"/>
                <a:gd name="connsiteX17" fmla="*/ 3355 w 10157"/>
                <a:gd name="connsiteY17" fmla="*/ 1637 h 10000"/>
                <a:gd name="connsiteX18" fmla="*/ 3355 w 10157"/>
                <a:gd name="connsiteY18" fmla="*/ 2501 h 10000"/>
                <a:gd name="connsiteX19" fmla="*/ 0 w 10157"/>
                <a:gd name="connsiteY19" fmla="*/ 2901 h 10000"/>
                <a:gd name="connsiteX20" fmla="*/ 2953 w 10157"/>
                <a:gd name="connsiteY20" fmla="*/ 9033 h 10000"/>
                <a:gd name="connsiteX21" fmla="*/ 4833 w 10157"/>
                <a:gd name="connsiteY21" fmla="*/ 9912 h 10000"/>
                <a:gd name="connsiteX22" fmla="*/ 6777 w 10157"/>
                <a:gd name="connsiteY22" fmla="*/ 10000 h 10000"/>
                <a:gd name="connsiteX23" fmla="*/ 6741 w 10157"/>
                <a:gd name="connsiteY23" fmla="*/ 6411 h 10000"/>
                <a:gd name="connsiteX24" fmla="*/ 7930 w 10157"/>
                <a:gd name="connsiteY24" fmla="*/ 6411 h 10000"/>
                <a:gd name="connsiteX25" fmla="*/ 7961 w 10157"/>
                <a:gd name="connsiteY25" fmla="*/ 6411 h 10000"/>
                <a:gd name="connsiteX26" fmla="*/ 8631 w 10157"/>
                <a:gd name="connsiteY26" fmla="*/ 6684 h 10000"/>
                <a:gd name="connsiteX27" fmla="*/ 9211 w 10157"/>
                <a:gd name="connsiteY27" fmla="*/ 6866 h 10000"/>
                <a:gd name="connsiteX28" fmla="*/ 9852 w 10157"/>
                <a:gd name="connsiteY28" fmla="*/ 6729 h 10000"/>
                <a:gd name="connsiteX29" fmla="*/ 10157 w 10157"/>
                <a:gd name="connsiteY29" fmla="*/ 6184 h 10000"/>
                <a:gd name="connsiteX30" fmla="*/ 9883 w 10157"/>
                <a:gd name="connsiteY30" fmla="*/ 5638 h 10000"/>
                <a:gd name="connsiteX0" fmla="*/ 9883 w 10157"/>
                <a:gd name="connsiteY0" fmla="*/ 5638 h 10000"/>
                <a:gd name="connsiteX1" fmla="*/ 9211 w 10157"/>
                <a:gd name="connsiteY1" fmla="*/ 5479 h 10000"/>
                <a:gd name="connsiteX2" fmla="*/ 8631 w 10157"/>
                <a:gd name="connsiteY2" fmla="*/ 5661 h 10000"/>
                <a:gd name="connsiteX3" fmla="*/ 7991 w 10157"/>
                <a:gd name="connsiteY3" fmla="*/ 5889 h 10000"/>
                <a:gd name="connsiteX4" fmla="*/ 6741 w 10157"/>
                <a:gd name="connsiteY4" fmla="*/ 5889 h 10000"/>
                <a:gd name="connsiteX5" fmla="*/ 6741 w 10157"/>
                <a:gd name="connsiteY5" fmla="*/ 2501 h 10000"/>
                <a:gd name="connsiteX6" fmla="*/ 6741 w 10157"/>
                <a:gd name="connsiteY6" fmla="*/ 2501 h 10000"/>
                <a:gd name="connsiteX7" fmla="*/ 4056 w 10157"/>
                <a:gd name="connsiteY7" fmla="*/ 2501 h 10000"/>
                <a:gd name="connsiteX8" fmla="*/ 4056 w 10157"/>
                <a:gd name="connsiteY8" fmla="*/ 1660 h 10000"/>
                <a:gd name="connsiteX9" fmla="*/ 4056 w 10157"/>
                <a:gd name="connsiteY9" fmla="*/ 1637 h 10000"/>
                <a:gd name="connsiteX10" fmla="*/ 4422 w 10157"/>
                <a:gd name="connsiteY10" fmla="*/ 1137 h 10000"/>
                <a:gd name="connsiteX11" fmla="*/ 4667 w 10157"/>
                <a:gd name="connsiteY11" fmla="*/ 727 h 10000"/>
                <a:gd name="connsiteX12" fmla="*/ 4483 w 10157"/>
                <a:gd name="connsiteY12" fmla="*/ 227 h 10000"/>
                <a:gd name="connsiteX13" fmla="*/ 3721 w 10157"/>
                <a:gd name="connsiteY13" fmla="*/ 0 h 10000"/>
                <a:gd name="connsiteX14" fmla="*/ 2989 w 10157"/>
                <a:gd name="connsiteY14" fmla="*/ 227 h 10000"/>
                <a:gd name="connsiteX15" fmla="*/ 2806 w 10157"/>
                <a:gd name="connsiteY15" fmla="*/ 727 h 10000"/>
                <a:gd name="connsiteX16" fmla="*/ 3019 w 10157"/>
                <a:gd name="connsiteY16" fmla="*/ 1137 h 10000"/>
                <a:gd name="connsiteX17" fmla="*/ 3355 w 10157"/>
                <a:gd name="connsiteY17" fmla="*/ 1637 h 10000"/>
                <a:gd name="connsiteX18" fmla="*/ 3355 w 10157"/>
                <a:gd name="connsiteY18" fmla="*/ 2501 h 10000"/>
                <a:gd name="connsiteX19" fmla="*/ 0 w 10157"/>
                <a:gd name="connsiteY19" fmla="*/ 2901 h 10000"/>
                <a:gd name="connsiteX20" fmla="*/ 2953 w 10157"/>
                <a:gd name="connsiteY20" fmla="*/ 9033 h 10000"/>
                <a:gd name="connsiteX21" fmla="*/ 4833 w 10157"/>
                <a:gd name="connsiteY21" fmla="*/ 9912 h 10000"/>
                <a:gd name="connsiteX22" fmla="*/ 6777 w 10157"/>
                <a:gd name="connsiteY22" fmla="*/ 10000 h 10000"/>
                <a:gd name="connsiteX23" fmla="*/ 6741 w 10157"/>
                <a:gd name="connsiteY23" fmla="*/ 6411 h 10000"/>
                <a:gd name="connsiteX24" fmla="*/ 7930 w 10157"/>
                <a:gd name="connsiteY24" fmla="*/ 6411 h 10000"/>
                <a:gd name="connsiteX25" fmla="*/ 7961 w 10157"/>
                <a:gd name="connsiteY25" fmla="*/ 6411 h 10000"/>
                <a:gd name="connsiteX26" fmla="*/ 8631 w 10157"/>
                <a:gd name="connsiteY26" fmla="*/ 6684 h 10000"/>
                <a:gd name="connsiteX27" fmla="*/ 9211 w 10157"/>
                <a:gd name="connsiteY27" fmla="*/ 6866 h 10000"/>
                <a:gd name="connsiteX28" fmla="*/ 9852 w 10157"/>
                <a:gd name="connsiteY28" fmla="*/ 6729 h 10000"/>
                <a:gd name="connsiteX29" fmla="*/ 10157 w 10157"/>
                <a:gd name="connsiteY29" fmla="*/ 6184 h 10000"/>
                <a:gd name="connsiteX30" fmla="*/ 9883 w 10157"/>
                <a:gd name="connsiteY30" fmla="*/ 5638 h 10000"/>
                <a:gd name="connsiteX0" fmla="*/ 9883 w 10157"/>
                <a:gd name="connsiteY0" fmla="*/ 5638 h 10000"/>
                <a:gd name="connsiteX1" fmla="*/ 9211 w 10157"/>
                <a:gd name="connsiteY1" fmla="*/ 5479 h 10000"/>
                <a:gd name="connsiteX2" fmla="*/ 8631 w 10157"/>
                <a:gd name="connsiteY2" fmla="*/ 5661 h 10000"/>
                <a:gd name="connsiteX3" fmla="*/ 7991 w 10157"/>
                <a:gd name="connsiteY3" fmla="*/ 5889 h 10000"/>
                <a:gd name="connsiteX4" fmla="*/ 6741 w 10157"/>
                <a:gd name="connsiteY4" fmla="*/ 5889 h 10000"/>
                <a:gd name="connsiteX5" fmla="*/ 6741 w 10157"/>
                <a:gd name="connsiteY5" fmla="*/ 2501 h 10000"/>
                <a:gd name="connsiteX6" fmla="*/ 6741 w 10157"/>
                <a:gd name="connsiteY6" fmla="*/ 2501 h 10000"/>
                <a:gd name="connsiteX7" fmla="*/ 4056 w 10157"/>
                <a:gd name="connsiteY7" fmla="*/ 2501 h 10000"/>
                <a:gd name="connsiteX8" fmla="*/ 4056 w 10157"/>
                <a:gd name="connsiteY8" fmla="*/ 1660 h 10000"/>
                <a:gd name="connsiteX9" fmla="*/ 4056 w 10157"/>
                <a:gd name="connsiteY9" fmla="*/ 1637 h 10000"/>
                <a:gd name="connsiteX10" fmla="*/ 4422 w 10157"/>
                <a:gd name="connsiteY10" fmla="*/ 1137 h 10000"/>
                <a:gd name="connsiteX11" fmla="*/ 4667 w 10157"/>
                <a:gd name="connsiteY11" fmla="*/ 727 h 10000"/>
                <a:gd name="connsiteX12" fmla="*/ 4483 w 10157"/>
                <a:gd name="connsiteY12" fmla="*/ 227 h 10000"/>
                <a:gd name="connsiteX13" fmla="*/ 3721 w 10157"/>
                <a:gd name="connsiteY13" fmla="*/ 0 h 10000"/>
                <a:gd name="connsiteX14" fmla="*/ 2989 w 10157"/>
                <a:gd name="connsiteY14" fmla="*/ 227 h 10000"/>
                <a:gd name="connsiteX15" fmla="*/ 2806 w 10157"/>
                <a:gd name="connsiteY15" fmla="*/ 727 h 10000"/>
                <a:gd name="connsiteX16" fmla="*/ 3019 w 10157"/>
                <a:gd name="connsiteY16" fmla="*/ 1137 h 10000"/>
                <a:gd name="connsiteX17" fmla="*/ 3355 w 10157"/>
                <a:gd name="connsiteY17" fmla="*/ 1637 h 10000"/>
                <a:gd name="connsiteX18" fmla="*/ 3355 w 10157"/>
                <a:gd name="connsiteY18" fmla="*/ 2501 h 10000"/>
                <a:gd name="connsiteX19" fmla="*/ 0 w 10157"/>
                <a:gd name="connsiteY19" fmla="*/ 2901 h 10000"/>
                <a:gd name="connsiteX20" fmla="*/ 2953 w 10157"/>
                <a:gd name="connsiteY20" fmla="*/ 9033 h 10000"/>
                <a:gd name="connsiteX21" fmla="*/ 4833 w 10157"/>
                <a:gd name="connsiteY21" fmla="*/ 9932 h 10000"/>
                <a:gd name="connsiteX22" fmla="*/ 6777 w 10157"/>
                <a:gd name="connsiteY22" fmla="*/ 10000 h 10000"/>
                <a:gd name="connsiteX23" fmla="*/ 6741 w 10157"/>
                <a:gd name="connsiteY23" fmla="*/ 6411 h 10000"/>
                <a:gd name="connsiteX24" fmla="*/ 7930 w 10157"/>
                <a:gd name="connsiteY24" fmla="*/ 6411 h 10000"/>
                <a:gd name="connsiteX25" fmla="*/ 7961 w 10157"/>
                <a:gd name="connsiteY25" fmla="*/ 6411 h 10000"/>
                <a:gd name="connsiteX26" fmla="*/ 8631 w 10157"/>
                <a:gd name="connsiteY26" fmla="*/ 6684 h 10000"/>
                <a:gd name="connsiteX27" fmla="*/ 9211 w 10157"/>
                <a:gd name="connsiteY27" fmla="*/ 6866 h 10000"/>
                <a:gd name="connsiteX28" fmla="*/ 9852 w 10157"/>
                <a:gd name="connsiteY28" fmla="*/ 6729 h 10000"/>
                <a:gd name="connsiteX29" fmla="*/ 10157 w 10157"/>
                <a:gd name="connsiteY29" fmla="*/ 6184 h 10000"/>
                <a:gd name="connsiteX30" fmla="*/ 9883 w 10157"/>
                <a:gd name="connsiteY30" fmla="*/ 5638 h 10000"/>
                <a:gd name="connsiteX0" fmla="*/ 9883 w 10157"/>
                <a:gd name="connsiteY0" fmla="*/ 5638 h 10000"/>
                <a:gd name="connsiteX1" fmla="*/ 9211 w 10157"/>
                <a:gd name="connsiteY1" fmla="*/ 5479 h 10000"/>
                <a:gd name="connsiteX2" fmla="*/ 8631 w 10157"/>
                <a:gd name="connsiteY2" fmla="*/ 5661 h 10000"/>
                <a:gd name="connsiteX3" fmla="*/ 7991 w 10157"/>
                <a:gd name="connsiteY3" fmla="*/ 5889 h 10000"/>
                <a:gd name="connsiteX4" fmla="*/ 6741 w 10157"/>
                <a:gd name="connsiteY4" fmla="*/ 5889 h 10000"/>
                <a:gd name="connsiteX5" fmla="*/ 6741 w 10157"/>
                <a:gd name="connsiteY5" fmla="*/ 2501 h 10000"/>
                <a:gd name="connsiteX6" fmla="*/ 6741 w 10157"/>
                <a:gd name="connsiteY6" fmla="*/ 2501 h 10000"/>
                <a:gd name="connsiteX7" fmla="*/ 4056 w 10157"/>
                <a:gd name="connsiteY7" fmla="*/ 2501 h 10000"/>
                <a:gd name="connsiteX8" fmla="*/ 4056 w 10157"/>
                <a:gd name="connsiteY8" fmla="*/ 1660 h 10000"/>
                <a:gd name="connsiteX9" fmla="*/ 4056 w 10157"/>
                <a:gd name="connsiteY9" fmla="*/ 1637 h 10000"/>
                <a:gd name="connsiteX10" fmla="*/ 4422 w 10157"/>
                <a:gd name="connsiteY10" fmla="*/ 1137 h 10000"/>
                <a:gd name="connsiteX11" fmla="*/ 4667 w 10157"/>
                <a:gd name="connsiteY11" fmla="*/ 727 h 10000"/>
                <a:gd name="connsiteX12" fmla="*/ 4483 w 10157"/>
                <a:gd name="connsiteY12" fmla="*/ 227 h 10000"/>
                <a:gd name="connsiteX13" fmla="*/ 3721 w 10157"/>
                <a:gd name="connsiteY13" fmla="*/ 0 h 10000"/>
                <a:gd name="connsiteX14" fmla="*/ 2989 w 10157"/>
                <a:gd name="connsiteY14" fmla="*/ 227 h 10000"/>
                <a:gd name="connsiteX15" fmla="*/ 2806 w 10157"/>
                <a:gd name="connsiteY15" fmla="*/ 727 h 10000"/>
                <a:gd name="connsiteX16" fmla="*/ 3019 w 10157"/>
                <a:gd name="connsiteY16" fmla="*/ 1137 h 10000"/>
                <a:gd name="connsiteX17" fmla="*/ 3355 w 10157"/>
                <a:gd name="connsiteY17" fmla="*/ 1637 h 10000"/>
                <a:gd name="connsiteX18" fmla="*/ 3355 w 10157"/>
                <a:gd name="connsiteY18" fmla="*/ 2501 h 10000"/>
                <a:gd name="connsiteX19" fmla="*/ 0 w 10157"/>
                <a:gd name="connsiteY19" fmla="*/ 2901 h 10000"/>
                <a:gd name="connsiteX20" fmla="*/ 2953 w 10157"/>
                <a:gd name="connsiteY20" fmla="*/ 9033 h 10000"/>
                <a:gd name="connsiteX21" fmla="*/ 4833 w 10157"/>
                <a:gd name="connsiteY21" fmla="*/ 9972 h 10000"/>
                <a:gd name="connsiteX22" fmla="*/ 6777 w 10157"/>
                <a:gd name="connsiteY22" fmla="*/ 10000 h 10000"/>
                <a:gd name="connsiteX23" fmla="*/ 6741 w 10157"/>
                <a:gd name="connsiteY23" fmla="*/ 6411 h 10000"/>
                <a:gd name="connsiteX24" fmla="*/ 7930 w 10157"/>
                <a:gd name="connsiteY24" fmla="*/ 6411 h 10000"/>
                <a:gd name="connsiteX25" fmla="*/ 7961 w 10157"/>
                <a:gd name="connsiteY25" fmla="*/ 6411 h 10000"/>
                <a:gd name="connsiteX26" fmla="*/ 8631 w 10157"/>
                <a:gd name="connsiteY26" fmla="*/ 6684 h 10000"/>
                <a:gd name="connsiteX27" fmla="*/ 9211 w 10157"/>
                <a:gd name="connsiteY27" fmla="*/ 6866 h 10000"/>
                <a:gd name="connsiteX28" fmla="*/ 9852 w 10157"/>
                <a:gd name="connsiteY28" fmla="*/ 6729 h 10000"/>
                <a:gd name="connsiteX29" fmla="*/ 10157 w 10157"/>
                <a:gd name="connsiteY29" fmla="*/ 6184 h 10000"/>
                <a:gd name="connsiteX30" fmla="*/ 9883 w 10157"/>
                <a:gd name="connsiteY30" fmla="*/ 5638 h 10000"/>
                <a:gd name="connsiteX0" fmla="*/ 9883 w 10157"/>
                <a:gd name="connsiteY0" fmla="*/ 5638 h 10040"/>
                <a:gd name="connsiteX1" fmla="*/ 9211 w 10157"/>
                <a:gd name="connsiteY1" fmla="*/ 5479 h 10040"/>
                <a:gd name="connsiteX2" fmla="*/ 8631 w 10157"/>
                <a:gd name="connsiteY2" fmla="*/ 5661 h 10040"/>
                <a:gd name="connsiteX3" fmla="*/ 7991 w 10157"/>
                <a:gd name="connsiteY3" fmla="*/ 5889 h 10040"/>
                <a:gd name="connsiteX4" fmla="*/ 6741 w 10157"/>
                <a:gd name="connsiteY4" fmla="*/ 5889 h 10040"/>
                <a:gd name="connsiteX5" fmla="*/ 6741 w 10157"/>
                <a:gd name="connsiteY5" fmla="*/ 2501 h 10040"/>
                <a:gd name="connsiteX6" fmla="*/ 6741 w 10157"/>
                <a:gd name="connsiteY6" fmla="*/ 2501 h 10040"/>
                <a:gd name="connsiteX7" fmla="*/ 4056 w 10157"/>
                <a:gd name="connsiteY7" fmla="*/ 2501 h 10040"/>
                <a:gd name="connsiteX8" fmla="*/ 4056 w 10157"/>
                <a:gd name="connsiteY8" fmla="*/ 1660 h 10040"/>
                <a:gd name="connsiteX9" fmla="*/ 4056 w 10157"/>
                <a:gd name="connsiteY9" fmla="*/ 1637 h 10040"/>
                <a:gd name="connsiteX10" fmla="*/ 4422 w 10157"/>
                <a:gd name="connsiteY10" fmla="*/ 1137 h 10040"/>
                <a:gd name="connsiteX11" fmla="*/ 4667 w 10157"/>
                <a:gd name="connsiteY11" fmla="*/ 727 h 10040"/>
                <a:gd name="connsiteX12" fmla="*/ 4483 w 10157"/>
                <a:gd name="connsiteY12" fmla="*/ 227 h 10040"/>
                <a:gd name="connsiteX13" fmla="*/ 3721 w 10157"/>
                <a:gd name="connsiteY13" fmla="*/ 0 h 10040"/>
                <a:gd name="connsiteX14" fmla="*/ 2989 w 10157"/>
                <a:gd name="connsiteY14" fmla="*/ 227 h 10040"/>
                <a:gd name="connsiteX15" fmla="*/ 2806 w 10157"/>
                <a:gd name="connsiteY15" fmla="*/ 727 h 10040"/>
                <a:gd name="connsiteX16" fmla="*/ 3019 w 10157"/>
                <a:gd name="connsiteY16" fmla="*/ 1137 h 10040"/>
                <a:gd name="connsiteX17" fmla="*/ 3355 w 10157"/>
                <a:gd name="connsiteY17" fmla="*/ 1637 h 10040"/>
                <a:gd name="connsiteX18" fmla="*/ 3355 w 10157"/>
                <a:gd name="connsiteY18" fmla="*/ 2501 h 10040"/>
                <a:gd name="connsiteX19" fmla="*/ 0 w 10157"/>
                <a:gd name="connsiteY19" fmla="*/ 2901 h 10040"/>
                <a:gd name="connsiteX20" fmla="*/ 2953 w 10157"/>
                <a:gd name="connsiteY20" fmla="*/ 9033 h 10040"/>
                <a:gd name="connsiteX21" fmla="*/ 4833 w 10157"/>
                <a:gd name="connsiteY21" fmla="*/ 9972 h 10040"/>
                <a:gd name="connsiteX22" fmla="*/ 6777 w 10157"/>
                <a:gd name="connsiteY22" fmla="*/ 10040 h 10040"/>
                <a:gd name="connsiteX23" fmla="*/ 6741 w 10157"/>
                <a:gd name="connsiteY23" fmla="*/ 6411 h 10040"/>
                <a:gd name="connsiteX24" fmla="*/ 7930 w 10157"/>
                <a:gd name="connsiteY24" fmla="*/ 6411 h 10040"/>
                <a:gd name="connsiteX25" fmla="*/ 7961 w 10157"/>
                <a:gd name="connsiteY25" fmla="*/ 6411 h 10040"/>
                <a:gd name="connsiteX26" fmla="*/ 8631 w 10157"/>
                <a:gd name="connsiteY26" fmla="*/ 6684 h 10040"/>
                <a:gd name="connsiteX27" fmla="*/ 9211 w 10157"/>
                <a:gd name="connsiteY27" fmla="*/ 6866 h 10040"/>
                <a:gd name="connsiteX28" fmla="*/ 9852 w 10157"/>
                <a:gd name="connsiteY28" fmla="*/ 6729 h 10040"/>
                <a:gd name="connsiteX29" fmla="*/ 10157 w 10157"/>
                <a:gd name="connsiteY29" fmla="*/ 6184 h 10040"/>
                <a:gd name="connsiteX30" fmla="*/ 9883 w 10157"/>
                <a:gd name="connsiteY30" fmla="*/ 5638 h 10040"/>
                <a:gd name="connsiteX0" fmla="*/ 9883 w 10157"/>
                <a:gd name="connsiteY0" fmla="*/ 5638 h 10040"/>
                <a:gd name="connsiteX1" fmla="*/ 9211 w 10157"/>
                <a:gd name="connsiteY1" fmla="*/ 5479 h 10040"/>
                <a:gd name="connsiteX2" fmla="*/ 8631 w 10157"/>
                <a:gd name="connsiteY2" fmla="*/ 5661 h 10040"/>
                <a:gd name="connsiteX3" fmla="*/ 7991 w 10157"/>
                <a:gd name="connsiteY3" fmla="*/ 5889 h 10040"/>
                <a:gd name="connsiteX4" fmla="*/ 6741 w 10157"/>
                <a:gd name="connsiteY4" fmla="*/ 5889 h 10040"/>
                <a:gd name="connsiteX5" fmla="*/ 6741 w 10157"/>
                <a:gd name="connsiteY5" fmla="*/ 2501 h 10040"/>
                <a:gd name="connsiteX6" fmla="*/ 6741 w 10157"/>
                <a:gd name="connsiteY6" fmla="*/ 2501 h 10040"/>
                <a:gd name="connsiteX7" fmla="*/ 4056 w 10157"/>
                <a:gd name="connsiteY7" fmla="*/ 2501 h 10040"/>
                <a:gd name="connsiteX8" fmla="*/ 4056 w 10157"/>
                <a:gd name="connsiteY8" fmla="*/ 1660 h 10040"/>
                <a:gd name="connsiteX9" fmla="*/ 4056 w 10157"/>
                <a:gd name="connsiteY9" fmla="*/ 1637 h 10040"/>
                <a:gd name="connsiteX10" fmla="*/ 4422 w 10157"/>
                <a:gd name="connsiteY10" fmla="*/ 1137 h 10040"/>
                <a:gd name="connsiteX11" fmla="*/ 4667 w 10157"/>
                <a:gd name="connsiteY11" fmla="*/ 727 h 10040"/>
                <a:gd name="connsiteX12" fmla="*/ 4483 w 10157"/>
                <a:gd name="connsiteY12" fmla="*/ 227 h 10040"/>
                <a:gd name="connsiteX13" fmla="*/ 3721 w 10157"/>
                <a:gd name="connsiteY13" fmla="*/ 0 h 10040"/>
                <a:gd name="connsiteX14" fmla="*/ 2989 w 10157"/>
                <a:gd name="connsiteY14" fmla="*/ 227 h 10040"/>
                <a:gd name="connsiteX15" fmla="*/ 2806 w 10157"/>
                <a:gd name="connsiteY15" fmla="*/ 727 h 10040"/>
                <a:gd name="connsiteX16" fmla="*/ 3019 w 10157"/>
                <a:gd name="connsiteY16" fmla="*/ 1137 h 10040"/>
                <a:gd name="connsiteX17" fmla="*/ 3355 w 10157"/>
                <a:gd name="connsiteY17" fmla="*/ 1637 h 10040"/>
                <a:gd name="connsiteX18" fmla="*/ 3355 w 10157"/>
                <a:gd name="connsiteY18" fmla="*/ 2501 h 10040"/>
                <a:gd name="connsiteX19" fmla="*/ 0 w 10157"/>
                <a:gd name="connsiteY19" fmla="*/ 2901 h 10040"/>
                <a:gd name="connsiteX20" fmla="*/ 2953 w 10157"/>
                <a:gd name="connsiteY20" fmla="*/ 9033 h 10040"/>
                <a:gd name="connsiteX21" fmla="*/ 4833 w 10157"/>
                <a:gd name="connsiteY21" fmla="*/ 9972 h 10040"/>
                <a:gd name="connsiteX22" fmla="*/ 6777 w 10157"/>
                <a:gd name="connsiteY22" fmla="*/ 10040 h 10040"/>
                <a:gd name="connsiteX23" fmla="*/ 6741 w 10157"/>
                <a:gd name="connsiteY23" fmla="*/ 6411 h 10040"/>
                <a:gd name="connsiteX24" fmla="*/ 7930 w 10157"/>
                <a:gd name="connsiteY24" fmla="*/ 6411 h 10040"/>
                <a:gd name="connsiteX25" fmla="*/ 7961 w 10157"/>
                <a:gd name="connsiteY25" fmla="*/ 6411 h 10040"/>
                <a:gd name="connsiteX26" fmla="*/ 8631 w 10157"/>
                <a:gd name="connsiteY26" fmla="*/ 6684 h 10040"/>
                <a:gd name="connsiteX27" fmla="*/ 9211 w 10157"/>
                <a:gd name="connsiteY27" fmla="*/ 6866 h 10040"/>
                <a:gd name="connsiteX28" fmla="*/ 9852 w 10157"/>
                <a:gd name="connsiteY28" fmla="*/ 6729 h 10040"/>
                <a:gd name="connsiteX29" fmla="*/ 10157 w 10157"/>
                <a:gd name="connsiteY29" fmla="*/ 6184 h 10040"/>
                <a:gd name="connsiteX30" fmla="*/ 9883 w 10157"/>
                <a:gd name="connsiteY30" fmla="*/ 5638 h 10040"/>
                <a:gd name="connsiteX0" fmla="*/ 9883 w 10157"/>
                <a:gd name="connsiteY0" fmla="*/ 5638 h 10040"/>
                <a:gd name="connsiteX1" fmla="*/ 9211 w 10157"/>
                <a:gd name="connsiteY1" fmla="*/ 5479 h 10040"/>
                <a:gd name="connsiteX2" fmla="*/ 8631 w 10157"/>
                <a:gd name="connsiteY2" fmla="*/ 5661 h 10040"/>
                <a:gd name="connsiteX3" fmla="*/ 7991 w 10157"/>
                <a:gd name="connsiteY3" fmla="*/ 5889 h 10040"/>
                <a:gd name="connsiteX4" fmla="*/ 6741 w 10157"/>
                <a:gd name="connsiteY4" fmla="*/ 5889 h 10040"/>
                <a:gd name="connsiteX5" fmla="*/ 6741 w 10157"/>
                <a:gd name="connsiteY5" fmla="*/ 2501 h 10040"/>
                <a:gd name="connsiteX6" fmla="*/ 6741 w 10157"/>
                <a:gd name="connsiteY6" fmla="*/ 2501 h 10040"/>
                <a:gd name="connsiteX7" fmla="*/ 4056 w 10157"/>
                <a:gd name="connsiteY7" fmla="*/ 2501 h 10040"/>
                <a:gd name="connsiteX8" fmla="*/ 4056 w 10157"/>
                <a:gd name="connsiteY8" fmla="*/ 1660 h 10040"/>
                <a:gd name="connsiteX9" fmla="*/ 4056 w 10157"/>
                <a:gd name="connsiteY9" fmla="*/ 1637 h 10040"/>
                <a:gd name="connsiteX10" fmla="*/ 4422 w 10157"/>
                <a:gd name="connsiteY10" fmla="*/ 1137 h 10040"/>
                <a:gd name="connsiteX11" fmla="*/ 4667 w 10157"/>
                <a:gd name="connsiteY11" fmla="*/ 727 h 10040"/>
                <a:gd name="connsiteX12" fmla="*/ 4483 w 10157"/>
                <a:gd name="connsiteY12" fmla="*/ 227 h 10040"/>
                <a:gd name="connsiteX13" fmla="*/ 3721 w 10157"/>
                <a:gd name="connsiteY13" fmla="*/ 0 h 10040"/>
                <a:gd name="connsiteX14" fmla="*/ 2989 w 10157"/>
                <a:gd name="connsiteY14" fmla="*/ 227 h 10040"/>
                <a:gd name="connsiteX15" fmla="*/ 2806 w 10157"/>
                <a:gd name="connsiteY15" fmla="*/ 727 h 10040"/>
                <a:gd name="connsiteX16" fmla="*/ 3019 w 10157"/>
                <a:gd name="connsiteY16" fmla="*/ 1137 h 10040"/>
                <a:gd name="connsiteX17" fmla="*/ 3355 w 10157"/>
                <a:gd name="connsiteY17" fmla="*/ 1637 h 10040"/>
                <a:gd name="connsiteX18" fmla="*/ 3355 w 10157"/>
                <a:gd name="connsiteY18" fmla="*/ 2501 h 10040"/>
                <a:gd name="connsiteX19" fmla="*/ 0 w 10157"/>
                <a:gd name="connsiteY19" fmla="*/ 2901 h 10040"/>
                <a:gd name="connsiteX20" fmla="*/ 2953 w 10157"/>
                <a:gd name="connsiteY20" fmla="*/ 9033 h 10040"/>
                <a:gd name="connsiteX21" fmla="*/ 4833 w 10157"/>
                <a:gd name="connsiteY21" fmla="*/ 9972 h 10040"/>
                <a:gd name="connsiteX22" fmla="*/ 6777 w 10157"/>
                <a:gd name="connsiteY22" fmla="*/ 10040 h 10040"/>
                <a:gd name="connsiteX23" fmla="*/ 6741 w 10157"/>
                <a:gd name="connsiteY23" fmla="*/ 6411 h 10040"/>
                <a:gd name="connsiteX24" fmla="*/ 7930 w 10157"/>
                <a:gd name="connsiteY24" fmla="*/ 6411 h 10040"/>
                <a:gd name="connsiteX25" fmla="*/ 7961 w 10157"/>
                <a:gd name="connsiteY25" fmla="*/ 6411 h 10040"/>
                <a:gd name="connsiteX26" fmla="*/ 8631 w 10157"/>
                <a:gd name="connsiteY26" fmla="*/ 6684 h 10040"/>
                <a:gd name="connsiteX27" fmla="*/ 9211 w 10157"/>
                <a:gd name="connsiteY27" fmla="*/ 6866 h 10040"/>
                <a:gd name="connsiteX28" fmla="*/ 9852 w 10157"/>
                <a:gd name="connsiteY28" fmla="*/ 6729 h 10040"/>
                <a:gd name="connsiteX29" fmla="*/ 10157 w 10157"/>
                <a:gd name="connsiteY29" fmla="*/ 6184 h 10040"/>
                <a:gd name="connsiteX30" fmla="*/ 9883 w 10157"/>
                <a:gd name="connsiteY30" fmla="*/ 5638 h 10040"/>
                <a:gd name="connsiteX0" fmla="*/ 9883 w 10157"/>
                <a:gd name="connsiteY0" fmla="*/ 5638 h 10040"/>
                <a:gd name="connsiteX1" fmla="*/ 9211 w 10157"/>
                <a:gd name="connsiteY1" fmla="*/ 5479 h 10040"/>
                <a:gd name="connsiteX2" fmla="*/ 8631 w 10157"/>
                <a:gd name="connsiteY2" fmla="*/ 5661 h 10040"/>
                <a:gd name="connsiteX3" fmla="*/ 7991 w 10157"/>
                <a:gd name="connsiteY3" fmla="*/ 5889 h 10040"/>
                <a:gd name="connsiteX4" fmla="*/ 6741 w 10157"/>
                <a:gd name="connsiteY4" fmla="*/ 5889 h 10040"/>
                <a:gd name="connsiteX5" fmla="*/ 6741 w 10157"/>
                <a:gd name="connsiteY5" fmla="*/ 2501 h 10040"/>
                <a:gd name="connsiteX6" fmla="*/ 6741 w 10157"/>
                <a:gd name="connsiteY6" fmla="*/ 2501 h 10040"/>
                <a:gd name="connsiteX7" fmla="*/ 4056 w 10157"/>
                <a:gd name="connsiteY7" fmla="*/ 2501 h 10040"/>
                <a:gd name="connsiteX8" fmla="*/ 4056 w 10157"/>
                <a:gd name="connsiteY8" fmla="*/ 1660 h 10040"/>
                <a:gd name="connsiteX9" fmla="*/ 4056 w 10157"/>
                <a:gd name="connsiteY9" fmla="*/ 1637 h 10040"/>
                <a:gd name="connsiteX10" fmla="*/ 4422 w 10157"/>
                <a:gd name="connsiteY10" fmla="*/ 1137 h 10040"/>
                <a:gd name="connsiteX11" fmla="*/ 4667 w 10157"/>
                <a:gd name="connsiteY11" fmla="*/ 727 h 10040"/>
                <a:gd name="connsiteX12" fmla="*/ 4483 w 10157"/>
                <a:gd name="connsiteY12" fmla="*/ 227 h 10040"/>
                <a:gd name="connsiteX13" fmla="*/ 3721 w 10157"/>
                <a:gd name="connsiteY13" fmla="*/ 0 h 10040"/>
                <a:gd name="connsiteX14" fmla="*/ 2989 w 10157"/>
                <a:gd name="connsiteY14" fmla="*/ 227 h 10040"/>
                <a:gd name="connsiteX15" fmla="*/ 2806 w 10157"/>
                <a:gd name="connsiteY15" fmla="*/ 727 h 10040"/>
                <a:gd name="connsiteX16" fmla="*/ 3019 w 10157"/>
                <a:gd name="connsiteY16" fmla="*/ 1137 h 10040"/>
                <a:gd name="connsiteX17" fmla="*/ 3355 w 10157"/>
                <a:gd name="connsiteY17" fmla="*/ 1637 h 10040"/>
                <a:gd name="connsiteX18" fmla="*/ 3355 w 10157"/>
                <a:gd name="connsiteY18" fmla="*/ 2501 h 10040"/>
                <a:gd name="connsiteX19" fmla="*/ 0 w 10157"/>
                <a:gd name="connsiteY19" fmla="*/ 2901 h 10040"/>
                <a:gd name="connsiteX20" fmla="*/ 2953 w 10157"/>
                <a:gd name="connsiteY20" fmla="*/ 9033 h 10040"/>
                <a:gd name="connsiteX21" fmla="*/ 4833 w 10157"/>
                <a:gd name="connsiteY21" fmla="*/ 9972 h 10040"/>
                <a:gd name="connsiteX22" fmla="*/ 6777 w 10157"/>
                <a:gd name="connsiteY22" fmla="*/ 10040 h 10040"/>
                <a:gd name="connsiteX23" fmla="*/ 6741 w 10157"/>
                <a:gd name="connsiteY23" fmla="*/ 6411 h 10040"/>
                <a:gd name="connsiteX24" fmla="*/ 7930 w 10157"/>
                <a:gd name="connsiteY24" fmla="*/ 6411 h 10040"/>
                <a:gd name="connsiteX25" fmla="*/ 7961 w 10157"/>
                <a:gd name="connsiteY25" fmla="*/ 6411 h 10040"/>
                <a:gd name="connsiteX26" fmla="*/ 8631 w 10157"/>
                <a:gd name="connsiteY26" fmla="*/ 6684 h 10040"/>
                <a:gd name="connsiteX27" fmla="*/ 9211 w 10157"/>
                <a:gd name="connsiteY27" fmla="*/ 6866 h 10040"/>
                <a:gd name="connsiteX28" fmla="*/ 9852 w 10157"/>
                <a:gd name="connsiteY28" fmla="*/ 6729 h 10040"/>
                <a:gd name="connsiteX29" fmla="*/ 10157 w 10157"/>
                <a:gd name="connsiteY29" fmla="*/ 6184 h 10040"/>
                <a:gd name="connsiteX30" fmla="*/ 9883 w 10157"/>
                <a:gd name="connsiteY30" fmla="*/ 5638 h 10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157" h="10040">
                  <a:moveTo>
                    <a:pt x="9883" y="5638"/>
                  </a:moveTo>
                  <a:cubicBezTo>
                    <a:pt x="9700" y="5524"/>
                    <a:pt x="9455" y="5479"/>
                    <a:pt x="9211" y="5479"/>
                  </a:cubicBezTo>
                  <a:cubicBezTo>
                    <a:pt x="8968" y="5479"/>
                    <a:pt x="8815" y="5547"/>
                    <a:pt x="8631" y="5661"/>
                  </a:cubicBezTo>
                  <a:cubicBezTo>
                    <a:pt x="8449" y="5751"/>
                    <a:pt x="8266" y="5889"/>
                    <a:pt x="7991" y="5889"/>
                  </a:cubicBezTo>
                  <a:lnTo>
                    <a:pt x="6741" y="5889"/>
                  </a:lnTo>
                  <a:lnTo>
                    <a:pt x="6741" y="2501"/>
                  </a:lnTo>
                  <a:lnTo>
                    <a:pt x="6741" y="2501"/>
                  </a:lnTo>
                  <a:lnTo>
                    <a:pt x="4056" y="2501"/>
                  </a:lnTo>
                  <a:lnTo>
                    <a:pt x="4056" y="1660"/>
                  </a:lnTo>
                  <a:lnTo>
                    <a:pt x="4056" y="1637"/>
                  </a:lnTo>
                  <a:cubicBezTo>
                    <a:pt x="4087" y="1410"/>
                    <a:pt x="4270" y="1273"/>
                    <a:pt x="4422" y="1137"/>
                  </a:cubicBezTo>
                  <a:cubicBezTo>
                    <a:pt x="4575" y="1000"/>
                    <a:pt x="4667" y="887"/>
                    <a:pt x="4667" y="727"/>
                  </a:cubicBezTo>
                  <a:cubicBezTo>
                    <a:pt x="4667" y="523"/>
                    <a:pt x="4606" y="341"/>
                    <a:pt x="4483" y="227"/>
                  </a:cubicBezTo>
                  <a:cubicBezTo>
                    <a:pt x="4331" y="113"/>
                    <a:pt x="4117" y="23"/>
                    <a:pt x="3721" y="0"/>
                  </a:cubicBezTo>
                  <a:cubicBezTo>
                    <a:pt x="3355" y="0"/>
                    <a:pt x="3141" y="91"/>
                    <a:pt x="2989" y="227"/>
                  </a:cubicBezTo>
                  <a:cubicBezTo>
                    <a:pt x="2867" y="341"/>
                    <a:pt x="2806" y="523"/>
                    <a:pt x="2806" y="727"/>
                  </a:cubicBezTo>
                  <a:cubicBezTo>
                    <a:pt x="2806" y="887"/>
                    <a:pt x="2897" y="1000"/>
                    <a:pt x="3019" y="1137"/>
                  </a:cubicBezTo>
                  <a:cubicBezTo>
                    <a:pt x="3172" y="1273"/>
                    <a:pt x="3355" y="1410"/>
                    <a:pt x="3355" y="1637"/>
                  </a:cubicBezTo>
                  <a:cubicBezTo>
                    <a:pt x="3355" y="1925"/>
                    <a:pt x="3914" y="2290"/>
                    <a:pt x="3355" y="2501"/>
                  </a:cubicBezTo>
                  <a:cubicBezTo>
                    <a:pt x="2796" y="2712"/>
                    <a:pt x="67" y="1812"/>
                    <a:pt x="0" y="2901"/>
                  </a:cubicBezTo>
                  <a:cubicBezTo>
                    <a:pt x="-67" y="3990"/>
                    <a:pt x="4228" y="5356"/>
                    <a:pt x="2953" y="9033"/>
                  </a:cubicBezTo>
                  <a:cubicBezTo>
                    <a:pt x="2972" y="10110"/>
                    <a:pt x="4256" y="9982"/>
                    <a:pt x="4833" y="9972"/>
                  </a:cubicBezTo>
                  <a:cubicBezTo>
                    <a:pt x="5225" y="10014"/>
                    <a:pt x="6410" y="10007"/>
                    <a:pt x="6777" y="10040"/>
                  </a:cubicBezTo>
                  <a:cubicBezTo>
                    <a:pt x="6764" y="8844"/>
                    <a:pt x="6549" y="7016"/>
                    <a:pt x="6741" y="6411"/>
                  </a:cubicBezTo>
                  <a:cubicBezTo>
                    <a:pt x="6933" y="5806"/>
                    <a:pt x="7534" y="6411"/>
                    <a:pt x="7930" y="6411"/>
                  </a:cubicBezTo>
                  <a:lnTo>
                    <a:pt x="7961" y="6411"/>
                  </a:lnTo>
                  <a:cubicBezTo>
                    <a:pt x="8266" y="6434"/>
                    <a:pt x="8449" y="6593"/>
                    <a:pt x="8631" y="6684"/>
                  </a:cubicBezTo>
                  <a:cubicBezTo>
                    <a:pt x="8815" y="6797"/>
                    <a:pt x="8968" y="6866"/>
                    <a:pt x="9211" y="6866"/>
                  </a:cubicBezTo>
                  <a:cubicBezTo>
                    <a:pt x="9455" y="6866"/>
                    <a:pt x="9700" y="6820"/>
                    <a:pt x="9852" y="6729"/>
                  </a:cubicBezTo>
                  <a:cubicBezTo>
                    <a:pt x="10035" y="6616"/>
                    <a:pt x="10157" y="6480"/>
                    <a:pt x="10157" y="6184"/>
                  </a:cubicBezTo>
                  <a:cubicBezTo>
                    <a:pt x="10157" y="5889"/>
                    <a:pt x="10035" y="5729"/>
                    <a:pt x="9883" y="56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en-US" sz="1798" dirty="0">
                <a:latin typeface="Open Sans" panose="020B0606030504020204" pitchFamily="34" charset="0"/>
              </a:endParaRPr>
            </a:p>
          </p:txBody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E9B47A8E-D3D3-45A5-B726-2546295C80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4567" y="4044787"/>
              <a:ext cx="1143188" cy="1198589"/>
            </a:xfrm>
            <a:custGeom>
              <a:avLst/>
              <a:gdLst>
                <a:gd name="T0" fmla="*/ 305 w 416"/>
                <a:gd name="T1" fmla="*/ 73 h 471"/>
                <a:gd name="T2" fmla="*/ 305 w 416"/>
                <a:gd name="T3" fmla="*/ 72 h 471"/>
                <a:gd name="T4" fmla="*/ 317 w 416"/>
                <a:gd name="T5" fmla="*/ 50 h 471"/>
                <a:gd name="T6" fmla="*/ 325 w 416"/>
                <a:gd name="T7" fmla="*/ 32 h 471"/>
                <a:gd name="T8" fmla="*/ 319 w 416"/>
                <a:gd name="T9" fmla="*/ 10 h 471"/>
                <a:gd name="T10" fmla="*/ 294 w 416"/>
                <a:gd name="T11" fmla="*/ 0 h 471"/>
                <a:gd name="T12" fmla="*/ 270 w 416"/>
                <a:gd name="T13" fmla="*/ 10 h 471"/>
                <a:gd name="T14" fmla="*/ 264 w 416"/>
                <a:gd name="T15" fmla="*/ 32 h 471"/>
                <a:gd name="T16" fmla="*/ 271 w 416"/>
                <a:gd name="T17" fmla="*/ 50 h 471"/>
                <a:gd name="T18" fmla="*/ 282 w 416"/>
                <a:gd name="T19" fmla="*/ 72 h 471"/>
                <a:gd name="T20" fmla="*/ 282 w 416"/>
                <a:gd name="T21" fmla="*/ 110 h 471"/>
                <a:gd name="T22" fmla="*/ 143 w 416"/>
                <a:gd name="T23" fmla="*/ 110 h 471"/>
                <a:gd name="T24" fmla="*/ 139 w 416"/>
                <a:gd name="T25" fmla="*/ 110 h 471"/>
                <a:gd name="T26" fmla="*/ 1 w 416"/>
                <a:gd name="T27" fmla="*/ 110 h 471"/>
                <a:gd name="T28" fmla="*/ 1 w 416"/>
                <a:gd name="T29" fmla="*/ 110 h 471"/>
                <a:gd name="T30" fmla="*/ 1 w 416"/>
                <a:gd name="T31" fmla="*/ 239 h 471"/>
                <a:gd name="T32" fmla="*/ 18 w 416"/>
                <a:gd name="T33" fmla="*/ 239 h 471"/>
                <a:gd name="T34" fmla="*/ 28 w 416"/>
                <a:gd name="T35" fmla="*/ 232 h 471"/>
                <a:gd name="T36" fmla="*/ 58 w 416"/>
                <a:gd name="T37" fmla="*/ 221 h 471"/>
                <a:gd name="T38" fmla="*/ 92 w 416"/>
                <a:gd name="T39" fmla="*/ 232 h 471"/>
                <a:gd name="T40" fmla="*/ 109 w 416"/>
                <a:gd name="T41" fmla="*/ 272 h 471"/>
                <a:gd name="T42" fmla="*/ 92 w 416"/>
                <a:gd name="T43" fmla="*/ 311 h 471"/>
                <a:gd name="T44" fmla="*/ 58 w 416"/>
                <a:gd name="T45" fmla="*/ 322 h 471"/>
                <a:gd name="T46" fmla="*/ 27 w 416"/>
                <a:gd name="T47" fmla="*/ 310 h 471"/>
                <a:gd name="T48" fmla="*/ 15 w 416"/>
                <a:gd name="T49" fmla="*/ 302 h 471"/>
                <a:gd name="T50" fmla="*/ 1 w 416"/>
                <a:gd name="T51" fmla="*/ 302 h 471"/>
                <a:gd name="T52" fmla="*/ 1 w 416"/>
                <a:gd name="T53" fmla="*/ 438 h 471"/>
                <a:gd name="T54" fmla="*/ 0 w 416"/>
                <a:gd name="T55" fmla="*/ 443 h 471"/>
                <a:gd name="T56" fmla="*/ 228 w 416"/>
                <a:gd name="T57" fmla="*/ 406 h 471"/>
                <a:gd name="T58" fmla="*/ 298 w 416"/>
                <a:gd name="T59" fmla="*/ 363 h 471"/>
                <a:gd name="T60" fmla="*/ 348 w 416"/>
                <a:gd name="T61" fmla="*/ 202 h 471"/>
                <a:gd name="T62" fmla="*/ 416 w 416"/>
                <a:gd name="T63" fmla="*/ 110 h 471"/>
                <a:gd name="T64" fmla="*/ 305 w 416"/>
                <a:gd name="T65" fmla="*/ 110 h 471"/>
                <a:gd name="T66" fmla="*/ 305 w 416"/>
                <a:gd name="T67" fmla="*/ 73 h 471"/>
                <a:gd name="connsiteX0" fmla="*/ 7332 w 10000"/>
                <a:gd name="connsiteY0" fmla="*/ 1550 h 9443"/>
                <a:gd name="connsiteX1" fmla="*/ 7332 w 10000"/>
                <a:gd name="connsiteY1" fmla="*/ 1529 h 9443"/>
                <a:gd name="connsiteX2" fmla="*/ 7620 w 10000"/>
                <a:gd name="connsiteY2" fmla="*/ 1062 h 9443"/>
                <a:gd name="connsiteX3" fmla="*/ 7813 w 10000"/>
                <a:gd name="connsiteY3" fmla="*/ 679 h 9443"/>
                <a:gd name="connsiteX4" fmla="*/ 7668 w 10000"/>
                <a:gd name="connsiteY4" fmla="*/ 212 h 9443"/>
                <a:gd name="connsiteX5" fmla="*/ 7067 w 10000"/>
                <a:gd name="connsiteY5" fmla="*/ 0 h 9443"/>
                <a:gd name="connsiteX6" fmla="*/ 6490 w 10000"/>
                <a:gd name="connsiteY6" fmla="*/ 212 h 9443"/>
                <a:gd name="connsiteX7" fmla="*/ 6346 w 10000"/>
                <a:gd name="connsiteY7" fmla="*/ 679 h 9443"/>
                <a:gd name="connsiteX8" fmla="*/ 6514 w 10000"/>
                <a:gd name="connsiteY8" fmla="*/ 1062 h 9443"/>
                <a:gd name="connsiteX9" fmla="*/ 6779 w 10000"/>
                <a:gd name="connsiteY9" fmla="*/ 1529 h 9443"/>
                <a:gd name="connsiteX10" fmla="*/ 6779 w 10000"/>
                <a:gd name="connsiteY10" fmla="*/ 2335 h 9443"/>
                <a:gd name="connsiteX11" fmla="*/ 3438 w 10000"/>
                <a:gd name="connsiteY11" fmla="*/ 2335 h 9443"/>
                <a:gd name="connsiteX12" fmla="*/ 3341 w 10000"/>
                <a:gd name="connsiteY12" fmla="*/ 2335 h 9443"/>
                <a:gd name="connsiteX13" fmla="*/ 24 w 10000"/>
                <a:gd name="connsiteY13" fmla="*/ 2335 h 9443"/>
                <a:gd name="connsiteX14" fmla="*/ 24 w 10000"/>
                <a:gd name="connsiteY14" fmla="*/ 2335 h 9443"/>
                <a:gd name="connsiteX15" fmla="*/ 24 w 10000"/>
                <a:gd name="connsiteY15" fmla="*/ 5074 h 9443"/>
                <a:gd name="connsiteX16" fmla="*/ 433 w 10000"/>
                <a:gd name="connsiteY16" fmla="*/ 5074 h 9443"/>
                <a:gd name="connsiteX17" fmla="*/ 673 w 10000"/>
                <a:gd name="connsiteY17" fmla="*/ 4926 h 9443"/>
                <a:gd name="connsiteX18" fmla="*/ 1394 w 10000"/>
                <a:gd name="connsiteY18" fmla="*/ 4692 h 9443"/>
                <a:gd name="connsiteX19" fmla="*/ 2212 w 10000"/>
                <a:gd name="connsiteY19" fmla="*/ 4926 h 9443"/>
                <a:gd name="connsiteX20" fmla="*/ 2620 w 10000"/>
                <a:gd name="connsiteY20" fmla="*/ 5775 h 9443"/>
                <a:gd name="connsiteX21" fmla="*/ 2212 w 10000"/>
                <a:gd name="connsiteY21" fmla="*/ 6603 h 9443"/>
                <a:gd name="connsiteX22" fmla="*/ 1394 w 10000"/>
                <a:gd name="connsiteY22" fmla="*/ 6837 h 9443"/>
                <a:gd name="connsiteX23" fmla="*/ 649 w 10000"/>
                <a:gd name="connsiteY23" fmla="*/ 6582 h 9443"/>
                <a:gd name="connsiteX24" fmla="*/ 361 w 10000"/>
                <a:gd name="connsiteY24" fmla="*/ 6412 h 9443"/>
                <a:gd name="connsiteX25" fmla="*/ 24 w 10000"/>
                <a:gd name="connsiteY25" fmla="*/ 6412 h 9443"/>
                <a:gd name="connsiteX26" fmla="*/ 24 w 10000"/>
                <a:gd name="connsiteY26" fmla="*/ 9299 h 9443"/>
                <a:gd name="connsiteX27" fmla="*/ 0 w 10000"/>
                <a:gd name="connsiteY27" fmla="*/ 9406 h 9443"/>
                <a:gd name="connsiteX28" fmla="*/ 5481 w 10000"/>
                <a:gd name="connsiteY28" fmla="*/ 8620 h 9443"/>
                <a:gd name="connsiteX29" fmla="*/ 7163 w 10000"/>
                <a:gd name="connsiteY29" fmla="*/ 7707 h 9443"/>
                <a:gd name="connsiteX30" fmla="*/ 8365 w 10000"/>
                <a:gd name="connsiteY30" fmla="*/ 4289 h 9443"/>
                <a:gd name="connsiteX31" fmla="*/ 10000 w 10000"/>
                <a:gd name="connsiteY31" fmla="*/ 2335 h 9443"/>
                <a:gd name="connsiteX32" fmla="*/ 7332 w 10000"/>
                <a:gd name="connsiteY32" fmla="*/ 2335 h 9443"/>
                <a:gd name="connsiteX33" fmla="*/ 7332 w 10000"/>
                <a:gd name="connsiteY33" fmla="*/ 1550 h 9443"/>
                <a:gd name="connsiteX0" fmla="*/ 7332 w 10000"/>
                <a:gd name="connsiteY0" fmla="*/ 1641 h 10089"/>
                <a:gd name="connsiteX1" fmla="*/ 7332 w 10000"/>
                <a:gd name="connsiteY1" fmla="*/ 1619 h 10089"/>
                <a:gd name="connsiteX2" fmla="*/ 7620 w 10000"/>
                <a:gd name="connsiteY2" fmla="*/ 1125 h 10089"/>
                <a:gd name="connsiteX3" fmla="*/ 7813 w 10000"/>
                <a:gd name="connsiteY3" fmla="*/ 719 h 10089"/>
                <a:gd name="connsiteX4" fmla="*/ 7668 w 10000"/>
                <a:gd name="connsiteY4" fmla="*/ 225 h 10089"/>
                <a:gd name="connsiteX5" fmla="*/ 7067 w 10000"/>
                <a:gd name="connsiteY5" fmla="*/ 0 h 10089"/>
                <a:gd name="connsiteX6" fmla="*/ 6490 w 10000"/>
                <a:gd name="connsiteY6" fmla="*/ 225 h 10089"/>
                <a:gd name="connsiteX7" fmla="*/ 6346 w 10000"/>
                <a:gd name="connsiteY7" fmla="*/ 719 h 10089"/>
                <a:gd name="connsiteX8" fmla="*/ 6514 w 10000"/>
                <a:gd name="connsiteY8" fmla="*/ 1125 h 10089"/>
                <a:gd name="connsiteX9" fmla="*/ 6779 w 10000"/>
                <a:gd name="connsiteY9" fmla="*/ 1619 h 10089"/>
                <a:gd name="connsiteX10" fmla="*/ 6779 w 10000"/>
                <a:gd name="connsiteY10" fmla="*/ 2473 h 10089"/>
                <a:gd name="connsiteX11" fmla="*/ 3438 w 10000"/>
                <a:gd name="connsiteY11" fmla="*/ 2473 h 10089"/>
                <a:gd name="connsiteX12" fmla="*/ 3341 w 10000"/>
                <a:gd name="connsiteY12" fmla="*/ 2473 h 10089"/>
                <a:gd name="connsiteX13" fmla="*/ 24 w 10000"/>
                <a:gd name="connsiteY13" fmla="*/ 2473 h 10089"/>
                <a:gd name="connsiteX14" fmla="*/ 24 w 10000"/>
                <a:gd name="connsiteY14" fmla="*/ 2473 h 10089"/>
                <a:gd name="connsiteX15" fmla="*/ 24 w 10000"/>
                <a:gd name="connsiteY15" fmla="*/ 5373 h 10089"/>
                <a:gd name="connsiteX16" fmla="*/ 433 w 10000"/>
                <a:gd name="connsiteY16" fmla="*/ 5373 h 10089"/>
                <a:gd name="connsiteX17" fmla="*/ 673 w 10000"/>
                <a:gd name="connsiteY17" fmla="*/ 5217 h 10089"/>
                <a:gd name="connsiteX18" fmla="*/ 1394 w 10000"/>
                <a:gd name="connsiteY18" fmla="*/ 4969 h 10089"/>
                <a:gd name="connsiteX19" fmla="*/ 2212 w 10000"/>
                <a:gd name="connsiteY19" fmla="*/ 5217 h 10089"/>
                <a:gd name="connsiteX20" fmla="*/ 2620 w 10000"/>
                <a:gd name="connsiteY20" fmla="*/ 6116 h 10089"/>
                <a:gd name="connsiteX21" fmla="*/ 2212 w 10000"/>
                <a:gd name="connsiteY21" fmla="*/ 6992 h 10089"/>
                <a:gd name="connsiteX22" fmla="*/ 1394 w 10000"/>
                <a:gd name="connsiteY22" fmla="*/ 7240 h 10089"/>
                <a:gd name="connsiteX23" fmla="*/ 649 w 10000"/>
                <a:gd name="connsiteY23" fmla="*/ 6970 h 10089"/>
                <a:gd name="connsiteX24" fmla="*/ 361 w 10000"/>
                <a:gd name="connsiteY24" fmla="*/ 6790 h 10089"/>
                <a:gd name="connsiteX25" fmla="*/ 24 w 10000"/>
                <a:gd name="connsiteY25" fmla="*/ 6790 h 10089"/>
                <a:gd name="connsiteX26" fmla="*/ 24 w 10000"/>
                <a:gd name="connsiteY26" fmla="*/ 9848 h 10089"/>
                <a:gd name="connsiteX27" fmla="*/ 0 w 10000"/>
                <a:gd name="connsiteY27" fmla="*/ 9961 h 10089"/>
                <a:gd name="connsiteX28" fmla="*/ 5453 w 10000"/>
                <a:gd name="connsiteY28" fmla="*/ 9760 h 10089"/>
                <a:gd name="connsiteX29" fmla="*/ 7163 w 10000"/>
                <a:gd name="connsiteY29" fmla="*/ 8162 h 10089"/>
                <a:gd name="connsiteX30" fmla="*/ 8365 w 10000"/>
                <a:gd name="connsiteY30" fmla="*/ 4542 h 10089"/>
                <a:gd name="connsiteX31" fmla="*/ 10000 w 10000"/>
                <a:gd name="connsiteY31" fmla="*/ 2473 h 10089"/>
                <a:gd name="connsiteX32" fmla="*/ 7332 w 10000"/>
                <a:gd name="connsiteY32" fmla="*/ 2473 h 10089"/>
                <a:gd name="connsiteX33" fmla="*/ 7332 w 10000"/>
                <a:gd name="connsiteY33" fmla="*/ 1641 h 10089"/>
                <a:gd name="connsiteX0" fmla="*/ 7332 w 10000"/>
                <a:gd name="connsiteY0" fmla="*/ 1641 h 10046"/>
                <a:gd name="connsiteX1" fmla="*/ 7332 w 10000"/>
                <a:gd name="connsiteY1" fmla="*/ 1619 h 10046"/>
                <a:gd name="connsiteX2" fmla="*/ 7620 w 10000"/>
                <a:gd name="connsiteY2" fmla="*/ 1125 h 10046"/>
                <a:gd name="connsiteX3" fmla="*/ 7813 w 10000"/>
                <a:gd name="connsiteY3" fmla="*/ 719 h 10046"/>
                <a:gd name="connsiteX4" fmla="*/ 7668 w 10000"/>
                <a:gd name="connsiteY4" fmla="*/ 225 h 10046"/>
                <a:gd name="connsiteX5" fmla="*/ 7067 w 10000"/>
                <a:gd name="connsiteY5" fmla="*/ 0 h 10046"/>
                <a:gd name="connsiteX6" fmla="*/ 6490 w 10000"/>
                <a:gd name="connsiteY6" fmla="*/ 225 h 10046"/>
                <a:gd name="connsiteX7" fmla="*/ 6346 w 10000"/>
                <a:gd name="connsiteY7" fmla="*/ 719 h 10046"/>
                <a:gd name="connsiteX8" fmla="*/ 6514 w 10000"/>
                <a:gd name="connsiteY8" fmla="*/ 1125 h 10046"/>
                <a:gd name="connsiteX9" fmla="*/ 6779 w 10000"/>
                <a:gd name="connsiteY9" fmla="*/ 1619 h 10046"/>
                <a:gd name="connsiteX10" fmla="*/ 6779 w 10000"/>
                <a:gd name="connsiteY10" fmla="*/ 2473 h 10046"/>
                <a:gd name="connsiteX11" fmla="*/ 3438 w 10000"/>
                <a:gd name="connsiteY11" fmla="*/ 2473 h 10046"/>
                <a:gd name="connsiteX12" fmla="*/ 3341 w 10000"/>
                <a:gd name="connsiteY12" fmla="*/ 2473 h 10046"/>
                <a:gd name="connsiteX13" fmla="*/ 24 w 10000"/>
                <a:gd name="connsiteY13" fmla="*/ 2473 h 10046"/>
                <a:gd name="connsiteX14" fmla="*/ 24 w 10000"/>
                <a:gd name="connsiteY14" fmla="*/ 2473 h 10046"/>
                <a:gd name="connsiteX15" fmla="*/ 24 w 10000"/>
                <a:gd name="connsiteY15" fmla="*/ 5373 h 10046"/>
                <a:gd name="connsiteX16" fmla="*/ 433 w 10000"/>
                <a:gd name="connsiteY16" fmla="*/ 5373 h 10046"/>
                <a:gd name="connsiteX17" fmla="*/ 673 w 10000"/>
                <a:gd name="connsiteY17" fmla="*/ 5217 h 10046"/>
                <a:gd name="connsiteX18" fmla="*/ 1394 w 10000"/>
                <a:gd name="connsiteY18" fmla="*/ 4969 h 10046"/>
                <a:gd name="connsiteX19" fmla="*/ 2212 w 10000"/>
                <a:gd name="connsiteY19" fmla="*/ 5217 h 10046"/>
                <a:gd name="connsiteX20" fmla="*/ 2620 w 10000"/>
                <a:gd name="connsiteY20" fmla="*/ 6116 h 10046"/>
                <a:gd name="connsiteX21" fmla="*/ 2212 w 10000"/>
                <a:gd name="connsiteY21" fmla="*/ 6992 h 10046"/>
                <a:gd name="connsiteX22" fmla="*/ 1394 w 10000"/>
                <a:gd name="connsiteY22" fmla="*/ 7240 h 10046"/>
                <a:gd name="connsiteX23" fmla="*/ 649 w 10000"/>
                <a:gd name="connsiteY23" fmla="*/ 6970 h 10046"/>
                <a:gd name="connsiteX24" fmla="*/ 361 w 10000"/>
                <a:gd name="connsiteY24" fmla="*/ 6790 h 10046"/>
                <a:gd name="connsiteX25" fmla="*/ 24 w 10000"/>
                <a:gd name="connsiteY25" fmla="*/ 6790 h 10046"/>
                <a:gd name="connsiteX26" fmla="*/ 24 w 10000"/>
                <a:gd name="connsiteY26" fmla="*/ 9848 h 10046"/>
                <a:gd name="connsiteX27" fmla="*/ 0 w 10000"/>
                <a:gd name="connsiteY27" fmla="*/ 9961 h 10046"/>
                <a:gd name="connsiteX28" fmla="*/ 5453 w 10000"/>
                <a:gd name="connsiteY28" fmla="*/ 9760 h 10046"/>
                <a:gd name="connsiteX29" fmla="*/ 7163 w 10000"/>
                <a:gd name="connsiteY29" fmla="*/ 8162 h 10046"/>
                <a:gd name="connsiteX30" fmla="*/ 8365 w 10000"/>
                <a:gd name="connsiteY30" fmla="*/ 4542 h 10046"/>
                <a:gd name="connsiteX31" fmla="*/ 10000 w 10000"/>
                <a:gd name="connsiteY31" fmla="*/ 2473 h 10046"/>
                <a:gd name="connsiteX32" fmla="*/ 7332 w 10000"/>
                <a:gd name="connsiteY32" fmla="*/ 2473 h 10046"/>
                <a:gd name="connsiteX33" fmla="*/ 7332 w 10000"/>
                <a:gd name="connsiteY33" fmla="*/ 1641 h 10046"/>
                <a:gd name="connsiteX0" fmla="*/ 7332 w 10000"/>
                <a:gd name="connsiteY0" fmla="*/ 1641 h 10033"/>
                <a:gd name="connsiteX1" fmla="*/ 7332 w 10000"/>
                <a:gd name="connsiteY1" fmla="*/ 1619 h 10033"/>
                <a:gd name="connsiteX2" fmla="*/ 7620 w 10000"/>
                <a:gd name="connsiteY2" fmla="*/ 1125 h 10033"/>
                <a:gd name="connsiteX3" fmla="*/ 7813 w 10000"/>
                <a:gd name="connsiteY3" fmla="*/ 719 h 10033"/>
                <a:gd name="connsiteX4" fmla="*/ 7668 w 10000"/>
                <a:gd name="connsiteY4" fmla="*/ 225 h 10033"/>
                <a:gd name="connsiteX5" fmla="*/ 7067 w 10000"/>
                <a:gd name="connsiteY5" fmla="*/ 0 h 10033"/>
                <a:gd name="connsiteX6" fmla="*/ 6490 w 10000"/>
                <a:gd name="connsiteY6" fmla="*/ 225 h 10033"/>
                <a:gd name="connsiteX7" fmla="*/ 6346 w 10000"/>
                <a:gd name="connsiteY7" fmla="*/ 719 h 10033"/>
                <a:gd name="connsiteX8" fmla="*/ 6514 w 10000"/>
                <a:gd name="connsiteY8" fmla="*/ 1125 h 10033"/>
                <a:gd name="connsiteX9" fmla="*/ 6779 w 10000"/>
                <a:gd name="connsiteY9" fmla="*/ 1619 h 10033"/>
                <a:gd name="connsiteX10" fmla="*/ 6779 w 10000"/>
                <a:gd name="connsiteY10" fmla="*/ 2473 h 10033"/>
                <a:gd name="connsiteX11" fmla="*/ 3438 w 10000"/>
                <a:gd name="connsiteY11" fmla="*/ 2473 h 10033"/>
                <a:gd name="connsiteX12" fmla="*/ 3341 w 10000"/>
                <a:gd name="connsiteY12" fmla="*/ 2473 h 10033"/>
                <a:gd name="connsiteX13" fmla="*/ 24 w 10000"/>
                <a:gd name="connsiteY13" fmla="*/ 2473 h 10033"/>
                <a:gd name="connsiteX14" fmla="*/ 24 w 10000"/>
                <a:gd name="connsiteY14" fmla="*/ 2473 h 10033"/>
                <a:gd name="connsiteX15" fmla="*/ 24 w 10000"/>
                <a:gd name="connsiteY15" fmla="*/ 5373 h 10033"/>
                <a:gd name="connsiteX16" fmla="*/ 433 w 10000"/>
                <a:gd name="connsiteY16" fmla="*/ 5373 h 10033"/>
                <a:gd name="connsiteX17" fmla="*/ 673 w 10000"/>
                <a:gd name="connsiteY17" fmla="*/ 5217 h 10033"/>
                <a:gd name="connsiteX18" fmla="*/ 1394 w 10000"/>
                <a:gd name="connsiteY18" fmla="*/ 4969 h 10033"/>
                <a:gd name="connsiteX19" fmla="*/ 2212 w 10000"/>
                <a:gd name="connsiteY19" fmla="*/ 5217 h 10033"/>
                <a:gd name="connsiteX20" fmla="*/ 2620 w 10000"/>
                <a:gd name="connsiteY20" fmla="*/ 6116 h 10033"/>
                <a:gd name="connsiteX21" fmla="*/ 2212 w 10000"/>
                <a:gd name="connsiteY21" fmla="*/ 6992 h 10033"/>
                <a:gd name="connsiteX22" fmla="*/ 1394 w 10000"/>
                <a:gd name="connsiteY22" fmla="*/ 7240 h 10033"/>
                <a:gd name="connsiteX23" fmla="*/ 649 w 10000"/>
                <a:gd name="connsiteY23" fmla="*/ 6970 h 10033"/>
                <a:gd name="connsiteX24" fmla="*/ 361 w 10000"/>
                <a:gd name="connsiteY24" fmla="*/ 6790 h 10033"/>
                <a:gd name="connsiteX25" fmla="*/ 24 w 10000"/>
                <a:gd name="connsiteY25" fmla="*/ 6790 h 10033"/>
                <a:gd name="connsiteX26" fmla="*/ 24 w 10000"/>
                <a:gd name="connsiteY26" fmla="*/ 9848 h 10033"/>
                <a:gd name="connsiteX27" fmla="*/ 0 w 10000"/>
                <a:gd name="connsiteY27" fmla="*/ 9961 h 10033"/>
                <a:gd name="connsiteX28" fmla="*/ 5453 w 10000"/>
                <a:gd name="connsiteY28" fmla="*/ 9760 h 10033"/>
                <a:gd name="connsiteX29" fmla="*/ 7163 w 10000"/>
                <a:gd name="connsiteY29" fmla="*/ 8162 h 10033"/>
                <a:gd name="connsiteX30" fmla="*/ 8365 w 10000"/>
                <a:gd name="connsiteY30" fmla="*/ 4542 h 10033"/>
                <a:gd name="connsiteX31" fmla="*/ 10000 w 10000"/>
                <a:gd name="connsiteY31" fmla="*/ 2473 h 10033"/>
                <a:gd name="connsiteX32" fmla="*/ 7332 w 10000"/>
                <a:gd name="connsiteY32" fmla="*/ 2473 h 10033"/>
                <a:gd name="connsiteX33" fmla="*/ 7332 w 10000"/>
                <a:gd name="connsiteY33" fmla="*/ 1641 h 10033"/>
                <a:gd name="connsiteX0" fmla="*/ 7332 w 10000"/>
                <a:gd name="connsiteY0" fmla="*/ 1641 h 9964"/>
                <a:gd name="connsiteX1" fmla="*/ 7332 w 10000"/>
                <a:gd name="connsiteY1" fmla="*/ 1619 h 9964"/>
                <a:gd name="connsiteX2" fmla="*/ 7620 w 10000"/>
                <a:gd name="connsiteY2" fmla="*/ 1125 h 9964"/>
                <a:gd name="connsiteX3" fmla="*/ 7813 w 10000"/>
                <a:gd name="connsiteY3" fmla="*/ 719 h 9964"/>
                <a:gd name="connsiteX4" fmla="*/ 7668 w 10000"/>
                <a:gd name="connsiteY4" fmla="*/ 225 h 9964"/>
                <a:gd name="connsiteX5" fmla="*/ 7067 w 10000"/>
                <a:gd name="connsiteY5" fmla="*/ 0 h 9964"/>
                <a:gd name="connsiteX6" fmla="*/ 6490 w 10000"/>
                <a:gd name="connsiteY6" fmla="*/ 225 h 9964"/>
                <a:gd name="connsiteX7" fmla="*/ 6346 w 10000"/>
                <a:gd name="connsiteY7" fmla="*/ 719 h 9964"/>
                <a:gd name="connsiteX8" fmla="*/ 6514 w 10000"/>
                <a:gd name="connsiteY8" fmla="*/ 1125 h 9964"/>
                <a:gd name="connsiteX9" fmla="*/ 6779 w 10000"/>
                <a:gd name="connsiteY9" fmla="*/ 1619 h 9964"/>
                <a:gd name="connsiteX10" fmla="*/ 6779 w 10000"/>
                <a:gd name="connsiteY10" fmla="*/ 2473 h 9964"/>
                <a:gd name="connsiteX11" fmla="*/ 3438 w 10000"/>
                <a:gd name="connsiteY11" fmla="*/ 2473 h 9964"/>
                <a:gd name="connsiteX12" fmla="*/ 3341 w 10000"/>
                <a:gd name="connsiteY12" fmla="*/ 2473 h 9964"/>
                <a:gd name="connsiteX13" fmla="*/ 24 w 10000"/>
                <a:gd name="connsiteY13" fmla="*/ 2473 h 9964"/>
                <a:gd name="connsiteX14" fmla="*/ 24 w 10000"/>
                <a:gd name="connsiteY14" fmla="*/ 2473 h 9964"/>
                <a:gd name="connsiteX15" fmla="*/ 24 w 10000"/>
                <a:gd name="connsiteY15" fmla="*/ 5373 h 9964"/>
                <a:gd name="connsiteX16" fmla="*/ 433 w 10000"/>
                <a:gd name="connsiteY16" fmla="*/ 5373 h 9964"/>
                <a:gd name="connsiteX17" fmla="*/ 673 w 10000"/>
                <a:gd name="connsiteY17" fmla="*/ 5217 h 9964"/>
                <a:gd name="connsiteX18" fmla="*/ 1394 w 10000"/>
                <a:gd name="connsiteY18" fmla="*/ 4969 h 9964"/>
                <a:gd name="connsiteX19" fmla="*/ 2212 w 10000"/>
                <a:gd name="connsiteY19" fmla="*/ 5217 h 9964"/>
                <a:gd name="connsiteX20" fmla="*/ 2620 w 10000"/>
                <a:gd name="connsiteY20" fmla="*/ 6116 h 9964"/>
                <a:gd name="connsiteX21" fmla="*/ 2212 w 10000"/>
                <a:gd name="connsiteY21" fmla="*/ 6992 h 9964"/>
                <a:gd name="connsiteX22" fmla="*/ 1394 w 10000"/>
                <a:gd name="connsiteY22" fmla="*/ 7240 h 9964"/>
                <a:gd name="connsiteX23" fmla="*/ 649 w 10000"/>
                <a:gd name="connsiteY23" fmla="*/ 6970 h 9964"/>
                <a:gd name="connsiteX24" fmla="*/ 361 w 10000"/>
                <a:gd name="connsiteY24" fmla="*/ 6790 h 9964"/>
                <a:gd name="connsiteX25" fmla="*/ 24 w 10000"/>
                <a:gd name="connsiteY25" fmla="*/ 6790 h 9964"/>
                <a:gd name="connsiteX26" fmla="*/ 24 w 10000"/>
                <a:gd name="connsiteY26" fmla="*/ 9848 h 9964"/>
                <a:gd name="connsiteX27" fmla="*/ 0 w 10000"/>
                <a:gd name="connsiteY27" fmla="*/ 9961 h 9964"/>
                <a:gd name="connsiteX28" fmla="*/ 5453 w 10000"/>
                <a:gd name="connsiteY28" fmla="*/ 9760 h 9964"/>
                <a:gd name="connsiteX29" fmla="*/ 7163 w 10000"/>
                <a:gd name="connsiteY29" fmla="*/ 8162 h 9964"/>
                <a:gd name="connsiteX30" fmla="*/ 8365 w 10000"/>
                <a:gd name="connsiteY30" fmla="*/ 4542 h 9964"/>
                <a:gd name="connsiteX31" fmla="*/ 10000 w 10000"/>
                <a:gd name="connsiteY31" fmla="*/ 2473 h 9964"/>
                <a:gd name="connsiteX32" fmla="*/ 7332 w 10000"/>
                <a:gd name="connsiteY32" fmla="*/ 2473 h 9964"/>
                <a:gd name="connsiteX33" fmla="*/ 7332 w 10000"/>
                <a:gd name="connsiteY33" fmla="*/ 1641 h 9964"/>
                <a:gd name="connsiteX0" fmla="*/ 7332 w 10000"/>
                <a:gd name="connsiteY0" fmla="*/ 1647 h 9999"/>
                <a:gd name="connsiteX1" fmla="*/ 7332 w 10000"/>
                <a:gd name="connsiteY1" fmla="*/ 1625 h 9999"/>
                <a:gd name="connsiteX2" fmla="*/ 7620 w 10000"/>
                <a:gd name="connsiteY2" fmla="*/ 1129 h 9999"/>
                <a:gd name="connsiteX3" fmla="*/ 7813 w 10000"/>
                <a:gd name="connsiteY3" fmla="*/ 722 h 9999"/>
                <a:gd name="connsiteX4" fmla="*/ 7668 w 10000"/>
                <a:gd name="connsiteY4" fmla="*/ 226 h 9999"/>
                <a:gd name="connsiteX5" fmla="*/ 7067 w 10000"/>
                <a:gd name="connsiteY5" fmla="*/ 0 h 9999"/>
                <a:gd name="connsiteX6" fmla="*/ 6490 w 10000"/>
                <a:gd name="connsiteY6" fmla="*/ 226 h 9999"/>
                <a:gd name="connsiteX7" fmla="*/ 6346 w 10000"/>
                <a:gd name="connsiteY7" fmla="*/ 722 h 9999"/>
                <a:gd name="connsiteX8" fmla="*/ 6514 w 10000"/>
                <a:gd name="connsiteY8" fmla="*/ 1129 h 9999"/>
                <a:gd name="connsiteX9" fmla="*/ 6779 w 10000"/>
                <a:gd name="connsiteY9" fmla="*/ 1625 h 9999"/>
                <a:gd name="connsiteX10" fmla="*/ 6779 w 10000"/>
                <a:gd name="connsiteY10" fmla="*/ 2482 h 9999"/>
                <a:gd name="connsiteX11" fmla="*/ 3438 w 10000"/>
                <a:gd name="connsiteY11" fmla="*/ 2482 h 9999"/>
                <a:gd name="connsiteX12" fmla="*/ 3341 w 10000"/>
                <a:gd name="connsiteY12" fmla="*/ 2482 h 9999"/>
                <a:gd name="connsiteX13" fmla="*/ 24 w 10000"/>
                <a:gd name="connsiteY13" fmla="*/ 2482 h 9999"/>
                <a:gd name="connsiteX14" fmla="*/ 24 w 10000"/>
                <a:gd name="connsiteY14" fmla="*/ 2482 h 9999"/>
                <a:gd name="connsiteX15" fmla="*/ 24 w 10000"/>
                <a:gd name="connsiteY15" fmla="*/ 5392 h 9999"/>
                <a:gd name="connsiteX16" fmla="*/ 433 w 10000"/>
                <a:gd name="connsiteY16" fmla="*/ 5392 h 9999"/>
                <a:gd name="connsiteX17" fmla="*/ 673 w 10000"/>
                <a:gd name="connsiteY17" fmla="*/ 5236 h 9999"/>
                <a:gd name="connsiteX18" fmla="*/ 1394 w 10000"/>
                <a:gd name="connsiteY18" fmla="*/ 4987 h 9999"/>
                <a:gd name="connsiteX19" fmla="*/ 2212 w 10000"/>
                <a:gd name="connsiteY19" fmla="*/ 5236 h 9999"/>
                <a:gd name="connsiteX20" fmla="*/ 2620 w 10000"/>
                <a:gd name="connsiteY20" fmla="*/ 6138 h 9999"/>
                <a:gd name="connsiteX21" fmla="*/ 2212 w 10000"/>
                <a:gd name="connsiteY21" fmla="*/ 7017 h 9999"/>
                <a:gd name="connsiteX22" fmla="*/ 1394 w 10000"/>
                <a:gd name="connsiteY22" fmla="*/ 7266 h 9999"/>
                <a:gd name="connsiteX23" fmla="*/ 649 w 10000"/>
                <a:gd name="connsiteY23" fmla="*/ 6995 h 9999"/>
                <a:gd name="connsiteX24" fmla="*/ 361 w 10000"/>
                <a:gd name="connsiteY24" fmla="*/ 6815 h 9999"/>
                <a:gd name="connsiteX25" fmla="*/ 24 w 10000"/>
                <a:gd name="connsiteY25" fmla="*/ 6815 h 9999"/>
                <a:gd name="connsiteX26" fmla="*/ 24 w 10000"/>
                <a:gd name="connsiteY26" fmla="*/ 9884 h 9999"/>
                <a:gd name="connsiteX27" fmla="*/ 0 w 10000"/>
                <a:gd name="connsiteY27" fmla="*/ 9997 h 9999"/>
                <a:gd name="connsiteX28" fmla="*/ 5453 w 10000"/>
                <a:gd name="connsiteY28" fmla="*/ 9795 h 9999"/>
                <a:gd name="connsiteX29" fmla="*/ 7012 w 10000"/>
                <a:gd name="connsiteY29" fmla="*/ 9499 h 9999"/>
                <a:gd name="connsiteX30" fmla="*/ 7163 w 10000"/>
                <a:gd name="connsiteY30" fmla="*/ 8191 h 9999"/>
                <a:gd name="connsiteX31" fmla="*/ 8365 w 10000"/>
                <a:gd name="connsiteY31" fmla="*/ 4558 h 9999"/>
                <a:gd name="connsiteX32" fmla="*/ 10000 w 10000"/>
                <a:gd name="connsiteY32" fmla="*/ 2482 h 9999"/>
                <a:gd name="connsiteX33" fmla="*/ 7332 w 10000"/>
                <a:gd name="connsiteY33" fmla="*/ 2482 h 9999"/>
                <a:gd name="connsiteX34" fmla="*/ 7332 w 10000"/>
                <a:gd name="connsiteY34" fmla="*/ 1647 h 9999"/>
                <a:gd name="connsiteX0" fmla="*/ 7332 w 10000"/>
                <a:gd name="connsiteY0" fmla="*/ 1647 h 10000"/>
                <a:gd name="connsiteX1" fmla="*/ 7332 w 10000"/>
                <a:gd name="connsiteY1" fmla="*/ 1625 h 10000"/>
                <a:gd name="connsiteX2" fmla="*/ 7620 w 10000"/>
                <a:gd name="connsiteY2" fmla="*/ 1129 h 10000"/>
                <a:gd name="connsiteX3" fmla="*/ 7813 w 10000"/>
                <a:gd name="connsiteY3" fmla="*/ 722 h 10000"/>
                <a:gd name="connsiteX4" fmla="*/ 7668 w 10000"/>
                <a:gd name="connsiteY4" fmla="*/ 226 h 10000"/>
                <a:gd name="connsiteX5" fmla="*/ 7067 w 10000"/>
                <a:gd name="connsiteY5" fmla="*/ 0 h 10000"/>
                <a:gd name="connsiteX6" fmla="*/ 6490 w 10000"/>
                <a:gd name="connsiteY6" fmla="*/ 226 h 10000"/>
                <a:gd name="connsiteX7" fmla="*/ 6346 w 10000"/>
                <a:gd name="connsiteY7" fmla="*/ 722 h 10000"/>
                <a:gd name="connsiteX8" fmla="*/ 6514 w 10000"/>
                <a:gd name="connsiteY8" fmla="*/ 1129 h 10000"/>
                <a:gd name="connsiteX9" fmla="*/ 6779 w 10000"/>
                <a:gd name="connsiteY9" fmla="*/ 1625 h 10000"/>
                <a:gd name="connsiteX10" fmla="*/ 6779 w 10000"/>
                <a:gd name="connsiteY10" fmla="*/ 2482 h 10000"/>
                <a:gd name="connsiteX11" fmla="*/ 3438 w 10000"/>
                <a:gd name="connsiteY11" fmla="*/ 2482 h 10000"/>
                <a:gd name="connsiteX12" fmla="*/ 3341 w 10000"/>
                <a:gd name="connsiteY12" fmla="*/ 2482 h 10000"/>
                <a:gd name="connsiteX13" fmla="*/ 24 w 10000"/>
                <a:gd name="connsiteY13" fmla="*/ 2482 h 10000"/>
                <a:gd name="connsiteX14" fmla="*/ 24 w 10000"/>
                <a:gd name="connsiteY14" fmla="*/ 2482 h 10000"/>
                <a:gd name="connsiteX15" fmla="*/ 24 w 10000"/>
                <a:gd name="connsiteY15" fmla="*/ 5393 h 10000"/>
                <a:gd name="connsiteX16" fmla="*/ 433 w 10000"/>
                <a:gd name="connsiteY16" fmla="*/ 5393 h 10000"/>
                <a:gd name="connsiteX17" fmla="*/ 673 w 10000"/>
                <a:gd name="connsiteY17" fmla="*/ 5237 h 10000"/>
                <a:gd name="connsiteX18" fmla="*/ 1394 w 10000"/>
                <a:gd name="connsiteY18" fmla="*/ 4987 h 10000"/>
                <a:gd name="connsiteX19" fmla="*/ 2212 w 10000"/>
                <a:gd name="connsiteY19" fmla="*/ 5237 h 10000"/>
                <a:gd name="connsiteX20" fmla="*/ 2620 w 10000"/>
                <a:gd name="connsiteY20" fmla="*/ 6139 h 10000"/>
                <a:gd name="connsiteX21" fmla="*/ 2212 w 10000"/>
                <a:gd name="connsiteY21" fmla="*/ 7018 h 10000"/>
                <a:gd name="connsiteX22" fmla="*/ 1394 w 10000"/>
                <a:gd name="connsiteY22" fmla="*/ 7267 h 10000"/>
                <a:gd name="connsiteX23" fmla="*/ 649 w 10000"/>
                <a:gd name="connsiteY23" fmla="*/ 6996 h 10000"/>
                <a:gd name="connsiteX24" fmla="*/ 361 w 10000"/>
                <a:gd name="connsiteY24" fmla="*/ 6816 h 10000"/>
                <a:gd name="connsiteX25" fmla="*/ 24 w 10000"/>
                <a:gd name="connsiteY25" fmla="*/ 6816 h 10000"/>
                <a:gd name="connsiteX26" fmla="*/ 24 w 10000"/>
                <a:gd name="connsiteY26" fmla="*/ 9885 h 10000"/>
                <a:gd name="connsiteX27" fmla="*/ 0 w 10000"/>
                <a:gd name="connsiteY27" fmla="*/ 9998 h 10000"/>
                <a:gd name="connsiteX28" fmla="*/ 5453 w 10000"/>
                <a:gd name="connsiteY28" fmla="*/ 9796 h 10000"/>
                <a:gd name="connsiteX29" fmla="*/ 7012 w 10000"/>
                <a:gd name="connsiteY29" fmla="*/ 9579 h 10000"/>
                <a:gd name="connsiteX30" fmla="*/ 7163 w 10000"/>
                <a:gd name="connsiteY30" fmla="*/ 8192 h 10000"/>
                <a:gd name="connsiteX31" fmla="*/ 8365 w 10000"/>
                <a:gd name="connsiteY31" fmla="*/ 4558 h 10000"/>
                <a:gd name="connsiteX32" fmla="*/ 10000 w 10000"/>
                <a:gd name="connsiteY32" fmla="*/ 2482 h 10000"/>
                <a:gd name="connsiteX33" fmla="*/ 7332 w 10000"/>
                <a:gd name="connsiteY33" fmla="*/ 2482 h 10000"/>
                <a:gd name="connsiteX34" fmla="*/ 7332 w 10000"/>
                <a:gd name="connsiteY34" fmla="*/ 1647 h 10000"/>
                <a:gd name="connsiteX0" fmla="*/ 7332 w 10000"/>
                <a:gd name="connsiteY0" fmla="*/ 1647 h 10001"/>
                <a:gd name="connsiteX1" fmla="*/ 7332 w 10000"/>
                <a:gd name="connsiteY1" fmla="*/ 1625 h 10001"/>
                <a:gd name="connsiteX2" fmla="*/ 7620 w 10000"/>
                <a:gd name="connsiteY2" fmla="*/ 1129 h 10001"/>
                <a:gd name="connsiteX3" fmla="*/ 7813 w 10000"/>
                <a:gd name="connsiteY3" fmla="*/ 722 h 10001"/>
                <a:gd name="connsiteX4" fmla="*/ 7668 w 10000"/>
                <a:gd name="connsiteY4" fmla="*/ 226 h 10001"/>
                <a:gd name="connsiteX5" fmla="*/ 7067 w 10000"/>
                <a:gd name="connsiteY5" fmla="*/ 0 h 10001"/>
                <a:gd name="connsiteX6" fmla="*/ 6490 w 10000"/>
                <a:gd name="connsiteY6" fmla="*/ 226 h 10001"/>
                <a:gd name="connsiteX7" fmla="*/ 6346 w 10000"/>
                <a:gd name="connsiteY7" fmla="*/ 722 h 10001"/>
                <a:gd name="connsiteX8" fmla="*/ 6514 w 10000"/>
                <a:gd name="connsiteY8" fmla="*/ 1129 h 10001"/>
                <a:gd name="connsiteX9" fmla="*/ 6779 w 10000"/>
                <a:gd name="connsiteY9" fmla="*/ 1625 h 10001"/>
                <a:gd name="connsiteX10" fmla="*/ 6779 w 10000"/>
                <a:gd name="connsiteY10" fmla="*/ 2482 h 10001"/>
                <a:gd name="connsiteX11" fmla="*/ 3438 w 10000"/>
                <a:gd name="connsiteY11" fmla="*/ 2482 h 10001"/>
                <a:gd name="connsiteX12" fmla="*/ 3341 w 10000"/>
                <a:gd name="connsiteY12" fmla="*/ 2482 h 10001"/>
                <a:gd name="connsiteX13" fmla="*/ 24 w 10000"/>
                <a:gd name="connsiteY13" fmla="*/ 2482 h 10001"/>
                <a:gd name="connsiteX14" fmla="*/ 24 w 10000"/>
                <a:gd name="connsiteY14" fmla="*/ 2482 h 10001"/>
                <a:gd name="connsiteX15" fmla="*/ 24 w 10000"/>
                <a:gd name="connsiteY15" fmla="*/ 5393 h 10001"/>
                <a:gd name="connsiteX16" fmla="*/ 433 w 10000"/>
                <a:gd name="connsiteY16" fmla="*/ 5393 h 10001"/>
                <a:gd name="connsiteX17" fmla="*/ 673 w 10000"/>
                <a:gd name="connsiteY17" fmla="*/ 5237 h 10001"/>
                <a:gd name="connsiteX18" fmla="*/ 1394 w 10000"/>
                <a:gd name="connsiteY18" fmla="*/ 4987 h 10001"/>
                <a:gd name="connsiteX19" fmla="*/ 2212 w 10000"/>
                <a:gd name="connsiteY19" fmla="*/ 5237 h 10001"/>
                <a:gd name="connsiteX20" fmla="*/ 2620 w 10000"/>
                <a:gd name="connsiteY20" fmla="*/ 6139 h 10001"/>
                <a:gd name="connsiteX21" fmla="*/ 2212 w 10000"/>
                <a:gd name="connsiteY21" fmla="*/ 7018 h 10001"/>
                <a:gd name="connsiteX22" fmla="*/ 1394 w 10000"/>
                <a:gd name="connsiteY22" fmla="*/ 7267 h 10001"/>
                <a:gd name="connsiteX23" fmla="*/ 649 w 10000"/>
                <a:gd name="connsiteY23" fmla="*/ 6996 h 10001"/>
                <a:gd name="connsiteX24" fmla="*/ 361 w 10000"/>
                <a:gd name="connsiteY24" fmla="*/ 6816 h 10001"/>
                <a:gd name="connsiteX25" fmla="*/ 24 w 10000"/>
                <a:gd name="connsiteY25" fmla="*/ 6816 h 10001"/>
                <a:gd name="connsiteX26" fmla="*/ 24 w 10000"/>
                <a:gd name="connsiteY26" fmla="*/ 9885 h 10001"/>
                <a:gd name="connsiteX27" fmla="*/ 0 w 10000"/>
                <a:gd name="connsiteY27" fmla="*/ 9998 h 10001"/>
                <a:gd name="connsiteX28" fmla="*/ 5453 w 10000"/>
                <a:gd name="connsiteY28" fmla="*/ 9849 h 10001"/>
                <a:gd name="connsiteX29" fmla="*/ 7012 w 10000"/>
                <a:gd name="connsiteY29" fmla="*/ 9579 h 10001"/>
                <a:gd name="connsiteX30" fmla="*/ 7163 w 10000"/>
                <a:gd name="connsiteY30" fmla="*/ 8192 h 10001"/>
                <a:gd name="connsiteX31" fmla="*/ 8365 w 10000"/>
                <a:gd name="connsiteY31" fmla="*/ 4558 h 10001"/>
                <a:gd name="connsiteX32" fmla="*/ 10000 w 10000"/>
                <a:gd name="connsiteY32" fmla="*/ 2482 h 10001"/>
                <a:gd name="connsiteX33" fmla="*/ 7332 w 10000"/>
                <a:gd name="connsiteY33" fmla="*/ 2482 h 10001"/>
                <a:gd name="connsiteX34" fmla="*/ 7332 w 10000"/>
                <a:gd name="connsiteY34" fmla="*/ 1647 h 10001"/>
                <a:gd name="connsiteX0" fmla="*/ 7332 w 10000"/>
                <a:gd name="connsiteY0" fmla="*/ 1647 h 10001"/>
                <a:gd name="connsiteX1" fmla="*/ 7332 w 10000"/>
                <a:gd name="connsiteY1" fmla="*/ 1625 h 10001"/>
                <a:gd name="connsiteX2" fmla="*/ 7620 w 10000"/>
                <a:gd name="connsiteY2" fmla="*/ 1129 h 10001"/>
                <a:gd name="connsiteX3" fmla="*/ 7813 w 10000"/>
                <a:gd name="connsiteY3" fmla="*/ 722 h 10001"/>
                <a:gd name="connsiteX4" fmla="*/ 7668 w 10000"/>
                <a:gd name="connsiteY4" fmla="*/ 226 h 10001"/>
                <a:gd name="connsiteX5" fmla="*/ 7067 w 10000"/>
                <a:gd name="connsiteY5" fmla="*/ 0 h 10001"/>
                <a:gd name="connsiteX6" fmla="*/ 6490 w 10000"/>
                <a:gd name="connsiteY6" fmla="*/ 226 h 10001"/>
                <a:gd name="connsiteX7" fmla="*/ 6346 w 10000"/>
                <a:gd name="connsiteY7" fmla="*/ 722 h 10001"/>
                <a:gd name="connsiteX8" fmla="*/ 6514 w 10000"/>
                <a:gd name="connsiteY8" fmla="*/ 1129 h 10001"/>
                <a:gd name="connsiteX9" fmla="*/ 6779 w 10000"/>
                <a:gd name="connsiteY9" fmla="*/ 1625 h 10001"/>
                <a:gd name="connsiteX10" fmla="*/ 6779 w 10000"/>
                <a:gd name="connsiteY10" fmla="*/ 2482 h 10001"/>
                <a:gd name="connsiteX11" fmla="*/ 3438 w 10000"/>
                <a:gd name="connsiteY11" fmla="*/ 2482 h 10001"/>
                <a:gd name="connsiteX12" fmla="*/ 3341 w 10000"/>
                <a:gd name="connsiteY12" fmla="*/ 2482 h 10001"/>
                <a:gd name="connsiteX13" fmla="*/ 24 w 10000"/>
                <a:gd name="connsiteY13" fmla="*/ 2482 h 10001"/>
                <a:gd name="connsiteX14" fmla="*/ 24 w 10000"/>
                <a:gd name="connsiteY14" fmla="*/ 2482 h 10001"/>
                <a:gd name="connsiteX15" fmla="*/ 24 w 10000"/>
                <a:gd name="connsiteY15" fmla="*/ 5393 h 10001"/>
                <a:gd name="connsiteX16" fmla="*/ 433 w 10000"/>
                <a:gd name="connsiteY16" fmla="*/ 5393 h 10001"/>
                <a:gd name="connsiteX17" fmla="*/ 673 w 10000"/>
                <a:gd name="connsiteY17" fmla="*/ 5237 h 10001"/>
                <a:gd name="connsiteX18" fmla="*/ 1394 w 10000"/>
                <a:gd name="connsiteY18" fmla="*/ 4987 h 10001"/>
                <a:gd name="connsiteX19" fmla="*/ 2212 w 10000"/>
                <a:gd name="connsiteY19" fmla="*/ 5237 h 10001"/>
                <a:gd name="connsiteX20" fmla="*/ 2620 w 10000"/>
                <a:gd name="connsiteY20" fmla="*/ 6139 h 10001"/>
                <a:gd name="connsiteX21" fmla="*/ 2212 w 10000"/>
                <a:gd name="connsiteY21" fmla="*/ 7018 h 10001"/>
                <a:gd name="connsiteX22" fmla="*/ 1394 w 10000"/>
                <a:gd name="connsiteY22" fmla="*/ 7267 h 10001"/>
                <a:gd name="connsiteX23" fmla="*/ 649 w 10000"/>
                <a:gd name="connsiteY23" fmla="*/ 6996 h 10001"/>
                <a:gd name="connsiteX24" fmla="*/ 361 w 10000"/>
                <a:gd name="connsiteY24" fmla="*/ 6816 h 10001"/>
                <a:gd name="connsiteX25" fmla="*/ 24 w 10000"/>
                <a:gd name="connsiteY25" fmla="*/ 6816 h 10001"/>
                <a:gd name="connsiteX26" fmla="*/ 24 w 10000"/>
                <a:gd name="connsiteY26" fmla="*/ 9885 h 10001"/>
                <a:gd name="connsiteX27" fmla="*/ 0 w 10000"/>
                <a:gd name="connsiteY27" fmla="*/ 9998 h 10001"/>
                <a:gd name="connsiteX28" fmla="*/ 5453 w 10000"/>
                <a:gd name="connsiteY28" fmla="*/ 9849 h 10001"/>
                <a:gd name="connsiteX29" fmla="*/ 7012 w 10000"/>
                <a:gd name="connsiteY29" fmla="*/ 9579 h 10001"/>
                <a:gd name="connsiteX30" fmla="*/ 7163 w 10000"/>
                <a:gd name="connsiteY30" fmla="*/ 8192 h 10001"/>
                <a:gd name="connsiteX31" fmla="*/ 8365 w 10000"/>
                <a:gd name="connsiteY31" fmla="*/ 4558 h 10001"/>
                <a:gd name="connsiteX32" fmla="*/ 10000 w 10000"/>
                <a:gd name="connsiteY32" fmla="*/ 2482 h 10001"/>
                <a:gd name="connsiteX33" fmla="*/ 7332 w 10000"/>
                <a:gd name="connsiteY33" fmla="*/ 2482 h 10001"/>
                <a:gd name="connsiteX34" fmla="*/ 7332 w 10000"/>
                <a:gd name="connsiteY34" fmla="*/ 1647 h 10001"/>
                <a:gd name="connsiteX0" fmla="*/ 7332 w 10000"/>
                <a:gd name="connsiteY0" fmla="*/ 1647 h 9998"/>
                <a:gd name="connsiteX1" fmla="*/ 7332 w 10000"/>
                <a:gd name="connsiteY1" fmla="*/ 1625 h 9998"/>
                <a:gd name="connsiteX2" fmla="*/ 7620 w 10000"/>
                <a:gd name="connsiteY2" fmla="*/ 1129 h 9998"/>
                <a:gd name="connsiteX3" fmla="*/ 7813 w 10000"/>
                <a:gd name="connsiteY3" fmla="*/ 722 h 9998"/>
                <a:gd name="connsiteX4" fmla="*/ 7668 w 10000"/>
                <a:gd name="connsiteY4" fmla="*/ 226 h 9998"/>
                <a:gd name="connsiteX5" fmla="*/ 7067 w 10000"/>
                <a:gd name="connsiteY5" fmla="*/ 0 h 9998"/>
                <a:gd name="connsiteX6" fmla="*/ 6490 w 10000"/>
                <a:gd name="connsiteY6" fmla="*/ 226 h 9998"/>
                <a:gd name="connsiteX7" fmla="*/ 6346 w 10000"/>
                <a:gd name="connsiteY7" fmla="*/ 722 h 9998"/>
                <a:gd name="connsiteX8" fmla="*/ 6514 w 10000"/>
                <a:gd name="connsiteY8" fmla="*/ 1129 h 9998"/>
                <a:gd name="connsiteX9" fmla="*/ 6779 w 10000"/>
                <a:gd name="connsiteY9" fmla="*/ 1625 h 9998"/>
                <a:gd name="connsiteX10" fmla="*/ 6779 w 10000"/>
                <a:gd name="connsiteY10" fmla="*/ 2482 h 9998"/>
                <a:gd name="connsiteX11" fmla="*/ 3438 w 10000"/>
                <a:gd name="connsiteY11" fmla="*/ 2482 h 9998"/>
                <a:gd name="connsiteX12" fmla="*/ 3341 w 10000"/>
                <a:gd name="connsiteY12" fmla="*/ 2482 h 9998"/>
                <a:gd name="connsiteX13" fmla="*/ 24 w 10000"/>
                <a:gd name="connsiteY13" fmla="*/ 2482 h 9998"/>
                <a:gd name="connsiteX14" fmla="*/ 24 w 10000"/>
                <a:gd name="connsiteY14" fmla="*/ 2482 h 9998"/>
                <a:gd name="connsiteX15" fmla="*/ 24 w 10000"/>
                <a:gd name="connsiteY15" fmla="*/ 5393 h 9998"/>
                <a:gd name="connsiteX16" fmla="*/ 433 w 10000"/>
                <a:gd name="connsiteY16" fmla="*/ 5393 h 9998"/>
                <a:gd name="connsiteX17" fmla="*/ 673 w 10000"/>
                <a:gd name="connsiteY17" fmla="*/ 5237 h 9998"/>
                <a:gd name="connsiteX18" fmla="*/ 1394 w 10000"/>
                <a:gd name="connsiteY18" fmla="*/ 4987 h 9998"/>
                <a:gd name="connsiteX19" fmla="*/ 2212 w 10000"/>
                <a:gd name="connsiteY19" fmla="*/ 5237 h 9998"/>
                <a:gd name="connsiteX20" fmla="*/ 2620 w 10000"/>
                <a:gd name="connsiteY20" fmla="*/ 6139 h 9998"/>
                <a:gd name="connsiteX21" fmla="*/ 2212 w 10000"/>
                <a:gd name="connsiteY21" fmla="*/ 7018 h 9998"/>
                <a:gd name="connsiteX22" fmla="*/ 1394 w 10000"/>
                <a:gd name="connsiteY22" fmla="*/ 7267 h 9998"/>
                <a:gd name="connsiteX23" fmla="*/ 649 w 10000"/>
                <a:gd name="connsiteY23" fmla="*/ 6996 h 9998"/>
                <a:gd name="connsiteX24" fmla="*/ 361 w 10000"/>
                <a:gd name="connsiteY24" fmla="*/ 6816 h 9998"/>
                <a:gd name="connsiteX25" fmla="*/ 24 w 10000"/>
                <a:gd name="connsiteY25" fmla="*/ 6816 h 9998"/>
                <a:gd name="connsiteX26" fmla="*/ 24 w 10000"/>
                <a:gd name="connsiteY26" fmla="*/ 9885 h 9998"/>
                <a:gd name="connsiteX27" fmla="*/ 0 w 10000"/>
                <a:gd name="connsiteY27" fmla="*/ 9998 h 9998"/>
                <a:gd name="connsiteX28" fmla="*/ 5453 w 10000"/>
                <a:gd name="connsiteY28" fmla="*/ 9849 h 9998"/>
                <a:gd name="connsiteX29" fmla="*/ 7012 w 10000"/>
                <a:gd name="connsiteY29" fmla="*/ 9579 h 9998"/>
                <a:gd name="connsiteX30" fmla="*/ 7163 w 10000"/>
                <a:gd name="connsiteY30" fmla="*/ 8192 h 9998"/>
                <a:gd name="connsiteX31" fmla="*/ 8365 w 10000"/>
                <a:gd name="connsiteY31" fmla="*/ 4558 h 9998"/>
                <a:gd name="connsiteX32" fmla="*/ 10000 w 10000"/>
                <a:gd name="connsiteY32" fmla="*/ 2482 h 9998"/>
                <a:gd name="connsiteX33" fmla="*/ 7332 w 10000"/>
                <a:gd name="connsiteY33" fmla="*/ 2482 h 9998"/>
                <a:gd name="connsiteX34" fmla="*/ 7332 w 10000"/>
                <a:gd name="connsiteY34" fmla="*/ 1647 h 9998"/>
                <a:gd name="connsiteX0" fmla="*/ 7332 w 10000"/>
                <a:gd name="connsiteY0" fmla="*/ 1647 h 10000"/>
                <a:gd name="connsiteX1" fmla="*/ 7332 w 10000"/>
                <a:gd name="connsiteY1" fmla="*/ 1625 h 10000"/>
                <a:gd name="connsiteX2" fmla="*/ 7620 w 10000"/>
                <a:gd name="connsiteY2" fmla="*/ 1129 h 10000"/>
                <a:gd name="connsiteX3" fmla="*/ 7813 w 10000"/>
                <a:gd name="connsiteY3" fmla="*/ 722 h 10000"/>
                <a:gd name="connsiteX4" fmla="*/ 7668 w 10000"/>
                <a:gd name="connsiteY4" fmla="*/ 226 h 10000"/>
                <a:gd name="connsiteX5" fmla="*/ 7067 w 10000"/>
                <a:gd name="connsiteY5" fmla="*/ 0 h 10000"/>
                <a:gd name="connsiteX6" fmla="*/ 6490 w 10000"/>
                <a:gd name="connsiteY6" fmla="*/ 226 h 10000"/>
                <a:gd name="connsiteX7" fmla="*/ 6346 w 10000"/>
                <a:gd name="connsiteY7" fmla="*/ 722 h 10000"/>
                <a:gd name="connsiteX8" fmla="*/ 6514 w 10000"/>
                <a:gd name="connsiteY8" fmla="*/ 1129 h 10000"/>
                <a:gd name="connsiteX9" fmla="*/ 6779 w 10000"/>
                <a:gd name="connsiteY9" fmla="*/ 1625 h 10000"/>
                <a:gd name="connsiteX10" fmla="*/ 6779 w 10000"/>
                <a:gd name="connsiteY10" fmla="*/ 2482 h 10000"/>
                <a:gd name="connsiteX11" fmla="*/ 3438 w 10000"/>
                <a:gd name="connsiteY11" fmla="*/ 2482 h 10000"/>
                <a:gd name="connsiteX12" fmla="*/ 3341 w 10000"/>
                <a:gd name="connsiteY12" fmla="*/ 2482 h 10000"/>
                <a:gd name="connsiteX13" fmla="*/ 24 w 10000"/>
                <a:gd name="connsiteY13" fmla="*/ 2482 h 10000"/>
                <a:gd name="connsiteX14" fmla="*/ 24 w 10000"/>
                <a:gd name="connsiteY14" fmla="*/ 2482 h 10000"/>
                <a:gd name="connsiteX15" fmla="*/ 24 w 10000"/>
                <a:gd name="connsiteY15" fmla="*/ 5394 h 10000"/>
                <a:gd name="connsiteX16" fmla="*/ 433 w 10000"/>
                <a:gd name="connsiteY16" fmla="*/ 5394 h 10000"/>
                <a:gd name="connsiteX17" fmla="*/ 673 w 10000"/>
                <a:gd name="connsiteY17" fmla="*/ 5238 h 10000"/>
                <a:gd name="connsiteX18" fmla="*/ 1394 w 10000"/>
                <a:gd name="connsiteY18" fmla="*/ 4988 h 10000"/>
                <a:gd name="connsiteX19" fmla="*/ 2212 w 10000"/>
                <a:gd name="connsiteY19" fmla="*/ 5238 h 10000"/>
                <a:gd name="connsiteX20" fmla="*/ 2620 w 10000"/>
                <a:gd name="connsiteY20" fmla="*/ 6140 h 10000"/>
                <a:gd name="connsiteX21" fmla="*/ 2212 w 10000"/>
                <a:gd name="connsiteY21" fmla="*/ 7019 h 10000"/>
                <a:gd name="connsiteX22" fmla="*/ 1394 w 10000"/>
                <a:gd name="connsiteY22" fmla="*/ 7268 h 10000"/>
                <a:gd name="connsiteX23" fmla="*/ 649 w 10000"/>
                <a:gd name="connsiteY23" fmla="*/ 6997 h 10000"/>
                <a:gd name="connsiteX24" fmla="*/ 361 w 10000"/>
                <a:gd name="connsiteY24" fmla="*/ 6817 h 10000"/>
                <a:gd name="connsiteX25" fmla="*/ 24 w 10000"/>
                <a:gd name="connsiteY25" fmla="*/ 6817 h 10000"/>
                <a:gd name="connsiteX26" fmla="*/ 24 w 10000"/>
                <a:gd name="connsiteY26" fmla="*/ 9887 h 10000"/>
                <a:gd name="connsiteX27" fmla="*/ 0 w 10000"/>
                <a:gd name="connsiteY27" fmla="*/ 10000 h 10000"/>
                <a:gd name="connsiteX28" fmla="*/ 5508 w 10000"/>
                <a:gd name="connsiteY28" fmla="*/ 9930 h 10000"/>
                <a:gd name="connsiteX29" fmla="*/ 7012 w 10000"/>
                <a:gd name="connsiteY29" fmla="*/ 9581 h 10000"/>
                <a:gd name="connsiteX30" fmla="*/ 7163 w 10000"/>
                <a:gd name="connsiteY30" fmla="*/ 8194 h 10000"/>
                <a:gd name="connsiteX31" fmla="*/ 8365 w 10000"/>
                <a:gd name="connsiteY31" fmla="*/ 4559 h 10000"/>
                <a:gd name="connsiteX32" fmla="*/ 10000 w 10000"/>
                <a:gd name="connsiteY32" fmla="*/ 2482 h 10000"/>
                <a:gd name="connsiteX33" fmla="*/ 7332 w 10000"/>
                <a:gd name="connsiteY33" fmla="*/ 2482 h 10000"/>
                <a:gd name="connsiteX34" fmla="*/ 7332 w 10000"/>
                <a:gd name="connsiteY34" fmla="*/ 1647 h 10000"/>
                <a:gd name="connsiteX0" fmla="*/ 7332 w 10000"/>
                <a:gd name="connsiteY0" fmla="*/ 1647 h 10000"/>
                <a:gd name="connsiteX1" fmla="*/ 7332 w 10000"/>
                <a:gd name="connsiteY1" fmla="*/ 1625 h 10000"/>
                <a:gd name="connsiteX2" fmla="*/ 7620 w 10000"/>
                <a:gd name="connsiteY2" fmla="*/ 1129 h 10000"/>
                <a:gd name="connsiteX3" fmla="*/ 7813 w 10000"/>
                <a:gd name="connsiteY3" fmla="*/ 722 h 10000"/>
                <a:gd name="connsiteX4" fmla="*/ 7668 w 10000"/>
                <a:gd name="connsiteY4" fmla="*/ 226 h 10000"/>
                <a:gd name="connsiteX5" fmla="*/ 7067 w 10000"/>
                <a:gd name="connsiteY5" fmla="*/ 0 h 10000"/>
                <a:gd name="connsiteX6" fmla="*/ 6490 w 10000"/>
                <a:gd name="connsiteY6" fmla="*/ 226 h 10000"/>
                <a:gd name="connsiteX7" fmla="*/ 6346 w 10000"/>
                <a:gd name="connsiteY7" fmla="*/ 722 h 10000"/>
                <a:gd name="connsiteX8" fmla="*/ 6514 w 10000"/>
                <a:gd name="connsiteY8" fmla="*/ 1129 h 10000"/>
                <a:gd name="connsiteX9" fmla="*/ 6779 w 10000"/>
                <a:gd name="connsiteY9" fmla="*/ 1625 h 10000"/>
                <a:gd name="connsiteX10" fmla="*/ 6779 w 10000"/>
                <a:gd name="connsiteY10" fmla="*/ 2482 h 10000"/>
                <a:gd name="connsiteX11" fmla="*/ 3438 w 10000"/>
                <a:gd name="connsiteY11" fmla="*/ 2482 h 10000"/>
                <a:gd name="connsiteX12" fmla="*/ 3341 w 10000"/>
                <a:gd name="connsiteY12" fmla="*/ 2482 h 10000"/>
                <a:gd name="connsiteX13" fmla="*/ 24 w 10000"/>
                <a:gd name="connsiteY13" fmla="*/ 2482 h 10000"/>
                <a:gd name="connsiteX14" fmla="*/ 24 w 10000"/>
                <a:gd name="connsiteY14" fmla="*/ 2482 h 10000"/>
                <a:gd name="connsiteX15" fmla="*/ 24 w 10000"/>
                <a:gd name="connsiteY15" fmla="*/ 5394 h 10000"/>
                <a:gd name="connsiteX16" fmla="*/ 433 w 10000"/>
                <a:gd name="connsiteY16" fmla="*/ 5394 h 10000"/>
                <a:gd name="connsiteX17" fmla="*/ 673 w 10000"/>
                <a:gd name="connsiteY17" fmla="*/ 5238 h 10000"/>
                <a:gd name="connsiteX18" fmla="*/ 1394 w 10000"/>
                <a:gd name="connsiteY18" fmla="*/ 4988 h 10000"/>
                <a:gd name="connsiteX19" fmla="*/ 2212 w 10000"/>
                <a:gd name="connsiteY19" fmla="*/ 5238 h 10000"/>
                <a:gd name="connsiteX20" fmla="*/ 2620 w 10000"/>
                <a:gd name="connsiteY20" fmla="*/ 6140 h 10000"/>
                <a:gd name="connsiteX21" fmla="*/ 2212 w 10000"/>
                <a:gd name="connsiteY21" fmla="*/ 7019 h 10000"/>
                <a:gd name="connsiteX22" fmla="*/ 1394 w 10000"/>
                <a:gd name="connsiteY22" fmla="*/ 7268 h 10000"/>
                <a:gd name="connsiteX23" fmla="*/ 649 w 10000"/>
                <a:gd name="connsiteY23" fmla="*/ 6997 h 10000"/>
                <a:gd name="connsiteX24" fmla="*/ 361 w 10000"/>
                <a:gd name="connsiteY24" fmla="*/ 6817 h 10000"/>
                <a:gd name="connsiteX25" fmla="*/ 24 w 10000"/>
                <a:gd name="connsiteY25" fmla="*/ 6817 h 10000"/>
                <a:gd name="connsiteX26" fmla="*/ 24 w 10000"/>
                <a:gd name="connsiteY26" fmla="*/ 9887 h 10000"/>
                <a:gd name="connsiteX27" fmla="*/ 0 w 10000"/>
                <a:gd name="connsiteY27" fmla="*/ 10000 h 10000"/>
                <a:gd name="connsiteX28" fmla="*/ 5508 w 10000"/>
                <a:gd name="connsiteY28" fmla="*/ 9930 h 10000"/>
                <a:gd name="connsiteX29" fmla="*/ 7067 w 10000"/>
                <a:gd name="connsiteY29" fmla="*/ 9634 h 10000"/>
                <a:gd name="connsiteX30" fmla="*/ 7163 w 10000"/>
                <a:gd name="connsiteY30" fmla="*/ 8194 h 10000"/>
                <a:gd name="connsiteX31" fmla="*/ 8365 w 10000"/>
                <a:gd name="connsiteY31" fmla="*/ 4559 h 10000"/>
                <a:gd name="connsiteX32" fmla="*/ 10000 w 10000"/>
                <a:gd name="connsiteY32" fmla="*/ 2482 h 10000"/>
                <a:gd name="connsiteX33" fmla="*/ 7332 w 10000"/>
                <a:gd name="connsiteY33" fmla="*/ 2482 h 10000"/>
                <a:gd name="connsiteX34" fmla="*/ 7332 w 10000"/>
                <a:gd name="connsiteY34" fmla="*/ 1647 h 10000"/>
                <a:gd name="connsiteX0" fmla="*/ 7332 w 10000"/>
                <a:gd name="connsiteY0" fmla="*/ 1647 h 10000"/>
                <a:gd name="connsiteX1" fmla="*/ 7332 w 10000"/>
                <a:gd name="connsiteY1" fmla="*/ 1625 h 10000"/>
                <a:gd name="connsiteX2" fmla="*/ 7620 w 10000"/>
                <a:gd name="connsiteY2" fmla="*/ 1129 h 10000"/>
                <a:gd name="connsiteX3" fmla="*/ 7813 w 10000"/>
                <a:gd name="connsiteY3" fmla="*/ 722 h 10000"/>
                <a:gd name="connsiteX4" fmla="*/ 7668 w 10000"/>
                <a:gd name="connsiteY4" fmla="*/ 226 h 10000"/>
                <a:gd name="connsiteX5" fmla="*/ 7067 w 10000"/>
                <a:gd name="connsiteY5" fmla="*/ 0 h 10000"/>
                <a:gd name="connsiteX6" fmla="*/ 6490 w 10000"/>
                <a:gd name="connsiteY6" fmla="*/ 226 h 10000"/>
                <a:gd name="connsiteX7" fmla="*/ 6346 w 10000"/>
                <a:gd name="connsiteY7" fmla="*/ 722 h 10000"/>
                <a:gd name="connsiteX8" fmla="*/ 6514 w 10000"/>
                <a:gd name="connsiteY8" fmla="*/ 1129 h 10000"/>
                <a:gd name="connsiteX9" fmla="*/ 6779 w 10000"/>
                <a:gd name="connsiteY9" fmla="*/ 1625 h 10000"/>
                <a:gd name="connsiteX10" fmla="*/ 6779 w 10000"/>
                <a:gd name="connsiteY10" fmla="*/ 2482 h 10000"/>
                <a:gd name="connsiteX11" fmla="*/ 3438 w 10000"/>
                <a:gd name="connsiteY11" fmla="*/ 2482 h 10000"/>
                <a:gd name="connsiteX12" fmla="*/ 3341 w 10000"/>
                <a:gd name="connsiteY12" fmla="*/ 2482 h 10000"/>
                <a:gd name="connsiteX13" fmla="*/ 24 w 10000"/>
                <a:gd name="connsiteY13" fmla="*/ 2482 h 10000"/>
                <a:gd name="connsiteX14" fmla="*/ 24 w 10000"/>
                <a:gd name="connsiteY14" fmla="*/ 2482 h 10000"/>
                <a:gd name="connsiteX15" fmla="*/ 24 w 10000"/>
                <a:gd name="connsiteY15" fmla="*/ 5394 h 10000"/>
                <a:gd name="connsiteX16" fmla="*/ 433 w 10000"/>
                <a:gd name="connsiteY16" fmla="*/ 5394 h 10000"/>
                <a:gd name="connsiteX17" fmla="*/ 673 w 10000"/>
                <a:gd name="connsiteY17" fmla="*/ 5238 h 10000"/>
                <a:gd name="connsiteX18" fmla="*/ 1394 w 10000"/>
                <a:gd name="connsiteY18" fmla="*/ 4988 h 10000"/>
                <a:gd name="connsiteX19" fmla="*/ 2212 w 10000"/>
                <a:gd name="connsiteY19" fmla="*/ 5238 h 10000"/>
                <a:gd name="connsiteX20" fmla="*/ 2620 w 10000"/>
                <a:gd name="connsiteY20" fmla="*/ 6140 h 10000"/>
                <a:gd name="connsiteX21" fmla="*/ 2212 w 10000"/>
                <a:gd name="connsiteY21" fmla="*/ 7019 h 10000"/>
                <a:gd name="connsiteX22" fmla="*/ 1394 w 10000"/>
                <a:gd name="connsiteY22" fmla="*/ 7268 h 10000"/>
                <a:gd name="connsiteX23" fmla="*/ 649 w 10000"/>
                <a:gd name="connsiteY23" fmla="*/ 6997 h 10000"/>
                <a:gd name="connsiteX24" fmla="*/ 361 w 10000"/>
                <a:gd name="connsiteY24" fmla="*/ 6817 h 10000"/>
                <a:gd name="connsiteX25" fmla="*/ 24 w 10000"/>
                <a:gd name="connsiteY25" fmla="*/ 6817 h 10000"/>
                <a:gd name="connsiteX26" fmla="*/ 24 w 10000"/>
                <a:gd name="connsiteY26" fmla="*/ 9887 h 10000"/>
                <a:gd name="connsiteX27" fmla="*/ 0 w 10000"/>
                <a:gd name="connsiteY27" fmla="*/ 10000 h 10000"/>
                <a:gd name="connsiteX28" fmla="*/ 5508 w 10000"/>
                <a:gd name="connsiteY28" fmla="*/ 9930 h 10000"/>
                <a:gd name="connsiteX29" fmla="*/ 7067 w 10000"/>
                <a:gd name="connsiteY29" fmla="*/ 9634 h 10000"/>
                <a:gd name="connsiteX30" fmla="*/ 7163 w 10000"/>
                <a:gd name="connsiteY30" fmla="*/ 8194 h 10000"/>
                <a:gd name="connsiteX31" fmla="*/ 8365 w 10000"/>
                <a:gd name="connsiteY31" fmla="*/ 4559 h 10000"/>
                <a:gd name="connsiteX32" fmla="*/ 10000 w 10000"/>
                <a:gd name="connsiteY32" fmla="*/ 2482 h 10000"/>
                <a:gd name="connsiteX33" fmla="*/ 7332 w 10000"/>
                <a:gd name="connsiteY33" fmla="*/ 2482 h 10000"/>
                <a:gd name="connsiteX34" fmla="*/ 7332 w 10000"/>
                <a:gd name="connsiteY34" fmla="*/ 164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000" h="10000">
                  <a:moveTo>
                    <a:pt x="7332" y="1647"/>
                  </a:moveTo>
                  <a:lnTo>
                    <a:pt x="7332" y="1625"/>
                  </a:lnTo>
                  <a:cubicBezTo>
                    <a:pt x="7356" y="1399"/>
                    <a:pt x="7500" y="1264"/>
                    <a:pt x="7620" y="1129"/>
                  </a:cubicBezTo>
                  <a:cubicBezTo>
                    <a:pt x="7740" y="993"/>
                    <a:pt x="7813" y="880"/>
                    <a:pt x="7813" y="722"/>
                  </a:cubicBezTo>
                  <a:cubicBezTo>
                    <a:pt x="7813" y="519"/>
                    <a:pt x="7764" y="338"/>
                    <a:pt x="7668" y="226"/>
                  </a:cubicBezTo>
                  <a:cubicBezTo>
                    <a:pt x="7548" y="112"/>
                    <a:pt x="7380" y="22"/>
                    <a:pt x="7067" y="0"/>
                  </a:cubicBezTo>
                  <a:cubicBezTo>
                    <a:pt x="6779" y="0"/>
                    <a:pt x="6611" y="90"/>
                    <a:pt x="6490" y="226"/>
                  </a:cubicBezTo>
                  <a:cubicBezTo>
                    <a:pt x="6394" y="338"/>
                    <a:pt x="6346" y="519"/>
                    <a:pt x="6346" y="722"/>
                  </a:cubicBezTo>
                  <a:cubicBezTo>
                    <a:pt x="6346" y="880"/>
                    <a:pt x="6418" y="993"/>
                    <a:pt x="6514" y="1129"/>
                  </a:cubicBezTo>
                  <a:cubicBezTo>
                    <a:pt x="6635" y="1264"/>
                    <a:pt x="6779" y="1399"/>
                    <a:pt x="6779" y="1625"/>
                  </a:cubicBezTo>
                  <a:lnTo>
                    <a:pt x="6779" y="2482"/>
                  </a:lnTo>
                  <a:lnTo>
                    <a:pt x="3438" y="2482"/>
                  </a:lnTo>
                  <a:lnTo>
                    <a:pt x="3341" y="2482"/>
                  </a:lnTo>
                  <a:lnTo>
                    <a:pt x="24" y="2482"/>
                  </a:lnTo>
                  <a:lnTo>
                    <a:pt x="24" y="2482"/>
                  </a:lnTo>
                  <a:lnTo>
                    <a:pt x="24" y="5394"/>
                  </a:lnTo>
                  <a:lnTo>
                    <a:pt x="433" y="5394"/>
                  </a:lnTo>
                  <a:cubicBezTo>
                    <a:pt x="457" y="5394"/>
                    <a:pt x="481" y="5372"/>
                    <a:pt x="673" y="5238"/>
                  </a:cubicBezTo>
                  <a:cubicBezTo>
                    <a:pt x="817" y="5148"/>
                    <a:pt x="1082" y="4988"/>
                    <a:pt x="1394" y="4988"/>
                  </a:cubicBezTo>
                  <a:cubicBezTo>
                    <a:pt x="1659" y="4988"/>
                    <a:pt x="1971" y="5034"/>
                    <a:pt x="2212" y="5238"/>
                  </a:cubicBezTo>
                  <a:cubicBezTo>
                    <a:pt x="2452" y="5418"/>
                    <a:pt x="2620" y="5756"/>
                    <a:pt x="2620" y="6140"/>
                  </a:cubicBezTo>
                  <a:cubicBezTo>
                    <a:pt x="2620" y="6523"/>
                    <a:pt x="2452" y="6839"/>
                    <a:pt x="2212" y="7019"/>
                  </a:cubicBezTo>
                  <a:cubicBezTo>
                    <a:pt x="1971" y="7223"/>
                    <a:pt x="1659" y="7268"/>
                    <a:pt x="1394" y="7268"/>
                  </a:cubicBezTo>
                  <a:cubicBezTo>
                    <a:pt x="1058" y="7268"/>
                    <a:pt x="817" y="7110"/>
                    <a:pt x="649" y="6997"/>
                  </a:cubicBezTo>
                  <a:cubicBezTo>
                    <a:pt x="457" y="6862"/>
                    <a:pt x="409" y="6817"/>
                    <a:pt x="361" y="6817"/>
                  </a:cubicBezTo>
                  <a:lnTo>
                    <a:pt x="24" y="6817"/>
                  </a:lnTo>
                  <a:lnTo>
                    <a:pt x="24" y="9887"/>
                  </a:lnTo>
                  <a:cubicBezTo>
                    <a:pt x="24" y="9910"/>
                    <a:pt x="24" y="9954"/>
                    <a:pt x="0" y="10000"/>
                  </a:cubicBezTo>
                  <a:cubicBezTo>
                    <a:pt x="2156" y="9970"/>
                    <a:pt x="4330" y="9991"/>
                    <a:pt x="5508" y="9930"/>
                  </a:cubicBezTo>
                  <a:cubicBezTo>
                    <a:pt x="6686" y="9869"/>
                    <a:pt x="6727" y="9822"/>
                    <a:pt x="7067" y="9634"/>
                  </a:cubicBezTo>
                  <a:cubicBezTo>
                    <a:pt x="7352" y="9367"/>
                    <a:pt x="6873" y="9026"/>
                    <a:pt x="7163" y="8194"/>
                  </a:cubicBezTo>
                  <a:cubicBezTo>
                    <a:pt x="7404" y="6952"/>
                    <a:pt x="7356" y="5531"/>
                    <a:pt x="8365" y="4559"/>
                  </a:cubicBezTo>
                  <a:cubicBezTo>
                    <a:pt x="8894" y="3860"/>
                    <a:pt x="9447" y="3183"/>
                    <a:pt x="10000" y="2482"/>
                  </a:cubicBezTo>
                  <a:lnTo>
                    <a:pt x="7332" y="2482"/>
                  </a:lnTo>
                  <a:lnTo>
                    <a:pt x="7332" y="164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299" tIns="45649" rIns="91299" bIns="45649" numCol="1" anchor="t" anchorCtr="0" compatLnSpc="1">
              <a:prstTxWarp prst="textNoShape">
                <a:avLst/>
              </a:prstTxWarp>
            </a:bodyPr>
            <a:lstStyle/>
            <a:p>
              <a:endParaRPr lang="en-US" sz="1798" dirty="0">
                <a:latin typeface="Open Sans" panose="020B0606030504020204" pitchFamily="34" charset="0"/>
              </a:endParaRPr>
            </a:p>
          </p:txBody>
        </p:sp>
        <p:sp>
          <p:nvSpPr>
            <p:cNvPr id="49" name="Shape 99">
              <a:extLst>
                <a:ext uri="{FF2B5EF4-FFF2-40B4-BE49-F238E27FC236}">
                  <a16:creationId xmlns:a16="http://schemas.microsoft.com/office/drawing/2014/main" id="{5E73A1E5-A634-44BA-BB0F-CDC7B8A18B6E}"/>
                </a:ext>
              </a:extLst>
            </p:cNvPr>
            <p:cNvSpPr/>
            <p:nvPr/>
          </p:nvSpPr>
          <p:spPr>
            <a:xfrm>
              <a:off x="5591352" y="6083705"/>
              <a:ext cx="932484" cy="195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4683" y="21600"/>
                  </a:lnTo>
                  <a:lnTo>
                    <a:pt x="16819" y="21600"/>
                  </a:lnTo>
                  <a:lnTo>
                    <a:pt x="2160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5361" tIns="25361" rIns="25361" bIns="25361" numCol="1" anchor="ctr">
              <a:noAutofit/>
            </a:bodyPr>
            <a:lstStyle/>
            <a:p>
              <a:pPr algn="ctr">
                <a:defRPr sz="3200" baseline="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598" dirty="0">
                <a:latin typeface="Open Sans" panose="020B0606030504020204" pitchFamily="34" charset="0"/>
              </a:endParaRPr>
            </a:p>
          </p:txBody>
        </p:sp>
        <p:sp>
          <p:nvSpPr>
            <p:cNvPr id="55" name="Shape 100">
              <a:extLst>
                <a:ext uri="{FF2B5EF4-FFF2-40B4-BE49-F238E27FC236}">
                  <a16:creationId xmlns:a16="http://schemas.microsoft.com/office/drawing/2014/main" id="{9EBCB826-89F7-470C-A3E6-070DD7A7F842}"/>
                </a:ext>
              </a:extLst>
            </p:cNvPr>
            <p:cNvSpPr/>
            <p:nvPr/>
          </p:nvSpPr>
          <p:spPr>
            <a:xfrm>
              <a:off x="5510004" y="5889360"/>
              <a:ext cx="1083614" cy="19600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5361" tIns="25361" rIns="25361" bIns="25361" numCol="1" anchor="ctr">
              <a:noAutofit/>
            </a:bodyPr>
            <a:lstStyle/>
            <a:p>
              <a:pPr algn="ctr">
                <a:defRPr sz="3200" baseline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598" dirty="0">
                <a:latin typeface="Open Sans" panose="020B0606030504020204" pitchFamily="34" charset="0"/>
              </a:endParaRPr>
            </a:p>
          </p:txBody>
        </p:sp>
        <p:sp>
          <p:nvSpPr>
            <p:cNvPr id="56" name="Shape 101">
              <a:extLst>
                <a:ext uri="{FF2B5EF4-FFF2-40B4-BE49-F238E27FC236}">
                  <a16:creationId xmlns:a16="http://schemas.microsoft.com/office/drawing/2014/main" id="{B0D0FC6C-0D61-4C9C-9505-0FF667969B19}"/>
                </a:ext>
              </a:extLst>
            </p:cNvPr>
            <p:cNvSpPr/>
            <p:nvPr/>
          </p:nvSpPr>
          <p:spPr>
            <a:xfrm>
              <a:off x="5440922" y="5583382"/>
              <a:ext cx="1221778" cy="301911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5361" tIns="25361" rIns="25361" bIns="25361" numCol="1" anchor="ctr">
              <a:noAutofit/>
            </a:bodyPr>
            <a:lstStyle/>
            <a:p>
              <a:pPr algn="ctr">
                <a:defRPr sz="3200" baseline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598" dirty="0">
                <a:latin typeface="Open Sans" panose="020B0606030504020204" pitchFamily="34" charset="0"/>
              </a:endParaRPr>
            </a:p>
          </p:txBody>
        </p:sp>
        <p:sp>
          <p:nvSpPr>
            <p:cNvPr id="57" name="Shape 102">
              <a:extLst>
                <a:ext uri="{FF2B5EF4-FFF2-40B4-BE49-F238E27FC236}">
                  <a16:creationId xmlns:a16="http://schemas.microsoft.com/office/drawing/2014/main" id="{830E9B6E-65C7-494E-BAA4-9142089F9C28}"/>
                </a:ext>
              </a:extLst>
            </p:cNvPr>
            <p:cNvSpPr/>
            <p:nvPr/>
          </p:nvSpPr>
          <p:spPr>
            <a:xfrm>
              <a:off x="5439714" y="5294475"/>
              <a:ext cx="1224201" cy="290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extrusionOk="0">
                  <a:moveTo>
                    <a:pt x="21555" y="76"/>
                  </a:moveTo>
                  <a:lnTo>
                    <a:pt x="21555" y="400"/>
                  </a:lnTo>
                  <a:cubicBezTo>
                    <a:pt x="21588" y="4509"/>
                    <a:pt x="21584" y="7648"/>
                    <a:pt x="21530" y="10335"/>
                  </a:cubicBezTo>
                  <a:cubicBezTo>
                    <a:pt x="21498" y="11897"/>
                    <a:pt x="21449" y="13184"/>
                    <a:pt x="21355" y="14517"/>
                  </a:cubicBezTo>
                  <a:cubicBezTo>
                    <a:pt x="21230" y="15968"/>
                    <a:pt x="21032" y="17264"/>
                    <a:pt x="20779" y="18330"/>
                  </a:cubicBezTo>
                  <a:cubicBezTo>
                    <a:pt x="20526" y="19396"/>
                    <a:pt x="20219" y="20232"/>
                    <a:pt x="19874" y="20760"/>
                  </a:cubicBezTo>
                  <a:cubicBezTo>
                    <a:pt x="19560" y="21180"/>
                    <a:pt x="19255" y="21390"/>
                    <a:pt x="18880" y="21495"/>
                  </a:cubicBezTo>
                  <a:cubicBezTo>
                    <a:pt x="18506" y="21600"/>
                    <a:pt x="18062" y="21600"/>
                    <a:pt x="17469" y="21600"/>
                  </a:cubicBezTo>
                  <a:lnTo>
                    <a:pt x="4088" y="21600"/>
                  </a:lnTo>
                  <a:cubicBezTo>
                    <a:pt x="3505" y="21600"/>
                    <a:pt x="3066" y="21600"/>
                    <a:pt x="2693" y="21495"/>
                  </a:cubicBezTo>
                  <a:cubicBezTo>
                    <a:pt x="2321" y="21390"/>
                    <a:pt x="2016" y="21180"/>
                    <a:pt x="1701" y="20760"/>
                  </a:cubicBezTo>
                  <a:cubicBezTo>
                    <a:pt x="1357" y="20232"/>
                    <a:pt x="1050" y="19396"/>
                    <a:pt x="797" y="18330"/>
                  </a:cubicBezTo>
                  <a:cubicBezTo>
                    <a:pt x="544" y="17264"/>
                    <a:pt x="346" y="15968"/>
                    <a:pt x="221" y="14517"/>
                  </a:cubicBezTo>
                  <a:cubicBezTo>
                    <a:pt x="127" y="13184"/>
                    <a:pt x="78" y="11897"/>
                    <a:pt x="46" y="10325"/>
                  </a:cubicBezTo>
                  <a:cubicBezTo>
                    <a:pt x="-8" y="7634"/>
                    <a:pt x="-12" y="4478"/>
                    <a:pt x="21" y="324"/>
                  </a:cubicBezTo>
                  <a:lnTo>
                    <a:pt x="21" y="0"/>
                  </a:lnTo>
                  <a:lnTo>
                    <a:pt x="21555" y="7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5361" tIns="25361" rIns="25361" bIns="25361" numCol="1" anchor="ctr">
              <a:noAutofit/>
            </a:bodyPr>
            <a:lstStyle/>
            <a:p>
              <a:pPr algn="ctr">
                <a:defRPr sz="3200" baseline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598" dirty="0">
                <a:latin typeface="Open Sans" panose="020B0606030504020204" pitchFamily="34" charset="0"/>
              </a:endParaRPr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91B4356D-DCE7-4A4A-913C-C89835E94DDB}"/>
              </a:ext>
            </a:extLst>
          </p:cNvPr>
          <p:cNvSpPr/>
          <p:nvPr/>
        </p:nvSpPr>
        <p:spPr>
          <a:xfrm>
            <a:off x="3979561" y="2839611"/>
            <a:ext cx="69078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When you evolve from an amateur to a professional network marketer your recruitment efforts will become more intentional.</a:t>
            </a:r>
          </a:p>
          <a:p>
            <a:pPr algn="ctr"/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You will be more selective.</a:t>
            </a:r>
            <a:endParaRPr lang="en-US" sz="2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You will begin to focus on quality not just quantity.</a:t>
            </a:r>
          </a:p>
          <a:p>
            <a:pPr algn="ctr"/>
            <a:r>
              <a:rPr lang="en-US" sz="2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Remember…..</a:t>
            </a:r>
          </a:p>
          <a:p>
            <a:pPr algn="ctr"/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“You’d rather run with one, than drag 100. </a:t>
            </a:r>
            <a:endParaRPr lang="en-US" sz="2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AAF8C3B-72CC-4D79-9094-3E6C52087A92}"/>
              </a:ext>
            </a:extLst>
          </p:cNvPr>
          <p:cNvSpPr/>
          <p:nvPr/>
        </p:nvSpPr>
        <p:spPr>
          <a:xfrm>
            <a:off x="1868799" y="6206304"/>
            <a:ext cx="213009" cy="1111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CE94715E-420A-4AC8-ADF1-16458654B1B0}"/>
              </a:ext>
            </a:extLst>
          </p:cNvPr>
          <p:cNvSpPr/>
          <p:nvPr/>
        </p:nvSpPr>
        <p:spPr>
          <a:xfrm>
            <a:off x="5782558" y="898043"/>
            <a:ext cx="3734231" cy="1495980"/>
          </a:xfrm>
          <a:prstGeom prst="roundRect">
            <a:avLst>
              <a:gd name="adj" fmla="val 10612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9F4480C-6661-4E02-A89D-627BCC4D0D28}"/>
              </a:ext>
            </a:extLst>
          </p:cNvPr>
          <p:cNvSpPr txBox="1"/>
          <p:nvPr/>
        </p:nvSpPr>
        <p:spPr>
          <a:xfrm>
            <a:off x="5953056" y="1176272"/>
            <a:ext cx="3393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Work sans" pitchFamily="2" charset="0"/>
              </a:rPr>
              <a:t>FROM</a:t>
            </a:r>
            <a:r>
              <a:rPr lang="id-ID" sz="2400" b="1" dirty="0">
                <a:solidFill>
                  <a:schemeClr val="accent2"/>
                </a:solidFill>
                <a:latin typeface="Work sans" pitchFamily="2" charset="0"/>
              </a:rPr>
              <a:t> </a:t>
            </a:r>
            <a:r>
              <a:rPr lang="en-US" sz="2400" b="1" dirty="0">
                <a:latin typeface="Work sans" pitchFamily="2" charset="0"/>
              </a:rPr>
              <a:t>AMATEUR</a:t>
            </a:r>
            <a:endParaRPr lang="id-ID" sz="2400" b="1" dirty="0">
              <a:latin typeface="Work sans" pitchFamily="2" charset="0"/>
            </a:endParaRPr>
          </a:p>
          <a:p>
            <a:pPr algn="ctr"/>
            <a:r>
              <a:rPr lang="en-US" sz="2400" b="1" dirty="0">
                <a:latin typeface="Work sans" pitchFamily="2" charset="0"/>
              </a:rPr>
              <a:t>to</a:t>
            </a:r>
            <a:r>
              <a:rPr lang="id-ID" sz="2400" b="1" dirty="0">
                <a:latin typeface="Work sans" pitchFamily="2" charset="0"/>
              </a:rPr>
              <a:t> </a:t>
            </a:r>
            <a:r>
              <a:rPr lang="en-US" sz="2400" b="1" dirty="0">
                <a:solidFill>
                  <a:schemeClr val="accent3"/>
                </a:solidFill>
                <a:latin typeface="Work sans" pitchFamily="2" charset="0"/>
              </a:rPr>
              <a:t>PROFRESSIONAL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F1E884B1-1535-4415-A211-EC74DCA61F77}"/>
              </a:ext>
            </a:extLst>
          </p:cNvPr>
          <p:cNvSpPr/>
          <p:nvPr/>
        </p:nvSpPr>
        <p:spPr>
          <a:xfrm>
            <a:off x="9243619" y="639724"/>
            <a:ext cx="547914" cy="5479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85">
            <a:extLst>
              <a:ext uri="{FF2B5EF4-FFF2-40B4-BE49-F238E27FC236}">
                <a16:creationId xmlns:a16="http://schemas.microsoft.com/office/drawing/2014/main" id="{10F247A8-191B-4611-8624-0C1FE29E0DCE}"/>
              </a:ext>
            </a:extLst>
          </p:cNvPr>
          <p:cNvGrpSpPr/>
          <p:nvPr/>
        </p:nvGrpSpPr>
        <p:grpSpPr>
          <a:xfrm>
            <a:off x="9421741" y="786321"/>
            <a:ext cx="191670" cy="254720"/>
            <a:chOff x="5575100" y="3734191"/>
            <a:chExt cx="315602" cy="419419"/>
          </a:xfrm>
          <a:solidFill>
            <a:schemeClr val="accent4"/>
          </a:solidFill>
        </p:grpSpPr>
        <p:sp>
          <p:nvSpPr>
            <p:cNvPr id="119" name="Freeform 108">
              <a:extLst>
                <a:ext uri="{FF2B5EF4-FFF2-40B4-BE49-F238E27FC236}">
                  <a16:creationId xmlns:a16="http://schemas.microsoft.com/office/drawing/2014/main" id="{093C362C-7A72-48F6-87F3-2481ABCC44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75100" y="3734191"/>
              <a:ext cx="315602" cy="419419"/>
            </a:xfrm>
            <a:custGeom>
              <a:avLst/>
              <a:gdLst/>
              <a:ahLst/>
              <a:cxnLst>
                <a:cxn ang="0">
                  <a:pos x="136" y="2"/>
                </a:cxn>
                <a:cxn ang="0">
                  <a:pos x="92" y="13"/>
                </a:cxn>
                <a:cxn ang="0">
                  <a:pos x="56" y="35"/>
                </a:cxn>
                <a:cxn ang="0">
                  <a:pos x="25" y="67"/>
                </a:cxn>
                <a:cxn ang="0">
                  <a:pos x="7" y="107"/>
                </a:cxn>
                <a:cxn ang="0">
                  <a:pos x="0" y="153"/>
                </a:cxn>
                <a:cxn ang="0">
                  <a:pos x="5" y="187"/>
                </a:cxn>
                <a:cxn ang="0">
                  <a:pos x="25" y="236"/>
                </a:cxn>
                <a:cxn ang="0">
                  <a:pos x="63" y="274"/>
                </a:cxn>
                <a:cxn ang="0">
                  <a:pos x="69" y="278"/>
                </a:cxn>
                <a:cxn ang="0">
                  <a:pos x="76" y="301"/>
                </a:cxn>
                <a:cxn ang="0">
                  <a:pos x="76" y="354"/>
                </a:cxn>
                <a:cxn ang="0">
                  <a:pos x="83" y="372"/>
                </a:cxn>
                <a:cxn ang="0">
                  <a:pos x="140" y="401"/>
                </a:cxn>
                <a:cxn ang="0">
                  <a:pos x="150" y="405"/>
                </a:cxn>
                <a:cxn ang="0">
                  <a:pos x="214" y="376"/>
                </a:cxn>
                <a:cxn ang="0">
                  <a:pos x="225" y="367"/>
                </a:cxn>
                <a:cxn ang="0">
                  <a:pos x="228" y="303"/>
                </a:cxn>
                <a:cxn ang="0">
                  <a:pos x="230" y="289"/>
                </a:cxn>
                <a:cxn ang="0">
                  <a:pos x="243" y="270"/>
                </a:cxn>
                <a:cxn ang="0">
                  <a:pos x="261" y="256"/>
                </a:cxn>
                <a:cxn ang="0">
                  <a:pos x="288" y="216"/>
                </a:cxn>
                <a:cxn ang="0">
                  <a:pos x="301" y="169"/>
                </a:cxn>
                <a:cxn ang="0">
                  <a:pos x="301" y="136"/>
                </a:cxn>
                <a:cxn ang="0">
                  <a:pos x="290" y="93"/>
                </a:cxn>
                <a:cxn ang="0">
                  <a:pos x="268" y="57"/>
                </a:cxn>
                <a:cxn ang="0">
                  <a:pos x="236" y="28"/>
                </a:cxn>
                <a:cxn ang="0">
                  <a:pos x="196" y="8"/>
                </a:cxn>
                <a:cxn ang="0">
                  <a:pos x="150" y="0"/>
                </a:cxn>
                <a:cxn ang="0">
                  <a:pos x="100" y="354"/>
                </a:cxn>
                <a:cxn ang="0">
                  <a:pos x="203" y="303"/>
                </a:cxn>
                <a:cxn ang="0">
                  <a:pos x="100" y="303"/>
                </a:cxn>
                <a:cxn ang="0">
                  <a:pos x="203" y="303"/>
                </a:cxn>
                <a:cxn ang="0">
                  <a:pos x="230" y="249"/>
                </a:cxn>
                <a:cxn ang="0">
                  <a:pos x="210" y="270"/>
                </a:cxn>
                <a:cxn ang="0">
                  <a:pos x="96" y="278"/>
                </a:cxn>
                <a:cxn ang="0">
                  <a:pos x="85" y="260"/>
                </a:cxn>
                <a:cxn ang="0">
                  <a:pos x="67" y="245"/>
                </a:cxn>
                <a:cxn ang="0">
                  <a:pos x="40" y="211"/>
                </a:cxn>
                <a:cxn ang="0">
                  <a:pos x="27" y="167"/>
                </a:cxn>
                <a:cxn ang="0">
                  <a:pos x="25" y="140"/>
                </a:cxn>
                <a:cxn ang="0">
                  <a:pos x="36" y="104"/>
                </a:cxn>
                <a:cxn ang="0">
                  <a:pos x="54" y="71"/>
                </a:cxn>
                <a:cxn ang="0">
                  <a:pos x="82" y="47"/>
                </a:cxn>
                <a:cxn ang="0">
                  <a:pos x="114" y="31"/>
                </a:cxn>
                <a:cxn ang="0">
                  <a:pos x="150" y="26"/>
                </a:cxn>
                <a:cxn ang="0">
                  <a:pos x="176" y="29"/>
                </a:cxn>
                <a:cxn ang="0">
                  <a:pos x="212" y="42"/>
                </a:cxn>
                <a:cxn ang="0">
                  <a:pos x="239" y="64"/>
                </a:cxn>
                <a:cxn ang="0">
                  <a:pos x="261" y="93"/>
                </a:cxn>
                <a:cxn ang="0">
                  <a:pos x="274" y="127"/>
                </a:cxn>
                <a:cxn ang="0">
                  <a:pos x="277" y="153"/>
                </a:cxn>
                <a:cxn ang="0">
                  <a:pos x="270" y="192"/>
                </a:cxn>
                <a:cxn ang="0">
                  <a:pos x="250" y="229"/>
                </a:cxn>
                <a:cxn ang="0">
                  <a:pos x="232" y="249"/>
                </a:cxn>
              </a:cxnLst>
              <a:rect l="0" t="0" r="r" b="b"/>
              <a:pathLst>
                <a:path w="303" h="405">
                  <a:moveTo>
                    <a:pt x="150" y="0"/>
                  </a:moveTo>
                  <a:lnTo>
                    <a:pt x="150" y="0"/>
                  </a:lnTo>
                  <a:lnTo>
                    <a:pt x="136" y="2"/>
                  </a:lnTo>
                  <a:lnTo>
                    <a:pt x="121" y="4"/>
                  </a:lnTo>
                  <a:lnTo>
                    <a:pt x="107" y="8"/>
                  </a:lnTo>
                  <a:lnTo>
                    <a:pt x="92" y="13"/>
                  </a:lnTo>
                  <a:lnTo>
                    <a:pt x="80" y="18"/>
                  </a:lnTo>
                  <a:lnTo>
                    <a:pt x="67" y="28"/>
                  </a:lnTo>
                  <a:lnTo>
                    <a:pt x="56" y="35"/>
                  </a:lnTo>
                  <a:lnTo>
                    <a:pt x="45" y="46"/>
                  </a:lnTo>
                  <a:lnTo>
                    <a:pt x="34" y="57"/>
                  </a:lnTo>
                  <a:lnTo>
                    <a:pt x="25" y="67"/>
                  </a:lnTo>
                  <a:lnTo>
                    <a:pt x="18" y="80"/>
                  </a:lnTo>
                  <a:lnTo>
                    <a:pt x="13" y="93"/>
                  </a:lnTo>
                  <a:lnTo>
                    <a:pt x="7" y="107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2" y="171"/>
                  </a:lnTo>
                  <a:lnTo>
                    <a:pt x="5" y="187"/>
                  </a:lnTo>
                  <a:lnTo>
                    <a:pt x="9" y="205"/>
                  </a:lnTo>
                  <a:lnTo>
                    <a:pt x="16" y="221"/>
                  </a:lnTo>
                  <a:lnTo>
                    <a:pt x="25" y="236"/>
                  </a:lnTo>
                  <a:lnTo>
                    <a:pt x="36" y="251"/>
                  </a:lnTo>
                  <a:lnTo>
                    <a:pt x="49" y="263"/>
                  </a:lnTo>
                  <a:lnTo>
                    <a:pt x="63" y="274"/>
                  </a:lnTo>
                  <a:lnTo>
                    <a:pt x="65" y="276"/>
                  </a:lnTo>
                  <a:lnTo>
                    <a:pt x="65" y="276"/>
                  </a:lnTo>
                  <a:lnTo>
                    <a:pt x="69" y="278"/>
                  </a:lnTo>
                  <a:lnTo>
                    <a:pt x="71" y="281"/>
                  </a:lnTo>
                  <a:lnTo>
                    <a:pt x="74" y="290"/>
                  </a:lnTo>
                  <a:lnTo>
                    <a:pt x="76" y="301"/>
                  </a:lnTo>
                  <a:lnTo>
                    <a:pt x="76" y="303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6" y="359"/>
                  </a:lnTo>
                  <a:lnTo>
                    <a:pt x="80" y="367"/>
                  </a:lnTo>
                  <a:lnTo>
                    <a:pt x="83" y="372"/>
                  </a:lnTo>
                  <a:lnTo>
                    <a:pt x="89" y="376"/>
                  </a:lnTo>
                  <a:lnTo>
                    <a:pt x="140" y="401"/>
                  </a:lnTo>
                  <a:lnTo>
                    <a:pt x="140" y="401"/>
                  </a:lnTo>
                  <a:lnTo>
                    <a:pt x="145" y="403"/>
                  </a:lnTo>
                  <a:lnTo>
                    <a:pt x="150" y="405"/>
                  </a:lnTo>
                  <a:lnTo>
                    <a:pt x="150" y="405"/>
                  </a:lnTo>
                  <a:lnTo>
                    <a:pt x="158" y="403"/>
                  </a:lnTo>
                  <a:lnTo>
                    <a:pt x="163" y="401"/>
                  </a:lnTo>
                  <a:lnTo>
                    <a:pt x="214" y="376"/>
                  </a:lnTo>
                  <a:lnTo>
                    <a:pt x="214" y="376"/>
                  </a:lnTo>
                  <a:lnTo>
                    <a:pt x="219" y="372"/>
                  </a:lnTo>
                  <a:lnTo>
                    <a:pt x="225" y="367"/>
                  </a:lnTo>
                  <a:lnTo>
                    <a:pt x="227" y="359"/>
                  </a:lnTo>
                  <a:lnTo>
                    <a:pt x="228" y="354"/>
                  </a:lnTo>
                  <a:lnTo>
                    <a:pt x="228" y="303"/>
                  </a:lnTo>
                  <a:lnTo>
                    <a:pt x="228" y="303"/>
                  </a:lnTo>
                  <a:lnTo>
                    <a:pt x="228" y="296"/>
                  </a:lnTo>
                  <a:lnTo>
                    <a:pt x="230" y="289"/>
                  </a:lnTo>
                  <a:lnTo>
                    <a:pt x="236" y="278"/>
                  </a:lnTo>
                  <a:lnTo>
                    <a:pt x="241" y="272"/>
                  </a:lnTo>
                  <a:lnTo>
                    <a:pt x="243" y="270"/>
                  </a:lnTo>
                  <a:lnTo>
                    <a:pt x="248" y="267"/>
                  </a:lnTo>
                  <a:lnTo>
                    <a:pt x="248" y="267"/>
                  </a:lnTo>
                  <a:lnTo>
                    <a:pt x="261" y="256"/>
                  </a:lnTo>
                  <a:lnTo>
                    <a:pt x="272" y="243"/>
                  </a:lnTo>
                  <a:lnTo>
                    <a:pt x="281" y="231"/>
                  </a:lnTo>
                  <a:lnTo>
                    <a:pt x="288" y="216"/>
                  </a:lnTo>
                  <a:lnTo>
                    <a:pt x="294" y="200"/>
                  </a:lnTo>
                  <a:lnTo>
                    <a:pt x="299" y="185"/>
                  </a:lnTo>
                  <a:lnTo>
                    <a:pt x="301" y="169"/>
                  </a:lnTo>
                  <a:lnTo>
                    <a:pt x="303" y="153"/>
                  </a:lnTo>
                  <a:lnTo>
                    <a:pt x="303" y="153"/>
                  </a:lnTo>
                  <a:lnTo>
                    <a:pt x="301" y="136"/>
                  </a:lnTo>
                  <a:lnTo>
                    <a:pt x="299" y="122"/>
                  </a:lnTo>
                  <a:lnTo>
                    <a:pt x="295" y="107"/>
                  </a:lnTo>
                  <a:lnTo>
                    <a:pt x="290" y="93"/>
                  </a:lnTo>
                  <a:lnTo>
                    <a:pt x="285" y="80"/>
                  </a:lnTo>
                  <a:lnTo>
                    <a:pt x="275" y="67"/>
                  </a:lnTo>
                  <a:lnTo>
                    <a:pt x="268" y="57"/>
                  </a:lnTo>
                  <a:lnTo>
                    <a:pt x="257" y="46"/>
                  </a:lnTo>
                  <a:lnTo>
                    <a:pt x="246" y="35"/>
                  </a:lnTo>
                  <a:lnTo>
                    <a:pt x="236" y="28"/>
                  </a:lnTo>
                  <a:lnTo>
                    <a:pt x="223" y="18"/>
                  </a:lnTo>
                  <a:lnTo>
                    <a:pt x="210" y="13"/>
                  </a:lnTo>
                  <a:lnTo>
                    <a:pt x="196" y="8"/>
                  </a:lnTo>
                  <a:lnTo>
                    <a:pt x="181" y="4"/>
                  </a:lnTo>
                  <a:lnTo>
                    <a:pt x="167" y="2"/>
                  </a:lnTo>
                  <a:lnTo>
                    <a:pt x="150" y="0"/>
                  </a:lnTo>
                  <a:lnTo>
                    <a:pt x="150" y="0"/>
                  </a:lnTo>
                  <a:close/>
                  <a:moveTo>
                    <a:pt x="150" y="379"/>
                  </a:moveTo>
                  <a:lnTo>
                    <a:pt x="100" y="354"/>
                  </a:lnTo>
                  <a:lnTo>
                    <a:pt x="203" y="354"/>
                  </a:lnTo>
                  <a:lnTo>
                    <a:pt x="150" y="379"/>
                  </a:lnTo>
                  <a:close/>
                  <a:moveTo>
                    <a:pt x="203" y="303"/>
                  </a:moveTo>
                  <a:lnTo>
                    <a:pt x="203" y="328"/>
                  </a:lnTo>
                  <a:lnTo>
                    <a:pt x="100" y="328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203" y="303"/>
                  </a:lnTo>
                  <a:lnTo>
                    <a:pt x="203" y="303"/>
                  </a:lnTo>
                  <a:close/>
                  <a:moveTo>
                    <a:pt x="232" y="249"/>
                  </a:moveTo>
                  <a:lnTo>
                    <a:pt x="232" y="249"/>
                  </a:lnTo>
                  <a:lnTo>
                    <a:pt x="230" y="249"/>
                  </a:lnTo>
                  <a:lnTo>
                    <a:pt x="223" y="254"/>
                  </a:lnTo>
                  <a:lnTo>
                    <a:pt x="214" y="263"/>
                  </a:lnTo>
                  <a:lnTo>
                    <a:pt x="210" y="270"/>
                  </a:lnTo>
                  <a:lnTo>
                    <a:pt x="207" y="278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4" y="270"/>
                  </a:lnTo>
                  <a:lnTo>
                    <a:pt x="91" y="265"/>
                  </a:lnTo>
                  <a:lnTo>
                    <a:pt x="85" y="260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7" y="245"/>
                  </a:lnTo>
                  <a:lnTo>
                    <a:pt x="56" y="234"/>
                  </a:lnTo>
                  <a:lnTo>
                    <a:pt x="47" y="223"/>
                  </a:lnTo>
                  <a:lnTo>
                    <a:pt x="40" y="211"/>
                  </a:lnTo>
                  <a:lnTo>
                    <a:pt x="34" y="196"/>
                  </a:lnTo>
                  <a:lnTo>
                    <a:pt x="29" y="182"/>
                  </a:lnTo>
                  <a:lnTo>
                    <a:pt x="27" y="167"/>
                  </a:lnTo>
                  <a:lnTo>
                    <a:pt x="25" y="153"/>
                  </a:lnTo>
                  <a:lnTo>
                    <a:pt x="25" y="153"/>
                  </a:lnTo>
                  <a:lnTo>
                    <a:pt x="25" y="140"/>
                  </a:lnTo>
                  <a:lnTo>
                    <a:pt x="27" y="127"/>
                  </a:lnTo>
                  <a:lnTo>
                    <a:pt x="31" y="115"/>
                  </a:lnTo>
                  <a:lnTo>
                    <a:pt x="36" y="104"/>
                  </a:lnTo>
                  <a:lnTo>
                    <a:pt x="40" y="93"/>
                  </a:lnTo>
                  <a:lnTo>
                    <a:pt x="47" y="82"/>
                  </a:lnTo>
                  <a:lnTo>
                    <a:pt x="54" y="71"/>
                  </a:lnTo>
                  <a:lnTo>
                    <a:pt x="62" y="64"/>
                  </a:lnTo>
                  <a:lnTo>
                    <a:pt x="71" y="55"/>
                  </a:lnTo>
                  <a:lnTo>
                    <a:pt x="82" y="47"/>
                  </a:lnTo>
                  <a:lnTo>
                    <a:pt x="91" y="42"/>
                  </a:lnTo>
                  <a:lnTo>
                    <a:pt x="101" y="37"/>
                  </a:lnTo>
                  <a:lnTo>
                    <a:pt x="114" y="31"/>
                  </a:lnTo>
                  <a:lnTo>
                    <a:pt x="125" y="29"/>
                  </a:lnTo>
                  <a:lnTo>
                    <a:pt x="138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65" y="28"/>
                  </a:lnTo>
                  <a:lnTo>
                    <a:pt x="176" y="29"/>
                  </a:lnTo>
                  <a:lnTo>
                    <a:pt x="188" y="31"/>
                  </a:lnTo>
                  <a:lnTo>
                    <a:pt x="199" y="37"/>
                  </a:lnTo>
                  <a:lnTo>
                    <a:pt x="212" y="42"/>
                  </a:lnTo>
                  <a:lnTo>
                    <a:pt x="221" y="47"/>
                  </a:lnTo>
                  <a:lnTo>
                    <a:pt x="232" y="55"/>
                  </a:lnTo>
                  <a:lnTo>
                    <a:pt x="239" y="64"/>
                  </a:lnTo>
                  <a:lnTo>
                    <a:pt x="248" y="71"/>
                  </a:lnTo>
                  <a:lnTo>
                    <a:pt x="256" y="82"/>
                  </a:lnTo>
                  <a:lnTo>
                    <a:pt x="261" y="93"/>
                  </a:lnTo>
                  <a:lnTo>
                    <a:pt x="266" y="104"/>
                  </a:lnTo>
                  <a:lnTo>
                    <a:pt x="272" y="115"/>
                  </a:lnTo>
                  <a:lnTo>
                    <a:pt x="274" y="127"/>
                  </a:lnTo>
                  <a:lnTo>
                    <a:pt x="275" y="140"/>
                  </a:lnTo>
                  <a:lnTo>
                    <a:pt x="277" y="153"/>
                  </a:lnTo>
                  <a:lnTo>
                    <a:pt x="277" y="153"/>
                  </a:lnTo>
                  <a:lnTo>
                    <a:pt x="275" y="165"/>
                  </a:lnTo>
                  <a:lnTo>
                    <a:pt x="274" y="180"/>
                  </a:lnTo>
                  <a:lnTo>
                    <a:pt x="270" y="192"/>
                  </a:lnTo>
                  <a:lnTo>
                    <a:pt x="265" y="205"/>
                  </a:lnTo>
                  <a:lnTo>
                    <a:pt x="259" y="218"/>
                  </a:lnTo>
                  <a:lnTo>
                    <a:pt x="250" y="229"/>
                  </a:lnTo>
                  <a:lnTo>
                    <a:pt x="243" y="240"/>
                  </a:lnTo>
                  <a:lnTo>
                    <a:pt x="232" y="249"/>
                  </a:lnTo>
                  <a:lnTo>
                    <a:pt x="232" y="24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20" name="Freeform 109">
              <a:extLst>
                <a:ext uri="{FF2B5EF4-FFF2-40B4-BE49-F238E27FC236}">
                  <a16:creationId xmlns:a16="http://schemas.microsoft.com/office/drawing/2014/main" id="{FC56B5B7-51F1-4B30-BA60-8C50001CA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2901" y="3788176"/>
              <a:ext cx="103817" cy="10381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2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9" y="24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24" y="27"/>
                </a:cxn>
                <a:cxn ang="0">
                  <a:pos x="35" y="31"/>
                </a:cxn>
                <a:cxn ang="0">
                  <a:pos x="46" y="36"/>
                </a:cxn>
                <a:cxn ang="0">
                  <a:pos x="57" y="44"/>
                </a:cxn>
                <a:cxn ang="0">
                  <a:pos x="64" y="53"/>
                </a:cxn>
                <a:cxn ang="0">
                  <a:pos x="71" y="64"/>
                </a:cxn>
                <a:cxn ang="0">
                  <a:pos x="75" y="76"/>
                </a:cxn>
                <a:cxn ang="0">
                  <a:pos x="77" y="89"/>
                </a:cxn>
                <a:cxn ang="0">
                  <a:pos x="77" y="89"/>
                </a:cxn>
                <a:cxn ang="0">
                  <a:pos x="78" y="94"/>
                </a:cxn>
                <a:cxn ang="0">
                  <a:pos x="80" y="98"/>
                </a:cxn>
                <a:cxn ang="0">
                  <a:pos x="84" y="102"/>
                </a:cxn>
                <a:cxn ang="0">
                  <a:pos x="89" y="102"/>
                </a:cxn>
                <a:cxn ang="0">
                  <a:pos x="89" y="102"/>
                </a:cxn>
                <a:cxn ang="0">
                  <a:pos x="95" y="102"/>
                </a:cxn>
                <a:cxn ang="0">
                  <a:pos x="98" y="98"/>
                </a:cxn>
                <a:cxn ang="0">
                  <a:pos x="100" y="94"/>
                </a:cxn>
                <a:cxn ang="0">
                  <a:pos x="102" y="89"/>
                </a:cxn>
                <a:cxn ang="0">
                  <a:pos x="102" y="89"/>
                </a:cxn>
                <a:cxn ang="0">
                  <a:pos x="100" y="69"/>
                </a:cxn>
                <a:cxn ang="0">
                  <a:pos x="95" y="51"/>
                </a:cxn>
                <a:cxn ang="0">
                  <a:pos x="86" y="36"/>
                </a:cxn>
                <a:cxn ang="0">
                  <a:pos x="75" y="24"/>
                </a:cxn>
                <a:cxn ang="0">
                  <a:pos x="60" y="13"/>
                </a:cxn>
                <a:cxn ang="0">
                  <a:pos x="46" y="6"/>
                </a:cxn>
                <a:cxn ang="0">
                  <a:pos x="29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2" h="102">
                  <a:moveTo>
                    <a:pt x="13" y="0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9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24" y="27"/>
                  </a:lnTo>
                  <a:lnTo>
                    <a:pt x="35" y="31"/>
                  </a:lnTo>
                  <a:lnTo>
                    <a:pt x="46" y="36"/>
                  </a:lnTo>
                  <a:lnTo>
                    <a:pt x="57" y="44"/>
                  </a:lnTo>
                  <a:lnTo>
                    <a:pt x="64" y="53"/>
                  </a:lnTo>
                  <a:lnTo>
                    <a:pt x="71" y="64"/>
                  </a:lnTo>
                  <a:lnTo>
                    <a:pt x="75" y="76"/>
                  </a:lnTo>
                  <a:lnTo>
                    <a:pt x="77" y="89"/>
                  </a:lnTo>
                  <a:lnTo>
                    <a:pt x="77" y="89"/>
                  </a:lnTo>
                  <a:lnTo>
                    <a:pt x="78" y="94"/>
                  </a:lnTo>
                  <a:lnTo>
                    <a:pt x="80" y="98"/>
                  </a:lnTo>
                  <a:lnTo>
                    <a:pt x="84" y="102"/>
                  </a:lnTo>
                  <a:lnTo>
                    <a:pt x="89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8" y="98"/>
                  </a:lnTo>
                  <a:lnTo>
                    <a:pt x="100" y="94"/>
                  </a:lnTo>
                  <a:lnTo>
                    <a:pt x="102" y="89"/>
                  </a:lnTo>
                  <a:lnTo>
                    <a:pt x="102" y="89"/>
                  </a:lnTo>
                  <a:lnTo>
                    <a:pt x="100" y="69"/>
                  </a:lnTo>
                  <a:lnTo>
                    <a:pt x="95" y="51"/>
                  </a:lnTo>
                  <a:lnTo>
                    <a:pt x="86" y="36"/>
                  </a:lnTo>
                  <a:lnTo>
                    <a:pt x="75" y="24"/>
                  </a:lnTo>
                  <a:lnTo>
                    <a:pt x="60" y="13"/>
                  </a:lnTo>
                  <a:lnTo>
                    <a:pt x="46" y="6"/>
                  </a:lnTo>
                  <a:lnTo>
                    <a:pt x="29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A223A4DF-B27A-4CB0-BB56-94235A546F85}"/>
              </a:ext>
            </a:extLst>
          </p:cNvPr>
          <p:cNvGrpSpPr/>
          <p:nvPr/>
        </p:nvGrpSpPr>
        <p:grpSpPr>
          <a:xfrm>
            <a:off x="11434495" y="6012571"/>
            <a:ext cx="637063" cy="721750"/>
            <a:chOff x="11434495" y="6012571"/>
            <a:chExt cx="637063" cy="721750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2B6AD6D8-BB56-4920-8775-1D61CDE67B4C}"/>
                </a:ext>
              </a:extLst>
            </p:cNvPr>
            <p:cNvSpPr/>
            <p:nvPr/>
          </p:nvSpPr>
          <p:spPr>
            <a:xfrm>
              <a:off x="11632810" y="6335151"/>
              <a:ext cx="399170" cy="3991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BB52C107-3FBC-4FE2-84CC-A4FCE71E13D7}"/>
                </a:ext>
              </a:extLst>
            </p:cNvPr>
            <p:cNvSpPr/>
            <p:nvPr/>
          </p:nvSpPr>
          <p:spPr>
            <a:xfrm>
              <a:off x="11671545" y="6012571"/>
              <a:ext cx="193430" cy="19343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7EACEC8D-68BC-446E-9A27-57AA6039F183}"/>
                </a:ext>
              </a:extLst>
            </p:cNvPr>
            <p:cNvSpPr/>
            <p:nvPr/>
          </p:nvSpPr>
          <p:spPr>
            <a:xfrm>
              <a:off x="11434495" y="6580847"/>
              <a:ext cx="135010" cy="13501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FA474DBF-A234-4151-B665-29F761673CE9}"/>
                </a:ext>
              </a:extLst>
            </p:cNvPr>
            <p:cNvSpPr/>
            <p:nvPr/>
          </p:nvSpPr>
          <p:spPr>
            <a:xfrm>
              <a:off x="11531454" y="6259049"/>
              <a:ext cx="76102" cy="7610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BBAB4200-BEE2-4D4F-AEA1-0E5E606461B2}"/>
                </a:ext>
              </a:extLst>
            </p:cNvPr>
            <p:cNvSpPr txBox="1"/>
            <p:nvPr/>
          </p:nvSpPr>
          <p:spPr>
            <a:xfrm>
              <a:off x="11593232" y="6407778"/>
              <a:ext cx="47832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050" b="1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</a:t>
              </a:r>
              <a:r>
                <a:rPr lang="en-US" sz="1050" b="1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52127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136">
            <a:extLst>
              <a:ext uri="{FF2B5EF4-FFF2-40B4-BE49-F238E27FC236}">
                <a16:creationId xmlns:a16="http://schemas.microsoft.com/office/drawing/2014/main" id="{3B5F8FB9-93B9-4832-A062-85E1B6A5A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Image result for CANOE IN OCEAN OF WHALES">
            <a:extLst>
              <a:ext uri="{FF2B5EF4-FFF2-40B4-BE49-F238E27FC236}">
                <a16:creationId xmlns:a16="http://schemas.microsoft.com/office/drawing/2014/main" id="{0B9D343E-12BE-4562-9D12-B4B1E51190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3100"/>
          <a:stretch/>
        </p:blipFill>
        <p:spPr bwMode="auto">
          <a:xfrm>
            <a:off x="1669474" y="10"/>
            <a:ext cx="10522527" cy="6857990"/>
          </a:xfrm>
          <a:custGeom>
            <a:avLst/>
            <a:gdLst/>
            <a:ahLst/>
            <a:cxnLst/>
            <a:rect l="l" t="t" r="r" b="b"/>
            <a:pathLst>
              <a:path w="10522527" h="6858000">
                <a:moveTo>
                  <a:pt x="2882142" y="0"/>
                </a:moveTo>
                <a:lnTo>
                  <a:pt x="10522527" y="0"/>
                </a:lnTo>
                <a:lnTo>
                  <a:pt x="10522527" y="6858000"/>
                </a:lnTo>
                <a:lnTo>
                  <a:pt x="80697" y="6858000"/>
                </a:lnTo>
                <a:lnTo>
                  <a:pt x="37339" y="6516785"/>
                </a:lnTo>
                <a:cubicBezTo>
                  <a:pt x="12648" y="6273664"/>
                  <a:pt x="0" y="6026982"/>
                  <a:pt x="0" y="5777347"/>
                </a:cubicBezTo>
                <a:cubicBezTo>
                  <a:pt x="0" y="3530630"/>
                  <a:pt x="1024495" y="1523197"/>
                  <a:pt x="2631803" y="196728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Arc 138">
            <a:extLst>
              <a:ext uri="{FF2B5EF4-FFF2-40B4-BE49-F238E27FC236}">
                <a16:creationId xmlns:a16="http://schemas.microsoft.com/office/drawing/2014/main" id="{F37E8EB2-7BE0-4F3D-921C-F4E9C2C14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E77AE46B-A945-4A7E-9911-903176079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D3B0AA-FB19-4141-9EA4-3EBB98981713}"/>
              </a:ext>
            </a:extLst>
          </p:cNvPr>
          <p:cNvSpPr txBox="1"/>
          <p:nvPr/>
        </p:nvSpPr>
        <p:spPr>
          <a:xfrm>
            <a:off x="150316" y="702885"/>
            <a:ext cx="303831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“You Can Not Bring A Canoe To Go Hunting For Whales.”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293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swimming with sharks">
            <a:extLst>
              <a:ext uri="{FF2B5EF4-FFF2-40B4-BE49-F238E27FC236}">
                <a16:creationId xmlns:a16="http://schemas.microsoft.com/office/drawing/2014/main" id="{85DFD02B-45F2-48BA-ABDA-F9B55C49AC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2" b="20408"/>
          <a:stretch/>
        </p:blipFill>
        <p:spPr bwMode="auto">
          <a:xfrm>
            <a:off x="20" y="0"/>
            <a:ext cx="12191980" cy="6861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Right Triangle 7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4" name="Rectangle 74">
            <a:extLst>
              <a:ext uri="{FF2B5EF4-FFF2-40B4-BE49-F238E27FC236}">
                <a16:creationId xmlns:a16="http://schemas.microsoft.com/office/drawing/2014/main" id="{C37E9D4B-7BFA-4D10-B666-547BAC499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D59EEB-C6AC-463A-B0AB-7F305DFE0530}"/>
              </a:ext>
            </a:extLst>
          </p:cNvPr>
          <p:cNvSpPr txBox="1"/>
          <p:nvPr/>
        </p:nvSpPr>
        <p:spPr>
          <a:xfrm>
            <a:off x="1383826" y="781322"/>
            <a:ext cx="239632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i="0" dirty="0">
                <a:solidFill>
                  <a:schemeClr val="accent4"/>
                </a:solidFill>
                <a:effectLst/>
                <a:latin typeface="Arial" panose="020B0604020202020204" pitchFamily="34" charset="0"/>
              </a:rPr>
              <a:t>“You Can’t Swim With Sharks If </a:t>
            </a:r>
            <a:r>
              <a:rPr lang="en-US" sz="3200" b="1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You’re Not A Shark</a:t>
            </a:r>
            <a:r>
              <a:rPr lang="en-US" sz="3200" b="1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sz="3200" b="1" i="0" dirty="0">
                <a:solidFill>
                  <a:schemeClr val="accent4"/>
                </a:solidFill>
                <a:effectLst/>
                <a:latin typeface="Arial" panose="020B0604020202020204" pitchFamily="34" charset="0"/>
              </a:rPr>
              <a:t>”</a:t>
            </a:r>
            <a:endParaRPr lang="en-US" sz="32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66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05">
      <a:dk1>
        <a:sysClr val="windowText" lastClr="000000"/>
      </a:dk1>
      <a:lt1>
        <a:srgbClr val="FFFFFF"/>
      </a:lt1>
      <a:dk2>
        <a:srgbClr val="FDFFFC"/>
      </a:dk2>
      <a:lt2>
        <a:srgbClr val="E7E6E6"/>
      </a:lt2>
      <a:accent1>
        <a:srgbClr val="7F7F7F"/>
      </a:accent1>
      <a:accent2>
        <a:srgbClr val="2EC4B6"/>
      </a:accent2>
      <a:accent3>
        <a:srgbClr val="E71D36"/>
      </a:accent3>
      <a:accent4>
        <a:srgbClr val="FF9F1C"/>
      </a:accent4>
      <a:accent5>
        <a:srgbClr val="A5A5A5"/>
      </a:accent5>
      <a:accent6>
        <a:srgbClr val="7570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299</Words>
  <Application>Microsoft Office PowerPoint</Application>
  <PresentationFormat>Widescreen</PresentationFormat>
  <Paragraphs>66</Paragraphs>
  <Slides>10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Work sans</vt:lpstr>
      <vt:lpstr>Work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MICHON ALEXANDER</dc:creator>
  <cp:lastModifiedBy>john Early</cp:lastModifiedBy>
  <cp:revision>8</cp:revision>
  <dcterms:created xsi:type="dcterms:W3CDTF">2021-02-09T23:26:11Z</dcterms:created>
  <dcterms:modified xsi:type="dcterms:W3CDTF">2024-09-25T16:50:18Z</dcterms:modified>
</cp:coreProperties>
</file>