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60" r:id="rId5"/>
    <p:sldId id="259" r:id="rId6"/>
    <p:sldId id="264" r:id="rId7"/>
    <p:sldId id="263" r:id="rId8"/>
    <p:sldId id="261" r:id="rId9"/>
    <p:sldId id="267" r:id="rId10"/>
    <p:sldId id="265" r:id="rId11"/>
    <p:sldId id="262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rjxlDrdNav1Dff7Ryu2puw==" hashData="KKzLTBIWjVMhbrxs0CP7mPlfxr7q9rLicV8c13sVGVGkGFkU3mjYdWvQpVx9jhemX5gPrxr4/sngEQZw5cz5P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6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2E50-D34E-4DD4-8B3B-55D08F2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52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D70F-ACE4-4595-845E-2296BDF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78CD9-E0B5-4B48-8366-91E6D22C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AF4B4-44D3-4E29-B235-A1B8682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BA37-9639-480E-84AB-EA27722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FC658-154E-48DE-AD31-813E5170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26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5405209-5179-4359-91ED-1B1A46619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32344F-3BE0-4CE8-B1BD-9ABD425E1C0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9DE306-F4FB-4730-A066-ADF38D7395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B32885-303F-477F-A081-27425944F2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60C0C0B-4CD0-467D-A382-2B241510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88DF0F-327F-43A5-AB71-3D32053D83CA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8A0902-2662-4911-A532-AA63108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BDA4F7-23F4-46D1-8B7E-A21DD84083E1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7FC9FC2-8808-438E-8FFB-5FE416B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04694E5-71F9-4210-9BE8-FC12CC177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37E805-A7E5-4906-B0C5-1373F3DA96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4CD964-FBD6-41AB-8A02-9509A2BAC11F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CD7FF8-E827-4E0A-BCE2-CCB34EDAC0F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4AD6BB-F1EE-4FB8-96E8-6890447800EC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935057-E0A3-4DAE-B9C8-6E818D7A7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8DDF69-1C14-453C-BC3A-37D3FE69DFC7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C26D82-15BA-4B2E-A42D-2ECA8012D3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F73B67-E5E9-4000-91DA-034B2127EF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FAC1B5-F0DD-4FC0-B4C9-77CB29DF44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ACB3DB-54B2-4CEE-A791-C6FC6C758D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324004-1030-47D9-B817-425FF6ECC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A001C4-81AB-4FA6-ADAA-C861805635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1DAD34-7844-4F16-9874-F51F2A2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7DCBC6D-1BDA-4CB1-A3EC-59F240C8FA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B3C1A0-58E7-47E4-831B-CF3EE21D1E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8A09FAA-E123-4FE4-B67A-9EBDE1A313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17B7C6-C816-4A58-B184-135E4FD19F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4D22ABB-4CE8-47DC-80BF-39B3E4CF7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A17DE37-A292-4031-AF42-CDB00A13EE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3EF673-CB75-435F-9BF3-7594EC3AD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5F4581-15F6-47EE-87D0-1132A093DBA5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5CF984-F5BD-45C4-9A12-B02DB4F04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ACE66A86-8455-497B-9CA4-F460A19E5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8C62B-71EF-4824-9EE8-6CAE17984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07774" y="715616"/>
            <a:ext cx="3295876" cy="50265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3E4C8-4AA9-49D7-BF71-1AB5F2C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88" y="715616"/>
            <a:ext cx="6770448" cy="5026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898B3-014E-440B-BA4E-10633921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2643-CE63-4C3E-B437-5A1A5EF9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1CE5E-160A-4B37-94E2-3D9DC75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0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32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9DB7AC-F7D7-430A-A2A7-CD3EBBF1D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AAF10E-F092-4160-BF4A-FF568555B79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341C04-9B94-4385-A661-7B8C170004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C1D709-6A0F-409C-B2D0-C248E5622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99BE53-BA11-4B67-BFBB-6281DB5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662D93-31C1-4DFB-A938-E631F89AA9F0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7ECC8DA-0BEC-4508-89D4-12FA35B481F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DC8E6C-1B78-4B89-82DD-BBA778CD1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E5F54A-0315-4B15-B865-1F0460526260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7F352-DE39-4835-8D3F-69CDEC490F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D6F20A-F777-4F41-B23B-735A64FA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BBADBA-0F74-418B-BC50-AD44596C3EF8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18BE26-88E5-457C-8095-745F34D15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B269E0-E058-4340-B93D-7D40FFF521F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DD9AEE-5501-4385-B339-4616F56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4D29C61-8926-4C98-882B-AB90108C838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C585F9-B633-4F7E-AADE-75079DC171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DC6366-5525-4FBC-9886-D4409F6B2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CC03CF9-098C-4140-806A-023D3DC3F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C41BC4-89DF-4EC4-A141-9EF16D8EEB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2AD067-E64C-499E-9C0A-A725258744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53DD54-FA2B-4B91-A94E-3C46AE21B3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86AC204-156B-442E-B028-01036BD1F2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3512DE-F013-431A-9F6E-ADDA88FB2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E95FEE1-61A9-4065-B9F8-5589180AC6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28AA59-C1FA-46C0-BFDD-1C1D3404C8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5C99EE-B791-470A-8639-0357A751EB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54F4204-F48B-4AF5-B11E-0CE7D972AC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6643FE-3966-4B82-9623-C61A56EDD2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D769C5-B1B1-45BD-A40A-67E6568C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511707-50C7-48B2-81F7-5C82BF57795C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8D44F3-CCFE-48A0-8414-FFF5E43D9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6741F519-22CF-4C01-B140-5480DBAB3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E1C33-2E8E-4041-9683-12048CB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8" y="2345843"/>
            <a:ext cx="500958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075" y="2345843"/>
            <a:ext cx="506857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85191-5804-47C9-95EB-D49D715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1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8" y="2954564"/>
            <a:ext cx="4963444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351" y="2331481"/>
            <a:ext cx="4900298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3351" y="2954564"/>
            <a:ext cx="4900298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87" y="6215870"/>
            <a:ext cx="3843779" cy="417126"/>
          </a:xfrm>
        </p:spPr>
        <p:txBody>
          <a:bodyPr/>
          <a:lstStyle/>
          <a:p>
            <a:fld id="{8F72BA41-EC5B-4197-BCC8-0FD2E523CD7A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6249CC-EB72-46A6-87D9-5FBDA8E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033E5-3797-4FF8-866F-9FD9325A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8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BED274-5EB4-4EF4-B353-E55BD5026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418BE5-560E-4E49-B12D-B555511FED72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9D1162-73B9-420F-BCBE-95039D00CD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2BA76FE-316A-48E2-A03B-4E05691C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678FBC-A6AD-4422-BA24-A4172F8862C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3C5C3E-2D08-43F0-AFAC-E15360CA7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BEAC62-AF92-4A65-9790-6F6E0C6C5A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77D7C5-E76E-4E82-BFC4-9A75D2C808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6E0152-96B9-4067-80D3-D9BDE6D7EC9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18AFCC-B9DA-4092-8FBA-2CFEDB03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EC7D33-C87E-4812-A722-53C5D99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F239E3-501A-4C3C-9BE4-6BFA0D3126B7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62BF3B-95BB-4188-AAE5-015A0EF3D1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4E5F0F-0124-40D0-A0BF-AE307A0E15F4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BADC3B1-26C7-4CF1-B29D-4D0DEA3E2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A7DF6E-1132-4A80-9B18-593B1ACD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EF19589-10D8-4A8F-A0B1-F7CE380E3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E6BB32-C4F8-4914-88D3-7DC5E79D02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F046EE-9DBA-4924-A19C-ED8741F5F8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AABBC44-ABA8-4913-824E-64D3447246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272B22-1C39-47A0-8551-73666AFBE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CDFF66-464C-4ABF-BB01-00500A3B75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79FC88-BD3B-4C04-9B90-0FC93C179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FCAED8-8687-4141-A7C3-0D88ACEDFE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65038E6-7B32-460F-B804-D6C105FF4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C5DAE85-AD17-454B-AB64-CEFF52FDAB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603643-2066-4967-AE4B-9DA143843B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7E9533-9B07-43E3-B939-7BADC01FE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DCCAAEE-AB2E-4534-893A-3DB109499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8BD39A2-970F-4714-AAA6-67EE99A0E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F4A1387-348B-4E46-9B65-FDF76ED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5DAF27-A54D-442A-93E4-BA7F04EAE3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5D00D-89E6-4E7A-9A4D-A8CCEB3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32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4853C57-22BC-4465-8B37-DC06FE5A0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72" y="708102"/>
            <a:ext cx="5656716" cy="5430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6544"/>
            <a:ext cx="4499914" cy="2162201"/>
          </a:xfrm>
        </p:spPr>
        <p:txBody>
          <a:bodyPr>
            <a:normAutofit/>
          </a:bodyPr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0D594-9D00-4E12-9A7B-8B78EC19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DEA230-2680-47DD-BD49-FDBF4C1105A5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0BA61D-887F-46F1-B20D-EA4C38D467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350DFBA-D16D-4AE0-8339-58C4089B94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4AAAA5-CEFC-4C25-91D3-5AE49F720DA5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D142AD-3FA3-43E4-8A61-61CF1E415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3755A3-93F4-4EC4-9635-7E89E4AF1D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BFB588-0AB8-4BD8-9272-1CA867726018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5A6DF3-CF29-4480-A235-EAE88D65A63C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6FF036-365A-4C15-8E15-0D5BBEBCE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5E76FF-4E86-4E42-B67E-B11AAE8D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A64CEE-7CED-4EB2-A414-6F2D91E824F9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2C571B-47A6-49EB-A29F-678368BAED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60B109-845C-4119-BB66-9887B38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8B7447-FF64-42D9-B3C6-2BDC6F54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FF9B71-8653-450D-AFBE-2140D586FB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0B9E5A-C1DA-445C-A911-721DF98DDC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C9A3DC-A478-4469-9359-34A435689F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7DE3299-EED7-4771-A270-F6B0294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434422A-5B59-41DC-8E2A-1A8244580E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176117-0990-434B-A9D9-B4B9043C54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7D6425E-C84A-462F-98F8-D0AB4FC3AF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F13AB68-7321-4AC2-AC60-0F417877D0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275CCE-D06F-49D0-8A47-372C504033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D4B374E-EEBC-4A9C-B3B4-B269EC7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D80A7E6-BBEF-4EF1-B14A-29F26BFCF8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7BC013-9B50-459D-8B8D-F756514A47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48964C0-675D-4807-B795-4B695A8F84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911512-51A8-4CE7-A043-425C809EB5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C15D1E-0EDF-4AD7-90C7-3D8D64E645D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265A2D-2A6A-4301-B59F-8BAD98D9A57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A4907F-2D1D-49D1-882D-119AA5E1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8ABAA-E2F7-4C89-99ED-2C34022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54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DA6865-0A03-48FA-AD6E-D5BF8FDE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77E8EB-0DA2-40E4-AD12-1CCD0D26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BFE9F8-907A-4FFC-9FDE-2B51D238C4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DDC323-8732-4007-BB81-1BE917E3B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08FC40-8403-438D-95CA-E4EDC661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11D218-3FEA-4455-9809-91F029FB55A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541390F-BE50-4E4E-9DA2-B5F23F1A93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B3F094-97B5-48E1-A4DE-8BEED25502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4DBB43-CB34-4881-9445-A7FE131D532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71F972-027A-47F0-996C-84BFE457405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C41353D-93C8-43F8-BBDE-7AB6B29EC3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F07B24-CBD8-4F09-81EB-504285F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27873BB-1D79-4055-801C-BDA0F9A151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008D42B-2F35-497E-A26D-9AF008619D4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7F57499-C4D9-4B7D-BADA-38462AA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71F2B9-1FFA-4350-9370-B098459A2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FBAFFC-DC8F-4BB4-B405-E4AAA269A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4FCE64-D7A5-411A-8795-932DD39F9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0B4ECFC-FD43-44CF-B7FA-2A8C565140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DFBC12-1E1D-44DE-9966-BAB05B2466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BEF096-361C-478B-81EB-37584119BF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FC81993-CE86-4910-B9CE-B69375BDC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75613D7-9FB0-4D33-8784-EC059DE019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0AFD9-E849-4F42-99B2-928E609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A200B0B-91CD-4D66-ADFC-9585D28310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5DB0C45-30CE-4C85-95C6-FFF4977C64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C31604-5F93-436D-A9D2-A48846D4E0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F1B965-7DE1-4AE3-B28B-DB6847BC52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D9FB65-4392-4D6A-8ACC-8151F682BF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B40380C-3493-4AFE-BF13-AE68A8D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B21DF1-4859-4991-9C10-F8FA68F41013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54AD212-17DC-4506-AAA0-34A46A0B11C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672" y="713677"/>
            <a:ext cx="5304977" cy="5430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205CDEB9-8DED-4711-8140-4C943FC2C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0330"/>
            <a:ext cx="4434823" cy="2173992"/>
          </a:xfrm>
        </p:spPr>
        <p:txBody>
          <a:bodyPr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831E-9B19-4936-8BC9-F62A9B1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75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A41-EC5B-4197-BCC8-0FD2E523CD7A}" type="datetimeFigureOut">
              <a:rPr lang="en-US" smtClean="0"/>
              <a:pPr/>
              <a:t>9/25/2024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62F82-EA1A-4B02-8A64-3B44C0D9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078" y="236364"/>
            <a:ext cx="4114800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87D111-0A9D-421B-84EB-FC5811C3A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EC7A2BB-E03E-436B-ABA5-3EBC8FB40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6DC0849-A033-4B02-97FE-B41AD9A86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3ADCA7D-864A-49AD-B820-102F220EA7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957E947-1347-4EB3-89EB-DF85D94E2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8B5FAB9-675C-4906-A39C-BCFD68929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C524971-DA3C-4B74-A99D-95CECD50C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DBDB683-BC6A-4522-82A5-C7457201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41560A9-0B55-472F-8261-6951E27C5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874A14-7926-47E8-947C-904C98B0E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3E5598F-2EAC-49C0-B77B-95438A8ED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8993AC-196C-48AC-BCE3-3E71814D9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517F3CA-CF3E-4CD8-B001-2BDF09D76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5237402-E5C4-470B-955F-F3A8867765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315EAA5-98ED-4276-880E-4E3789CEA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7F94794-653E-45B6-811B-8081788A0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82DE38F-FC85-4274-8C84-8E75162E6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4AF14C3-798E-4C02-A6B4-165D003D7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53D4C15-2F93-446B-AF2D-82072EC01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09026E7-4EC6-47AE-A989-318A5CA6B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6DEDA5A-47AA-4ED0-897C-C0B1873B6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061821F-242E-4E40-B305-9048634C0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0734AE8-EEDD-4DCB-9723-087DC2ECC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6DB511B-1563-4336-AFBB-D561A7C0B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5CEC4A9-4067-4D92-A28E-EE8152717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B783B25-A3A3-45C4-B04C-A116442505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31178CD-3DE0-4C42-811C-7BC881FBF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926C508-8BE5-4ACF-A219-09B5D995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B58DEC2-3409-477A-84B4-A5D297FB01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EE3E226-6EDA-4FC4-B670-9590DD5CE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BC874A8-EE7F-4F92-AAEA-40B18D939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23D647B-0C43-4C02-9BD2-A01859FD1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C6DE01B-DD35-4B52-A72E-57E60E2263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98E4FD-3607-9C3C-D1F0-10E6C5FB5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25" y="746840"/>
            <a:ext cx="5402454" cy="25104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Mazimizing</a:t>
            </a:r>
            <a:r>
              <a:rPr lang="en-US" dirty="0"/>
              <a:t> Your Convention Experience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6BE3C1-591C-00F8-BF2D-1F04DDCC6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25" y="3425899"/>
            <a:ext cx="5185297" cy="2309737"/>
          </a:xfrm>
        </p:spPr>
        <p:txBody>
          <a:bodyPr>
            <a:normAutofit/>
          </a:bodyPr>
          <a:lstStyle/>
          <a:p>
            <a:r>
              <a:rPr lang="en-US" dirty="0"/>
              <a:t>SOCIAL MEDIA STRATEGIES BEFORE - DURING - AFTER</a:t>
            </a:r>
          </a:p>
        </p:txBody>
      </p:sp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218D3B53-4071-48E8-9CB1-4566DAFA0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2" y="2600449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911EAA-AB10-0F77-BF83-93A27AE823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19" r="3283"/>
          <a:stretch/>
        </p:blipFill>
        <p:spPr>
          <a:xfrm>
            <a:off x="6062050" y="-1554"/>
            <a:ext cx="6120571" cy="6857999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93412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88B890-A851-C0E9-F12A-C953BEDC9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4927425" cy="1938525"/>
          </a:xfrm>
        </p:spPr>
        <p:txBody>
          <a:bodyPr>
            <a:normAutofit/>
          </a:bodyPr>
          <a:lstStyle/>
          <a:p>
            <a:r>
              <a:rPr lang="en-US" dirty="0"/>
              <a:t>TIPS WHEN GOING LIVE</a:t>
            </a:r>
          </a:p>
        </p:txBody>
      </p:sp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20640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57778-747F-8D43-FCAF-ED25866FD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886116"/>
            <a:ext cx="4927425" cy="3245931"/>
          </a:xfrm>
        </p:spPr>
        <p:txBody>
          <a:bodyPr>
            <a:normAutofit/>
          </a:bodyPr>
          <a:lstStyle/>
          <a:p>
            <a:r>
              <a:rPr lang="en-US" dirty="0"/>
              <a:t>Always Have A CALL TO ACTION!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CC94A2-71C7-13A9-6405-4B7C033FFA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4" r="4233" b="2"/>
          <a:stretch/>
        </p:blipFill>
        <p:spPr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92945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AFB90A-EB95-41F0-7260-73DF32160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7418" y="343423"/>
            <a:ext cx="5416593" cy="996676"/>
          </a:xfrm>
        </p:spPr>
        <p:txBody>
          <a:bodyPr>
            <a:normAutofit/>
          </a:bodyPr>
          <a:lstStyle/>
          <a:p>
            <a:r>
              <a:rPr lang="en-US" dirty="0"/>
              <a:t>AFTER CONVENTION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A3C00E-08E5-4B83-5F87-8AE3B04ADA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756" r="29357" b="1"/>
          <a:stretch/>
        </p:blipFill>
        <p:spPr>
          <a:xfrm>
            <a:off x="1" y="10"/>
            <a:ext cx="5854890" cy="6857990"/>
          </a:xfrm>
          <a:custGeom>
            <a:avLst/>
            <a:gdLst/>
            <a:ahLst/>
            <a:cxnLst/>
            <a:rect l="l" t="t" r="r" b="b"/>
            <a:pathLst>
              <a:path w="6036633" h="6858000">
                <a:moveTo>
                  <a:pt x="0" y="0"/>
                </a:moveTo>
                <a:lnTo>
                  <a:pt x="5782584" y="0"/>
                </a:lnTo>
                <a:lnTo>
                  <a:pt x="5847735" y="280891"/>
                </a:lnTo>
                <a:cubicBezTo>
                  <a:pt x="6512611" y="3337011"/>
                  <a:pt x="5215360" y="3533975"/>
                  <a:pt x="5130974" y="6590095"/>
                </a:cubicBezTo>
                <a:lnTo>
                  <a:pt x="512734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5" name="Right Triangle 124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6297339" y="-29262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37A43-5327-47E9-D9FB-D4F5CEBE6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294" y="1446635"/>
            <a:ext cx="4927425" cy="32459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Create a recap/highlight video and post throughout social media</a:t>
            </a:r>
          </a:p>
          <a:p>
            <a:pPr lvl="2">
              <a:lnSpc>
                <a:spcPct val="100000"/>
              </a:lnSpc>
            </a:pPr>
            <a:r>
              <a:rPr lang="en-US" sz="1800" dirty="0" err="1"/>
              <a:t>PicsArt</a:t>
            </a:r>
            <a:r>
              <a:rPr lang="en-US" sz="1800" dirty="0"/>
              <a:t> / CAPCUT</a:t>
            </a:r>
          </a:p>
          <a:p>
            <a:pPr lvl="2">
              <a:lnSpc>
                <a:spcPct val="100000"/>
              </a:lnSpc>
            </a:pPr>
            <a:r>
              <a:rPr lang="en-US" sz="1800" dirty="0"/>
              <a:t>How has your life been changed / How can you change someone’s life</a:t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Relaunch your business!!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You are different now--- and the world needs to know!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sz="1800" dirty="0"/>
              <a:t>Follow up with Contacts </a:t>
            </a:r>
          </a:p>
          <a:p>
            <a:pPr lvl="2">
              <a:lnSpc>
                <a:spcPct val="100000"/>
              </a:lnSpc>
            </a:pPr>
            <a:r>
              <a:rPr lang="en-US" sz="1400" dirty="0"/>
              <a:t>“I was at an event last week that changed my life, and it made me think of you. Do you have a few minutes today to speak by phone?”</a:t>
            </a:r>
          </a:p>
          <a:p>
            <a:pPr lvl="2"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Thank You Posts</a:t>
            </a:r>
          </a:p>
        </p:txBody>
      </p:sp>
    </p:spTree>
    <p:extLst>
      <p:ext uri="{BB962C8B-B14F-4D97-AF65-F5344CB8AC3E}">
        <p14:creationId xmlns:p14="http://schemas.microsoft.com/office/powerpoint/2010/main" val="149402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07F70BA-21EF-4B7D-ACFF-D02E136D4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D487A9C-B45A-450B-B04B-02570D8F4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09C56948-B944-4EAA-A601-1C3F289A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3EFFD07-1C36-4595-9832-727669712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A5917E5-3154-42BC-8308-71C3D44DB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B05D64D-A9ED-421A-9ABE-761977A815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5E49393-F5BE-4823-92E3-7A624F7EA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6035503-21C0-4568-B46B-90BB7503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5CACA2B-D1AF-419E-BFBF-413F69DFD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284408D-F3CE-466F-A0C8-D27F2BCFC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2C5065B-1474-4D66-99DB-CFEF811C0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C6F4B51-92DC-4003-A3E7-28710D57AB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5C13CE-E4FE-4F85-BC09-9C950ED75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51C5D97-1CDA-475E-BAC6-EE58999872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DB712EBA-54FF-45FE-9A4E-98C0C0EC2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7E0AB49E-A89E-4B6C-AAAA-96E326D15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E63E817-E471-4A64-9EF6-FFB1FBB34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E4BB2927-CDAC-455A-8D26-8582DD13DD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A8E42F79-594B-4397-8A30-281228EF9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E578AA8-0A5F-4BAA-AAFC-8A1E0783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BA6CB24-165E-4D82-A315-18FFF8ABC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A7AFC89-7922-47E2-8920-9883AF13C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82D63DEE-348A-4118-952F-DCD6FC1B6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7A17409-8146-400D-A3C1-1E93FE205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621B7B93-01A0-4FDD-A6E1-572957781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6D3948D1-38CD-41AC-BBE8-291A85A70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A633F3FE-70B6-41BD-A2D7-F9A53AB38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09D1DD0D-9D4A-41EA-9650-F8215D949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148EE7C-8DC4-4A31-A981-8F838EA8FA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F7F7EC5C-3015-4A5E-A9E3-B53F5293D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D7AF31F-4674-411A-837A-ED991478D2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D3DAED2-414E-42E1-998A-6D7EF4A4D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Right Triangle 129">
            <a:extLst>
              <a:ext uri="{FF2B5EF4-FFF2-40B4-BE49-F238E27FC236}">
                <a16:creationId xmlns:a16="http://schemas.microsoft.com/office/drawing/2014/main" id="{9E92C66B-792F-479F-B983-F47FEE1AB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152530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B3712C-C1DE-03A5-FF62-D8ADFE9FC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2"/>
            <a:ext cx="5818396" cy="1362156"/>
          </a:xfrm>
        </p:spPr>
        <p:txBody>
          <a:bodyPr>
            <a:normAutofit/>
          </a:bodyPr>
          <a:lstStyle/>
          <a:p>
            <a:r>
              <a:rPr lang="en-US" dirty="0"/>
              <a:t>BONUS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7401D-E362-7D9F-3A54-C36174D40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340131"/>
            <a:ext cx="5818396" cy="379191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Team Photos</a:t>
            </a:r>
          </a:p>
          <a:p>
            <a:pPr lvl="2"/>
            <a:r>
              <a:rPr lang="en-US" dirty="0"/>
              <a:t>Figure out your times NOW</a:t>
            </a:r>
          </a:p>
          <a:p>
            <a:pPr lvl="2"/>
            <a:r>
              <a:rPr lang="en-US" dirty="0"/>
              <a:t>Pick the camera man/woman ahead of time!</a:t>
            </a:r>
          </a:p>
          <a:p>
            <a:pPr lvl="2"/>
            <a:r>
              <a:rPr lang="en-US" dirty="0"/>
              <a:t>Bring a Tripod</a:t>
            </a:r>
          </a:p>
          <a:p>
            <a:pPr lvl="2"/>
            <a:endParaRPr lang="en-US" dirty="0"/>
          </a:p>
          <a:p>
            <a:r>
              <a:rPr lang="en-US" dirty="0"/>
              <a:t>Sit at the front of the room and take photos/video with the crowd behind you</a:t>
            </a:r>
          </a:p>
          <a:p>
            <a:r>
              <a:rPr lang="en-US" dirty="0"/>
              <a:t>Have your interview questions easily accessible (Ex: in the notes of your phone)</a:t>
            </a:r>
          </a:p>
          <a:p>
            <a:r>
              <a:rPr lang="en-US" dirty="0"/>
              <a:t>Bring a portable battery charger</a:t>
            </a:r>
          </a:p>
          <a:p>
            <a:r>
              <a:rPr lang="en-US" dirty="0"/>
              <a:t>Stay Positive and Have FUN!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84121C-1778-C573-5225-EA6B4ADFE4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901" r="9988" b="1"/>
          <a:stretch/>
        </p:blipFill>
        <p:spPr>
          <a:xfrm>
            <a:off x="7087094" y="872179"/>
            <a:ext cx="4401655" cy="512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17B0BF7-CBF3-4C3A-B491-0CEF7B7C1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DCC62B9-8663-4AAA-B308-D59E7BA6C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6735CB1-3767-4543-9FAD-7D29205AA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A85527B-3A8E-4957-BB55-11C9D5A2E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058645E-8D47-41C2-AAF3-0A7145CA8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649B635-34C7-44B0-8C6B-026DB13CA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BC4EBCD-EF69-4D48-BF76-0174A7DD6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8987890-93D8-4346-82E3-4BCF79C3B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276E2B9-6C64-4D5E-AD3D-F09B7C5C0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F39AF5E-E042-49C3-AEEB-26B8A8C09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E4B5720-7440-4FDD-A59E-9DB481DD0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09CE973-9538-4A6A-BEE9-2CF57FAAF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F8249FF-47CA-413B-B7FF-3625ED689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AFA1BCD-BCDF-4660-B13F-D56738ECA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AF8AA71-C4BF-49D7-BACD-77E0D4108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D5743ED-6EFC-4171-8932-ED6684DA0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BD314F2-DADC-4CA8-8EBE-915905D5D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5AD0810-7DED-42F8-8E2F-570139482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846AEEC-70D3-456F-A382-06681A3E3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AAC479B-453E-4732-B766-86D22A9B7B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8412C85-92F8-4A88-8CCD-8DD8C2EC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682C27B-DE58-483C-9B96-E26EC567B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E745267-D3D4-466C-B6E5-C8B15EBBC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5A41354-C38F-4997-8F58-3941ABFF72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F28BB44-E92E-46F3-BD19-3D5F56D20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23AB9C7-C7E2-445F-B84E-524D985D1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494FD37-AF97-4F67-AB8D-3D3D525F4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6CD4821-4762-4AB4-A7C7-4266D5326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F6460F8-AA15-44DC-ADCD-18192FD8B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58FFCFC-B46D-4504-8AEC-B1FA54D01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6C3C469-2622-4E7A-A713-11524D64A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122B54B-F4AF-4F82-986D-9920E146D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F17C34-1C40-7EEE-EB62-E82985A75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3442637"/>
            <a:ext cx="4418418" cy="3000549"/>
          </a:xfrm>
        </p:spPr>
        <p:txBody>
          <a:bodyPr anchor="ctr">
            <a:normAutofit/>
          </a:bodyPr>
          <a:lstStyle/>
          <a:p>
            <a:r>
              <a:rPr lang="en-US" dirty="0"/>
              <a:t>Clean Up Your Storefront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C02CFB-3E6E-DDD1-CB02-B9DCC9AC0E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768" r="-1" b="30762"/>
          <a:stretch/>
        </p:blipFill>
        <p:spPr>
          <a:xfrm>
            <a:off x="1" y="10"/>
            <a:ext cx="12188951" cy="3305751"/>
          </a:xfrm>
          <a:custGeom>
            <a:avLst/>
            <a:gdLst/>
            <a:ahLst/>
            <a:cxnLst/>
            <a:rect l="l" t="t" r="r" b="b"/>
            <a:pathLst>
              <a:path w="12188951" h="3305761">
                <a:moveTo>
                  <a:pt x="0" y="0"/>
                </a:moveTo>
                <a:lnTo>
                  <a:pt x="12188951" y="0"/>
                </a:lnTo>
                <a:lnTo>
                  <a:pt x="12188951" y="2596851"/>
                </a:lnTo>
                <a:lnTo>
                  <a:pt x="11635078" y="2600184"/>
                </a:lnTo>
                <a:cubicBezTo>
                  <a:pt x="6088525" y="2668118"/>
                  <a:pt x="5904024" y="3745011"/>
                  <a:pt x="0" y="3101609"/>
                </a:cubicBezTo>
                <a:close/>
              </a:path>
            </a:pathLst>
          </a:custGeom>
        </p:spPr>
      </p:pic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E6EB8E89-B39B-4271-9D20-17C3D1CB8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4777318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CBFC7-0C7F-AE55-9105-FD1F5B252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4340" y="3442638"/>
            <a:ext cx="5924531" cy="3000547"/>
          </a:xfrm>
        </p:spPr>
        <p:txBody>
          <a:bodyPr anchor="ctr">
            <a:normAutofit/>
          </a:bodyPr>
          <a:lstStyle/>
          <a:p>
            <a:r>
              <a:rPr lang="en-US"/>
              <a:t>Professional Profile</a:t>
            </a:r>
          </a:p>
          <a:p>
            <a:r>
              <a:rPr lang="en-US"/>
              <a:t>Public Profile</a:t>
            </a:r>
          </a:p>
          <a:p>
            <a:r>
              <a:rPr lang="en-US"/>
              <a:t>Quality Profile picture</a:t>
            </a:r>
          </a:p>
          <a:p>
            <a:r>
              <a:rPr lang="en-US"/>
              <a:t>Billboard Ready Posts [If you wouldn’t want it posted on a billboard, don’t say it]</a:t>
            </a:r>
          </a:p>
          <a:p>
            <a:r>
              <a:rPr lang="en-US"/>
              <a:t>What Are You Selling?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71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5B6EE3-6215-8928-DFDA-414FD120B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4927425" cy="1938525"/>
          </a:xfrm>
        </p:spPr>
        <p:txBody>
          <a:bodyPr>
            <a:normAutofit/>
          </a:bodyPr>
          <a:lstStyle/>
          <a:p>
            <a:r>
              <a:rPr lang="en-US" dirty="0"/>
              <a:t>Creating Content</a:t>
            </a:r>
          </a:p>
        </p:txBody>
      </p: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20640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6CAF2-7D00-3D45-0E10-E1C88DC33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886116"/>
            <a:ext cx="4927425" cy="32459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900" dirty="0"/>
              <a:t>Social Media Stories</a:t>
            </a:r>
          </a:p>
          <a:p>
            <a:pPr>
              <a:lnSpc>
                <a:spcPct val="100000"/>
              </a:lnSpc>
            </a:pPr>
            <a:r>
              <a:rPr lang="en-US" sz="1900" dirty="0"/>
              <a:t>Live Video</a:t>
            </a:r>
          </a:p>
          <a:p>
            <a:pPr>
              <a:lnSpc>
                <a:spcPct val="100000"/>
              </a:lnSpc>
            </a:pPr>
            <a:r>
              <a:rPr lang="en-US" sz="1900" dirty="0"/>
              <a:t>B Roll Footage</a:t>
            </a:r>
          </a:p>
          <a:p>
            <a:pPr>
              <a:lnSpc>
                <a:spcPct val="100000"/>
              </a:lnSpc>
            </a:pPr>
            <a:r>
              <a:rPr lang="en-US" sz="1900" dirty="0"/>
              <a:t>Record [Edit and post later]</a:t>
            </a:r>
          </a:p>
          <a:p>
            <a:pPr>
              <a:lnSpc>
                <a:spcPct val="100000"/>
              </a:lnSpc>
            </a:pPr>
            <a:r>
              <a:rPr lang="en-US" sz="1900" dirty="0"/>
              <a:t>Create a Blog / Vlog mini series</a:t>
            </a:r>
          </a:p>
          <a:p>
            <a:pPr>
              <a:lnSpc>
                <a:spcPct val="100000"/>
              </a:lnSpc>
            </a:pPr>
            <a:r>
              <a:rPr lang="en-US" sz="1900" dirty="0"/>
              <a:t>Post Consistently! [1 and done doesn’t work online]</a:t>
            </a:r>
          </a:p>
          <a:p>
            <a:pPr>
              <a:lnSpc>
                <a:spcPct val="100000"/>
              </a:lnSpc>
            </a:pPr>
            <a:r>
              <a:rPr lang="en-US" sz="1900" dirty="0"/>
              <a:t>Engage With Other Peoples Content</a:t>
            </a:r>
          </a:p>
        </p:txBody>
      </p:sp>
      <p:pic>
        <p:nvPicPr>
          <p:cNvPr id="5" name="Picture 4" descr="Camera lens">
            <a:extLst>
              <a:ext uri="{FF2B5EF4-FFF2-40B4-BE49-F238E27FC236}">
                <a16:creationId xmlns:a16="http://schemas.microsoft.com/office/drawing/2014/main" id="{3C9EF35B-31EE-9B23-B540-D3F5E13EE5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52" r="33864" b="-1"/>
          <a:stretch/>
        </p:blipFill>
        <p:spPr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2812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E2B0406-4E92-A9F6-69A3-54C14D0B0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613" y="-534271"/>
            <a:ext cx="5986483" cy="1938525"/>
          </a:xfrm>
        </p:spPr>
        <p:txBody>
          <a:bodyPr>
            <a:normAutofit/>
          </a:bodyPr>
          <a:lstStyle/>
          <a:p>
            <a:r>
              <a:rPr lang="en-US" dirty="0"/>
              <a:t>Pre Convention Posts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3B5154-831E-D06E-C5B0-BCF6167DE5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951" r="13678" b="-1"/>
          <a:stretch/>
        </p:blipFill>
        <p:spPr>
          <a:xfrm>
            <a:off x="1" y="10"/>
            <a:ext cx="5854890" cy="6857990"/>
          </a:xfrm>
          <a:custGeom>
            <a:avLst/>
            <a:gdLst/>
            <a:ahLst/>
            <a:cxnLst/>
            <a:rect l="l" t="t" r="r" b="b"/>
            <a:pathLst>
              <a:path w="6036633" h="6858000">
                <a:moveTo>
                  <a:pt x="0" y="0"/>
                </a:moveTo>
                <a:lnTo>
                  <a:pt x="5782584" y="0"/>
                </a:lnTo>
                <a:lnTo>
                  <a:pt x="5847735" y="280891"/>
                </a:lnTo>
                <a:cubicBezTo>
                  <a:pt x="6512611" y="3337011"/>
                  <a:pt x="5215360" y="3533975"/>
                  <a:pt x="5130974" y="6590095"/>
                </a:cubicBezTo>
                <a:lnTo>
                  <a:pt x="512734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9" name="Right Triangle 48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6297339" y="-29262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AA46C-0ED8-3586-2DDA-5E3D21245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0712" y="1800785"/>
            <a:ext cx="5416592" cy="380809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0000"/>
              </a:lnSpc>
            </a:pPr>
            <a:r>
              <a:rPr lang="en-US" sz="5600" dirty="0"/>
              <a:t>ENGAGEMENT POSTS FOR COMMENTS</a:t>
            </a:r>
          </a:p>
          <a:p>
            <a:pPr lvl="1">
              <a:lnSpc>
                <a:spcPct val="100000"/>
              </a:lnSpc>
            </a:pPr>
            <a:r>
              <a:rPr lang="en-US" sz="5600" dirty="0"/>
              <a:t>Tell people that you are heading to Orlando and want to know the top____</a:t>
            </a:r>
          </a:p>
          <a:p>
            <a:pPr lvl="2">
              <a:lnSpc>
                <a:spcPct val="100000"/>
              </a:lnSpc>
            </a:pPr>
            <a:r>
              <a:rPr lang="en-US" sz="5600" dirty="0"/>
              <a:t>Restaurants  |  Activities  |  Team Building Exercises  </a:t>
            </a:r>
            <a:r>
              <a:rPr lang="en-US" sz="5600" dirty="0" err="1"/>
              <a:t>etc</a:t>
            </a:r>
            <a:r>
              <a:rPr lang="en-US" sz="5600" dirty="0"/>
              <a:t>…</a:t>
            </a:r>
            <a:br>
              <a:rPr lang="en-US" sz="5600" dirty="0"/>
            </a:br>
            <a:endParaRPr lang="en-US" sz="5600" dirty="0"/>
          </a:p>
          <a:p>
            <a:pPr>
              <a:lnSpc>
                <a:spcPct val="100000"/>
              </a:lnSpc>
            </a:pPr>
            <a:r>
              <a:rPr lang="en-US" sz="5600" dirty="0"/>
              <a:t>POLLS:</a:t>
            </a:r>
          </a:p>
          <a:p>
            <a:pPr lvl="1">
              <a:lnSpc>
                <a:spcPct val="100000"/>
              </a:lnSpc>
            </a:pPr>
            <a:r>
              <a:rPr lang="en-US" sz="5600" dirty="0"/>
              <a:t>Have people vote on the outfits that you are bringing to convention</a:t>
            </a:r>
          </a:p>
          <a:p>
            <a:pPr lvl="1">
              <a:lnSpc>
                <a:spcPct val="100000"/>
              </a:lnSpc>
            </a:pPr>
            <a:endParaRPr lang="en-US" sz="5600" dirty="0"/>
          </a:p>
          <a:p>
            <a:pPr>
              <a:lnSpc>
                <a:spcPct val="100000"/>
              </a:lnSpc>
            </a:pPr>
            <a:r>
              <a:rPr lang="en-US" sz="5600" dirty="0"/>
              <a:t>WHO, WHAT, WHERE, WHEN, WHY</a:t>
            </a:r>
            <a:br>
              <a:rPr lang="en-US" sz="5600" dirty="0"/>
            </a:br>
            <a:endParaRPr lang="en-US" sz="5600" dirty="0"/>
          </a:p>
          <a:p>
            <a:pPr>
              <a:lnSpc>
                <a:spcPct val="100000"/>
              </a:lnSpc>
            </a:pPr>
            <a:r>
              <a:rPr lang="en-US" sz="5600" dirty="0"/>
              <a:t>BEHIND THE SCENES</a:t>
            </a:r>
          </a:p>
          <a:p>
            <a:pPr lvl="1">
              <a:lnSpc>
                <a:spcPct val="100000"/>
              </a:lnSpc>
            </a:pPr>
            <a:r>
              <a:rPr lang="en-US" sz="5600" dirty="0"/>
              <a:t>Packing, Traveling, Reading a Tim Grover Book</a:t>
            </a:r>
          </a:p>
          <a:p>
            <a:pPr lvl="1">
              <a:lnSpc>
                <a:spcPct val="100000"/>
              </a:lnSpc>
            </a:pPr>
            <a:r>
              <a:rPr lang="en-US" sz="5600" dirty="0"/>
              <a:t>Highlight conventions from previous years</a:t>
            </a:r>
          </a:p>
          <a:p>
            <a:pPr lvl="1">
              <a:lnSpc>
                <a:spcPct val="100000"/>
              </a:lnSpc>
            </a:pPr>
            <a:endParaRPr lang="en-US" sz="5600" dirty="0"/>
          </a:p>
          <a:p>
            <a:pPr>
              <a:lnSpc>
                <a:spcPct val="100000"/>
              </a:lnSpc>
            </a:pPr>
            <a:r>
              <a:rPr lang="en-US" sz="5600" dirty="0"/>
              <a:t>COUNTDOWN POSTS</a:t>
            </a:r>
          </a:p>
          <a:p>
            <a:pPr>
              <a:lnSpc>
                <a:spcPct val="100000"/>
              </a:lnSpc>
            </a:pPr>
            <a:r>
              <a:rPr lang="en-US" sz="5600" dirty="0"/>
              <a:t>SPOTLIGHT TIM GROVER</a:t>
            </a:r>
          </a:p>
          <a:p>
            <a:pPr>
              <a:lnSpc>
                <a:spcPct val="100000"/>
              </a:lnSpc>
            </a:pPr>
            <a:r>
              <a:rPr lang="en-US" sz="5600" dirty="0"/>
              <a:t>WHAT QUESTIONS DOES YOUR AUDIENCE HAVE [Get Convention Attendees to answer them]</a:t>
            </a:r>
          </a:p>
          <a:p>
            <a:pPr marL="228600" lvl="1" indent="0">
              <a:lnSpc>
                <a:spcPct val="100000"/>
              </a:lnSpc>
              <a:buNone/>
            </a:pP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62701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17B0BF7-CBF3-4C3A-B491-0CEF7B7C1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DCC62B9-8663-4AAA-B308-D59E7BA6C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C6735CB1-3767-4543-9FAD-7D29205AA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A85527B-3A8E-4957-BB55-11C9D5A2E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058645E-8D47-41C2-AAF3-0A7145CA8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649B635-34C7-44B0-8C6B-026DB13CA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BC4EBCD-EF69-4D48-BF76-0174A7DD6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8987890-93D8-4346-82E3-4BCF79C3B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276E2B9-6C64-4D5E-AD3D-F09B7C5C0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F39AF5E-E042-49C3-AEEB-26B8A8C09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E4B5720-7440-4FDD-A59E-9DB481DD0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F09CE973-9538-4A6A-BEE9-2CF57FAAF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F8249FF-47CA-413B-B7FF-3625ED689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6AFA1BCD-BCDF-4660-B13F-D56738ECA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6AF8AA71-C4BF-49D7-BACD-77E0D4108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D5743ED-6EFC-4171-8932-ED6684DA0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BD314F2-DADC-4CA8-8EBE-915905D5D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5AD0810-7DED-42F8-8E2F-570139482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846AEEC-70D3-456F-A382-06681A3E3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AAC479B-453E-4732-B766-86D22A9B7B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38412C85-92F8-4A88-8CCD-8DD8C2EC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682C27B-DE58-483C-9B96-E26EC567B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BE745267-D3D4-466C-B6E5-C8B15EBBC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95A41354-C38F-4997-8F58-3941ABFF72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F28BB44-E92E-46F3-BD19-3D5F56D20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A23AB9C7-C7E2-445F-B84E-524D985D1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D494FD37-AF97-4F67-AB8D-3D3D525F4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6CD4821-4762-4AB4-A7C7-4266D5326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F6460F8-AA15-44DC-ADCD-18192FD8B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58FFCFC-B46D-4504-8AEC-B1FA54D01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6C3C469-2622-4E7A-A713-11524D64A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122B54B-F4AF-4F82-986D-9920E146D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250B8B1-1A83-B0AE-C54C-34F3E1E4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3442637"/>
            <a:ext cx="4418418" cy="3000549"/>
          </a:xfrm>
        </p:spPr>
        <p:txBody>
          <a:bodyPr anchor="ctr">
            <a:normAutofit/>
          </a:bodyPr>
          <a:lstStyle/>
          <a:p>
            <a:r>
              <a:rPr lang="en-US"/>
              <a:t>Wednesday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BCD566-A794-3400-163E-E1CCE73056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300" r="-1" b="13420"/>
          <a:stretch/>
        </p:blipFill>
        <p:spPr>
          <a:xfrm>
            <a:off x="1" y="10"/>
            <a:ext cx="12188951" cy="3305751"/>
          </a:xfrm>
          <a:custGeom>
            <a:avLst/>
            <a:gdLst/>
            <a:ahLst/>
            <a:cxnLst/>
            <a:rect l="l" t="t" r="r" b="b"/>
            <a:pathLst>
              <a:path w="12188951" h="3305761">
                <a:moveTo>
                  <a:pt x="0" y="0"/>
                </a:moveTo>
                <a:lnTo>
                  <a:pt x="12188951" y="0"/>
                </a:lnTo>
                <a:lnTo>
                  <a:pt x="12188951" y="2596851"/>
                </a:lnTo>
                <a:lnTo>
                  <a:pt x="11635078" y="2600184"/>
                </a:lnTo>
                <a:cubicBezTo>
                  <a:pt x="6088525" y="2668118"/>
                  <a:pt x="5904024" y="3745011"/>
                  <a:pt x="0" y="3101609"/>
                </a:cubicBezTo>
                <a:close/>
              </a:path>
            </a:pathLst>
          </a:custGeom>
        </p:spPr>
      </p:pic>
      <p:sp>
        <p:nvSpPr>
          <p:cNvPr id="125" name="Right Triangle 124">
            <a:extLst>
              <a:ext uri="{FF2B5EF4-FFF2-40B4-BE49-F238E27FC236}">
                <a16:creationId xmlns:a16="http://schemas.microsoft.com/office/drawing/2014/main" id="{E6EB8E89-B39B-4271-9D20-17C3D1CB8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4777318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F9DC2-BFB5-443B-7845-73BD0BC09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4340" y="3442638"/>
            <a:ext cx="5924531" cy="3000547"/>
          </a:xfrm>
        </p:spPr>
        <p:txBody>
          <a:bodyPr anchor="ctr">
            <a:normAutofit fontScale="85000" lnSpcReduction="20000"/>
          </a:bodyPr>
          <a:lstStyle/>
          <a:p>
            <a:r>
              <a:rPr lang="en-US" dirty="0"/>
              <a:t>Hotel Room / Property Tours</a:t>
            </a:r>
            <a:br>
              <a:rPr lang="en-US" dirty="0"/>
            </a:br>
            <a:endParaRPr lang="en-US" dirty="0"/>
          </a:p>
          <a:p>
            <a:r>
              <a:rPr lang="en-US" dirty="0"/>
              <a:t>Excitement Posts: </a:t>
            </a:r>
            <a:br>
              <a:rPr lang="en-US" dirty="0"/>
            </a:br>
            <a:r>
              <a:rPr lang="en-US" dirty="0"/>
              <a:t>     What are you looking forward to?</a:t>
            </a:r>
            <a:br>
              <a:rPr lang="en-US" dirty="0"/>
            </a:br>
            <a:r>
              <a:rPr lang="en-US" dirty="0"/>
              <a:t>     What are you getting ready to experience?</a:t>
            </a:r>
            <a:br>
              <a:rPr lang="en-US" dirty="0"/>
            </a:br>
            <a:endParaRPr lang="en-US" dirty="0"/>
          </a:p>
          <a:p>
            <a:r>
              <a:rPr lang="en-US" dirty="0"/>
              <a:t>Start Spotlighting your business partners</a:t>
            </a:r>
          </a:p>
          <a:p>
            <a:r>
              <a:rPr lang="en-US" dirty="0"/>
              <a:t>Take pics on Millionaires Row before it gets too crowded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61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7B0BF7-CBF3-4C3A-B491-0CEF7B7C1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DCC62B9-8663-4AAA-B308-D59E7BA6C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735CB1-3767-4543-9FAD-7D29205AA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A85527B-3A8E-4957-BB55-11C9D5A2E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058645E-8D47-41C2-AAF3-0A7145CA8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649B635-34C7-44B0-8C6B-026DB13CA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BC4EBCD-EF69-4D48-BF76-0174A7DD6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8987890-93D8-4346-82E3-4BCF79C3B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276E2B9-6C64-4D5E-AD3D-F09B7C5C0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F39AF5E-E042-49C3-AEEB-26B8A8C09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E4B5720-7440-4FDD-A59E-9DB481DD0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09CE973-9538-4A6A-BEE9-2CF57FAAF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F8249FF-47CA-413B-B7FF-3625ED689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AFA1BCD-BCDF-4660-B13F-D56738ECA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AF8AA71-C4BF-49D7-BACD-77E0D4108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D5743ED-6EFC-4171-8932-ED6684DA0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BD314F2-DADC-4CA8-8EBE-915905D5D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5AD0810-7DED-42F8-8E2F-570139482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846AEEC-70D3-456F-A382-06681A3E3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AAC479B-453E-4732-B766-86D22A9B7B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8412C85-92F8-4A88-8CCD-8DD8C2EC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682C27B-DE58-483C-9B96-E26EC567B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E745267-D3D4-466C-B6E5-C8B15EBBC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5A41354-C38F-4997-8F58-3941ABFF72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F28BB44-E92E-46F3-BD19-3D5F56D20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23AB9C7-C7E2-445F-B84E-524D985D1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494FD37-AF97-4F67-AB8D-3D3D525F4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6CD4821-4762-4AB4-A7C7-4266D5326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F6460F8-AA15-44DC-ADCD-18192FD8B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58FFCFC-B46D-4504-8AEC-B1FA54D01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6C3C469-2622-4E7A-A713-11524D64A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122B54B-F4AF-4F82-986D-9920E146D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691D109-F99F-9D04-4B63-7F4914EAA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3442637"/>
            <a:ext cx="4418418" cy="3000549"/>
          </a:xfrm>
        </p:spPr>
        <p:txBody>
          <a:bodyPr anchor="ctr">
            <a:normAutofit/>
          </a:bodyPr>
          <a:lstStyle/>
          <a:p>
            <a:r>
              <a:rPr lang="en-US" dirty="0"/>
              <a:t>Thursday</a:t>
            </a:r>
          </a:p>
        </p:txBody>
      </p:sp>
      <p:pic>
        <p:nvPicPr>
          <p:cNvPr id="6" name="Picture 5" descr="Hands-on top of each other">
            <a:extLst>
              <a:ext uri="{FF2B5EF4-FFF2-40B4-BE49-F238E27FC236}">
                <a16:creationId xmlns:a16="http://schemas.microsoft.com/office/drawing/2014/main" id="{1A582685-D420-EDFB-7ABA-91DEA5E18C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572" r="-1" b="27437"/>
          <a:stretch/>
        </p:blipFill>
        <p:spPr>
          <a:xfrm>
            <a:off x="1" y="10"/>
            <a:ext cx="12188951" cy="3305751"/>
          </a:xfrm>
          <a:custGeom>
            <a:avLst/>
            <a:gdLst/>
            <a:ahLst/>
            <a:cxnLst/>
            <a:rect l="l" t="t" r="r" b="b"/>
            <a:pathLst>
              <a:path w="12188951" h="3305761">
                <a:moveTo>
                  <a:pt x="0" y="0"/>
                </a:moveTo>
                <a:lnTo>
                  <a:pt x="12188951" y="0"/>
                </a:lnTo>
                <a:lnTo>
                  <a:pt x="12188951" y="2596851"/>
                </a:lnTo>
                <a:lnTo>
                  <a:pt x="11635078" y="2600184"/>
                </a:lnTo>
                <a:cubicBezTo>
                  <a:pt x="6088525" y="2668118"/>
                  <a:pt x="5904024" y="3745011"/>
                  <a:pt x="0" y="3101609"/>
                </a:cubicBezTo>
                <a:close/>
              </a:path>
            </a:pathLst>
          </a:custGeom>
        </p:spPr>
      </p:pic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E6EB8E89-B39B-4271-9D20-17C3D1CB8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4777318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13981-DDDA-6959-652F-E891AA155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4340" y="3442638"/>
            <a:ext cx="5924531" cy="3000547"/>
          </a:xfrm>
        </p:spPr>
        <p:txBody>
          <a:bodyPr anchor="ctr">
            <a:normAutofit/>
          </a:bodyPr>
          <a:lstStyle/>
          <a:p>
            <a:r>
              <a:rPr lang="en-US" dirty="0"/>
              <a:t>GRWM </a:t>
            </a:r>
            <a:r>
              <a:rPr lang="en-US"/>
              <a:t>[Get Ready With Me]</a:t>
            </a:r>
          </a:p>
          <a:p>
            <a:r>
              <a:rPr lang="en-US" dirty="0"/>
              <a:t>Share Success Stories</a:t>
            </a:r>
          </a:p>
          <a:p>
            <a:r>
              <a:rPr lang="en-US" dirty="0"/>
              <a:t>Continue Spotlighting Your Business Partners</a:t>
            </a:r>
          </a:p>
          <a:p>
            <a:r>
              <a:rPr lang="en-US" dirty="0"/>
              <a:t>Recap your day</a:t>
            </a:r>
          </a:p>
          <a:p>
            <a:pPr lvl="2"/>
            <a:r>
              <a:rPr lang="en-US" dirty="0"/>
              <a:t>Biggest Takeaways</a:t>
            </a:r>
          </a:p>
          <a:p>
            <a:pPr lvl="2"/>
            <a:r>
              <a:rPr lang="en-US" dirty="0"/>
              <a:t>How has your life changed already</a:t>
            </a:r>
          </a:p>
        </p:txBody>
      </p:sp>
    </p:spTree>
    <p:extLst>
      <p:ext uri="{BB962C8B-B14F-4D97-AF65-F5344CB8AC3E}">
        <p14:creationId xmlns:p14="http://schemas.microsoft.com/office/powerpoint/2010/main" val="3894401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17B0BF7-CBF3-4C3A-B491-0CEF7B7C1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DCC62B9-8663-4AAA-B308-D59E7BA6C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6735CB1-3767-4543-9FAD-7D29205AA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A85527B-3A8E-4957-BB55-11C9D5A2E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058645E-8D47-41C2-AAF3-0A7145CA8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649B635-34C7-44B0-8C6B-026DB13CA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BC4EBCD-EF69-4D48-BF76-0174A7DD6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8987890-93D8-4346-82E3-4BCF79C3B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276E2B9-6C64-4D5E-AD3D-F09B7C5C0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F39AF5E-E042-49C3-AEEB-26B8A8C09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E4B5720-7440-4FDD-A59E-9DB481DD0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09CE973-9538-4A6A-BEE9-2CF57FAAF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F8249FF-47CA-413B-B7FF-3625ED689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AFA1BCD-BCDF-4660-B13F-D56738ECA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AF8AA71-C4BF-49D7-BACD-77E0D4108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D5743ED-6EFC-4171-8932-ED6684DA0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BD314F2-DADC-4CA8-8EBE-915905D5D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5AD0810-7DED-42F8-8E2F-570139482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846AEEC-70D3-456F-A382-06681A3E3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AAC479B-453E-4732-B766-86D22A9B7B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8412C85-92F8-4A88-8CCD-8DD8C2EC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682C27B-DE58-483C-9B96-E26EC567B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E745267-D3D4-466C-B6E5-C8B15EBBC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5A41354-C38F-4997-8F58-3941ABFF72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F28BB44-E92E-46F3-BD19-3D5F56D20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23AB9C7-C7E2-445F-B84E-524D985D1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494FD37-AF97-4F67-AB8D-3D3D525F4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6CD4821-4762-4AB4-A7C7-4266D5326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F6460F8-AA15-44DC-ADCD-18192FD8B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58FFCFC-B46D-4504-8AEC-B1FA54D01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6C3C469-2622-4E7A-A713-11524D64A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122B54B-F4AF-4F82-986D-9920E146D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EB19189-A7E8-1D33-435E-794CAD09B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3442637"/>
            <a:ext cx="4418418" cy="3000549"/>
          </a:xfrm>
        </p:spPr>
        <p:txBody>
          <a:bodyPr anchor="ctr">
            <a:normAutofit/>
          </a:bodyPr>
          <a:lstStyle/>
          <a:p>
            <a:r>
              <a:rPr lang="en-US" dirty="0"/>
              <a:t>Friday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B4445D-CC0B-88D1-C03B-897F03BFD7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679" r="-1" b="17040"/>
          <a:stretch/>
        </p:blipFill>
        <p:spPr>
          <a:xfrm>
            <a:off x="1" y="10"/>
            <a:ext cx="12188951" cy="3305751"/>
          </a:xfrm>
          <a:custGeom>
            <a:avLst/>
            <a:gdLst/>
            <a:ahLst/>
            <a:cxnLst/>
            <a:rect l="l" t="t" r="r" b="b"/>
            <a:pathLst>
              <a:path w="12188951" h="3305761">
                <a:moveTo>
                  <a:pt x="0" y="0"/>
                </a:moveTo>
                <a:lnTo>
                  <a:pt x="12188951" y="0"/>
                </a:lnTo>
                <a:lnTo>
                  <a:pt x="12188951" y="2596851"/>
                </a:lnTo>
                <a:lnTo>
                  <a:pt x="11635078" y="2600184"/>
                </a:lnTo>
                <a:cubicBezTo>
                  <a:pt x="6088525" y="2668118"/>
                  <a:pt x="5904024" y="3745011"/>
                  <a:pt x="0" y="3101609"/>
                </a:cubicBezTo>
                <a:close/>
              </a:path>
            </a:pathLst>
          </a:custGeom>
        </p:spPr>
      </p:pic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E6EB8E89-B39B-4271-9D20-17C3D1CB8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4777318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33EAD-BEDE-7C0E-C4C6-D7B87C37A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4340" y="3442638"/>
            <a:ext cx="5924531" cy="3000547"/>
          </a:xfrm>
        </p:spPr>
        <p:txBody>
          <a:bodyPr anchor="ctr">
            <a:normAutofit/>
          </a:bodyPr>
          <a:lstStyle/>
          <a:p>
            <a:r>
              <a:rPr lang="en-US" dirty="0"/>
              <a:t>Highlight the Fireball Awards</a:t>
            </a:r>
          </a:p>
          <a:p>
            <a:r>
              <a:rPr lang="en-US" dirty="0"/>
              <a:t>Share Success Stories</a:t>
            </a:r>
          </a:p>
          <a:p>
            <a:r>
              <a:rPr lang="en-US" dirty="0"/>
              <a:t>Highlight Team Breakout Sessions</a:t>
            </a:r>
          </a:p>
          <a:p>
            <a:r>
              <a:rPr lang="en-US" dirty="0"/>
              <a:t>Spotlight Your Business Partners</a:t>
            </a:r>
          </a:p>
          <a:p>
            <a:r>
              <a:rPr lang="en-US" dirty="0"/>
              <a:t>Give a recap of your day</a:t>
            </a:r>
          </a:p>
        </p:txBody>
      </p:sp>
    </p:spTree>
    <p:extLst>
      <p:ext uri="{BB962C8B-B14F-4D97-AF65-F5344CB8AC3E}">
        <p14:creationId xmlns:p14="http://schemas.microsoft.com/office/powerpoint/2010/main" val="1198950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17B0BF7-CBF3-4C3A-B491-0CEF7B7C1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DCC62B9-8663-4AAA-B308-D59E7BA6C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6735CB1-3767-4543-9FAD-7D29205AA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A85527B-3A8E-4957-BB55-11C9D5A2E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058645E-8D47-41C2-AAF3-0A7145CA8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649B635-34C7-44B0-8C6B-026DB13CA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BC4EBCD-EF69-4D48-BF76-0174A7DD6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8987890-93D8-4346-82E3-4BCF79C3B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276E2B9-6C64-4D5E-AD3D-F09B7C5C0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F39AF5E-E042-49C3-AEEB-26B8A8C09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E4B5720-7440-4FDD-A59E-9DB481DD0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09CE973-9538-4A6A-BEE9-2CF57FAAF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8249FF-47CA-413B-B7FF-3625ED689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AFA1BCD-BCDF-4660-B13F-D56738ECA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AF8AA71-C4BF-49D7-BACD-77E0D4108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D5743ED-6EFC-4171-8932-ED6684DA0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BD314F2-DADC-4CA8-8EBE-915905D5D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5AD0810-7DED-42F8-8E2F-570139482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846AEEC-70D3-456F-A382-06681A3E3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AAC479B-453E-4732-B766-86D22A9B7B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8412C85-92F8-4A88-8CCD-8DD8C2EC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682C27B-DE58-483C-9B96-E26EC567B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E745267-D3D4-466C-B6E5-C8B15EBBC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5A41354-C38F-4997-8F58-3941ABFF72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F28BB44-E92E-46F3-BD19-3D5F56D20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23AB9C7-C7E2-445F-B84E-524D985D1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D494FD37-AF97-4F67-AB8D-3D3D525F4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6CD4821-4762-4AB4-A7C7-4266D5326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F6460F8-AA15-44DC-ADCD-18192FD8B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58FFCFC-B46D-4504-8AEC-B1FA54D01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6C3C469-2622-4E7A-A713-11524D64A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122B54B-F4AF-4F82-986D-9920E146D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DA87B6D-29D6-4577-B4F9-3FC8406C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3442637"/>
            <a:ext cx="4418418" cy="3000549"/>
          </a:xfrm>
        </p:spPr>
        <p:txBody>
          <a:bodyPr anchor="ctr">
            <a:normAutofit/>
          </a:bodyPr>
          <a:lstStyle/>
          <a:p>
            <a:r>
              <a:rPr lang="en-US" dirty="0"/>
              <a:t>Saturday	</a:t>
            </a:r>
          </a:p>
        </p:txBody>
      </p:sp>
      <p:pic>
        <p:nvPicPr>
          <p:cNvPr id="7" name="Picture 6" descr="A person in a suit holding a device&#10;&#10;Description automatically generated">
            <a:extLst>
              <a:ext uri="{FF2B5EF4-FFF2-40B4-BE49-F238E27FC236}">
                <a16:creationId xmlns:a16="http://schemas.microsoft.com/office/drawing/2014/main" id="{E99E5804-849D-8897-3F01-7D01AD38B5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586" r="1" b="10466"/>
          <a:stretch/>
        </p:blipFill>
        <p:spPr>
          <a:xfrm>
            <a:off x="1" y="10"/>
            <a:ext cx="12188951" cy="3305751"/>
          </a:xfrm>
          <a:custGeom>
            <a:avLst/>
            <a:gdLst/>
            <a:ahLst/>
            <a:cxnLst/>
            <a:rect l="l" t="t" r="r" b="b"/>
            <a:pathLst>
              <a:path w="12188951" h="3305761">
                <a:moveTo>
                  <a:pt x="0" y="0"/>
                </a:moveTo>
                <a:lnTo>
                  <a:pt x="12188951" y="0"/>
                </a:lnTo>
                <a:lnTo>
                  <a:pt x="12188951" y="2596851"/>
                </a:lnTo>
                <a:lnTo>
                  <a:pt x="11635078" y="2600184"/>
                </a:lnTo>
                <a:cubicBezTo>
                  <a:pt x="6088525" y="2668118"/>
                  <a:pt x="5904024" y="3745011"/>
                  <a:pt x="0" y="3101609"/>
                </a:cubicBezTo>
                <a:close/>
              </a:path>
            </a:pathLst>
          </a:custGeom>
        </p:spPr>
      </p:pic>
      <p:sp>
        <p:nvSpPr>
          <p:cNvPr id="85" name="Right Triangle 84">
            <a:extLst>
              <a:ext uri="{FF2B5EF4-FFF2-40B4-BE49-F238E27FC236}">
                <a16:creationId xmlns:a16="http://schemas.microsoft.com/office/drawing/2014/main" id="{E6EB8E89-B39B-4271-9D20-17C3D1CB8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4777318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28F42-4D47-9AD9-BC51-9E2C63826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4340" y="3442638"/>
            <a:ext cx="5924531" cy="3000547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1300" dirty="0"/>
              <a:t>Share key takeaways from Mr. Bradley and company leaders</a:t>
            </a:r>
          </a:p>
          <a:p>
            <a:pPr>
              <a:lnSpc>
                <a:spcPct val="100000"/>
              </a:lnSpc>
            </a:pPr>
            <a:r>
              <a:rPr lang="en-US" sz="1300" dirty="0"/>
              <a:t>Share key takeaways from Tim Grovers’ Session</a:t>
            </a:r>
          </a:p>
          <a:p>
            <a:pPr>
              <a:lnSpc>
                <a:spcPct val="100000"/>
              </a:lnSpc>
            </a:pPr>
            <a:r>
              <a:rPr lang="en-US" sz="1300" dirty="0"/>
              <a:t>Highlight awards ceremonies</a:t>
            </a:r>
          </a:p>
          <a:p>
            <a:pPr lvl="2">
              <a:lnSpc>
                <a:spcPct val="100000"/>
              </a:lnSpc>
            </a:pPr>
            <a:r>
              <a:rPr lang="en-US" sz="1300" dirty="0"/>
              <a:t>Declare which awards you are going to receive next year</a:t>
            </a:r>
          </a:p>
          <a:p>
            <a:pPr>
              <a:lnSpc>
                <a:spcPct val="100000"/>
              </a:lnSpc>
            </a:pPr>
            <a:r>
              <a:rPr lang="en-US" sz="1300" dirty="0"/>
              <a:t>Share </a:t>
            </a:r>
            <a:r>
              <a:rPr lang="en-US" sz="1300" dirty="0" err="1"/>
              <a:t>PlanNet</a:t>
            </a:r>
            <a:r>
              <a:rPr lang="en-US" sz="1300" dirty="0"/>
              <a:t> Cares campaign</a:t>
            </a:r>
          </a:p>
          <a:p>
            <a:pPr>
              <a:lnSpc>
                <a:spcPct val="100000"/>
              </a:lnSpc>
            </a:pPr>
            <a:r>
              <a:rPr lang="en-US" sz="1300" dirty="0"/>
              <a:t>Follow Up With HOT PROSPECTS while at convention!!</a:t>
            </a:r>
          </a:p>
          <a:p>
            <a:pPr lvl="2">
              <a:lnSpc>
                <a:spcPct val="100000"/>
              </a:lnSpc>
            </a:pPr>
            <a:r>
              <a:rPr lang="en-US" sz="1300" dirty="0"/>
              <a:t>“I’ve spent the morning with the top leaders in my company and I cannot get you / our last conversation out of my head. I have a small break tonight at ______. Can we jump on the phone for a few minutes? I need to talk to you.”</a:t>
            </a:r>
          </a:p>
          <a:p>
            <a:pPr>
              <a:lnSpc>
                <a:spcPct val="100000"/>
              </a:lnSpc>
            </a:pPr>
            <a:r>
              <a:rPr lang="en-US" sz="1300" dirty="0"/>
              <a:t>Share 2025 TEN YEAR Convention Announcement</a:t>
            </a:r>
          </a:p>
        </p:txBody>
      </p:sp>
    </p:spTree>
    <p:extLst>
      <p:ext uri="{BB962C8B-B14F-4D97-AF65-F5344CB8AC3E}">
        <p14:creationId xmlns:p14="http://schemas.microsoft.com/office/powerpoint/2010/main" val="387764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17B0BF7-CBF3-4C3A-B491-0CEF7B7C1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DCC62B9-8663-4AAA-B308-D59E7BA6C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6735CB1-3767-4543-9FAD-7D29205AA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A85527B-3A8E-4957-BB55-11C9D5A2E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058645E-8D47-41C2-AAF3-0A7145CA8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649B635-34C7-44B0-8C6B-026DB13CA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BC4EBCD-EF69-4D48-BF76-0174A7DD6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8987890-93D8-4346-82E3-4BCF79C3B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276E2B9-6C64-4D5E-AD3D-F09B7C5C0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F39AF5E-E042-49C3-AEEB-26B8A8C09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E4B5720-7440-4FDD-A59E-9DB481DD0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09CE973-9538-4A6A-BEE9-2CF57FAAF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F8249FF-47CA-413B-B7FF-3625ED689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AFA1BCD-BCDF-4660-B13F-D56738ECA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AF8AA71-C4BF-49D7-BACD-77E0D4108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D5743ED-6EFC-4171-8932-ED6684DA0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BD314F2-DADC-4CA8-8EBE-915905D5D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5AD0810-7DED-42F8-8E2F-570139482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846AEEC-70D3-456F-A382-06681A3E3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AAC479B-453E-4732-B766-86D22A9B7B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8412C85-92F8-4A88-8CCD-8DD8C2EC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682C27B-DE58-483C-9B96-E26EC567B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E745267-D3D4-466C-B6E5-C8B15EBBC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5A41354-C38F-4997-8F58-3941ABFF72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F28BB44-E92E-46F3-BD19-3D5F56D20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23AB9C7-C7E2-445F-B84E-524D985D1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494FD37-AF97-4F67-AB8D-3D3D525F4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6CD4821-4762-4AB4-A7C7-4266D5326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F6460F8-AA15-44DC-ADCD-18192FD8B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58FFCFC-B46D-4504-8AEC-B1FA54D01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6C3C469-2622-4E7A-A713-11524D64A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122B54B-F4AF-4F82-986D-9920E146D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A4A44F-A727-5633-032F-EC49FE7AB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3442637"/>
            <a:ext cx="4418418" cy="3000549"/>
          </a:xfrm>
        </p:spPr>
        <p:txBody>
          <a:bodyPr anchor="ctr">
            <a:normAutofit/>
          </a:bodyPr>
          <a:lstStyle/>
          <a:p>
            <a:r>
              <a:rPr lang="en-US" dirty="0"/>
              <a:t>Sunday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4278E9-529F-9395-F4EC-5E9C2D271B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60706" r="-4" b="3490"/>
          <a:stretch/>
        </p:blipFill>
        <p:spPr>
          <a:xfrm>
            <a:off x="1" y="10"/>
            <a:ext cx="12188951" cy="3305751"/>
          </a:xfrm>
          <a:custGeom>
            <a:avLst/>
            <a:gdLst/>
            <a:ahLst/>
            <a:cxnLst/>
            <a:rect l="l" t="t" r="r" b="b"/>
            <a:pathLst>
              <a:path w="12188951" h="3305761">
                <a:moveTo>
                  <a:pt x="0" y="0"/>
                </a:moveTo>
                <a:lnTo>
                  <a:pt x="12188951" y="0"/>
                </a:lnTo>
                <a:lnTo>
                  <a:pt x="12188951" y="2596851"/>
                </a:lnTo>
                <a:lnTo>
                  <a:pt x="11635078" y="2600184"/>
                </a:lnTo>
                <a:cubicBezTo>
                  <a:pt x="6088525" y="2668118"/>
                  <a:pt x="5904024" y="3745011"/>
                  <a:pt x="0" y="3101609"/>
                </a:cubicBezTo>
                <a:close/>
              </a:path>
            </a:pathLst>
          </a:custGeom>
        </p:spPr>
      </p:pic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E6EB8E89-B39B-4271-9D20-17C3D1CB8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4777318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79ECB-29A5-8286-2AD1-2C8ECCEEA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4340" y="3442638"/>
            <a:ext cx="5924531" cy="3000547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Travel Content </a:t>
            </a:r>
            <a:r>
              <a:rPr lang="en-US" sz="1400" dirty="0"/>
              <a:t>[if you’re leaving FL]</a:t>
            </a:r>
          </a:p>
          <a:p>
            <a:pPr>
              <a:lnSpc>
                <a:spcPct val="100000"/>
              </a:lnSpc>
            </a:pPr>
            <a:r>
              <a:rPr lang="en-US" dirty="0"/>
              <a:t>Property Tours [pools / waterpark </a:t>
            </a:r>
            <a:r>
              <a:rPr lang="en-US" dirty="0" err="1"/>
              <a:t>etc</a:t>
            </a:r>
            <a:r>
              <a:rPr lang="en-US" dirty="0"/>
              <a:t>…]</a:t>
            </a:r>
          </a:p>
          <a:p>
            <a:pPr>
              <a:lnSpc>
                <a:spcPct val="100000"/>
              </a:lnSpc>
            </a:pPr>
            <a:r>
              <a:rPr lang="en-US" dirty="0"/>
              <a:t>BLACK OUT Event Content</a:t>
            </a:r>
          </a:p>
          <a:p>
            <a:pPr>
              <a:lnSpc>
                <a:spcPct val="100000"/>
              </a:lnSpc>
            </a:pPr>
            <a:r>
              <a:rPr lang="en-US" dirty="0"/>
              <a:t>Interview BPs</a:t>
            </a:r>
          </a:p>
          <a:p>
            <a:pPr>
              <a:lnSpc>
                <a:spcPct val="100000"/>
              </a:lnSpc>
            </a:pPr>
            <a:r>
              <a:rPr lang="en-US" dirty="0"/>
              <a:t>What are you thankful for?</a:t>
            </a:r>
          </a:p>
          <a:p>
            <a:pPr>
              <a:lnSpc>
                <a:spcPct val="100000"/>
              </a:lnSpc>
            </a:pPr>
            <a:r>
              <a:rPr lang="en-US" dirty="0"/>
              <a:t>Follow Up With Prospects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Invite to the Monday Morning IMV</a:t>
            </a:r>
          </a:p>
        </p:txBody>
      </p:sp>
    </p:spTree>
    <p:extLst>
      <p:ext uri="{BB962C8B-B14F-4D97-AF65-F5344CB8AC3E}">
        <p14:creationId xmlns:p14="http://schemas.microsoft.com/office/powerpoint/2010/main" val="182612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sineVTI">
  <a:themeElements>
    <a:clrScheme name="Custom 133">
      <a:dk1>
        <a:sysClr val="windowText" lastClr="000000"/>
      </a:dk1>
      <a:lt1>
        <a:sysClr val="window" lastClr="FFFFFF"/>
      </a:lt1>
      <a:dk2>
        <a:srgbClr val="2A2735"/>
      </a:dk2>
      <a:lt2>
        <a:srgbClr val="EEEEEE"/>
      </a:lt2>
      <a:accent1>
        <a:srgbClr val="1EBE9B"/>
      </a:accent1>
      <a:accent2>
        <a:srgbClr val="8F99BB"/>
      </a:accent2>
      <a:accent3>
        <a:srgbClr val="FD8686"/>
      </a:accent3>
      <a:accent4>
        <a:srgbClr val="A3A3C1"/>
      </a:accent4>
      <a:accent5>
        <a:srgbClr val="7162FE"/>
      </a:accent5>
      <a:accent6>
        <a:srgbClr val="E76445"/>
      </a:accent6>
      <a:hlink>
        <a:srgbClr val="EF08F7"/>
      </a:hlink>
      <a:folHlink>
        <a:srgbClr val="8477FE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ineVTI" id="{4F4449D5-5E9D-4D83-9E2A-939F9CF20276}" vid="{03166EA1-370F-4321-A61E-8851365B4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580</Words>
  <Application>Microsoft Office PowerPoint</Application>
  <PresentationFormat>Widescreen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Grandview</vt:lpstr>
      <vt:lpstr>Wingdings</vt:lpstr>
      <vt:lpstr>CosineVTI</vt:lpstr>
      <vt:lpstr>Mazimizing Your Convention Experience</vt:lpstr>
      <vt:lpstr>Clean Up Your Storefront</vt:lpstr>
      <vt:lpstr>Creating Content</vt:lpstr>
      <vt:lpstr>Pre Convention Posts</vt:lpstr>
      <vt:lpstr>Wednesday </vt:lpstr>
      <vt:lpstr>Thursday</vt:lpstr>
      <vt:lpstr>Friday </vt:lpstr>
      <vt:lpstr>Saturday </vt:lpstr>
      <vt:lpstr>Sunday</vt:lpstr>
      <vt:lpstr>TIPS WHEN GOING LIVE</vt:lpstr>
      <vt:lpstr>AFTER CONVENTION</vt:lpstr>
      <vt:lpstr>BONUS TIPS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Tiffany Dionne</dc:creator>
  <cp:lastModifiedBy>john Early</cp:lastModifiedBy>
  <cp:revision>3</cp:revision>
  <dcterms:created xsi:type="dcterms:W3CDTF">2024-08-10T08:02:49Z</dcterms:created>
  <dcterms:modified xsi:type="dcterms:W3CDTF">2024-09-25T16:37:54Z</dcterms:modified>
</cp:coreProperties>
</file>